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330" r:id="rId3"/>
    <p:sldId id="293" r:id="rId4"/>
    <p:sldId id="288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  <p:sldId id="328" r:id="rId40"/>
    <p:sldId id="329" r:id="rId41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3300"/>
    <a:srgbClr val="FFFFFF"/>
    <a:srgbClr val="FF6699"/>
    <a:srgbClr val="002060"/>
    <a:srgbClr val="9DC3E6"/>
    <a:srgbClr val="DEEBF7"/>
    <a:srgbClr val="CCECFF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0" d="100"/>
          <a:sy n="50" d="100"/>
        </p:scale>
        <p:origin x="13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0CA1D71-681B-41D3-97B9-9797E9D1587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rgbClr val="70AD47">
                  <a:lumMod val="50000"/>
                </a:srgbClr>
              </a:gs>
            </a:gsLst>
            <a:lin ang="81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0CA1D71-681B-41D3-97B9-9797E9D1587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92D050"/>
              </a:gs>
              <a:gs pos="70000">
                <a:srgbClr val="339933"/>
              </a:gs>
              <a:gs pos="0">
                <a:srgbClr val="003300"/>
              </a:gs>
              <a:gs pos="40000">
                <a:srgbClr val="70AD47">
                  <a:lumMod val="50000"/>
                </a:srgbClr>
              </a:gs>
            </a:gsLst>
            <a:lin ang="81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8BDDAB3-DC93-5FAE-B670-5141052651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50"/>
            <a:ext cx="7906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1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6.xml"/><Relationship Id="rId18" Type="http://schemas.openxmlformats.org/officeDocument/2006/relationships/slide" Target="slide11.xml"/><Relationship Id="rId26" Type="http://schemas.openxmlformats.org/officeDocument/2006/relationships/slide" Target="slide10.xml"/><Relationship Id="rId39" Type="http://schemas.openxmlformats.org/officeDocument/2006/relationships/slide" Target="slide25.xml"/><Relationship Id="rId3" Type="http://schemas.openxmlformats.org/officeDocument/2006/relationships/image" Target="../media/image3.png"/><Relationship Id="rId21" Type="http://schemas.openxmlformats.org/officeDocument/2006/relationships/slide" Target="slide24.xml"/><Relationship Id="rId34" Type="http://schemas.openxmlformats.org/officeDocument/2006/relationships/slide" Target="slide13.xml"/><Relationship Id="rId42" Type="http://schemas.openxmlformats.org/officeDocument/2006/relationships/slide" Target="slide34.xml"/><Relationship Id="rId7" Type="http://schemas.openxmlformats.org/officeDocument/2006/relationships/slide" Target="slide12.xml"/><Relationship Id="rId12" Type="http://schemas.openxmlformats.org/officeDocument/2006/relationships/slide" Target="slide36.xml"/><Relationship Id="rId17" Type="http://schemas.openxmlformats.org/officeDocument/2006/relationships/slide" Target="slide30.xml"/><Relationship Id="rId25" Type="http://schemas.openxmlformats.org/officeDocument/2006/relationships/slide" Target="slide29.xml"/><Relationship Id="rId33" Type="http://schemas.openxmlformats.org/officeDocument/2006/relationships/slide" Target="slide32.xml"/><Relationship Id="rId38" Type="http://schemas.openxmlformats.org/officeDocument/2006/relationships/slide" Target="slide39.xml"/><Relationship Id="rId2" Type="http://schemas.openxmlformats.org/officeDocument/2006/relationships/image" Target="../media/image2.png"/><Relationship Id="rId16" Type="http://schemas.openxmlformats.org/officeDocument/2006/relationships/slide" Target="slide35.xml"/><Relationship Id="rId20" Type="http://schemas.openxmlformats.org/officeDocument/2006/relationships/slide" Target="slide40.xml"/><Relationship Id="rId29" Type="http://schemas.openxmlformats.org/officeDocument/2006/relationships/slide" Target="slide28.xml"/><Relationship Id="rId41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7.xml"/><Relationship Id="rId24" Type="http://schemas.openxmlformats.org/officeDocument/2006/relationships/slide" Target="slide33.xml"/><Relationship Id="rId32" Type="http://schemas.openxmlformats.org/officeDocument/2006/relationships/slide" Target="slide37.xml"/><Relationship Id="rId37" Type="http://schemas.openxmlformats.org/officeDocument/2006/relationships/slide" Target="slide20.xml"/><Relationship Id="rId40" Type="http://schemas.openxmlformats.org/officeDocument/2006/relationships/slide" Target="slide6.xml"/><Relationship Id="rId5" Type="http://schemas.openxmlformats.org/officeDocument/2006/relationships/slide" Target="slide22.xml"/><Relationship Id="rId15" Type="http://schemas.openxmlformats.org/officeDocument/2006/relationships/slide" Target="slide16.xml"/><Relationship Id="rId23" Type="http://schemas.openxmlformats.org/officeDocument/2006/relationships/slide" Target="slide14.xml"/><Relationship Id="rId28" Type="http://schemas.openxmlformats.org/officeDocument/2006/relationships/slide" Target="slide38.xml"/><Relationship Id="rId36" Type="http://schemas.openxmlformats.org/officeDocument/2006/relationships/slide" Target="slide4.xml"/><Relationship Id="rId10" Type="http://schemas.openxmlformats.org/officeDocument/2006/relationships/slide" Target="slide8.xml"/><Relationship Id="rId19" Type="http://schemas.openxmlformats.org/officeDocument/2006/relationships/slide" Target="slide21.xml"/><Relationship Id="rId31" Type="http://schemas.openxmlformats.org/officeDocument/2006/relationships/slide" Target="slide18.xml"/><Relationship Id="rId4" Type="http://schemas.openxmlformats.org/officeDocument/2006/relationships/image" Target="../media/image4.png"/><Relationship Id="rId9" Type="http://schemas.openxmlformats.org/officeDocument/2006/relationships/slide" Target="slide27.xml"/><Relationship Id="rId14" Type="http://schemas.openxmlformats.org/officeDocument/2006/relationships/slide" Target="slide7.xml"/><Relationship Id="rId22" Type="http://schemas.openxmlformats.org/officeDocument/2006/relationships/slide" Target="slide5.xml"/><Relationship Id="rId27" Type="http://schemas.openxmlformats.org/officeDocument/2006/relationships/slide" Target="slide19.xml"/><Relationship Id="rId30" Type="http://schemas.openxmlformats.org/officeDocument/2006/relationships/slide" Target="slide9.xml"/><Relationship Id="rId35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2AB7A93-76FE-AA6E-409A-6287A37F738F}"/>
              </a:ext>
            </a:extLst>
          </p:cNvPr>
          <p:cNvSpPr txBox="1"/>
          <p:nvPr/>
        </p:nvSpPr>
        <p:spPr>
          <a:xfrm>
            <a:off x="647700" y="1443604"/>
            <a:ext cx="10896600" cy="1510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96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ルーレットゲーム</a:t>
            </a:r>
            <a:endParaRPr kumimoji="1" lang="ja-JP" altLang="en-US" sz="96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0" name="楕円 69">
            <a:hlinkClick r:id="rId2" action="ppaction://hlinksldjump"/>
            <a:extLst>
              <a:ext uri="{FF2B5EF4-FFF2-40B4-BE49-F238E27FC236}">
                <a16:creationId xmlns:a16="http://schemas.microsoft.com/office/drawing/2014/main" id="{B83CC19F-2FA0-BCFB-943C-BE30F707F2E6}"/>
              </a:ext>
            </a:extLst>
          </p:cNvPr>
          <p:cNvSpPr/>
          <p:nvPr/>
        </p:nvSpPr>
        <p:spPr bwMode="auto">
          <a:xfrm>
            <a:off x="5003800" y="3903716"/>
            <a:ext cx="2184400" cy="218439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はじめる</a:t>
            </a:r>
          </a:p>
        </p:txBody>
      </p:sp>
    </p:spTree>
    <p:extLst>
      <p:ext uri="{BB962C8B-B14F-4D97-AF65-F5344CB8AC3E}">
        <p14:creationId xmlns:p14="http://schemas.microsoft.com/office/powerpoint/2010/main" val="235977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909C864-21FB-BDF9-14D4-E143DF07372F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302395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6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11B9531B-95FB-0D4E-392D-AA2BF7B43988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406121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BD5964C-26A1-7496-EF6F-27311BE88084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66636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05" y="261891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7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EB3F71A4-13F4-039A-D6DE-746CF46B1D72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7333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FA688A8-08F0-8C3A-5421-04BBB06F40D8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937731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248389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8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C616ED20-6625-1C7A-41F2-5A212CD96414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2962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03A16A8-803A-AB2F-3164-1F7B2C41B53D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33769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324898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9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C9E7B00A-0A60-2461-BE87-79E45E78A316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96683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A976C3-8E62-872C-A91E-41EFC30FACE0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14494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297895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10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4F289651-CA52-4109-28AF-2262522893C2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57237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EF09E2F-2B76-1849-3498-CE4DB5DFC7E9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88798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685" y="396906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11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5EA88C6B-2E21-5C02-BA87-03B58C48FF78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60597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30C4EBD-E475-21D7-C4E7-0A84760140CC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14412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715" y="266391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12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86EF4E97-CC38-C998-3E20-D62220E14B74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87640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2B84DEC-10D5-2D93-F52C-E4E2E88DEE5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93049">
            <a:off x="-4004203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690" y="3133823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13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CDA47BC1-51A3-8640-BCA1-9731CD1D396D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52770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6991582-2FE5-D5F2-D7B0-FEA0889D5B1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342900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14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7DFAC8E5-8DFD-83B9-D80A-B43754EF3D6A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6004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7D97001-3C48-7110-314D-4D613A81F3A7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65257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257390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15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57928072-BE71-048D-D515-DD4501987B2B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408632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楕円 352">
            <a:extLst>
              <a:ext uri="{FF2B5EF4-FFF2-40B4-BE49-F238E27FC236}">
                <a16:creationId xmlns:a16="http://schemas.microsoft.com/office/drawing/2014/main" id="{A9D2D381-8284-4B8A-B6BD-9915481C4DCA}"/>
              </a:ext>
            </a:extLst>
          </p:cNvPr>
          <p:cNvSpPr/>
          <p:nvPr/>
        </p:nvSpPr>
        <p:spPr bwMode="auto">
          <a:xfrm>
            <a:off x="605390" y="5139190"/>
            <a:ext cx="1301226" cy="130122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STOP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AFE3927-24DC-48D8-A9E7-A5061F669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95" y="188695"/>
            <a:ext cx="6480610" cy="648061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19F0343-D744-AED9-0859-0CCECC1BF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242" y="1420194"/>
            <a:ext cx="4011516" cy="401761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2233909-DF39-17BF-02C4-0D85448A1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0352" y="1763815"/>
            <a:ext cx="341406" cy="335309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62C3841D-301E-D80D-393D-90225DB2B74E}"/>
              </a:ext>
            </a:extLst>
          </p:cNvPr>
          <p:cNvSpPr/>
          <p:nvPr/>
        </p:nvSpPr>
        <p:spPr bwMode="auto">
          <a:xfrm>
            <a:off x="10300932" y="5139190"/>
            <a:ext cx="1301226" cy="130122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STOP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0E2D93B-DD94-EFFF-A74C-3FAC871D0B12}"/>
              </a:ext>
            </a:extLst>
          </p:cNvPr>
          <p:cNvGrpSpPr/>
          <p:nvPr/>
        </p:nvGrpSpPr>
        <p:grpSpPr>
          <a:xfrm>
            <a:off x="-12536070" y="-1369966"/>
            <a:ext cx="14328603" cy="14309554"/>
            <a:chOff x="-12536070" y="-1369966"/>
            <a:chExt cx="14328603" cy="14309554"/>
          </a:xfrm>
          <a:solidFill>
            <a:srgbClr val="00B0F0">
              <a:alpha val="0"/>
            </a:srgbClr>
          </a:solidFill>
        </p:grpSpPr>
        <p:sp>
          <p:nvSpPr>
            <p:cNvPr id="31" name="楕円 30">
              <a:hlinkClick r:id="rId5" action="ppaction://hlinksldjump"/>
              <a:extLst>
                <a:ext uri="{FF2B5EF4-FFF2-40B4-BE49-F238E27FC236}">
                  <a16:creationId xmlns:a16="http://schemas.microsoft.com/office/drawing/2014/main" id="{E511D920-2055-8ADE-1888-6B3B603149D3}"/>
                </a:ext>
              </a:extLst>
            </p:cNvPr>
            <p:cNvSpPr/>
            <p:nvPr/>
          </p:nvSpPr>
          <p:spPr bwMode="auto">
            <a:xfrm rot="5400000">
              <a:off x="-5920334" y="11842454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hlinkClick r:id="rId6" action="ppaction://hlinksldjump"/>
              <a:extLst>
                <a:ext uri="{FF2B5EF4-FFF2-40B4-BE49-F238E27FC236}">
                  <a16:creationId xmlns:a16="http://schemas.microsoft.com/office/drawing/2014/main" id="{C9429DFC-4BFD-B0BE-519B-7756E2FB2A03}"/>
                </a:ext>
              </a:extLst>
            </p:cNvPr>
            <p:cNvSpPr/>
            <p:nvPr/>
          </p:nvSpPr>
          <p:spPr bwMode="auto">
            <a:xfrm rot="5400000">
              <a:off x="-5863185" y="-136996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370F7A-23D0-FBC4-EFB1-0ADF0E5A819D}"/>
                </a:ext>
              </a:extLst>
            </p:cNvPr>
            <p:cNvSpPr/>
            <p:nvPr/>
          </p:nvSpPr>
          <p:spPr bwMode="auto">
            <a:xfrm>
              <a:off x="695399" y="522671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hlinkClick r:id="rId8" action="ppaction://hlinksldjump"/>
              <a:extLst>
                <a:ext uri="{FF2B5EF4-FFF2-40B4-BE49-F238E27FC236}">
                  <a16:creationId xmlns:a16="http://schemas.microsoft.com/office/drawing/2014/main" id="{CA734C27-9C97-290F-4C16-E083A477CB33}"/>
                </a:ext>
              </a:extLst>
            </p:cNvPr>
            <p:cNvSpPr/>
            <p:nvPr/>
          </p:nvSpPr>
          <p:spPr bwMode="auto">
            <a:xfrm>
              <a:off x="-12536070" y="522671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hlinkClick r:id="rId9" action="ppaction://hlinksldjump"/>
              <a:extLst>
                <a:ext uri="{FF2B5EF4-FFF2-40B4-BE49-F238E27FC236}">
                  <a16:creationId xmlns:a16="http://schemas.microsoft.com/office/drawing/2014/main" id="{0202DFE0-6704-A135-D19E-99EDD9968B05}"/>
                </a:ext>
              </a:extLst>
            </p:cNvPr>
            <p:cNvSpPr/>
            <p:nvPr/>
          </p:nvSpPr>
          <p:spPr bwMode="auto">
            <a:xfrm rot="8442082">
              <a:off x="-11097107" y="943592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hlinkClick r:id="rId10" action="ppaction://hlinksldjump"/>
              <a:extLst>
                <a:ext uri="{FF2B5EF4-FFF2-40B4-BE49-F238E27FC236}">
                  <a16:creationId xmlns:a16="http://schemas.microsoft.com/office/drawing/2014/main" id="{F7493684-1D65-1DFF-2135-02033BE3B4ED}"/>
                </a:ext>
              </a:extLst>
            </p:cNvPr>
            <p:cNvSpPr/>
            <p:nvPr/>
          </p:nvSpPr>
          <p:spPr bwMode="auto">
            <a:xfrm rot="8442082">
              <a:off x="-800714" y="103656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hlinkClick r:id="rId11" action="ppaction://hlinksldjump"/>
              <a:extLst>
                <a:ext uri="{FF2B5EF4-FFF2-40B4-BE49-F238E27FC236}">
                  <a16:creationId xmlns:a16="http://schemas.microsoft.com/office/drawing/2014/main" id="{D46E5D7C-A905-DD0E-523D-4ED65B507FCE}"/>
                </a:ext>
              </a:extLst>
            </p:cNvPr>
            <p:cNvSpPr/>
            <p:nvPr/>
          </p:nvSpPr>
          <p:spPr bwMode="auto">
            <a:xfrm rot="2700000">
              <a:off x="-1242304" y="990474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hlinkClick r:id="rId12" action="ppaction://hlinksldjump"/>
              <a:extLst>
                <a:ext uri="{FF2B5EF4-FFF2-40B4-BE49-F238E27FC236}">
                  <a16:creationId xmlns:a16="http://schemas.microsoft.com/office/drawing/2014/main" id="{67079673-C01C-7706-ED1F-1654871AED70}"/>
                </a:ext>
              </a:extLst>
            </p:cNvPr>
            <p:cNvSpPr/>
            <p:nvPr/>
          </p:nvSpPr>
          <p:spPr bwMode="auto">
            <a:xfrm rot="2700000">
              <a:off x="-10598366" y="54868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hlinkClick r:id="rId13" action="ppaction://hlinksldjump"/>
              <a:extLst>
                <a:ext uri="{FF2B5EF4-FFF2-40B4-BE49-F238E27FC236}">
                  <a16:creationId xmlns:a16="http://schemas.microsoft.com/office/drawing/2014/main" id="{B066B2B3-8928-E397-E0A4-57042080A4C8}"/>
                </a:ext>
              </a:extLst>
            </p:cNvPr>
            <p:cNvSpPr/>
            <p:nvPr/>
          </p:nvSpPr>
          <p:spPr bwMode="auto">
            <a:xfrm rot="7853417">
              <a:off x="-10327278" y="10323230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hlinkClick r:id="rId14" action="ppaction://hlinksldjump"/>
              <a:extLst>
                <a:ext uri="{FF2B5EF4-FFF2-40B4-BE49-F238E27FC236}">
                  <a16:creationId xmlns:a16="http://schemas.microsoft.com/office/drawing/2014/main" id="{E5526D34-6AC5-59EE-3C04-1F71C05D189F}"/>
                </a:ext>
              </a:extLst>
            </p:cNvPr>
            <p:cNvSpPr/>
            <p:nvPr/>
          </p:nvSpPr>
          <p:spPr bwMode="auto">
            <a:xfrm rot="7853417">
              <a:off x="-1589592" y="22545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hlinkClick r:id="rId15" action="ppaction://hlinksldjump"/>
              <a:extLst>
                <a:ext uri="{FF2B5EF4-FFF2-40B4-BE49-F238E27FC236}">
                  <a16:creationId xmlns:a16="http://schemas.microsoft.com/office/drawing/2014/main" id="{320DACF2-AC57-357C-E3CD-29B67FAC48FE}"/>
                </a:ext>
              </a:extLst>
            </p:cNvPr>
            <p:cNvSpPr/>
            <p:nvPr/>
          </p:nvSpPr>
          <p:spPr bwMode="auto">
            <a:xfrm rot="2139391">
              <a:off x="-544878" y="9083193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hlinkClick r:id="rId16" action="ppaction://hlinksldjump"/>
              <a:extLst>
                <a:ext uri="{FF2B5EF4-FFF2-40B4-BE49-F238E27FC236}">
                  <a16:creationId xmlns:a16="http://schemas.microsoft.com/office/drawing/2014/main" id="{776EC9F8-A935-C169-67D6-8791072797EB}"/>
                </a:ext>
              </a:extLst>
            </p:cNvPr>
            <p:cNvSpPr/>
            <p:nvPr/>
          </p:nvSpPr>
          <p:spPr bwMode="auto">
            <a:xfrm rot="2139391">
              <a:off x="-11295792" y="1370243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hlinkClick r:id="rId17" action="ppaction://hlinksldjump"/>
              <a:extLst>
                <a:ext uri="{FF2B5EF4-FFF2-40B4-BE49-F238E27FC236}">
                  <a16:creationId xmlns:a16="http://schemas.microsoft.com/office/drawing/2014/main" id="{C93B40F1-AF23-D1E5-1284-C37318523194}"/>
                </a:ext>
              </a:extLst>
            </p:cNvPr>
            <p:cNvSpPr/>
            <p:nvPr/>
          </p:nvSpPr>
          <p:spPr bwMode="auto">
            <a:xfrm rot="10239391">
              <a:off x="-12448299" y="63008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hlinkClick r:id="rId18" action="ppaction://hlinksldjump"/>
              <a:extLst>
                <a:ext uri="{FF2B5EF4-FFF2-40B4-BE49-F238E27FC236}">
                  <a16:creationId xmlns:a16="http://schemas.microsoft.com/office/drawing/2014/main" id="{DCCFDAF7-EF67-53D0-65DA-44F0C91C20F3}"/>
                </a:ext>
              </a:extLst>
            </p:cNvPr>
            <p:cNvSpPr/>
            <p:nvPr/>
          </p:nvSpPr>
          <p:spPr bwMode="auto">
            <a:xfrm rot="10239391">
              <a:off x="607627" y="415263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hlinkClick r:id="rId19" action="ppaction://hlinksldjump"/>
              <a:extLst>
                <a:ext uri="{FF2B5EF4-FFF2-40B4-BE49-F238E27FC236}">
                  <a16:creationId xmlns:a16="http://schemas.microsoft.com/office/drawing/2014/main" id="{50E8BF6B-01AF-0999-2582-9E063FD30586}"/>
                </a:ext>
              </a:extLst>
            </p:cNvPr>
            <p:cNvSpPr/>
            <p:nvPr/>
          </p:nvSpPr>
          <p:spPr bwMode="auto">
            <a:xfrm rot="4839391">
              <a:off x="-4846253" y="1175468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hlinkClick r:id="rId20" action="ppaction://hlinksldjump"/>
              <a:extLst>
                <a:ext uri="{FF2B5EF4-FFF2-40B4-BE49-F238E27FC236}">
                  <a16:creationId xmlns:a16="http://schemas.microsoft.com/office/drawing/2014/main" id="{5032807C-930A-0E7F-1E39-5DAD4771B941}"/>
                </a:ext>
              </a:extLst>
            </p:cNvPr>
            <p:cNvSpPr/>
            <p:nvPr/>
          </p:nvSpPr>
          <p:spPr bwMode="auto">
            <a:xfrm rot="4839391">
              <a:off x="-6994419" y="-1301244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hlinkClick r:id="rId21" action="ppaction://hlinksldjump"/>
              <a:extLst>
                <a:ext uri="{FF2B5EF4-FFF2-40B4-BE49-F238E27FC236}">
                  <a16:creationId xmlns:a16="http://schemas.microsoft.com/office/drawing/2014/main" id="{EEFC59E7-4B5E-0195-89A6-7FD31042E9C0}"/>
                </a:ext>
              </a:extLst>
            </p:cNvPr>
            <p:cNvSpPr/>
            <p:nvPr/>
          </p:nvSpPr>
          <p:spPr bwMode="auto">
            <a:xfrm rot="6721112">
              <a:off x="-8257290" y="11493270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hlinkClick r:id="rId22" action="ppaction://hlinksldjump"/>
              <a:extLst>
                <a:ext uri="{FF2B5EF4-FFF2-40B4-BE49-F238E27FC236}">
                  <a16:creationId xmlns:a16="http://schemas.microsoft.com/office/drawing/2014/main" id="{927390E6-9F6E-41F6-6F1D-6FFE9F192A05}"/>
                </a:ext>
              </a:extLst>
            </p:cNvPr>
            <p:cNvSpPr/>
            <p:nvPr/>
          </p:nvSpPr>
          <p:spPr bwMode="auto">
            <a:xfrm rot="6721112">
              <a:off x="-3563427" y="-94458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hlinkClick r:id="rId23" action="ppaction://hlinksldjump"/>
              <a:extLst>
                <a:ext uri="{FF2B5EF4-FFF2-40B4-BE49-F238E27FC236}">
                  <a16:creationId xmlns:a16="http://schemas.microsoft.com/office/drawing/2014/main" id="{773B2B05-95B6-2963-AFD9-988A6DAC0ED4}"/>
                </a:ext>
              </a:extLst>
            </p:cNvPr>
            <p:cNvSpPr/>
            <p:nvPr/>
          </p:nvSpPr>
          <p:spPr bwMode="auto">
            <a:xfrm rot="986250">
              <a:off x="339733" y="725116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hlinkClick r:id="rId24" action="ppaction://hlinksldjump"/>
              <a:extLst>
                <a:ext uri="{FF2B5EF4-FFF2-40B4-BE49-F238E27FC236}">
                  <a16:creationId xmlns:a16="http://schemas.microsoft.com/office/drawing/2014/main" id="{56A45C8D-DECF-DD33-9EF9-09F725DFB5B8}"/>
                </a:ext>
              </a:extLst>
            </p:cNvPr>
            <p:cNvSpPr/>
            <p:nvPr/>
          </p:nvSpPr>
          <p:spPr bwMode="auto">
            <a:xfrm rot="986250">
              <a:off x="-12255701" y="320226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hlinkClick r:id="rId25" action="ppaction://hlinksldjump"/>
              <a:extLst>
                <a:ext uri="{FF2B5EF4-FFF2-40B4-BE49-F238E27FC236}">
                  <a16:creationId xmlns:a16="http://schemas.microsoft.com/office/drawing/2014/main" id="{4AFAE200-C6E4-7F42-C3DC-BFE5D1EE2EE9}"/>
                </a:ext>
              </a:extLst>
            </p:cNvPr>
            <p:cNvSpPr/>
            <p:nvPr/>
          </p:nvSpPr>
          <p:spPr bwMode="auto">
            <a:xfrm rot="9662119">
              <a:off x="-12186037" y="737673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hlinkClick r:id="rId26" action="ppaction://hlinksldjump"/>
              <a:extLst>
                <a:ext uri="{FF2B5EF4-FFF2-40B4-BE49-F238E27FC236}">
                  <a16:creationId xmlns:a16="http://schemas.microsoft.com/office/drawing/2014/main" id="{65D401D6-273C-2656-20FC-8A5B2B8163A7}"/>
                </a:ext>
              </a:extLst>
            </p:cNvPr>
            <p:cNvSpPr/>
            <p:nvPr/>
          </p:nvSpPr>
          <p:spPr bwMode="auto">
            <a:xfrm rot="9662119">
              <a:off x="327218" y="30767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hlinkClick r:id="rId27" action="ppaction://hlinksldjump"/>
              <a:extLst>
                <a:ext uri="{FF2B5EF4-FFF2-40B4-BE49-F238E27FC236}">
                  <a16:creationId xmlns:a16="http://schemas.microsoft.com/office/drawing/2014/main" id="{9B3B2355-2B79-7E4F-5EB9-D9F38B8A3B2A}"/>
                </a:ext>
              </a:extLst>
            </p:cNvPr>
            <p:cNvSpPr/>
            <p:nvPr/>
          </p:nvSpPr>
          <p:spPr bwMode="auto">
            <a:xfrm rot="3851896">
              <a:off x="-2954604" y="111067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hlinkClick r:id="rId28" action="ppaction://hlinksldjump"/>
              <a:extLst>
                <a:ext uri="{FF2B5EF4-FFF2-40B4-BE49-F238E27FC236}">
                  <a16:creationId xmlns:a16="http://schemas.microsoft.com/office/drawing/2014/main" id="{C1B38B82-E8A0-8365-C9DB-6851F3EAC6E3}"/>
                </a:ext>
              </a:extLst>
            </p:cNvPr>
            <p:cNvSpPr/>
            <p:nvPr/>
          </p:nvSpPr>
          <p:spPr bwMode="auto">
            <a:xfrm rot="3851896">
              <a:off x="-8923263" y="-653265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hlinkClick r:id="rId29" action="ppaction://hlinksldjump"/>
              <a:extLst>
                <a:ext uri="{FF2B5EF4-FFF2-40B4-BE49-F238E27FC236}">
                  <a16:creationId xmlns:a16="http://schemas.microsoft.com/office/drawing/2014/main" id="{3092CEE5-1143-79EC-94A9-DB0508F59874}"/>
                </a:ext>
              </a:extLst>
            </p:cNvPr>
            <p:cNvSpPr/>
            <p:nvPr/>
          </p:nvSpPr>
          <p:spPr bwMode="auto">
            <a:xfrm rot="9070976">
              <a:off x="-11744922" y="845370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hlinkClick r:id="rId30" action="ppaction://hlinksldjump"/>
              <a:extLst>
                <a:ext uri="{FF2B5EF4-FFF2-40B4-BE49-F238E27FC236}">
                  <a16:creationId xmlns:a16="http://schemas.microsoft.com/office/drawing/2014/main" id="{5BD2759F-F636-7538-3B76-476D61B4A160}"/>
                </a:ext>
              </a:extLst>
            </p:cNvPr>
            <p:cNvSpPr/>
            <p:nvPr/>
          </p:nvSpPr>
          <p:spPr bwMode="auto">
            <a:xfrm rot="9070976">
              <a:off x="-132946" y="203783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hlinkClick r:id="rId31" action="ppaction://hlinksldjump"/>
              <a:extLst>
                <a:ext uri="{FF2B5EF4-FFF2-40B4-BE49-F238E27FC236}">
                  <a16:creationId xmlns:a16="http://schemas.microsoft.com/office/drawing/2014/main" id="{D245686A-7CDC-B544-B870-6185E70AB779}"/>
                </a:ext>
              </a:extLst>
            </p:cNvPr>
            <p:cNvSpPr/>
            <p:nvPr/>
          </p:nvSpPr>
          <p:spPr bwMode="auto">
            <a:xfrm rot="3219051">
              <a:off x="-2008234" y="1055516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hlinkClick r:id="rId32" action="ppaction://hlinksldjump"/>
              <a:extLst>
                <a:ext uri="{FF2B5EF4-FFF2-40B4-BE49-F238E27FC236}">
                  <a16:creationId xmlns:a16="http://schemas.microsoft.com/office/drawing/2014/main" id="{211BA94B-F540-C112-776E-A6C471CC206D}"/>
                </a:ext>
              </a:extLst>
            </p:cNvPr>
            <p:cNvSpPr/>
            <p:nvPr/>
          </p:nvSpPr>
          <p:spPr bwMode="auto">
            <a:xfrm rot="3219051">
              <a:off x="-9850583" y="-10172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hlinkClick r:id="rId33" action="ppaction://hlinksldjump"/>
              <a:extLst>
                <a:ext uri="{FF2B5EF4-FFF2-40B4-BE49-F238E27FC236}">
                  <a16:creationId xmlns:a16="http://schemas.microsoft.com/office/drawing/2014/main" id="{0CCC1CB5-F84D-E0D5-C935-EC38DEF93901}"/>
                </a:ext>
              </a:extLst>
            </p:cNvPr>
            <p:cNvSpPr/>
            <p:nvPr/>
          </p:nvSpPr>
          <p:spPr bwMode="auto">
            <a:xfrm rot="11319051">
              <a:off x="-12469880" y="423163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hlinkClick r:id="rId34" action="ppaction://hlinksldjump"/>
              <a:extLst>
                <a:ext uri="{FF2B5EF4-FFF2-40B4-BE49-F238E27FC236}">
                  <a16:creationId xmlns:a16="http://schemas.microsoft.com/office/drawing/2014/main" id="{D00EBFE5-93CC-7CE5-D447-8B9FFD323883}"/>
                </a:ext>
              </a:extLst>
            </p:cNvPr>
            <p:cNvSpPr/>
            <p:nvPr/>
          </p:nvSpPr>
          <p:spPr bwMode="auto">
            <a:xfrm rot="11319051">
              <a:off x="611061" y="622181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hlinkClick r:id="rId35" action="ppaction://hlinksldjump"/>
              <a:extLst>
                <a:ext uri="{FF2B5EF4-FFF2-40B4-BE49-F238E27FC236}">
                  <a16:creationId xmlns:a16="http://schemas.microsoft.com/office/drawing/2014/main" id="{1C3B9FF0-A54D-2126-BF69-3FB00A781AE8}"/>
                </a:ext>
              </a:extLst>
            </p:cNvPr>
            <p:cNvSpPr/>
            <p:nvPr/>
          </p:nvSpPr>
          <p:spPr bwMode="auto">
            <a:xfrm rot="6075492">
              <a:off x="-7087652" y="1177230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hlinkClick r:id="rId36" action="ppaction://hlinksldjump"/>
              <a:extLst>
                <a:ext uri="{FF2B5EF4-FFF2-40B4-BE49-F238E27FC236}">
                  <a16:creationId xmlns:a16="http://schemas.microsoft.com/office/drawing/2014/main" id="{D9858E64-335E-3EBA-3CE5-41DF031FAB31}"/>
                </a:ext>
              </a:extLst>
            </p:cNvPr>
            <p:cNvSpPr/>
            <p:nvPr/>
          </p:nvSpPr>
          <p:spPr bwMode="auto">
            <a:xfrm rot="6075492">
              <a:off x="-4714015" y="-128076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hlinkClick r:id="rId37" action="ppaction://hlinksldjump"/>
              <a:extLst>
                <a:ext uri="{FF2B5EF4-FFF2-40B4-BE49-F238E27FC236}">
                  <a16:creationId xmlns:a16="http://schemas.microsoft.com/office/drawing/2014/main" id="{FB5B86C9-5CBA-7EF2-EFAA-89A7E794B2CB}"/>
                </a:ext>
              </a:extLst>
            </p:cNvPr>
            <p:cNvSpPr/>
            <p:nvPr/>
          </p:nvSpPr>
          <p:spPr bwMode="auto">
            <a:xfrm rot="4327579">
              <a:off x="-3889836" y="1152314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hlinkClick r:id="rId38" action="ppaction://hlinksldjump"/>
              <a:extLst>
                <a:ext uri="{FF2B5EF4-FFF2-40B4-BE49-F238E27FC236}">
                  <a16:creationId xmlns:a16="http://schemas.microsoft.com/office/drawing/2014/main" id="{DC338CE5-0A97-0FDD-8C9E-5E95ADA01E2B}"/>
                </a:ext>
              </a:extLst>
            </p:cNvPr>
            <p:cNvSpPr/>
            <p:nvPr/>
          </p:nvSpPr>
          <p:spPr bwMode="auto">
            <a:xfrm rot="4327579">
              <a:off x="-7950833" y="-106971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hlinkClick r:id="rId39" action="ppaction://hlinksldjump"/>
              <a:extLst>
                <a:ext uri="{FF2B5EF4-FFF2-40B4-BE49-F238E27FC236}">
                  <a16:creationId xmlns:a16="http://schemas.microsoft.com/office/drawing/2014/main" id="{CA9936DB-C0D9-A4FF-1DF0-312561DD6321}"/>
                </a:ext>
              </a:extLst>
            </p:cNvPr>
            <p:cNvSpPr/>
            <p:nvPr/>
          </p:nvSpPr>
          <p:spPr bwMode="auto">
            <a:xfrm rot="7251783">
              <a:off x="-9390326" y="1098183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hlinkClick r:id="rId40" action="ppaction://hlinksldjump"/>
              <a:extLst>
                <a:ext uri="{FF2B5EF4-FFF2-40B4-BE49-F238E27FC236}">
                  <a16:creationId xmlns:a16="http://schemas.microsoft.com/office/drawing/2014/main" id="{E877451A-C5CC-E648-93A6-DB398DF1E9A3}"/>
                </a:ext>
              </a:extLst>
            </p:cNvPr>
            <p:cNvSpPr/>
            <p:nvPr/>
          </p:nvSpPr>
          <p:spPr bwMode="auto">
            <a:xfrm rot="7251783">
              <a:off x="-2526543" y="-4522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hlinkClick r:id="rId41" action="ppaction://hlinksldjump"/>
              <a:extLst>
                <a:ext uri="{FF2B5EF4-FFF2-40B4-BE49-F238E27FC236}">
                  <a16:creationId xmlns:a16="http://schemas.microsoft.com/office/drawing/2014/main" id="{A01ACFBF-0191-7073-27E6-03D7E04B1AEC}"/>
                </a:ext>
              </a:extLst>
            </p:cNvPr>
            <p:cNvSpPr/>
            <p:nvPr/>
          </p:nvSpPr>
          <p:spPr bwMode="auto">
            <a:xfrm rot="1627579">
              <a:off x="-32309" y="824318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hlinkClick r:id="rId42" action="ppaction://hlinksldjump"/>
              <a:extLst>
                <a:ext uri="{FF2B5EF4-FFF2-40B4-BE49-F238E27FC236}">
                  <a16:creationId xmlns:a16="http://schemas.microsoft.com/office/drawing/2014/main" id="{B44A257A-1B87-EA0D-A952-3C6EB05B3513}"/>
                </a:ext>
              </a:extLst>
            </p:cNvPr>
            <p:cNvSpPr/>
            <p:nvPr/>
          </p:nvSpPr>
          <p:spPr bwMode="auto">
            <a:xfrm rot="1627579">
              <a:off x="-11808362" y="221024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173F42D-CEA4-19AC-CC06-88FF8547B23B}"/>
              </a:ext>
            </a:extLst>
          </p:cNvPr>
          <p:cNvGrpSpPr/>
          <p:nvPr/>
        </p:nvGrpSpPr>
        <p:grpSpPr>
          <a:xfrm>
            <a:off x="10412420" y="-1383028"/>
            <a:ext cx="14328603" cy="14309554"/>
            <a:chOff x="-12536070" y="-1369966"/>
            <a:chExt cx="14328603" cy="14309554"/>
          </a:xfrm>
          <a:solidFill>
            <a:srgbClr val="00B0F0">
              <a:alpha val="0"/>
            </a:srgbClr>
          </a:solidFill>
        </p:grpSpPr>
        <p:sp>
          <p:nvSpPr>
            <p:cNvPr id="70" name="楕円 69">
              <a:hlinkClick r:id="rId5" action="ppaction://hlinksldjump"/>
              <a:extLst>
                <a:ext uri="{FF2B5EF4-FFF2-40B4-BE49-F238E27FC236}">
                  <a16:creationId xmlns:a16="http://schemas.microsoft.com/office/drawing/2014/main" id="{AF6E21E9-D2CF-EB74-894B-DF768F68EF3F}"/>
                </a:ext>
              </a:extLst>
            </p:cNvPr>
            <p:cNvSpPr/>
            <p:nvPr/>
          </p:nvSpPr>
          <p:spPr bwMode="auto">
            <a:xfrm rot="5400000">
              <a:off x="-5920334" y="11842454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hlinkClick r:id="rId6" action="ppaction://hlinksldjump"/>
              <a:extLst>
                <a:ext uri="{FF2B5EF4-FFF2-40B4-BE49-F238E27FC236}">
                  <a16:creationId xmlns:a16="http://schemas.microsoft.com/office/drawing/2014/main" id="{D14D7A63-DE73-E993-D95E-CAB59C4EB527}"/>
                </a:ext>
              </a:extLst>
            </p:cNvPr>
            <p:cNvSpPr/>
            <p:nvPr/>
          </p:nvSpPr>
          <p:spPr bwMode="auto">
            <a:xfrm rot="5400000">
              <a:off x="-5863185" y="-136996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hlinkClick r:id="rId7" action="ppaction://hlinksldjump"/>
              <a:extLst>
                <a:ext uri="{FF2B5EF4-FFF2-40B4-BE49-F238E27FC236}">
                  <a16:creationId xmlns:a16="http://schemas.microsoft.com/office/drawing/2014/main" id="{257C9C31-CED4-E188-378B-D7B728F3C7FA}"/>
                </a:ext>
              </a:extLst>
            </p:cNvPr>
            <p:cNvSpPr/>
            <p:nvPr/>
          </p:nvSpPr>
          <p:spPr bwMode="auto">
            <a:xfrm>
              <a:off x="695399" y="522671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hlinkClick r:id="rId8" action="ppaction://hlinksldjump"/>
              <a:extLst>
                <a:ext uri="{FF2B5EF4-FFF2-40B4-BE49-F238E27FC236}">
                  <a16:creationId xmlns:a16="http://schemas.microsoft.com/office/drawing/2014/main" id="{026B2123-3AD8-FC4E-0F81-6C3EC0B4C0A5}"/>
                </a:ext>
              </a:extLst>
            </p:cNvPr>
            <p:cNvSpPr/>
            <p:nvPr/>
          </p:nvSpPr>
          <p:spPr bwMode="auto">
            <a:xfrm>
              <a:off x="-12536070" y="522671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hlinkClick r:id="rId9" action="ppaction://hlinksldjump"/>
              <a:extLst>
                <a:ext uri="{FF2B5EF4-FFF2-40B4-BE49-F238E27FC236}">
                  <a16:creationId xmlns:a16="http://schemas.microsoft.com/office/drawing/2014/main" id="{B87DE680-0C7A-B147-4D81-8B68F0765CA4}"/>
                </a:ext>
              </a:extLst>
            </p:cNvPr>
            <p:cNvSpPr/>
            <p:nvPr/>
          </p:nvSpPr>
          <p:spPr bwMode="auto">
            <a:xfrm rot="8442082">
              <a:off x="-11097107" y="943592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hlinkClick r:id="rId10" action="ppaction://hlinksldjump"/>
              <a:extLst>
                <a:ext uri="{FF2B5EF4-FFF2-40B4-BE49-F238E27FC236}">
                  <a16:creationId xmlns:a16="http://schemas.microsoft.com/office/drawing/2014/main" id="{71785A51-63D8-1E75-BD34-AF2645B2C9A6}"/>
                </a:ext>
              </a:extLst>
            </p:cNvPr>
            <p:cNvSpPr/>
            <p:nvPr/>
          </p:nvSpPr>
          <p:spPr bwMode="auto">
            <a:xfrm rot="8442082">
              <a:off x="-800714" y="103656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hlinkClick r:id="rId11" action="ppaction://hlinksldjump"/>
              <a:extLst>
                <a:ext uri="{FF2B5EF4-FFF2-40B4-BE49-F238E27FC236}">
                  <a16:creationId xmlns:a16="http://schemas.microsoft.com/office/drawing/2014/main" id="{19D173F2-6897-837D-DE8A-7A389A5463D3}"/>
                </a:ext>
              </a:extLst>
            </p:cNvPr>
            <p:cNvSpPr/>
            <p:nvPr/>
          </p:nvSpPr>
          <p:spPr bwMode="auto">
            <a:xfrm rot="2700000">
              <a:off x="-1242304" y="990474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hlinkClick r:id="rId12" action="ppaction://hlinksldjump"/>
              <a:extLst>
                <a:ext uri="{FF2B5EF4-FFF2-40B4-BE49-F238E27FC236}">
                  <a16:creationId xmlns:a16="http://schemas.microsoft.com/office/drawing/2014/main" id="{3B5261DB-F625-067C-795F-0063267F82BD}"/>
                </a:ext>
              </a:extLst>
            </p:cNvPr>
            <p:cNvSpPr/>
            <p:nvPr/>
          </p:nvSpPr>
          <p:spPr bwMode="auto">
            <a:xfrm rot="2700000">
              <a:off x="-10598366" y="54868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hlinkClick r:id="rId13" action="ppaction://hlinksldjump"/>
              <a:extLst>
                <a:ext uri="{FF2B5EF4-FFF2-40B4-BE49-F238E27FC236}">
                  <a16:creationId xmlns:a16="http://schemas.microsoft.com/office/drawing/2014/main" id="{73329AB0-715C-97FC-2BA4-61EA9686C3B2}"/>
                </a:ext>
              </a:extLst>
            </p:cNvPr>
            <p:cNvSpPr/>
            <p:nvPr/>
          </p:nvSpPr>
          <p:spPr bwMode="auto">
            <a:xfrm rot="7853417">
              <a:off x="-10327278" y="10323230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hlinkClick r:id="rId14" action="ppaction://hlinksldjump"/>
              <a:extLst>
                <a:ext uri="{FF2B5EF4-FFF2-40B4-BE49-F238E27FC236}">
                  <a16:creationId xmlns:a16="http://schemas.microsoft.com/office/drawing/2014/main" id="{27E89E3D-EF24-FA24-E8DE-F78AE193BCBB}"/>
                </a:ext>
              </a:extLst>
            </p:cNvPr>
            <p:cNvSpPr/>
            <p:nvPr/>
          </p:nvSpPr>
          <p:spPr bwMode="auto">
            <a:xfrm rot="7853417">
              <a:off x="-1589592" y="22545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hlinkClick r:id="rId15" action="ppaction://hlinksldjump"/>
              <a:extLst>
                <a:ext uri="{FF2B5EF4-FFF2-40B4-BE49-F238E27FC236}">
                  <a16:creationId xmlns:a16="http://schemas.microsoft.com/office/drawing/2014/main" id="{726146EF-6EF6-3921-E905-C8E610D86FB6}"/>
                </a:ext>
              </a:extLst>
            </p:cNvPr>
            <p:cNvSpPr/>
            <p:nvPr/>
          </p:nvSpPr>
          <p:spPr bwMode="auto">
            <a:xfrm rot="2139391">
              <a:off x="-544878" y="9083193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hlinkClick r:id="rId16" action="ppaction://hlinksldjump"/>
              <a:extLst>
                <a:ext uri="{FF2B5EF4-FFF2-40B4-BE49-F238E27FC236}">
                  <a16:creationId xmlns:a16="http://schemas.microsoft.com/office/drawing/2014/main" id="{CC602D9A-CE44-79BF-AD0C-939E6B77253D}"/>
                </a:ext>
              </a:extLst>
            </p:cNvPr>
            <p:cNvSpPr/>
            <p:nvPr/>
          </p:nvSpPr>
          <p:spPr bwMode="auto">
            <a:xfrm rot="2139391">
              <a:off x="-11295792" y="1370243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hlinkClick r:id="rId17" action="ppaction://hlinksldjump"/>
              <a:extLst>
                <a:ext uri="{FF2B5EF4-FFF2-40B4-BE49-F238E27FC236}">
                  <a16:creationId xmlns:a16="http://schemas.microsoft.com/office/drawing/2014/main" id="{D66A92BC-0007-CD03-F4C1-417C7403673E}"/>
                </a:ext>
              </a:extLst>
            </p:cNvPr>
            <p:cNvSpPr/>
            <p:nvPr/>
          </p:nvSpPr>
          <p:spPr bwMode="auto">
            <a:xfrm rot="10239391">
              <a:off x="-12448299" y="63008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hlinkClick r:id="rId18" action="ppaction://hlinksldjump"/>
              <a:extLst>
                <a:ext uri="{FF2B5EF4-FFF2-40B4-BE49-F238E27FC236}">
                  <a16:creationId xmlns:a16="http://schemas.microsoft.com/office/drawing/2014/main" id="{E3E4DC0E-BE69-C429-3368-155677C23A87}"/>
                </a:ext>
              </a:extLst>
            </p:cNvPr>
            <p:cNvSpPr/>
            <p:nvPr/>
          </p:nvSpPr>
          <p:spPr bwMode="auto">
            <a:xfrm rot="10239391">
              <a:off x="607627" y="415263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hlinkClick r:id="rId19" action="ppaction://hlinksldjump"/>
              <a:extLst>
                <a:ext uri="{FF2B5EF4-FFF2-40B4-BE49-F238E27FC236}">
                  <a16:creationId xmlns:a16="http://schemas.microsoft.com/office/drawing/2014/main" id="{E36C9693-E13E-3BEA-8805-F3FB809D16D0}"/>
                </a:ext>
              </a:extLst>
            </p:cNvPr>
            <p:cNvSpPr/>
            <p:nvPr/>
          </p:nvSpPr>
          <p:spPr bwMode="auto">
            <a:xfrm rot="4839391">
              <a:off x="-4846253" y="1175468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hlinkClick r:id="rId20" action="ppaction://hlinksldjump"/>
              <a:extLst>
                <a:ext uri="{FF2B5EF4-FFF2-40B4-BE49-F238E27FC236}">
                  <a16:creationId xmlns:a16="http://schemas.microsoft.com/office/drawing/2014/main" id="{653C9BA1-C834-2AC8-959C-8D60D5DCE7BD}"/>
                </a:ext>
              </a:extLst>
            </p:cNvPr>
            <p:cNvSpPr/>
            <p:nvPr/>
          </p:nvSpPr>
          <p:spPr bwMode="auto">
            <a:xfrm rot="4839391">
              <a:off x="-6994419" y="-1301244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hlinkClick r:id="rId21" action="ppaction://hlinksldjump"/>
              <a:extLst>
                <a:ext uri="{FF2B5EF4-FFF2-40B4-BE49-F238E27FC236}">
                  <a16:creationId xmlns:a16="http://schemas.microsoft.com/office/drawing/2014/main" id="{0A6D1A9E-1846-7BD4-3530-EED53BC34AB4}"/>
                </a:ext>
              </a:extLst>
            </p:cNvPr>
            <p:cNvSpPr/>
            <p:nvPr/>
          </p:nvSpPr>
          <p:spPr bwMode="auto">
            <a:xfrm rot="6721112">
              <a:off x="-8257290" y="11493270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hlinkClick r:id="rId22" action="ppaction://hlinksldjump"/>
              <a:extLst>
                <a:ext uri="{FF2B5EF4-FFF2-40B4-BE49-F238E27FC236}">
                  <a16:creationId xmlns:a16="http://schemas.microsoft.com/office/drawing/2014/main" id="{46DF894E-7B77-BA5A-63B6-9F6259543454}"/>
                </a:ext>
              </a:extLst>
            </p:cNvPr>
            <p:cNvSpPr/>
            <p:nvPr/>
          </p:nvSpPr>
          <p:spPr bwMode="auto">
            <a:xfrm rot="6721112">
              <a:off x="-3563427" y="-94458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hlinkClick r:id="rId23" action="ppaction://hlinksldjump"/>
              <a:extLst>
                <a:ext uri="{FF2B5EF4-FFF2-40B4-BE49-F238E27FC236}">
                  <a16:creationId xmlns:a16="http://schemas.microsoft.com/office/drawing/2014/main" id="{2B078530-B9BF-3EE8-0C04-EA620672E399}"/>
                </a:ext>
              </a:extLst>
            </p:cNvPr>
            <p:cNvSpPr/>
            <p:nvPr/>
          </p:nvSpPr>
          <p:spPr bwMode="auto">
            <a:xfrm rot="986250">
              <a:off x="339733" y="725116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hlinkClick r:id="rId24" action="ppaction://hlinksldjump"/>
              <a:extLst>
                <a:ext uri="{FF2B5EF4-FFF2-40B4-BE49-F238E27FC236}">
                  <a16:creationId xmlns:a16="http://schemas.microsoft.com/office/drawing/2014/main" id="{19205A49-EAD2-1FED-3D42-E9FEA68B0C2F}"/>
                </a:ext>
              </a:extLst>
            </p:cNvPr>
            <p:cNvSpPr/>
            <p:nvPr/>
          </p:nvSpPr>
          <p:spPr bwMode="auto">
            <a:xfrm rot="986250">
              <a:off x="-12255701" y="320226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hlinkClick r:id="rId25" action="ppaction://hlinksldjump"/>
              <a:extLst>
                <a:ext uri="{FF2B5EF4-FFF2-40B4-BE49-F238E27FC236}">
                  <a16:creationId xmlns:a16="http://schemas.microsoft.com/office/drawing/2014/main" id="{F81BAF5F-9AFA-B437-1384-96AB6071260E}"/>
                </a:ext>
              </a:extLst>
            </p:cNvPr>
            <p:cNvSpPr/>
            <p:nvPr/>
          </p:nvSpPr>
          <p:spPr bwMode="auto">
            <a:xfrm rot="9662119">
              <a:off x="-12186037" y="737673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hlinkClick r:id="rId26" action="ppaction://hlinksldjump"/>
              <a:extLst>
                <a:ext uri="{FF2B5EF4-FFF2-40B4-BE49-F238E27FC236}">
                  <a16:creationId xmlns:a16="http://schemas.microsoft.com/office/drawing/2014/main" id="{8E3DFC56-53A1-036A-B370-59CE91AC9983}"/>
                </a:ext>
              </a:extLst>
            </p:cNvPr>
            <p:cNvSpPr/>
            <p:nvPr/>
          </p:nvSpPr>
          <p:spPr bwMode="auto">
            <a:xfrm rot="9662119">
              <a:off x="327218" y="30767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hlinkClick r:id="rId27" action="ppaction://hlinksldjump"/>
              <a:extLst>
                <a:ext uri="{FF2B5EF4-FFF2-40B4-BE49-F238E27FC236}">
                  <a16:creationId xmlns:a16="http://schemas.microsoft.com/office/drawing/2014/main" id="{CAEE6510-CFA9-5066-6856-EC4C4888164B}"/>
                </a:ext>
              </a:extLst>
            </p:cNvPr>
            <p:cNvSpPr/>
            <p:nvPr/>
          </p:nvSpPr>
          <p:spPr bwMode="auto">
            <a:xfrm rot="3851896">
              <a:off x="-2954604" y="111067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hlinkClick r:id="rId28" action="ppaction://hlinksldjump"/>
              <a:extLst>
                <a:ext uri="{FF2B5EF4-FFF2-40B4-BE49-F238E27FC236}">
                  <a16:creationId xmlns:a16="http://schemas.microsoft.com/office/drawing/2014/main" id="{B591B12C-EAF4-26BA-C850-67B96B2975BF}"/>
                </a:ext>
              </a:extLst>
            </p:cNvPr>
            <p:cNvSpPr/>
            <p:nvPr/>
          </p:nvSpPr>
          <p:spPr bwMode="auto">
            <a:xfrm rot="3851896">
              <a:off x="-8923263" y="-653265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hlinkClick r:id="rId29" action="ppaction://hlinksldjump"/>
              <a:extLst>
                <a:ext uri="{FF2B5EF4-FFF2-40B4-BE49-F238E27FC236}">
                  <a16:creationId xmlns:a16="http://schemas.microsoft.com/office/drawing/2014/main" id="{A099C14F-91A6-AB02-BFD3-36D120E5DDBE}"/>
                </a:ext>
              </a:extLst>
            </p:cNvPr>
            <p:cNvSpPr/>
            <p:nvPr/>
          </p:nvSpPr>
          <p:spPr bwMode="auto">
            <a:xfrm rot="9070976">
              <a:off x="-11744922" y="845370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hlinkClick r:id="rId30" action="ppaction://hlinksldjump"/>
              <a:extLst>
                <a:ext uri="{FF2B5EF4-FFF2-40B4-BE49-F238E27FC236}">
                  <a16:creationId xmlns:a16="http://schemas.microsoft.com/office/drawing/2014/main" id="{864E3E7C-B2F9-A793-22CF-06D7FD2F7476}"/>
                </a:ext>
              </a:extLst>
            </p:cNvPr>
            <p:cNvSpPr/>
            <p:nvPr/>
          </p:nvSpPr>
          <p:spPr bwMode="auto">
            <a:xfrm rot="9070976">
              <a:off x="-132946" y="2037838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hlinkClick r:id="rId31" action="ppaction://hlinksldjump"/>
              <a:extLst>
                <a:ext uri="{FF2B5EF4-FFF2-40B4-BE49-F238E27FC236}">
                  <a16:creationId xmlns:a16="http://schemas.microsoft.com/office/drawing/2014/main" id="{5F453153-4B74-910F-198E-6195734275C6}"/>
                </a:ext>
              </a:extLst>
            </p:cNvPr>
            <p:cNvSpPr/>
            <p:nvPr/>
          </p:nvSpPr>
          <p:spPr bwMode="auto">
            <a:xfrm rot="3219051">
              <a:off x="-2008234" y="10555166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hlinkClick r:id="rId32" action="ppaction://hlinksldjump"/>
              <a:extLst>
                <a:ext uri="{FF2B5EF4-FFF2-40B4-BE49-F238E27FC236}">
                  <a16:creationId xmlns:a16="http://schemas.microsoft.com/office/drawing/2014/main" id="{48EF4E76-0B07-1B3D-C1F7-D0F34578A216}"/>
                </a:ext>
              </a:extLst>
            </p:cNvPr>
            <p:cNvSpPr/>
            <p:nvPr/>
          </p:nvSpPr>
          <p:spPr bwMode="auto">
            <a:xfrm rot="3219051">
              <a:off x="-9850583" y="-10172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hlinkClick r:id="rId33" action="ppaction://hlinksldjump"/>
              <a:extLst>
                <a:ext uri="{FF2B5EF4-FFF2-40B4-BE49-F238E27FC236}">
                  <a16:creationId xmlns:a16="http://schemas.microsoft.com/office/drawing/2014/main" id="{DD7BEDA3-71C8-6C4A-4C60-2C98C0272057}"/>
                </a:ext>
              </a:extLst>
            </p:cNvPr>
            <p:cNvSpPr/>
            <p:nvPr/>
          </p:nvSpPr>
          <p:spPr bwMode="auto">
            <a:xfrm rot="11319051">
              <a:off x="-12469880" y="423163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hlinkClick r:id="rId34" action="ppaction://hlinksldjump"/>
              <a:extLst>
                <a:ext uri="{FF2B5EF4-FFF2-40B4-BE49-F238E27FC236}">
                  <a16:creationId xmlns:a16="http://schemas.microsoft.com/office/drawing/2014/main" id="{15271AB6-5DAD-92FF-B9E7-A3D33DF365ED}"/>
                </a:ext>
              </a:extLst>
            </p:cNvPr>
            <p:cNvSpPr/>
            <p:nvPr/>
          </p:nvSpPr>
          <p:spPr bwMode="auto">
            <a:xfrm rot="11319051">
              <a:off x="611061" y="622181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hlinkClick r:id="rId35" action="ppaction://hlinksldjump"/>
              <a:extLst>
                <a:ext uri="{FF2B5EF4-FFF2-40B4-BE49-F238E27FC236}">
                  <a16:creationId xmlns:a16="http://schemas.microsoft.com/office/drawing/2014/main" id="{67AB4CE7-D8DD-B9C7-92B0-7784782177CF}"/>
                </a:ext>
              </a:extLst>
            </p:cNvPr>
            <p:cNvSpPr/>
            <p:nvPr/>
          </p:nvSpPr>
          <p:spPr bwMode="auto">
            <a:xfrm rot="6075492">
              <a:off x="-7087652" y="1177230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hlinkClick r:id="rId36" action="ppaction://hlinksldjump"/>
              <a:extLst>
                <a:ext uri="{FF2B5EF4-FFF2-40B4-BE49-F238E27FC236}">
                  <a16:creationId xmlns:a16="http://schemas.microsoft.com/office/drawing/2014/main" id="{FDD0214B-1403-084D-B4A2-A5ED4145D6E3}"/>
                </a:ext>
              </a:extLst>
            </p:cNvPr>
            <p:cNvSpPr/>
            <p:nvPr/>
          </p:nvSpPr>
          <p:spPr bwMode="auto">
            <a:xfrm rot="6075492">
              <a:off x="-4714015" y="-1280761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hlinkClick r:id="rId37" action="ppaction://hlinksldjump"/>
              <a:extLst>
                <a:ext uri="{FF2B5EF4-FFF2-40B4-BE49-F238E27FC236}">
                  <a16:creationId xmlns:a16="http://schemas.microsoft.com/office/drawing/2014/main" id="{6BEA48CB-1795-DCED-93BB-E25581948EF1}"/>
                </a:ext>
              </a:extLst>
            </p:cNvPr>
            <p:cNvSpPr/>
            <p:nvPr/>
          </p:nvSpPr>
          <p:spPr bwMode="auto">
            <a:xfrm rot="4327579">
              <a:off x="-3889836" y="1152314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hlinkClick r:id="rId38" action="ppaction://hlinksldjump"/>
              <a:extLst>
                <a:ext uri="{FF2B5EF4-FFF2-40B4-BE49-F238E27FC236}">
                  <a16:creationId xmlns:a16="http://schemas.microsoft.com/office/drawing/2014/main" id="{3D5EE92A-B096-0145-FD3D-6F4897EEFAC7}"/>
                </a:ext>
              </a:extLst>
            </p:cNvPr>
            <p:cNvSpPr/>
            <p:nvPr/>
          </p:nvSpPr>
          <p:spPr bwMode="auto">
            <a:xfrm rot="4327579">
              <a:off x="-7950833" y="-106971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hlinkClick r:id="rId39" action="ppaction://hlinksldjump"/>
              <a:extLst>
                <a:ext uri="{FF2B5EF4-FFF2-40B4-BE49-F238E27FC236}">
                  <a16:creationId xmlns:a16="http://schemas.microsoft.com/office/drawing/2014/main" id="{0B761B24-CF47-25DC-E6A2-03824DEB8777}"/>
                </a:ext>
              </a:extLst>
            </p:cNvPr>
            <p:cNvSpPr/>
            <p:nvPr/>
          </p:nvSpPr>
          <p:spPr bwMode="auto">
            <a:xfrm rot="7251783">
              <a:off x="-9390326" y="1098183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hlinkClick r:id="rId40" action="ppaction://hlinksldjump"/>
              <a:extLst>
                <a:ext uri="{FF2B5EF4-FFF2-40B4-BE49-F238E27FC236}">
                  <a16:creationId xmlns:a16="http://schemas.microsoft.com/office/drawing/2014/main" id="{55F1A363-3991-DF2A-C2A5-5EF36D263B79}"/>
                </a:ext>
              </a:extLst>
            </p:cNvPr>
            <p:cNvSpPr/>
            <p:nvPr/>
          </p:nvSpPr>
          <p:spPr bwMode="auto">
            <a:xfrm rot="7251783">
              <a:off x="-2526543" y="-452202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hlinkClick r:id="rId41" action="ppaction://hlinksldjump"/>
              <a:extLst>
                <a:ext uri="{FF2B5EF4-FFF2-40B4-BE49-F238E27FC236}">
                  <a16:creationId xmlns:a16="http://schemas.microsoft.com/office/drawing/2014/main" id="{FEC7411A-A787-FA8A-1A3E-C83D91E33C0F}"/>
                </a:ext>
              </a:extLst>
            </p:cNvPr>
            <p:cNvSpPr/>
            <p:nvPr/>
          </p:nvSpPr>
          <p:spPr bwMode="auto">
            <a:xfrm rot="1627579">
              <a:off x="-32309" y="8243187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hlinkClick r:id="rId42" action="ppaction://hlinksldjump"/>
              <a:extLst>
                <a:ext uri="{FF2B5EF4-FFF2-40B4-BE49-F238E27FC236}">
                  <a16:creationId xmlns:a16="http://schemas.microsoft.com/office/drawing/2014/main" id="{1D86B1AD-B426-AF2E-C85C-0BBD36C681FB}"/>
                </a:ext>
              </a:extLst>
            </p:cNvPr>
            <p:cNvSpPr/>
            <p:nvPr/>
          </p:nvSpPr>
          <p:spPr bwMode="auto">
            <a:xfrm rot="1627579">
              <a:off x="-11808362" y="2210249"/>
              <a:ext cx="1097134" cy="109713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781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1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3CF44EE-1697-181F-D6DA-849B7FC18057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344679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2834857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16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86135493-4C1D-CE57-CFE1-D46F974A0430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5876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393EB71-9ACF-2905-E532-F64206398BD8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715" y="356401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17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931D42C7-B502-A307-0B8A-369DD7623DFA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31626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4857DFA-4122-421E-F9D2-E4358AEBA296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197277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09" y="2933837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18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8958AD5A-4057-C50B-0E39-3B288398C20A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00035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80BD41D-F173-38D1-6785-580735B51347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44281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324898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4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19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A7003573-2A53-A155-E02E-DAF81EBBD3A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6444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A179585-B432-0F27-F5A7-C161D2EA3085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645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670" y="329398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20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5B9AE156-50AA-3E2F-4765-04B817D58AD1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65396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A0F9D0E-3A88-BF86-00AA-F546DCCE6FDC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580205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660" y="239388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21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7BB13834-FD92-396E-8EA1-FDE3C475DD1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00283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5AAB76-F66B-A99C-D614-6C3D04EE9A94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71835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05" y="356401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22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E82E14C2-20B0-E150-EC3C-94EB8AC58BFF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67318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49CD0AB-D437-FCE8-E9F8-5D529BC5579C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74571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293394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23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C034C931-CA05-90D6-B29E-6DA4E8DF310C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22975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E9FD6D8-917A-0CEE-1AD3-B7E4210344F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73954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725" y="3133823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24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D9109518-2590-CBF3-C094-9246D2B9C18D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53206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5E6EDA2-D1AB-29C5-3A0E-B55388F58385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784031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05" y="297895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25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3240C95D-0AB3-597E-5A4F-6E7EC979BA7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7840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6FF3E1-E48F-02F8-402A-49C000095D24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339933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hlinkClick r:id="rId2" action="ppaction://hlinksldjump"/>
            <a:extLst>
              <a:ext uri="{FF2B5EF4-FFF2-40B4-BE49-F238E27FC236}">
                <a16:creationId xmlns:a16="http://schemas.microsoft.com/office/drawing/2014/main" id="{59E48891-BA51-4562-A92E-42A10523681E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715" y="324898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00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9687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B6DB328-44CF-12BF-EB34-BA27E1FFEC3E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10295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655" y="396906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26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123EB247-F5A0-8880-C381-7A1E3439B046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89280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BF6A330-7ECF-0179-EF2F-B0B2145BB17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649447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675" y="212385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27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F2E4FD2C-F116-17A8-C218-3FCEDEA90786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69797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7DACEE8-1928-2DBF-9BE9-FA1B4282F8D9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410159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675" y="297895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28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F918FC1C-20CC-58BA-3677-1A714794841E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46122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6BF26A4-CA78-6965-8FBA-A7D07B2FEE25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11569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690" y="356401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29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4F9F467C-C10C-A093-203D-684AB8363BA6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77318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BFF88E8-D97E-74FC-5DF2-65EB70FC7A7E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569763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715" y="342900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30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B9159872-C5D8-0F1B-7E49-EC495487D880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83445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C5DF53-87DB-A04C-B646-819C23275775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14447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05" y="2838646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31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DDDADF43-FFB9-C819-9B12-78C1A60C20E1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99828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AF95098-BE3E-CA06-B458-E3D3E424EBD8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42233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690" y="383404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32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AA1C71CD-8A8F-1890-29A8-55C744ECD79C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49470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7550AA8-A41E-B075-519C-451959B27501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651321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670" y="360902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33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948553BD-1BB9-ED40-45C5-5BACEEC0FF10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3886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2D1056-81BF-017D-784B-9D4E51840B09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47992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324898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34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639E8E15-4C58-4A93-A060-9A4388F42EC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02879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665" y="3879050"/>
            <a:ext cx="601091" cy="590354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2353B0A-1066-2751-7FC2-E6DC559A33F8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3A6089-4FA1-017A-ED88-3E2AF8E85F2D}"/>
              </a:ext>
            </a:extLst>
          </p:cNvPr>
          <p:cNvSpPr txBox="1"/>
          <p:nvPr/>
        </p:nvSpPr>
        <p:spPr>
          <a:xfrm>
            <a:off x="8204445" y="274290"/>
            <a:ext cx="3637534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35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3324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75622DE-FD8D-2000-A446-B183D283E619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339933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248389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0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6" name="四角形: 角を丸くする 15">
            <a:hlinkClick r:id="rId4" action="ppaction://hlinksldjump"/>
            <a:extLst>
              <a:ext uri="{FF2B5EF4-FFF2-40B4-BE49-F238E27FC236}">
                <a16:creationId xmlns:a16="http://schemas.microsoft.com/office/drawing/2014/main" id="{A008BA8A-6685-C9A5-6BCE-E376C9A9C10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26254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D592BB-4648-F257-3858-82BA0829124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3133823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8204445" y="274290"/>
            <a:ext cx="3637534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36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C6AB50D8-C4AB-C50A-67FB-244DCCA473A3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0677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2FAA27D-E56E-8B9A-4D1A-42600EF3F911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05" y="212385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1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8" name="四角形: 角を丸くする 7">
            <a:hlinkClick r:id="rId4" action="ppaction://hlinksldjump"/>
            <a:extLst>
              <a:ext uri="{FF2B5EF4-FFF2-40B4-BE49-F238E27FC236}">
                <a16:creationId xmlns:a16="http://schemas.microsoft.com/office/drawing/2014/main" id="{0EB7160F-F699-5991-5C72-C9BA79501D27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25862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97A54B2-FE41-98FE-8091-15DD976AE691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00000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700" y="293394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2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8" name="四角形: 角を丸くする 7">
            <a:hlinkClick r:id="rId4" action="ppaction://hlinksldjump"/>
            <a:extLst>
              <a:ext uri="{FF2B5EF4-FFF2-40B4-BE49-F238E27FC236}">
                <a16:creationId xmlns:a16="http://schemas.microsoft.com/office/drawing/2014/main" id="{2BA52B02-A474-032A-4959-6E4956DF0F45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6824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6C4B26F-98D2-3612-0FF2-1E4900069A9A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85026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365402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3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DE67105D-8F3E-21C0-4FE8-6C25D16CDEA4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201396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08CBC98-B659-2F96-7A82-507F4F3005DF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60889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880" y="2788695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4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3117BB3A-A989-F074-BE46-81F600FBC8A1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172057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AF44218-88EA-D0DA-4DDF-00120400FCC8}"/>
              </a:ext>
            </a:extLst>
          </p:cNvPr>
          <p:cNvSpPr/>
          <p:nvPr/>
        </p:nvSpPr>
        <p:spPr bwMode="auto">
          <a:xfrm>
            <a:off x="8076220" y="98630"/>
            <a:ext cx="3963380" cy="289857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8450F76-91A6-CB86-0019-1842402FB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5517">
            <a:off x="-3817020" y="-1063469"/>
            <a:ext cx="8967742" cy="89849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F471A7-3489-88D2-29AF-BFCA0847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10" y="3609020"/>
            <a:ext cx="601091" cy="59035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33A0DD-A963-B4D6-4B3B-F7BA7EBC030B}"/>
              </a:ext>
            </a:extLst>
          </p:cNvPr>
          <p:cNvSpPr txBox="1"/>
          <p:nvPr/>
        </p:nvSpPr>
        <p:spPr>
          <a:xfrm>
            <a:off x="9067662" y="274290"/>
            <a:ext cx="191110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rgbClr val="FFFFFF"/>
                </a:solidFill>
                <a:latin typeface="+mj-ea"/>
                <a:ea typeface="+mj-ea"/>
              </a:rPr>
              <a:t>5</a:t>
            </a:r>
            <a:endParaRPr kumimoji="1" lang="ja-JP" altLang="en-US" sz="199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7" name="四角形: 角を丸くする 6">
            <a:hlinkClick r:id="rId4" action="ppaction://hlinksldjump"/>
            <a:extLst>
              <a:ext uri="{FF2B5EF4-FFF2-40B4-BE49-F238E27FC236}">
                <a16:creationId xmlns:a16="http://schemas.microsoft.com/office/drawing/2014/main" id="{356E5BFB-5255-DA22-4AB5-868F3408D40F}"/>
              </a:ext>
            </a:extLst>
          </p:cNvPr>
          <p:cNvSpPr/>
          <p:nvPr/>
        </p:nvSpPr>
        <p:spPr bwMode="auto">
          <a:xfrm>
            <a:off x="9651394" y="5617300"/>
            <a:ext cx="2205245" cy="1035115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420666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ワイド画面</PresentationFormat>
  <Paragraphs>79</Paragraphs>
  <Slides>40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4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anm033_ルーレットゲーム</dc:title>
  <dc:subject>anm033_ルーレットゲーム</dc:subject>
  <dc:creator>でじけろお</dc:creator>
  <cp:lastModifiedBy/>
  <cp:revision>1</cp:revision>
  <dcterms:created xsi:type="dcterms:W3CDTF">2017-10-06T02:08:43Z</dcterms:created>
  <dcterms:modified xsi:type="dcterms:W3CDTF">2022-05-11T03:01:49Z</dcterms:modified>
  <cp:category/>
  <cp:version>1</cp:version>
</cp:coreProperties>
</file>