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1" r:id="rId2"/>
    <p:sldId id="273" r:id="rId3"/>
    <p:sldId id="267" r:id="rId4"/>
    <p:sldId id="272" r:id="rId5"/>
  </p:sldIdLst>
  <p:sldSz cx="6858000" cy="9906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339" autoAdjust="0"/>
    <p:restoredTop sz="97217" autoAdjust="0"/>
  </p:normalViewPr>
  <p:slideViewPr>
    <p:cSldViewPr>
      <p:cViewPr>
        <p:scale>
          <a:sx n="75" d="100"/>
          <a:sy n="75" d="100"/>
        </p:scale>
        <p:origin x="2760" y="21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307962"/>
            <a:ext cx="7772400" cy="15925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4210050"/>
            <a:ext cx="6400800" cy="18986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6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28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09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456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2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184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548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912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3846612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403672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97526"/>
            <a:ext cx="2057400" cy="633915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97526"/>
            <a:ext cx="6019800" cy="633915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4149822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260656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4" y="4774144"/>
            <a:ext cx="7772400" cy="1475581"/>
          </a:xfrm>
        </p:spPr>
        <p:txBody>
          <a:bodyPr anchor="t"/>
          <a:lstStyle>
            <a:lvl1pPr algn="l">
              <a:defRPr sz="3786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4" y="3148940"/>
            <a:ext cx="7772400" cy="1625203"/>
          </a:xfrm>
        </p:spPr>
        <p:txBody>
          <a:bodyPr anchor="b"/>
          <a:lstStyle>
            <a:lvl1pPr marL="0" indent="0">
              <a:buNone/>
              <a:defRPr sz="1929">
                <a:solidFill>
                  <a:schemeClr val="tx1">
                    <a:tint val="75000"/>
                  </a:schemeClr>
                </a:solidFill>
              </a:defRPr>
            </a:lvl1pPr>
            <a:lvl2pPr marL="436406" indent="0">
              <a:buNone/>
              <a:defRPr sz="1714">
                <a:solidFill>
                  <a:schemeClr val="tx1">
                    <a:tint val="75000"/>
                  </a:schemeClr>
                </a:solidFill>
              </a:defRPr>
            </a:lvl2pPr>
            <a:lvl3pPr marL="87281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09218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4pPr>
            <a:lvl5pPr marL="1745624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5pPr>
            <a:lvl6pPr marL="2182031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6pPr>
            <a:lvl7pPr marL="2618437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7pPr>
            <a:lvl8pPr marL="3054843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8pPr>
            <a:lvl9pPr marL="3491249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3053122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2769641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63039"/>
            <a:ext cx="4040188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356115"/>
            <a:ext cx="4040188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6" y="1663039"/>
            <a:ext cx="4041776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6" y="2356115"/>
            <a:ext cx="4041776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9814411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182324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875639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95804"/>
            <a:ext cx="3008314" cy="1258888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1" y="295806"/>
            <a:ext cx="5111750" cy="6340872"/>
          </a:xfrm>
        </p:spPr>
        <p:txBody>
          <a:bodyPr/>
          <a:lstStyle>
            <a:lvl1pPr>
              <a:defRPr sz="3071"/>
            </a:lvl1pPr>
            <a:lvl2pPr>
              <a:defRPr sz="2643"/>
            </a:lvl2pPr>
            <a:lvl3pPr>
              <a:defRPr sz="2286"/>
            </a:lvl3pPr>
            <a:lvl4pPr>
              <a:defRPr sz="1929"/>
            </a:lvl4pPr>
            <a:lvl5pPr>
              <a:defRPr sz="1929"/>
            </a:lvl5pPr>
            <a:lvl6pPr>
              <a:defRPr sz="1929"/>
            </a:lvl6pPr>
            <a:lvl7pPr>
              <a:defRPr sz="1929"/>
            </a:lvl7pPr>
            <a:lvl8pPr>
              <a:defRPr sz="1929"/>
            </a:lvl8pPr>
            <a:lvl9pPr>
              <a:defRPr sz="192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554693"/>
            <a:ext cx="3008314" cy="5081985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7045494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5200650"/>
            <a:ext cx="5486400" cy="613966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63840"/>
            <a:ext cx="5486400" cy="445770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3071"/>
            </a:lvl1pPr>
            <a:lvl2pPr marL="436406" indent="0">
              <a:buNone/>
              <a:defRPr sz="2643"/>
            </a:lvl2pPr>
            <a:lvl3pPr marL="872812" indent="0">
              <a:buNone/>
              <a:defRPr sz="2286"/>
            </a:lvl3pPr>
            <a:lvl4pPr marL="1309218" indent="0">
              <a:buNone/>
              <a:defRPr sz="1929"/>
            </a:lvl4pPr>
            <a:lvl5pPr marL="1745624" indent="0">
              <a:buNone/>
              <a:defRPr sz="1929"/>
            </a:lvl5pPr>
            <a:lvl6pPr marL="2182031" indent="0">
              <a:buNone/>
              <a:defRPr sz="1929"/>
            </a:lvl6pPr>
            <a:lvl7pPr marL="2618437" indent="0">
              <a:buNone/>
              <a:defRPr sz="1929"/>
            </a:lvl7pPr>
            <a:lvl8pPr marL="3054843" indent="0">
              <a:buNone/>
              <a:defRPr sz="1929"/>
            </a:lvl8pPr>
            <a:lvl9pPr marL="3491249" indent="0">
              <a:buNone/>
              <a:defRPr sz="1929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814616"/>
            <a:ext cx="5486400" cy="871934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688561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872009" rtl="0" fontAlgn="base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685" name="Group 325"/>
          <p:cNvGrpSpPr>
            <a:grpSpLocks/>
          </p:cNvGrpSpPr>
          <p:nvPr/>
        </p:nvGrpSpPr>
        <p:grpSpPr bwMode="auto">
          <a:xfrm>
            <a:off x="86179" y="870858"/>
            <a:ext cx="6717393" cy="8004402"/>
            <a:chOff x="76" y="432"/>
            <a:chExt cx="5924" cy="7059"/>
          </a:xfrm>
        </p:grpSpPr>
        <p:sp>
          <p:nvSpPr>
            <p:cNvPr id="15619" name="Freeform 259"/>
            <p:cNvSpPr>
              <a:spLocks/>
            </p:cNvSpPr>
            <p:nvPr/>
          </p:nvSpPr>
          <p:spPr bwMode="auto">
            <a:xfrm>
              <a:off x="2117" y="827"/>
              <a:ext cx="3883" cy="2637"/>
            </a:xfrm>
            <a:custGeom>
              <a:avLst/>
              <a:gdLst>
                <a:gd name="T0" fmla="*/ 170 w 3883"/>
                <a:gd name="T1" fmla="*/ 1531 h 2637"/>
                <a:gd name="T2" fmla="*/ 312 w 3883"/>
                <a:gd name="T3" fmla="*/ 1588 h 2637"/>
                <a:gd name="T4" fmla="*/ 510 w 3883"/>
                <a:gd name="T5" fmla="*/ 1560 h 2637"/>
                <a:gd name="T6" fmla="*/ 765 w 3883"/>
                <a:gd name="T7" fmla="*/ 1588 h 2637"/>
                <a:gd name="T8" fmla="*/ 879 w 3883"/>
                <a:gd name="T9" fmla="*/ 1475 h 2637"/>
                <a:gd name="T10" fmla="*/ 794 w 3883"/>
                <a:gd name="T11" fmla="*/ 1305 h 2637"/>
                <a:gd name="T12" fmla="*/ 992 w 3883"/>
                <a:gd name="T13" fmla="*/ 1078 h 2637"/>
                <a:gd name="T14" fmla="*/ 1219 w 3883"/>
                <a:gd name="T15" fmla="*/ 1049 h 2637"/>
                <a:gd name="T16" fmla="*/ 1389 w 3883"/>
                <a:gd name="T17" fmla="*/ 1021 h 2637"/>
                <a:gd name="T18" fmla="*/ 1531 w 3883"/>
                <a:gd name="T19" fmla="*/ 851 h 2637"/>
                <a:gd name="T20" fmla="*/ 1616 w 3883"/>
                <a:gd name="T21" fmla="*/ 1049 h 2637"/>
                <a:gd name="T22" fmla="*/ 1757 w 3883"/>
                <a:gd name="T23" fmla="*/ 879 h 2637"/>
                <a:gd name="T24" fmla="*/ 2040 w 3883"/>
                <a:gd name="T25" fmla="*/ 681 h 2637"/>
                <a:gd name="T26" fmla="*/ 2238 w 3883"/>
                <a:gd name="T27" fmla="*/ 511 h 2637"/>
                <a:gd name="T28" fmla="*/ 2522 w 3883"/>
                <a:gd name="T29" fmla="*/ 426 h 2637"/>
                <a:gd name="T30" fmla="*/ 2692 w 3883"/>
                <a:gd name="T31" fmla="*/ 426 h 2637"/>
                <a:gd name="T32" fmla="*/ 2635 w 3883"/>
                <a:gd name="T33" fmla="*/ 142 h 2637"/>
                <a:gd name="T34" fmla="*/ 2862 w 3883"/>
                <a:gd name="T35" fmla="*/ 199 h 2637"/>
                <a:gd name="T36" fmla="*/ 3089 w 3883"/>
                <a:gd name="T37" fmla="*/ 57 h 2637"/>
                <a:gd name="T38" fmla="*/ 3174 w 3883"/>
                <a:gd name="T39" fmla="*/ 57 h 2637"/>
                <a:gd name="T40" fmla="*/ 3372 w 3883"/>
                <a:gd name="T41" fmla="*/ 0 h 2637"/>
                <a:gd name="T42" fmla="*/ 3599 w 3883"/>
                <a:gd name="T43" fmla="*/ 114 h 2637"/>
                <a:gd name="T44" fmla="*/ 3854 w 3883"/>
                <a:gd name="T45" fmla="*/ 227 h 2637"/>
                <a:gd name="T46" fmla="*/ 3826 w 3883"/>
                <a:gd name="T47" fmla="*/ 539 h 2637"/>
                <a:gd name="T48" fmla="*/ 3543 w 3883"/>
                <a:gd name="T49" fmla="*/ 879 h 2637"/>
                <a:gd name="T50" fmla="*/ 3628 w 3883"/>
                <a:gd name="T51" fmla="*/ 1021 h 2637"/>
                <a:gd name="T52" fmla="*/ 3486 w 3883"/>
                <a:gd name="T53" fmla="*/ 1276 h 2637"/>
                <a:gd name="T54" fmla="*/ 3429 w 3883"/>
                <a:gd name="T55" fmla="*/ 1446 h 2637"/>
                <a:gd name="T56" fmla="*/ 3713 w 3883"/>
                <a:gd name="T57" fmla="*/ 1616 h 2637"/>
                <a:gd name="T58" fmla="*/ 3656 w 3883"/>
                <a:gd name="T59" fmla="*/ 1843 h 2637"/>
                <a:gd name="T60" fmla="*/ 3401 w 3883"/>
                <a:gd name="T61" fmla="*/ 2155 h 2637"/>
                <a:gd name="T62" fmla="*/ 3344 w 3883"/>
                <a:gd name="T63" fmla="*/ 2297 h 2637"/>
                <a:gd name="T64" fmla="*/ 3259 w 3883"/>
                <a:gd name="T65" fmla="*/ 2410 h 2637"/>
                <a:gd name="T66" fmla="*/ 3061 w 3883"/>
                <a:gd name="T67" fmla="*/ 2467 h 2637"/>
                <a:gd name="T68" fmla="*/ 2919 w 3883"/>
                <a:gd name="T69" fmla="*/ 2297 h 2637"/>
                <a:gd name="T70" fmla="*/ 2664 w 3883"/>
                <a:gd name="T71" fmla="*/ 2382 h 2637"/>
                <a:gd name="T72" fmla="*/ 2664 w 3883"/>
                <a:gd name="T73" fmla="*/ 2268 h 2637"/>
                <a:gd name="T74" fmla="*/ 2550 w 3883"/>
                <a:gd name="T75" fmla="*/ 2070 h 2637"/>
                <a:gd name="T76" fmla="*/ 2380 w 3883"/>
                <a:gd name="T77" fmla="*/ 2155 h 2637"/>
                <a:gd name="T78" fmla="*/ 2097 w 3883"/>
                <a:gd name="T79" fmla="*/ 1985 h 2637"/>
                <a:gd name="T80" fmla="*/ 1928 w 3883"/>
                <a:gd name="T81" fmla="*/ 1900 h 2637"/>
                <a:gd name="T82" fmla="*/ 1701 w 3883"/>
                <a:gd name="T83" fmla="*/ 2042 h 2637"/>
                <a:gd name="T84" fmla="*/ 1531 w 3883"/>
                <a:gd name="T85" fmla="*/ 2268 h 2637"/>
                <a:gd name="T86" fmla="*/ 1531 w 3883"/>
                <a:gd name="T87" fmla="*/ 2467 h 2637"/>
                <a:gd name="T88" fmla="*/ 1446 w 3883"/>
                <a:gd name="T89" fmla="*/ 2609 h 2637"/>
                <a:gd name="T90" fmla="*/ 1417 w 3883"/>
                <a:gd name="T91" fmla="*/ 2552 h 2637"/>
                <a:gd name="T92" fmla="*/ 1389 w 3883"/>
                <a:gd name="T93" fmla="*/ 2410 h 2637"/>
                <a:gd name="T94" fmla="*/ 1247 w 3883"/>
                <a:gd name="T95" fmla="*/ 2325 h 2637"/>
                <a:gd name="T96" fmla="*/ 1105 w 3883"/>
                <a:gd name="T97" fmla="*/ 2382 h 2637"/>
                <a:gd name="T98" fmla="*/ 992 w 3883"/>
                <a:gd name="T99" fmla="*/ 2495 h 2637"/>
                <a:gd name="T100" fmla="*/ 964 w 3883"/>
                <a:gd name="T101" fmla="*/ 2297 h 2637"/>
                <a:gd name="T102" fmla="*/ 765 w 3883"/>
                <a:gd name="T103" fmla="*/ 2042 h 2637"/>
                <a:gd name="T104" fmla="*/ 652 w 3883"/>
                <a:gd name="T105" fmla="*/ 1928 h 2637"/>
                <a:gd name="T106" fmla="*/ 312 w 3883"/>
                <a:gd name="T107" fmla="*/ 2042 h 2637"/>
                <a:gd name="T108" fmla="*/ 255 w 3883"/>
                <a:gd name="T109" fmla="*/ 1843 h 2637"/>
                <a:gd name="T110" fmla="*/ 57 w 3883"/>
                <a:gd name="T111" fmla="*/ 1730 h 2637"/>
                <a:gd name="T112" fmla="*/ 0 w 3883"/>
                <a:gd name="T113" fmla="*/ 1588 h 26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883" h="2637">
                  <a:moveTo>
                    <a:pt x="57" y="1503"/>
                  </a:moveTo>
                  <a:lnTo>
                    <a:pt x="170" y="1531"/>
                  </a:lnTo>
                  <a:lnTo>
                    <a:pt x="227" y="1531"/>
                  </a:lnTo>
                  <a:lnTo>
                    <a:pt x="312" y="1588"/>
                  </a:lnTo>
                  <a:lnTo>
                    <a:pt x="482" y="1503"/>
                  </a:lnTo>
                  <a:lnTo>
                    <a:pt x="510" y="1560"/>
                  </a:lnTo>
                  <a:lnTo>
                    <a:pt x="595" y="1503"/>
                  </a:lnTo>
                  <a:lnTo>
                    <a:pt x="765" y="1588"/>
                  </a:lnTo>
                  <a:lnTo>
                    <a:pt x="794" y="1475"/>
                  </a:lnTo>
                  <a:lnTo>
                    <a:pt x="879" y="1475"/>
                  </a:lnTo>
                  <a:lnTo>
                    <a:pt x="907" y="1390"/>
                  </a:lnTo>
                  <a:lnTo>
                    <a:pt x="794" y="1305"/>
                  </a:lnTo>
                  <a:lnTo>
                    <a:pt x="879" y="964"/>
                  </a:lnTo>
                  <a:lnTo>
                    <a:pt x="992" y="1078"/>
                  </a:lnTo>
                  <a:lnTo>
                    <a:pt x="1162" y="1106"/>
                  </a:lnTo>
                  <a:lnTo>
                    <a:pt x="1219" y="1049"/>
                  </a:lnTo>
                  <a:lnTo>
                    <a:pt x="1304" y="1049"/>
                  </a:lnTo>
                  <a:lnTo>
                    <a:pt x="1389" y="1021"/>
                  </a:lnTo>
                  <a:lnTo>
                    <a:pt x="1417" y="908"/>
                  </a:lnTo>
                  <a:lnTo>
                    <a:pt x="1531" y="851"/>
                  </a:lnTo>
                  <a:lnTo>
                    <a:pt x="1559" y="964"/>
                  </a:lnTo>
                  <a:lnTo>
                    <a:pt x="1616" y="1049"/>
                  </a:lnTo>
                  <a:lnTo>
                    <a:pt x="1729" y="964"/>
                  </a:lnTo>
                  <a:lnTo>
                    <a:pt x="1757" y="879"/>
                  </a:lnTo>
                  <a:lnTo>
                    <a:pt x="1871" y="908"/>
                  </a:lnTo>
                  <a:lnTo>
                    <a:pt x="2040" y="681"/>
                  </a:lnTo>
                  <a:lnTo>
                    <a:pt x="2238" y="596"/>
                  </a:lnTo>
                  <a:lnTo>
                    <a:pt x="2238" y="511"/>
                  </a:lnTo>
                  <a:lnTo>
                    <a:pt x="2494" y="511"/>
                  </a:lnTo>
                  <a:lnTo>
                    <a:pt x="2522" y="426"/>
                  </a:lnTo>
                  <a:lnTo>
                    <a:pt x="2607" y="482"/>
                  </a:lnTo>
                  <a:lnTo>
                    <a:pt x="2692" y="426"/>
                  </a:lnTo>
                  <a:lnTo>
                    <a:pt x="2607" y="199"/>
                  </a:lnTo>
                  <a:lnTo>
                    <a:pt x="2635" y="142"/>
                  </a:lnTo>
                  <a:lnTo>
                    <a:pt x="2720" y="199"/>
                  </a:lnTo>
                  <a:lnTo>
                    <a:pt x="2862" y="199"/>
                  </a:lnTo>
                  <a:lnTo>
                    <a:pt x="2890" y="114"/>
                  </a:lnTo>
                  <a:lnTo>
                    <a:pt x="3089" y="57"/>
                  </a:lnTo>
                  <a:lnTo>
                    <a:pt x="3174" y="114"/>
                  </a:lnTo>
                  <a:lnTo>
                    <a:pt x="3174" y="57"/>
                  </a:lnTo>
                  <a:lnTo>
                    <a:pt x="3316" y="57"/>
                  </a:lnTo>
                  <a:lnTo>
                    <a:pt x="3372" y="0"/>
                  </a:lnTo>
                  <a:lnTo>
                    <a:pt x="3571" y="0"/>
                  </a:lnTo>
                  <a:lnTo>
                    <a:pt x="3599" y="114"/>
                  </a:lnTo>
                  <a:lnTo>
                    <a:pt x="3713" y="114"/>
                  </a:lnTo>
                  <a:lnTo>
                    <a:pt x="3854" y="227"/>
                  </a:lnTo>
                  <a:lnTo>
                    <a:pt x="3883" y="454"/>
                  </a:lnTo>
                  <a:lnTo>
                    <a:pt x="3826" y="539"/>
                  </a:lnTo>
                  <a:lnTo>
                    <a:pt x="3769" y="567"/>
                  </a:lnTo>
                  <a:lnTo>
                    <a:pt x="3543" y="879"/>
                  </a:lnTo>
                  <a:lnTo>
                    <a:pt x="3543" y="964"/>
                  </a:lnTo>
                  <a:lnTo>
                    <a:pt x="3628" y="1021"/>
                  </a:lnTo>
                  <a:lnTo>
                    <a:pt x="3628" y="1163"/>
                  </a:lnTo>
                  <a:lnTo>
                    <a:pt x="3486" y="1276"/>
                  </a:lnTo>
                  <a:lnTo>
                    <a:pt x="3486" y="1390"/>
                  </a:lnTo>
                  <a:lnTo>
                    <a:pt x="3429" y="1446"/>
                  </a:lnTo>
                  <a:lnTo>
                    <a:pt x="3656" y="1645"/>
                  </a:lnTo>
                  <a:lnTo>
                    <a:pt x="3713" y="1616"/>
                  </a:lnTo>
                  <a:lnTo>
                    <a:pt x="3713" y="1758"/>
                  </a:lnTo>
                  <a:lnTo>
                    <a:pt x="3656" y="1843"/>
                  </a:lnTo>
                  <a:lnTo>
                    <a:pt x="3656" y="2042"/>
                  </a:lnTo>
                  <a:lnTo>
                    <a:pt x="3401" y="2155"/>
                  </a:lnTo>
                  <a:lnTo>
                    <a:pt x="3401" y="2240"/>
                  </a:lnTo>
                  <a:lnTo>
                    <a:pt x="3344" y="2297"/>
                  </a:lnTo>
                  <a:lnTo>
                    <a:pt x="3316" y="2410"/>
                  </a:lnTo>
                  <a:lnTo>
                    <a:pt x="3259" y="2410"/>
                  </a:lnTo>
                  <a:lnTo>
                    <a:pt x="3146" y="2524"/>
                  </a:lnTo>
                  <a:lnTo>
                    <a:pt x="3061" y="2467"/>
                  </a:lnTo>
                  <a:lnTo>
                    <a:pt x="3004" y="2297"/>
                  </a:lnTo>
                  <a:lnTo>
                    <a:pt x="2919" y="2297"/>
                  </a:lnTo>
                  <a:lnTo>
                    <a:pt x="2862" y="2240"/>
                  </a:lnTo>
                  <a:lnTo>
                    <a:pt x="2664" y="2382"/>
                  </a:lnTo>
                  <a:lnTo>
                    <a:pt x="2635" y="2354"/>
                  </a:lnTo>
                  <a:lnTo>
                    <a:pt x="2664" y="2268"/>
                  </a:lnTo>
                  <a:lnTo>
                    <a:pt x="2550" y="2155"/>
                  </a:lnTo>
                  <a:lnTo>
                    <a:pt x="2550" y="2070"/>
                  </a:lnTo>
                  <a:lnTo>
                    <a:pt x="2494" y="2070"/>
                  </a:lnTo>
                  <a:lnTo>
                    <a:pt x="2380" y="2155"/>
                  </a:lnTo>
                  <a:lnTo>
                    <a:pt x="2182" y="2127"/>
                  </a:lnTo>
                  <a:lnTo>
                    <a:pt x="2097" y="1985"/>
                  </a:lnTo>
                  <a:lnTo>
                    <a:pt x="1955" y="1957"/>
                  </a:lnTo>
                  <a:lnTo>
                    <a:pt x="1928" y="1900"/>
                  </a:lnTo>
                  <a:lnTo>
                    <a:pt x="1757" y="1928"/>
                  </a:lnTo>
                  <a:lnTo>
                    <a:pt x="1701" y="2042"/>
                  </a:lnTo>
                  <a:lnTo>
                    <a:pt x="1616" y="2098"/>
                  </a:lnTo>
                  <a:lnTo>
                    <a:pt x="1531" y="2268"/>
                  </a:lnTo>
                  <a:lnTo>
                    <a:pt x="1587" y="2354"/>
                  </a:lnTo>
                  <a:lnTo>
                    <a:pt x="1531" y="2467"/>
                  </a:lnTo>
                  <a:lnTo>
                    <a:pt x="1474" y="2439"/>
                  </a:lnTo>
                  <a:lnTo>
                    <a:pt x="1446" y="2609"/>
                  </a:lnTo>
                  <a:lnTo>
                    <a:pt x="1417" y="2637"/>
                  </a:lnTo>
                  <a:lnTo>
                    <a:pt x="1417" y="2552"/>
                  </a:lnTo>
                  <a:lnTo>
                    <a:pt x="1361" y="2524"/>
                  </a:lnTo>
                  <a:lnTo>
                    <a:pt x="1389" y="2410"/>
                  </a:lnTo>
                  <a:lnTo>
                    <a:pt x="1304" y="2268"/>
                  </a:lnTo>
                  <a:lnTo>
                    <a:pt x="1247" y="2325"/>
                  </a:lnTo>
                  <a:lnTo>
                    <a:pt x="1190" y="2297"/>
                  </a:lnTo>
                  <a:lnTo>
                    <a:pt x="1105" y="2382"/>
                  </a:lnTo>
                  <a:lnTo>
                    <a:pt x="1105" y="2439"/>
                  </a:lnTo>
                  <a:lnTo>
                    <a:pt x="992" y="2495"/>
                  </a:lnTo>
                  <a:lnTo>
                    <a:pt x="964" y="2467"/>
                  </a:lnTo>
                  <a:lnTo>
                    <a:pt x="964" y="2297"/>
                  </a:lnTo>
                  <a:lnTo>
                    <a:pt x="794" y="2098"/>
                  </a:lnTo>
                  <a:lnTo>
                    <a:pt x="765" y="2042"/>
                  </a:lnTo>
                  <a:lnTo>
                    <a:pt x="680" y="2042"/>
                  </a:lnTo>
                  <a:lnTo>
                    <a:pt x="652" y="1928"/>
                  </a:lnTo>
                  <a:lnTo>
                    <a:pt x="482" y="2042"/>
                  </a:lnTo>
                  <a:lnTo>
                    <a:pt x="312" y="2042"/>
                  </a:lnTo>
                  <a:lnTo>
                    <a:pt x="227" y="1928"/>
                  </a:lnTo>
                  <a:lnTo>
                    <a:pt x="255" y="1843"/>
                  </a:lnTo>
                  <a:lnTo>
                    <a:pt x="113" y="1787"/>
                  </a:lnTo>
                  <a:lnTo>
                    <a:pt x="57" y="1730"/>
                  </a:lnTo>
                  <a:lnTo>
                    <a:pt x="85" y="1701"/>
                  </a:lnTo>
                  <a:lnTo>
                    <a:pt x="0" y="1588"/>
                  </a:lnTo>
                  <a:lnTo>
                    <a:pt x="57" y="150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3" name="Freeform 263"/>
            <p:cNvSpPr>
              <a:spLocks/>
            </p:cNvSpPr>
            <p:nvPr/>
          </p:nvSpPr>
          <p:spPr bwMode="auto">
            <a:xfrm>
              <a:off x="2996" y="432"/>
              <a:ext cx="2494" cy="1502"/>
            </a:xfrm>
            <a:custGeom>
              <a:avLst/>
              <a:gdLst>
                <a:gd name="T0" fmla="*/ 113 w 2494"/>
                <a:gd name="T1" fmla="*/ 1474 h 1502"/>
                <a:gd name="T2" fmla="*/ 340 w 2494"/>
                <a:gd name="T3" fmla="*/ 1445 h 1502"/>
                <a:gd name="T4" fmla="*/ 510 w 2494"/>
                <a:gd name="T5" fmla="*/ 1417 h 1502"/>
                <a:gd name="T6" fmla="*/ 652 w 2494"/>
                <a:gd name="T7" fmla="*/ 1247 h 1502"/>
                <a:gd name="T8" fmla="*/ 737 w 2494"/>
                <a:gd name="T9" fmla="*/ 1445 h 1502"/>
                <a:gd name="T10" fmla="*/ 878 w 2494"/>
                <a:gd name="T11" fmla="*/ 1275 h 1502"/>
                <a:gd name="T12" fmla="*/ 1162 w 2494"/>
                <a:gd name="T13" fmla="*/ 1077 h 1502"/>
                <a:gd name="T14" fmla="*/ 1360 w 2494"/>
                <a:gd name="T15" fmla="*/ 907 h 1502"/>
                <a:gd name="T16" fmla="*/ 1644 w 2494"/>
                <a:gd name="T17" fmla="*/ 822 h 1502"/>
                <a:gd name="T18" fmla="*/ 1814 w 2494"/>
                <a:gd name="T19" fmla="*/ 822 h 1502"/>
                <a:gd name="T20" fmla="*/ 1757 w 2494"/>
                <a:gd name="T21" fmla="*/ 538 h 1502"/>
                <a:gd name="T22" fmla="*/ 1984 w 2494"/>
                <a:gd name="T23" fmla="*/ 595 h 1502"/>
                <a:gd name="T24" fmla="*/ 2211 w 2494"/>
                <a:gd name="T25" fmla="*/ 453 h 1502"/>
                <a:gd name="T26" fmla="*/ 2296 w 2494"/>
                <a:gd name="T27" fmla="*/ 453 h 1502"/>
                <a:gd name="T28" fmla="*/ 2438 w 2494"/>
                <a:gd name="T29" fmla="*/ 453 h 1502"/>
                <a:gd name="T30" fmla="*/ 2409 w 2494"/>
                <a:gd name="T31" fmla="*/ 283 h 1502"/>
                <a:gd name="T32" fmla="*/ 2239 w 2494"/>
                <a:gd name="T33" fmla="*/ 226 h 1502"/>
                <a:gd name="T34" fmla="*/ 2154 w 2494"/>
                <a:gd name="T35" fmla="*/ 226 h 1502"/>
                <a:gd name="T36" fmla="*/ 2098 w 2494"/>
                <a:gd name="T37" fmla="*/ 226 h 1502"/>
                <a:gd name="T38" fmla="*/ 1871 w 2494"/>
                <a:gd name="T39" fmla="*/ 141 h 1502"/>
                <a:gd name="T40" fmla="*/ 1786 w 2494"/>
                <a:gd name="T41" fmla="*/ 56 h 1502"/>
                <a:gd name="T42" fmla="*/ 1729 w 2494"/>
                <a:gd name="T43" fmla="*/ 141 h 1502"/>
                <a:gd name="T44" fmla="*/ 1531 w 2494"/>
                <a:gd name="T45" fmla="*/ 141 h 1502"/>
                <a:gd name="T46" fmla="*/ 1559 w 2494"/>
                <a:gd name="T47" fmla="*/ 28 h 1502"/>
                <a:gd name="T48" fmla="*/ 1474 w 2494"/>
                <a:gd name="T49" fmla="*/ 28 h 1502"/>
                <a:gd name="T50" fmla="*/ 1304 w 2494"/>
                <a:gd name="T51" fmla="*/ 56 h 1502"/>
                <a:gd name="T52" fmla="*/ 1190 w 2494"/>
                <a:gd name="T53" fmla="*/ 113 h 1502"/>
                <a:gd name="T54" fmla="*/ 1077 w 2494"/>
                <a:gd name="T55" fmla="*/ 198 h 1502"/>
                <a:gd name="T56" fmla="*/ 1020 w 2494"/>
                <a:gd name="T57" fmla="*/ 56 h 1502"/>
                <a:gd name="T58" fmla="*/ 822 w 2494"/>
                <a:gd name="T59" fmla="*/ 113 h 1502"/>
                <a:gd name="T60" fmla="*/ 737 w 2494"/>
                <a:gd name="T61" fmla="*/ 255 h 1502"/>
                <a:gd name="T62" fmla="*/ 595 w 2494"/>
                <a:gd name="T63" fmla="*/ 368 h 1502"/>
                <a:gd name="T64" fmla="*/ 425 w 2494"/>
                <a:gd name="T65" fmla="*/ 510 h 1502"/>
                <a:gd name="T66" fmla="*/ 397 w 2494"/>
                <a:gd name="T67" fmla="*/ 623 h 1502"/>
                <a:gd name="T68" fmla="*/ 397 w 2494"/>
                <a:gd name="T69" fmla="*/ 737 h 1502"/>
                <a:gd name="T70" fmla="*/ 283 w 2494"/>
                <a:gd name="T71" fmla="*/ 793 h 1502"/>
                <a:gd name="T72" fmla="*/ 198 w 2494"/>
                <a:gd name="T73" fmla="*/ 963 h 1502"/>
                <a:gd name="T74" fmla="*/ 85 w 2494"/>
                <a:gd name="T75" fmla="*/ 1020 h 1502"/>
                <a:gd name="T76" fmla="*/ 28 w 2494"/>
                <a:gd name="T77" fmla="*/ 1247 h 15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494" h="1502">
                  <a:moveTo>
                    <a:pt x="0" y="1360"/>
                  </a:moveTo>
                  <a:lnTo>
                    <a:pt x="113" y="1474"/>
                  </a:lnTo>
                  <a:lnTo>
                    <a:pt x="283" y="1502"/>
                  </a:lnTo>
                  <a:lnTo>
                    <a:pt x="340" y="1445"/>
                  </a:lnTo>
                  <a:lnTo>
                    <a:pt x="425" y="1445"/>
                  </a:lnTo>
                  <a:lnTo>
                    <a:pt x="510" y="1417"/>
                  </a:lnTo>
                  <a:lnTo>
                    <a:pt x="538" y="1304"/>
                  </a:lnTo>
                  <a:lnTo>
                    <a:pt x="652" y="1247"/>
                  </a:lnTo>
                  <a:lnTo>
                    <a:pt x="680" y="1360"/>
                  </a:lnTo>
                  <a:lnTo>
                    <a:pt x="737" y="1445"/>
                  </a:lnTo>
                  <a:lnTo>
                    <a:pt x="850" y="1360"/>
                  </a:lnTo>
                  <a:lnTo>
                    <a:pt x="878" y="1275"/>
                  </a:lnTo>
                  <a:lnTo>
                    <a:pt x="992" y="1304"/>
                  </a:lnTo>
                  <a:lnTo>
                    <a:pt x="1162" y="1077"/>
                  </a:lnTo>
                  <a:lnTo>
                    <a:pt x="1360" y="992"/>
                  </a:lnTo>
                  <a:lnTo>
                    <a:pt x="1360" y="907"/>
                  </a:lnTo>
                  <a:lnTo>
                    <a:pt x="1616" y="907"/>
                  </a:lnTo>
                  <a:lnTo>
                    <a:pt x="1644" y="822"/>
                  </a:lnTo>
                  <a:lnTo>
                    <a:pt x="1729" y="878"/>
                  </a:lnTo>
                  <a:lnTo>
                    <a:pt x="1814" y="822"/>
                  </a:lnTo>
                  <a:lnTo>
                    <a:pt x="1729" y="595"/>
                  </a:lnTo>
                  <a:lnTo>
                    <a:pt x="1757" y="538"/>
                  </a:lnTo>
                  <a:lnTo>
                    <a:pt x="1842" y="595"/>
                  </a:lnTo>
                  <a:lnTo>
                    <a:pt x="1984" y="595"/>
                  </a:lnTo>
                  <a:lnTo>
                    <a:pt x="2012" y="510"/>
                  </a:lnTo>
                  <a:lnTo>
                    <a:pt x="2211" y="453"/>
                  </a:lnTo>
                  <a:lnTo>
                    <a:pt x="2296" y="510"/>
                  </a:lnTo>
                  <a:lnTo>
                    <a:pt x="2296" y="453"/>
                  </a:lnTo>
                  <a:lnTo>
                    <a:pt x="2324" y="453"/>
                  </a:lnTo>
                  <a:lnTo>
                    <a:pt x="2438" y="453"/>
                  </a:lnTo>
                  <a:lnTo>
                    <a:pt x="2494" y="396"/>
                  </a:lnTo>
                  <a:lnTo>
                    <a:pt x="2409" y="283"/>
                  </a:lnTo>
                  <a:lnTo>
                    <a:pt x="2381" y="226"/>
                  </a:lnTo>
                  <a:lnTo>
                    <a:pt x="2239" y="226"/>
                  </a:lnTo>
                  <a:lnTo>
                    <a:pt x="2183" y="255"/>
                  </a:lnTo>
                  <a:lnTo>
                    <a:pt x="2154" y="226"/>
                  </a:lnTo>
                  <a:lnTo>
                    <a:pt x="2126" y="255"/>
                  </a:lnTo>
                  <a:lnTo>
                    <a:pt x="2098" y="226"/>
                  </a:lnTo>
                  <a:lnTo>
                    <a:pt x="1927" y="198"/>
                  </a:lnTo>
                  <a:lnTo>
                    <a:pt x="1871" y="141"/>
                  </a:lnTo>
                  <a:lnTo>
                    <a:pt x="1871" y="56"/>
                  </a:lnTo>
                  <a:lnTo>
                    <a:pt x="1786" y="56"/>
                  </a:lnTo>
                  <a:lnTo>
                    <a:pt x="1729" y="113"/>
                  </a:lnTo>
                  <a:lnTo>
                    <a:pt x="1729" y="141"/>
                  </a:lnTo>
                  <a:lnTo>
                    <a:pt x="1531" y="226"/>
                  </a:lnTo>
                  <a:lnTo>
                    <a:pt x="1531" y="141"/>
                  </a:lnTo>
                  <a:lnTo>
                    <a:pt x="1559" y="113"/>
                  </a:lnTo>
                  <a:lnTo>
                    <a:pt x="1559" y="28"/>
                  </a:lnTo>
                  <a:lnTo>
                    <a:pt x="1502" y="0"/>
                  </a:lnTo>
                  <a:lnTo>
                    <a:pt x="1474" y="28"/>
                  </a:lnTo>
                  <a:lnTo>
                    <a:pt x="1417" y="0"/>
                  </a:lnTo>
                  <a:lnTo>
                    <a:pt x="1304" y="56"/>
                  </a:lnTo>
                  <a:lnTo>
                    <a:pt x="1247" y="0"/>
                  </a:lnTo>
                  <a:lnTo>
                    <a:pt x="1190" y="113"/>
                  </a:lnTo>
                  <a:lnTo>
                    <a:pt x="1162" y="113"/>
                  </a:lnTo>
                  <a:lnTo>
                    <a:pt x="1077" y="198"/>
                  </a:lnTo>
                  <a:lnTo>
                    <a:pt x="1077" y="141"/>
                  </a:lnTo>
                  <a:lnTo>
                    <a:pt x="1020" y="56"/>
                  </a:lnTo>
                  <a:lnTo>
                    <a:pt x="850" y="56"/>
                  </a:lnTo>
                  <a:lnTo>
                    <a:pt x="822" y="113"/>
                  </a:lnTo>
                  <a:lnTo>
                    <a:pt x="793" y="141"/>
                  </a:lnTo>
                  <a:lnTo>
                    <a:pt x="737" y="255"/>
                  </a:lnTo>
                  <a:lnTo>
                    <a:pt x="680" y="255"/>
                  </a:lnTo>
                  <a:lnTo>
                    <a:pt x="595" y="368"/>
                  </a:lnTo>
                  <a:lnTo>
                    <a:pt x="595" y="425"/>
                  </a:lnTo>
                  <a:lnTo>
                    <a:pt x="425" y="510"/>
                  </a:lnTo>
                  <a:lnTo>
                    <a:pt x="453" y="538"/>
                  </a:lnTo>
                  <a:lnTo>
                    <a:pt x="397" y="623"/>
                  </a:lnTo>
                  <a:lnTo>
                    <a:pt x="425" y="680"/>
                  </a:lnTo>
                  <a:lnTo>
                    <a:pt x="397" y="737"/>
                  </a:lnTo>
                  <a:lnTo>
                    <a:pt x="340" y="793"/>
                  </a:lnTo>
                  <a:lnTo>
                    <a:pt x="283" y="793"/>
                  </a:lnTo>
                  <a:lnTo>
                    <a:pt x="283" y="850"/>
                  </a:lnTo>
                  <a:lnTo>
                    <a:pt x="198" y="963"/>
                  </a:lnTo>
                  <a:lnTo>
                    <a:pt x="141" y="963"/>
                  </a:lnTo>
                  <a:lnTo>
                    <a:pt x="85" y="1020"/>
                  </a:lnTo>
                  <a:lnTo>
                    <a:pt x="0" y="1190"/>
                  </a:lnTo>
                  <a:lnTo>
                    <a:pt x="28" y="1247"/>
                  </a:lnTo>
                  <a:lnTo>
                    <a:pt x="0" y="136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5" name="Freeform 265"/>
            <p:cNvSpPr>
              <a:spLocks/>
            </p:cNvSpPr>
            <p:nvPr/>
          </p:nvSpPr>
          <p:spPr bwMode="auto">
            <a:xfrm>
              <a:off x="2174" y="942"/>
              <a:ext cx="907" cy="1474"/>
            </a:xfrm>
            <a:custGeom>
              <a:avLst/>
              <a:gdLst>
                <a:gd name="T0" fmla="*/ 0 w 907"/>
                <a:gd name="T1" fmla="*/ 1389 h 1474"/>
                <a:gd name="T2" fmla="*/ 113 w 907"/>
                <a:gd name="T3" fmla="*/ 1417 h 1474"/>
                <a:gd name="T4" fmla="*/ 170 w 907"/>
                <a:gd name="T5" fmla="*/ 1417 h 1474"/>
                <a:gd name="T6" fmla="*/ 255 w 907"/>
                <a:gd name="T7" fmla="*/ 1474 h 1474"/>
                <a:gd name="T8" fmla="*/ 425 w 907"/>
                <a:gd name="T9" fmla="*/ 1389 h 1474"/>
                <a:gd name="T10" fmla="*/ 453 w 907"/>
                <a:gd name="T11" fmla="*/ 1446 h 1474"/>
                <a:gd name="T12" fmla="*/ 538 w 907"/>
                <a:gd name="T13" fmla="*/ 1389 h 1474"/>
                <a:gd name="T14" fmla="*/ 708 w 907"/>
                <a:gd name="T15" fmla="*/ 1474 h 1474"/>
                <a:gd name="T16" fmla="*/ 737 w 907"/>
                <a:gd name="T17" fmla="*/ 1361 h 1474"/>
                <a:gd name="T18" fmla="*/ 822 w 907"/>
                <a:gd name="T19" fmla="*/ 1361 h 1474"/>
                <a:gd name="T20" fmla="*/ 850 w 907"/>
                <a:gd name="T21" fmla="*/ 1276 h 1474"/>
                <a:gd name="T22" fmla="*/ 737 w 907"/>
                <a:gd name="T23" fmla="*/ 1191 h 1474"/>
                <a:gd name="T24" fmla="*/ 822 w 907"/>
                <a:gd name="T25" fmla="*/ 850 h 1474"/>
                <a:gd name="T26" fmla="*/ 850 w 907"/>
                <a:gd name="T27" fmla="*/ 737 h 1474"/>
                <a:gd name="T28" fmla="*/ 822 w 907"/>
                <a:gd name="T29" fmla="*/ 680 h 1474"/>
                <a:gd name="T30" fmla="*/ 907 w 907"/>
                <a:gd name="T31" fmla="*/ 510 h 1474"/>
                <a:gd name="T32" fmla="*/ 822 w 907"/>
                <a:gd name="T33" fmla="*/ 482 h 1474"/>
                <a:gd name="T34" fmla="*/ 907 w 907"/>
                <a:gd name="T35" fmla="*/ 312 h 1474"/>
                <a:gd name="T36" fmla="*/ 765 w 907"/>
                <a:gd name="T37" fmla="*/ 113 h 1474"/>
                <a:gd name="T38" fmla="*/ 595 w 907"/>
                <a:gd name="T39" fmla="*/ 57 h 1474"/>
                <a:gd name="T40" fmla="*/ 538 w 907"/>
                <a:gd name="T41" fmla="*/ 142 h 1474"/>
                <a:gd name="T42" fmla="*/ 481 w 907"/>
                <a:gd name="T43" fmla="*/ 113 h 1474"/>
                <a:gd name="T44" fmla="*/ 481 w 907"/>
                <a:gd name="T45" fmla="*/ 0 h 1474"/>
                <a:gd name="T46" fmla="*/ 453 w 907"/>
                <a:gd name="T47" fmla="*/ 28 h 1474"/>
                <a:gd name="T48" fmla="*/ 425 w 907"/>
                <a:gd name="T49" fmla="*/ 113 h 1474"/>
                <a:gd name="T50" fmla="*/ 311 w 907"/>
                <a:gd name="T51" fmla="*/ 113 h 1474"/>
                <a:gd name="T52" fmla="*/ 340 w 907"/>
                <a:gd name="T53" fmla="*/ 227 h 1474"/>
                <a:gd name="T54" fmla="*/ 255 w 907"/>
                <a:gd name="T55" fmla="*/ 340 h 1474"/>
                <a:gd name="T56" fmla="*/ 141 w 907"/>
                <a:gd name="T57" fmla="*/ 340 h 1474"/>
                <a:gd name="T58" fmla="*/ 113 w 907"/>
                <a:gd name="T59" fmla="*/ 368 h 1474"/>
                <a:gd name="T60" fmla="*/ 198 w 907"/>
                <a:gd name="T61" fmla="*/ 539 h 1474"/>
                <a:gd name="T62" fmla="*/ 311 w 907"/>
                <a:gd name="T63" fmla="*/ 539 h 1474"/>
                <a:gd name="T64" fmla="*/ 368 w 907"/>
                <a:gd name="T65" fmla="*/ 624 h 1474"/>
                <a:gd name="T66" fmla="*/ 255 w 907"/>
                <a:gd name="T67" fmla="*/ 822 h 1474"/>
                <a:gd name="T68" fmla="*/ 255 w 907"/>
                <a:gd name="T69" fmla="*/ 879 h 1474"/>
                <a:gd name="T70" fmla="*/ 198 w 907"/>
                <a:gd name="T71" fmla="*/ 907 h 1474"/>
                <a:gd name="T72" fmla="*/ 141 w 907"/>
                <a:gd name="T73" fmla="*/ 992 h 1474"/>
                <a:gd name="T74" fmla="*/ 141 w 907"/>
                <a:gd name="T75" fmla="*/ 1049 h 1474"/>
                <a:gd name="T76" fmla="*/ 0 w 907"/>
                <a:gd name="T77" fmla="*/ 1106 h 1474"/>
                <a:gd name="T78" fmla="*/ 85 w 907"/>
                <a:gd name="T79" fmla="*/ 1247 h 1474"/>
                <a:gd name="T80" fmla="*/ 0 w 907"/>
                <a:gd name="T81" fmla="*/ 1389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907" h="1474">
                  <a:moveTo>
                    <a:pt x="0" y="1389"/>
                  </a:moveTo>
                  <a:lnTo>
                    <a:pt x="113" y="1417"/>
                  </a:lnTo>
                  <a:lnTo>
                    <a:pt x="170" y="1417"/>
                  </a:lnTo>
                  <a:lnTo>
                    <a:pt x="255" y="1474"/>
                  </a:lnTo>
                  <a:lnTo>
                    <a:pt x="425" y="1389"/>
                  </a:lnTo>
                  <a:lnTo>
                    <a:pt x="453" y="1446"/>
                  </a:lnTo>
                  <a:lnTo>
                    <a:pt x="538" y="1389"/>
                  </a:lnTo>
                  <a:lnTo>
                    <a:pt x="708" y="1474"/>
                  </a:lnTo>
                  <a:lnTo>
                    <a:pt x="737" y="1361"/>
                  </a:lnTo>
                  <a:lnTo>
                    <a:pt x="822" y="1361"/>
                  </a:lnTo>
                  <a:lnTo>
                    <a:pt x="850" y="1276"/>
                  </a:lnTo>
                  <a:lnTo>
                    <a:pt x="737" y="1191"/>
                  </a:lnTo>
                  <a:lnTo>
                    <a:pt x="822" y="850"/>
                  </a:lnTo>
                  <a:lnTo>
                    <a:pt x="850" y="737"/>
                  </a:lnTo>
                  <a:lnTo>
                    <a:pt x="822" y="680"/>
                  </a:lnTo>
                  <a:lnTo>
                    <a:pt x="907" y="510"/>
                  </a:lnTo>
                  <a:lnTo>
                    <a:pt x="822" y="482"/>
                  </a:lnTo>
                  <a:lnTo>
                    <a:pt x="907" y="312"/>
                  </a:lnTo>
                  <a:lnTo>
                    <a:pt x="765" y="113"/>
                  </a:lnTo>
                  <a:lnTo>
                    <a:pt x="595" y="57"/>
                  </a:lnTo>
                  <a:lnTo>
                    <a:pt x="538" y="142"/>
                  </a:lnTo>
                  <a:lnTo>
                    <a:pt x="481" y="113"/>
                  </a:lnTo>
                  <a:lnTo>
                    <a:pt x="481" y="0"/>
                  </a:lnTo>
                  <a:lnTo>
                    <a:pt x="453" y="28"/>
                  </a:lnTo>
                  <a:lnTo>
                    <a:pt x="425" y="113"/>
                  </a:lnTo>
                  <a:lnTo>
                    <a:pt x="311" y="113"/>
                  </a:lnTo>
                  <a:lnTo>
                    <a:pt x="340" y="227"/>
                  </a:lnTo>
                  <a:lnTo>
                    <a:pt x="255" y="340"/>
                  </a:lnTo>
                  <a:lnTo>
                    <a:pt x="141" y="340"/>
                  </a:lnTo>
                  <a:lnTo>
                    <a:pt x="113" y="368"/>
                  </a:lnTo>
                  <a:lnTo>
                    <a:pt x="198" y="539"/>
                  </a:lnTo>
                  <a:lnTo>
                    <a:pt x="311" y="539"/>
                  </a:lnTo>
                  <a:lnTo>
                    <a:pt x="368" y="624"/>
                  </a:lnTo>
                  <a:lnTo>
                    <a:pt x="255" y="822"/>
                  </a:lnTo>
                  <a:lnTo>
                    <a:pt x="255" y="879"/>
                  </a:lnTo>
                  <a:lnTo>
                    <a:pt x="198" y="907"/>
                  </a:lnTo>
                  <a:lnTo>
                    <a:pt x="141" y="992"/>
                  </a:lnTo>
                  <a:lnTo>
                    <a:pt x="141" y="1049"/>
                  </a:lnTo>
                  <a:lnTo>
                    <a:pt x="0" y="1106"/>
                  </a:lnTo>
                  <a:lnTo>
                    <a:pt x="85" y="1247"/>
                  </a:lnTo>
                  <a:lnTo>
                    <a:pt x="0" y="138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9" name="Freeform 269"/>
            <p:cNvSpPr>
              <a:spLocks/>
            </p:cNvSpPr>
            <p:nvPr/>
          </p:nvSpPr>
          <p:spPr bwMode="auto">
            <a:xfrm>
              <a:off x="2003" y="2558"/>
              <a:ext cx="1900" cy="2495"/>
            </a:xfrm>
            <a:custGeom>
              <a:avLst/>
              <a:gdLst>
                <a:gd name="T0" fmla="*/ 1588 w 1900"/>
                <a:gd name="T1" fmla="*/ 709 h 2495"/>
                <a:gd name="T2" fmla="*/ 1531 w 1900"/>
                <a:gd name="T3" fmla="*/ 907 h 2495"/>
                <a:gd name="T4" fmla="*/ 1475 w 1900"/>
                <a:gd name="T5" fmla="*/ 794 h 2495"/>
                <a:gd name="T6" fmla="*/ 1418 w 1900"/>
                <a:gd name="T7" fmla="*/ 538 h 2495"/>
                <a:gd name="T8" fmla="*/ 1304 w 1900"/>
                <a:gd name="T9" fmla="*/ 567 h 2495"/>
                <a:gd name="T10" fmla="*/ 1219 w 1900"/>
                <a:gd name="T11" fmla="*/ 709 h 2495"/>
                <a:gd name="T12" fmla="*/ 1077 w 1900"/>
                <a:gd name="T13" fmla="*/ 736 h 2495"/>
                <a:gd name="T14" fmla="*/ 908 w 1900"/>
                <a:gd name="T15" fmla="*/ 368 h 2495"/>
                <a:gd name="T16" fmla="*/ 792 w 1900"/>
                <a:gd name="T17" fmla="*/ 310 h 2495"/>
                <a:gd name="T18" fmla="*/ 596 w 1900"/>
                <a:gd name="T19" fmla="*/ 312 h 2495"/>
                <a:gd name="T20" fmla="*/ 341 w 1900"/>
                <a:gd name="T21" fmla="*/ 198 h 2495"/>
                <a:gd name="T22" fmla="*/ 227 w 1900"/>
                <a:gd name="T23" fmla="*/ 57 h 2495"/>
                <a:gd name="T24" fmla="*/ 85 w 1900"/>
                <a:gd name="T25" fmla="*/ 28 h 2495"/>
                <a:gd name="T26" fmla="*/ 0 w 1900"/>
                <a:gd name="T27" fmla="*/ 368 h 2495"/>
                <a:gd name="T28" fmla="*/ 114 w 1900"/>
                <a:gd name="T29" fmla="*/ 567 h 2495"/>
                <a:gd name="T30" fmla="*/ 256 w 1900"/>
                <a:gd name="T31" fmla="*/ 709 h 2495"/>
                <a:gd name="T32" fmla="*/ 341 w 1900"/>
                <a:gd name="T33" fmla="*/ 794 h 2495"/>
                <a:gd name="T34" fmla="*/ 426 w 1900"/>
                <a:gd name="T35" fmla="*/ 992 h 2495"/>
                <a:gd name="T36" fmla="*/ 482 w 1900"/>
                <a:gd name="T37" fmla="*/ 1134 h 2495"/>
                <a:gd name="T38" fmla="*/ 341 w 1900"/>
                <a:gd name="T39" fmla="*/ 1162 h 2495"/>
                <a:gd name="T40" fmla="*/ 284 w 1900"/>
                <a:gd name="T41" fmla="*/ 1389 h 2495"/>
                <a:gd name="T42" fmla="*/ 511 w 1900"/>
                <a:gd name="T43" fmla="*/ 1531 h 2495"/>
                <a:gd name="T44" fmla="*/ 482 w 1900"/>
                <a:gd name="T45" fmla="*/ 1616 h 2495"/>
                <a:gd name="T46" fmla="*/ 539 w 1900"/>
                <a:gd name="T47" fmla="*/ 1871 h 2495"/>
                <a:gd name="T48" fmla="*/ 652 w 1900"/>
                <a:gd name="T49" fmla="*/ 2183 h 2495"/>
                <a:gd name="T50" fmla="*/ 851 w 1900"/>
                <a:gd name="T51" fmla="*/ 2410 h 2495"/>
                <a:gd name="T52" fmla="*/ 993 w 1900"/>
                <a:gd name="T53" fmla="*/ 2381 h 2495"/>
                <a:gd name="T54" fmla="*/ 1106 w 1900"/>
                <a:gd name="T55" fmla="*/ 2324 h 2495"/>
                <a:gd name="T56" fmla="*/ 1163 w 1900"/>
                <a:gd name="T57" fmla="*/ 2183 h 2495"/>
                <a:gd name="T58" fmla="*/ 1304 w 1900"/>
                <a:gd name="T59" fmla="*/ 2239 h 2495"/>
                <a:gd name="T60" fmla="*/ 1418 w 1900"/>
                <a:gd name="T61" fmla="*/ 2126 h 2495"/>
                <a:gd name="T62" fmla="*/ 1418 w 1900"/>
                <a:gd name="T63" fmla="*/ 1984 h 2495"/>
                <a:gd name="T64" fmla="*/ 1503 w 1900"/>
                <a:gd name="T65" fmla="*/ 1928 h 2495"/>
                <a:gd name="T66" fmla="*/ 1758 w 1900"/>
                <a:gd name="T67" fmla="*/ 1729 h 2495"/>
                <a:gd name="T68" fmla="*/ 1758 w 1900"/>
                <a:gd name="T69" fmla="*/ 1134 h 2495"/>
                <a:gd name="T70" fmla="*/ 1900 w 1900"/>
                <a:gd name="T71" fmla="*/ 1134 h 2495"/>
                <a:gd name="T72" fmla="*/ 1815 w 1900"/>
                <a:gd name="T73" fmla="*/ 964 h 2495"/>
                <a:gd name="T74" fmla="*/ 1645 w 1900"/>
                <a:gd name="T75" fmla="*/ 737 h 24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00" h="2495">
                  <a:moveTo>
                    <a:pt x="1645" y="737"/>
                  </a:moveTo>
                  <a:lnTo>
                    <a:pt x="1588" y="709"/>
                  </a:lnTo>
                  <a:lnTo>
                    <a:pt x="1560" y="879"/>
                  </a:lnTo>
                  <a:lnTo>
                    <a:pt x="1531" y="907"/>
                  </a:lnTo>
                  <a:lnTo>
                    <a:pt x="1531" y="822"/>
                  </a:lnTo>
                  <a:lnTo>
                    <a:pt x="1475" y="794"/>
                  </a:lnTo>
                  <a:lnTo>
                    <a:pt x="1503" y="680"/>
                  </a:lnTo>
                  <a:lnTo>
                    <a:pt x="1418" y="538"/>
                  </a:lnTo>
                  <a:lnTo>
                    <a:pt x="1361" y="595"/>
                  </a:lnTo>
                  <a:lnTo>
                    <a:pt x="1304" y="567"/>
                  </a:lnTo>
                  <a:lnTo>
                    <a:pt x="1219" y="652"/>
                  </a:lnTo>
                  <a:lnTo>
                    <a:pt x="1219" y="709"/>
                  </a:lnTo>
                  <a:lnTo>
                    <a:pt x="1106" y="765"/>
                  </a:lnTo>
                  <a:lnTo>
                    <a:pt x="1077" y="736"/>
                  </a:lnTo>
                  <a:lnTo>
                    <a:pt x="1078" y="567"/>
                  </a:lnTo>
                  <a:lnTo>
                    <a:pt x="908" y="368"/>
                  </a:lnTo>
                  <a:lnTo>
                    <a:pt x="879" y="312"/>
                  </a:lnTo>
                  <a:lnTo>
                    <a:pt x="792" y="310"/>
                  </a:lnTo>
                  <a:lnTo>
                    <a:pt x="766" y="198"/>
                  </a:lnTo>
                  <a:lnTo>
                    <a:pt x="596" y="312"/>
                  </a:lnTo>
                  <a:lnTo>
                    <a:pt x="426" y="312"/>
                  </a:lnTo>
                  <a:lnTo>
                    <a:pt x="341" y="198"/>
                  </a:lnTo>
                  <a:lnTo>
                    <a:pt x="369" y="113"/>
                  </a:lnTo>
                  <a:lnTo>
                    <a:pt x="227" y="57"/>
                  </a:lnTo>
                  <a:lnTo>
                    <a:pt x="171" y="0"/>
                  </a:lnTo>
                  <a:lnTo>
                    <a:pt x="85" y="28"/>
                  </a:lnTo>
                  <a:lnTo>
                    <a:pt x="57" y="255"/>
                  </a:lnTo>
                  <a:lnTo>
                    <a:pt x="0" y="368"/>
                  </a:lnTo>
                  <a:lnTo>
                    <a:pt x="142" y="425"/>
                  </a:lnTo>
                  <a:lnTo>
                    <a:pt x="114" y="567"/>
                  </a:lnTo>
                  <a:lnTo>
                    <a:pt x="312" y="652"/>
                  </a:lnTo>
                  <a:lnTo>
                    <a:pt x="256" y="709"/>
                  </a:lnTo>
                  <a:lnTo>
                    <a:pt x="284" y="794"/>
                  </a:lnTo>
                  <a:lnTo>
                    <a:pt x="341" y="794"/>
                  </a:lnTo>
                  <a:lnTo>
                    <a:pt x="426" y="907"/>
                  </a:lnTo>
                  <a:lnTo>
                    <a:pt x="426" y="992"/>
                  </a:lnTo>
                  <a:lnTo>
                    <a:pt x="482" y="1077"/>
                  </a:lnTo>
                  <a:lnTo>
                    <a:pt x="482" y="1134"/>
                  </a:lnTo>
                  <a:lnTo>
                    <a:pt x="397" y="1191"/>
                  </a:lnTo>
                  <a:lnTo>
                    <a:pt x="341" y="1162"/>
                  </a:lnTo>
                  <a:lnTo>
                    <a:pt x="312" y="1361"/>
                  </a:lnTo>
                  <a:lnTo>
                    <a:pt x="284" y="1389"/>
                  </a:lnTo>
                  <a:lnTo>
                    <a:pt x="341" y="1502"/>
                  </a:lnTo>
                  <a:lnTo>
                    <a:pt x="511" y="1531"/>
                  </a:lnTo>
                  <a:lnTo>
                    <a:pt x="511" y="1587"/>
                  </a:lnTo>
                  <a:lnTo>
                    <a:pt x="482" y="1616"/>
                  </a:lnTo>
                  <a:lnTo>
                    <a:pt x="567" y="1701"/>
                  </a:lnTo>
                  <a:lnTo>
                    <a:pt x="539" y="1871"/>
                  </a:lnTo>
                  <a:lnTo>
                    <a:pt x="511" y="1899"/>
                  </a:lnTo>
                  <a:lnTo>
                    <a:pt x="652" y="2183"/>
                  </a:lnTo>
                  <a:lnTo>
                    <a:pt x="738" y="2211"/>
                  </a:lnTo>
                  <a:lnTo>
                    <a:pt x="851" y="2410"/>
                  </a:lnTo>
                  <a:lnTo>
                    <a:pt x="936" y="2495"/>
                  </a:lnTo>
                  <a:lnTo>
                    <a:pt x="993" y="2381"/>
                  </a:lnTo>
                  <a:lnTo>
                    <a:pt x="1106" y="2381"/>
                  </a:lnTo>
                  <a:lnTo>
                    <a:pt x="1106" y="2324"/>
                  </a:lnTo>
                  <a:lnTo>
                    <a:pt x="1078" y="2268"/>
                  </a:lnTo>
                  <a:lnTo>
                    <a:pt x="1163" y="2183"/>
                  </a:lnTo>
                  <a:lnTo>
                    <a:pt x="1248" y="2183"/>
                  </a:lnTo>
                  <a:lnTo>
                    <a:pt x="1304" y="2239"/>
                  </a:lnTo>
                  <a:lnTo>
                    <a:pt x="1418" y="2183"/>
                  </a:lnTo>
                  <a:lnTo>
                    <a:pt x="1418" y="2126"/>
                  </a:lnTo>
                  <a:lnTo>
                    <a:pt x="1390" y="2069"/>
                  </a:lnTo>
                  <a:lnTo>
                    <a:pt x="1418" y="1984"/>
                  </a:lnTo>
                  <a:lnTo>
                    <a:pt x="1418" y="1928"/>
                  </a:lnTo>
                  <a:lnTo>
                    <a:pt x="1503" y="1928"/>
                  </a:lnTo>
                  <a:lnTo>
                    <a:pt x="1531" y="1814"/>
                  </a:lnTo>
                  <a:lnTo>
                    <a:pt x="1758" y="1729"/>
                  </a:lnTo>
                  <a:lnTo>
                    <a:pt x="1730" y="1247"/>
                  </a:lnTo>
                  <a:lnTo>
                    <a:pt x="1758" y="1134"/>
                  </a:lnTo>
                  <a:lnTo>
                    <a:pt x="1871" y="1162"/>
                  </a:lnTo>
                  <a:lnTo>
                    <a:pt x="1900" y="1134"/>
                  </a:lnTo>
                  <a:lnTo>
                    <a:pt x="1900" y="1077"/>
                  </a:lnTo>
                  <a:lnTo>
                    <a:pt x="1815" y="964"/>
                  </a:lnTo>
                  <a:lnTo>
                    <a:pt x="1758" y="879"/>
                  </a:lnTo>
                  <a:lnTo>
                    <a:pt x="1645" y="73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1" name="Freeform 271"/>
            <p:cNvSpPr>
              <a:spLocks/>
            </p:cNvSpPr>
            <p:nvPr/>
          </p:nvSpPr>
          <p:spPr bwMode="auto">
            <a:xfrm>
              <a:off x="3421" y="2728"/>
              <a:ext cx="1843" cy="2183"/>
            </a:xfrm>
            <a:custGeom>
              <a:avLst/>
              <a:gdLst>
                <a:gd name="T0" fmla="*/ 0 w 1843"/>
                <a:gd name="T1" fmla="*/ 1758 h 2183"/>
                <a:gd name="T2" fmla="*/ 113 w 1843"/>
                <a:gd name="T3" fmla="*/ 1644 h 2183"/>
                <a:gd name="T4" fmla="*/ 311 w 1843"/>
                <a:gd name="T5" fmla="*/ 1073 h 2183"/>
                <a:gd name="T6" fmla="*/ 453 w 1843"/>
                <a:gd name="T7" fmla="*/ 992 h 2183"/>
                <a:gd name="T8" fmla="*/ 482 w 1843"/>
                <a:gd name="T9" fmla="*/ 907 h 2183"/>
                <a:gd name="T10" fmla="*/ 227 w 1843"/>
                <a:gd name="T11" fmla="*/ 567 h 2183"/>
                <a:gd name="T12" fmla="*/ 227 w 1843"/>
                <a:gd name="T13" fmla="*/ 368 h 2183"/>
                <a:gd name="T14" fmla="*/ 397 w 1843"/>
                <a:gd name="T15" fmla="*/ 142 h 2183"/>
                <a:gd name="T16" fmla="*/ 624 w 1843"/>
                <a:gd name="T17" fmla="*/ 0 h 2183"/>
                <a:gd name="T18" fmla="*/ 794 w 1843"/>
                <a:gd name="T19" fmla="*/ 85 h 2183"/>
                <a:gd name="T20" fmla="*/ 1076 w 1843"/>
                <a:gd name="T21" fmla="*/ 251 h 2183"/>
                <a:gd name="T22" fmla="*/ 1247 w 1843"/>
                <a:gd name="T23" fmla="*/ 170 h 2183"/>
                <a:gd name="T24" fmla="*/ 1361 w 1843"/>
                <a:gd name="T25" fmla="*/ 368 h 2183"/>
                <a:gd name="T26" fmla="*/ 1361 w 1843"/>
                <a:gd name="T27" fmla="*/ 482 h 2183"/>
                <a:gd name="T28" fmla="*/ 1616 w 1843"/>
                <a:gd name="T29" fmla="*/ 397 h 2183"/>
                <a:gd name="T30" fmla="*/ 1757 w 1843"/>
                <a:gd name="T31" fmla="*/ 566 h 2183"/>
                <a:gd name="T32" fmla="*/ 1843 w 1843"/>
                <a:gd name="T33" fmla="*/ 737 h 2183"/>
                <a:gd name="T34" fmla="*/ 1644 w 1843"/>
                <a:gd name="T35" fmla="*/ 680 h 2183"/>
                <a:gd name="T36" fmla="*/ 1332 w 1843"/>
                <a:gd name="T37" fmla="*/ 794 h 2183"/>
                <a:gd name="T38" fmla="*/ 1276 w 1843"/>
                <a:gd name="T39" fmla="*/ 1021 h 2183"/>
                <a:gd name="T40" fmla="*/ 1162 w 1843"/>
                <a:gd name="T41" fmla="*/ 1134 h 2183"/>
                <a:gd name="T42" fmla="*/ 1304 w 1843"/>
                <a:gd name="T43" fmla="*/ 1276 h 2183"/>
                <a:gd name="T44" fmla="*/ 1191 w 1843"/>
                <a:gd name="T45" fmla="*/ 1729 h 2183"/>
                <a:gd name="T46" fmla="*/ 1049 w 1843"/>
                <a:gd name="T47" fmla="*/ 1786 h 2183"/>
                <a:gd name="T48" fmla="*/ 935 w 1843"/>
                <a:gd name="T49" fmla="*/ 1758 h 2183"/>
                <a:gd name="T50" fmla="*/ 822 w 1843"/>
                <a:gd name="T51" fmla="*/ 1899 h 2183"/>
                <a:gd name="T52" fmla="*/ 595 w 1843"/>
                <a:gd name="T53" fmla="*/ 1928 h 2183"/>
                <a:gd name="T54" fmla="*/ 510 w 1843"/>
                <a:gd name="T55" fmla="*/ 2041 h 2183"/>
                <a:gd name="T56" fmla="*/ 397 w 1843"/>
                <a:gd name="T57" fmla="*/ 2126 h 2183"/>
                <a:gd name="T58" fmla="*/ 227 w 1843"/>
                <a:gd name="T59" fmla="*/ 2154 h 2183"/>
                <a:gd name="T60" fmla="*/ 142 w 1843"/>
                <a:gd name="T61" fmla="*/ 1984 h 2183"/>
                <a:gd name="T62" fmla="*/ 198 w 1843"/>
                <a:gd name="T63" fmla="*/ 1871 h 2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843" h="2183">
                  <a:moveTo>
                    <a:pt x="1" y="1810"/>
                  </a:moveTo>
                  <a:lnTo>
                    <a:pt x="0" y="1758"/>
                  </a:lnTo>
                  <a:lnTo>
                    <a:pt x="85" y="1758"/>
                  </a:lnTo>
                  <a:lnTo>
                    <a:pt x="113" y="1644"/>
                  </a:lnTo>
                  <a:lnTo>
                    <a:pt x="340" y="1559"/>
                  </a:lnTo>
                  <a:lnTo>
                    <a:pt x="311" y="1073"/>
                  </a:lnTo>
                  <a:lnTo>
                    <a:pt x="340" y="964"/>
                  </a:lnTo>
                  <a:lnTo>
                    <a:pt x="453" y="992"/>
                  </a:lnTo>
                  <a:lnTo>
                    <a:pt x="482" y="964"/>
                  </a:lnTo>
                  <a:lnTo>
                    <a:pt x="482" y="907"/>
                  </a:lnTo>
                  <a:lnTo>
                    <a:pt x="340" y="709"/>
                  </a:lnTo>
                  <a:lnTo>
                    <a:pt x="227" y="567"/>
                  </a:lnTo>
                  <a:lnTo>
                    <a:pt x="283" y="454"/>
                  </a:lnTo>
                  <a:lnTo>
                    <a:pt x="227" y="368"/>
                  </a:lnTo>
                  <a:lnTo>
                    <a:pt x="312" y="198"/>
                  </a:lnTo>
                  <a:lnTo>
                    <a:pt x="397" y="142"/>
                  </a:lnTo>
                  <a:lnTo>
                    <a:pt x="453" y="28"/>
                  </a:lnTo>
                  <a:lnTo>
                    <a:pt x="624" y="0"/>
                  </a:lnTo>
                  <a:lnTo>
                    <a:pt x="652" y="57"/>
                  </a:lnTo>
                  <a:lnTo>
                    <a:pt x="794" y="85"/>
                  </a:lnTo>
                  <a:lnTo>
                    <a:pt x="879" y="227"/>
                  </a:lnTo>
                  <a:lnTo>
                    <a:pt x="1076" y="251"/>
                  </a:lnTo>
                  <a:lnTo>
                    <a:pt x="1191" y="170"/>
                  </a:lnTo>
                  <a:lnTo>
                    <a:pt x="1247" y="170"/>
                  </a:lnTo>
                  <a:lnTo>
                    <a:pt x="1247" y="255"/>
                  </a:lnTo>
                  <a:lnTo>
                    <a:pt x="1361" y="368"/>
                  </a:lnTo>
                  <a:lnTo>
                    <a:pt x="1332" y="454"/>
                  </a:lnTo>
                  <a:lnTo>
                    <a:pt x="1361" y="482"/>
                  </a:lnTo>
                  <a:lnTo>
                    <a:pt x="1559" y="340"/>
                  </a:lnTo>
                  <a:lnTo>
                    <a:pt x="1616" y="397"/>
                  </a:lnTo>
                  <a:lnTo>
                    <a:pt x="1701" y="397"/>
                  </a:lnTo>
                  <a:lnTo>
                    <a:pt x="1757" y="566"/>
                  </a:lnTo>
                  <a:lnTo>
                    <a:pt x="1843" y="624"/>
                  </a:lnTo>
                  <a:lnTo>
                    <a:pt x="1843" y="737"/>
                  </a:lnTo>
                  <a:lnTo>
                    <a:pt x="1729" y="737"/>
                  </a:lnTo>
                  <a:lnTo>
                    <a:pt x="1644" y="680"/>
                  </a:lnTo>
                  <a:lnTo>
                    <a:pt x="1446" y="709"/>
                  </a:lnTo>
                  <a:lnTo>
                    <a:pt x="1332" y="794"/>
                  </a:lnTo>
                  <a:lnTo>
                    <a:pt x="1332" y="907"/>
                  </a:lnTo>
                  <a:lnTo>
                    <a:pt x="1276" y="1021"/>
                  </a:lnTo>
                  <a:lnTo>
                    <a:pt x="1191" y="1021"/>
                  </a:lnTo>
                  <a:lnTo>
                    <a:pt x="1162" y="1134"/>
                  </a:lnTo>
                  <a:lnTo>
                    <a:pt x="1191" y="1276"/>
                  </a:lnTo>
                  <a:lnTo>
                    <a:pt x="1304" y="1276"/>
                  </a:lnTo>
                  <a:lnTo>
                    <a:pt x="1162" y="1531"/>
                  </a:lnTo>
                  <a:lnTo>
                    <a:pt x="1191" y="1729"/>
                  </a:lnTo>
                  <a:lnTo>
                    <a:pt x="1077" y="1729"/>
                  </a:lnTo>
                  <a:lnTo>
                    <a:pt x="1049" y="1786"/>
                  </a:lnTo>
                  <a:lnTo>
                    <a:pt x="964" y="1786"/>
                  </a:lnTo>
                  <a:lnTo>
                    <a:pt x="935" y="1758"/>
                  </a:lnTo>
                  <a:lnTo>
                    <a:pt x="850" y="1814"/>
                  </a:lnTo>
                  <a:lnTo>
                    <a:pt x="822" y="1899"/>
                  </a:lnTo>
                  <a:lnTo>
                    <a:pt x="709" y="1843"/>
                  </a:lnTo>
                  <a:lnTo>
                    <a:pt x="595" y="1928"/>
                  </a:lnTo>
                  <a:lnTo>
                    <a:pt x="595" y="2013"/>
                  </a:lnTo>
                  <a:lnTo>
                    <a:pt x="510" y="2041"/>
                  </a:lnTo>
                  <a:lnTo>
                    <a:pt x="482" y="2098"/>
                  </a:lnTo>
                  <a:lnTo>
                    <a:pt x="397" y="2126"/>
                  </a:lnTo>
                  <a:lnTo>
                    <a:pt x="340" y="2183"/>
                  </a:lnTo>
                  <a:lnTo>
                    <a:pt x="227" y="2154"/>
                  </a:lnTo>
                  <a:lnTo>
                    <a:pt x="170" y="2126"/>
                  </a:lnTo>
                  <a:lnTo>
                    <a:pt x="142" y="1984"/>
                  </a:lnTo>
                  <a:lnTo>
                    <a:pt x="198" y="1984"/>
                  </a:lnTo>
                  <a:lnTo>
                    <a:pt x="198" y="1871"/>
                  </a:lnTo>
                  <a:lnTo>
                    <a:pt x="1" y="181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4" name="Freeform 274"/>
            <p:cNvSpPr>
              <a:spLocks/>
            </p:cNvSpPr>
            <p:nvPr/>
          </p:nvSpPr>
          <p:spPr bwMode="auto">
            <a:xfrm>
              <a:off x="4583" y="3947"/>
              <a:ext cx="1361" cy="2325"/>
            </a:xfrm>
            <a:custGeom>
              <a:avLst/>
              <a:gdLst>
                <a:gd name="T0" fmla="*/ 0 w 1361"/>
                <a:gd name="T1" fmla="*/ 312 h 2325"/>
                <a:gd name="T2" fmla="*/ 284 w 1361"/>
                <a:gd name="T3" fmla="*/ 0 h 2325"/>
                <a:gd name="T4" fmla="*/ 284 w 1361"/>
                <a:gd name="T5" fmla="*/ 113 h 2325"/>
                <a:gd name="T6" fmla="*/ 369 w 1361"/>
                <a:gd name="T7" fmla="*/ 142 h 2325"/>
                <a:gd name="T8" fmla="*/ 511 w 1361"/>
                <a:gd name="T9" fmla="*/ 255 h 2325"/>
                <a:gd name="T10" fmla="*/ 596 w 1361"/>
                <a:gd name="T11" fmla="*/ 227 h 2325"/>
                <a:gd name="T12" fmla="*/ 737 w 1361"/>
                <a:gd name="T13" fmla="*/ 425 h 2325"/>
                <a:gd name="T14" fmla="*/ 936 w 1361"/>
                <a:gd name="T15" fmla="*/ 737 h 2325"/>
                <a:gd name="T16" fmla="*/ 936 w 1361"/>
                <a:gd name="T17" fmla="*/ 907 h 2325"/>
                <a:gd name="T18" fmla="*/ 822 w 1361"/>
                <a:gd name="T19" fmla="*/ 1021 h 2325"/>
                <a:gd name="T20" fmla="*/ 1049 w 1361"/>
                <a:gd name="T21" fmla="*/ 1162 h 2325"/>
                <a:gd name="T22" fmla="*/ 1078 w 1361"/>
                <a:gd name="T23" fmla="*/ 1276 h 2325"/>
                <a:gd name="T24" fmla="*/ 1163 w 1361"/>
                <a:gd name="T25" fmla="*/ 1446 h 2325"/>
                <a:gd name="T26" fmla="*/ 1333 w 1361"/>
                <a:gd name="T27" fmla="*/ 1559 h 2325"/>
                <a:gd name="T28" fmla="*/ 1333 w 1361"/>
                <a:gd name="T29" fmla="*/ 1729 h 2325"/>
                <a:gd name="T30" fmla="*/ 1163 w 1361"/>
                <a:gd name="T31" fmla="*/ 1871 h 2325"/>
                <a:gd name="T32" fmla="*/ 1248 w 1361"/>
                <a:gd name="T33" fmla="*/ 2069 h 2325"/>
                <a:gd name="T34" fmla="*/ 1361 w 1361"/>
                <a:gd name="T35" fmla="*/ 2126 h 2325"/>
                <a:gd name="T36" fmla="*/ 1049 w 1361"/>
                <a:gd name="T37" fmla="*/ 2098 h 2325"/>
                <a:gd name="T38" fmla="*/ 907 w 1361"/>
                <a:gd name="T39" fmla="*/ 2240 h 2325"/>
                <a:gd name="T40" fmla="*/ 681 w 1361"/>
                <a:gd name="T41" fmla="*/ 2325 h 2325"/>
                <a:gd name="T42" fmla="*/ 482 w 1361"/>
                <a:gd name="T43" fmla="*/ 2041 h 2325"/>
                <a:gd name="T44" fmla="*/ 709 w 1361"/>
                <a:gd name="T45" fmla="*/ 1984 h 2325"/>
                <a:gd name="T46" fmla="*/ 596 w 1361"/>
                <a:gd name="T47" fmla="*/ 1899 h 2325"/>
                <a:gd name="T48" fmla="*/ 284 w 1361"/>
                <a:gd name="T49" fmla="*/ 1701 h 2325"/>
                <a:gd name="T50" fmla="*/ 312 w 1361"/>
                <a:gd name="T51" fmla="*/ 1588 h 2325"/>
                <a:gd name="T52" fmla="*/ 199 w 1361"/>
                <a:gd name="T53" fmla="*/ 1559 h 2325"/>
                <a:gd name="T54" fmla="*/ 114 w 1361"/>
                <a:gd name="T55" fmla="*/ 1417 h 2325"/>
                <a:gd name="T56" fmla="*/ 85 w 1361"/>
                <a:gd name="T57" fmla="*/ 1332 h 2325"/>
                <a:gd name="T58" fmla="*/ 199 w 1361"/>
                <a:gd name="T59" fmla="*/ 1247 h 2325"/>
                <a:gd name="T60" fmla="*/ 340 w 1361"/>
                <a:gd name="T61" fmla="*/ 1191 h 2325"/>
                <a:gd name="T62" fmla="*/ 284 w 1361"/>
                <a:gd name="T63" fmla="*/ 1021 h 2325"/>
                <a:gd name="T64" fmla="*/ 369 w 1361"/>
                <a:gd name="T65" fmla="*/ 850 h 2325"/>
                <a:gd name="T66" fmla="*/ 369 w 1361"/>
                <a:gd name="T67" fmla="*/ 765 h 2325"/>
                <a:gd name="T68" fmla="*/ 199 w 1361"/>
                <a:gd name="T69" fmla="*/ 709 h 2325"/>
                <a:gd name="T70" fmla="*/ 85 w 1361"/>
                <a:gd name="T71" fmla="*/ 567 h 23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61" h="2325">
                  <a:moveTo>
                    <a:pt x="29" y="510"/>
                  </a:moveTo>
                  <a:lnTo>
                    <a:pt x="0" y="312"/>
                  </a:lnTo>
                  <a:lnTo>
                    <a:pt x="142" y="57"/>
                  </a:lnTo>
                  <a:lnTo>
                    <a:pt x="284" y="0"/>
                  </a:lnTo>
                  <a:lnTo>
                    <a:pt x="312" y="85"/>
                  </a:lnTo>
                  <a:lnTo>
                    <a:pt x="284" y="113"/>
                  </a:lnTo>
                  <a:lnTo>
                    <a:pt x="312" y="170"/>
                  </a:lnTo>
                  <a:lnTo>
                    <a:pt x="369" y="142"/>
                  </a:lnTo>
                  <a:lnTo>
                    <a:pt x="482" y="170"/>
                  </a:lnTo>
                  <a:lnTo>
                    <a:pt x="511" y="255"/>
                  </a:lnTo>
                  <a:lnTo>
                    <a:pt x="567" y="198"/>
                  </a:lnTo>
                  <a:lnTo>
                    <a:pt x="596" y="227"/>
                  </a:lnTo>
                  <a:lnTo>
                    <a:pt x="681" y="397"/>
                  </a:lnTo>
                  <a:lnTo>
                    <a:pt x="737" y="425"/>
                  </a:lnTo>
                  <a:lnTo>
                    <a:pt x="737" y="595"/>
                  </a:lnTo>
                  <a:lnTo>
                    <a:pt x="936" y="737"/>
                  </a:lnTo>
                  <a:lnTo>
                    <a:pt x="964" y="822"/>
                  </a:lnTo>
                  <a:lnTo>
                    <a:pt x="936" y="907"/>
                  </a:lnTo>
                  <a:lnTo>
                    <a:pt x="851" y="879"/>
                  </a:lnTo>
                  <a:lnTo>
                    <a:pt x="822" y="1021"/>
                  </a:lnTo>
                  <a:lnTo>
                    <a:pt x="907" y="1162"/>
                  </a:lnTo>
                  <a:lnTo>
                    <a:pt x="1049" y="1162"/>
                  </a:lnTo>
                  <a:lnTo>
                    <a:pt x="1021" y="1219"/>
                  </a:lnTo>
                  <a:lnTo>
                    <a:pt x="1078" y="1276"/>
                  </a:lnTo>
                  <a:lnTo>
                    <a:pt x="1078" y="1332"/>
                  </a:lnTo>
                  <a:lnTo>
                    <a:pt x="1163" y="1446"/>
                  </a:lnTo>
                  <a:lnTo>
                    <a:pt x="1219" y="1417"/>
                  </a:lnTo>
                  <a:lnTo>
                    <a:pt x="1333" y="1559"/>
                  </a:lnTo>
                  <a:lnTo>
                    <a:pt x="1304" y="1616"/>
                  </a:lnTo>
                  <a:lnTo>
                    <a:pt x="1333" y="1729"/>
                  </a:lnTo>
                  <a:lnTo>
                    <a:pt x="1276" y="1786"/>
                  </a:lnTo>
                  <a:lnTo>
                    <a:pt x="1163" y="1871"/>
                  </a:lnTo>
                  <a:lnTo>
                    <a:pt x="1248" y="1956"/>
                  </a:lnTo>
                  <a:lnTo>
                    <a:pt x="1248" y="2069"/>
                  </a:lnTo>
                  <a:lnTo>
                    <a:pt x="1333" y="2069"/>
                  </a:lnTo>
                  <a:lnTo>
                    <a:pt x="1361" y="2126"/>
                  </a:lnTo>
                  <a:lnTo>
                    <a:pt x="1248" y="2155"/>
                  </a:lnTo>
                  <a:lnTo>
                    <a:pt x="1049" y="2098"/>
                  </a:lnTo>
                  <a:lnTo>
                    <a:pt x="992" y="2183"/>
                  </a:lnTo>
                  <a:lnTo>
                    <a:pt x="907" y="2240"/>
                  </a:lnTo>
                  <a:lnTo>
                    <a:pt x="794" y="2240"/>
                  </a:lnTo>
                  <a:lnTo>
                    <a:pt x="681" y="2325"/>
                  </a:lnTo>
                  <a:lnTo>
                    <a:pt x="596" y="2268"/>
                  </a:lnTo>
                  <a:lnTo>
                    <a:pt x="482" y="2041"/>
                  </a:lnTo>
                  <a:lnTo>
                    <a:pt x="511" y="2013"/>
                  </a:lnTo>
                  <a:lnTo>
                    <a:pt x="709" y="1984"/>
                  </a:lnTo>
                  <a:lnTo>
                    <a:pt x="766" y="1928"/>
                  </a:lnTo>
                  <a:lnTo>
                    <a:pt x="596" y="1899"/>
                  </a:lnTo>
                  <a:lnTo>
                    <a:pt x="425" y="1701"/>
                  </a:lnTo>
                  <a:lnTo>
                    <a:pt x="284" y="1701"/>
                  </a:lnTo>
                  <a:lnTo>
                    <a:pt x="284" y="1644"/>
                  </a:lnTo>
                  <a:lnTo>
                    <a:pt x="312" y="1588"/>
                  </a:lnTo>
                  <a:lnTo>
                    <a:pt x="284" y="1559"/>
                  </a:lnTo>
                  <a:lnTo>
                    <a:pt x="199" y="1559"/>
                  </a:lnTo>
                  <a:lnTo>
                    <a:pt x="114" y="1531"/>
                  </a:lnTo>
                  <a:lnTo>
                    <a:pt x="114" y="1417"/>
                  </a:lnTo>
                  <a:lnTo>
                    <a:pt x="57" y="1361"/>
                  </a:lnTo>
                  <a:lnTo>
                    <a:pt x="85" y="1332"/>
                  </a:lnTo>
                  <a:lnTo>
                    <a:pt x="57" y="1276"/>
                  </a:lnTo>
                  <a:lnTo>
                    <a:pt x="199" y="1247"/>
                  </a:lnTo>
                  <a:lnTo>
                    <a:pt x="284" y="1276"/>
                  </a:lnTo>
                  <a:lnTo>
                    <a:pt x="340" y="1191"/>
                  </a:lnTo>
                  <a:lnTo>
                    <a:pt x="255" y="1077"/>
                  </a:lnTo>
                  <a:lnTo>
                    <a:pt x="284" y="1021"/>
                  </a:lnTo>
                  <a:lnTo>
                    <a:pt x="340" y="992"/>
                  </a:lnTo>
                  <a:lnTo>
                    <a:pt x="369" y="850"/>
                  </a:lnTo>
                  <a:lnTo>
                    <a:pt x="312" y="822"/>
                  </a:lnTo>
                  <a:lnTo>
                    <a:pt x="369" y="765"/>
                  </a:lnTo>
                  <a:lnTo>
                    <a:pt x="340" y="737"/>
                  </a:lnTo>
                  <a:lnTo>
                    <a:pt x="199" y="709"/>
                  </a:lnTo>
                  <a:lnTo>
                    <a:pt x="142" y="567"/>
                  </a:lnTo>
                  <a:lnTo>
                    <a:pt x="85" y="567"/>
                  </a:lnTo>
                  <a:lnTo>
                    <a:pt x="29" y="51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5" name="Freeform 275"/>
            <p:cNvSpPr>
              <a:spLocks/>
            </p:cNvSpPr>
            <p:nvPr/>
          </p:nvSpPr>
          <p:spPr bwMode="auto">
            <a:xfrm>
              <a:off x="76" y="3975"/>
              <a:ext cx="1644" cy="2155"/>
            </a:xfrm>
            <a:custGeom>
              <a:avLst/>
              <a:gdLst>
                <a:gd name="T0" fmla="*/ 822 w 1644"/>
                <a:gd name="T1" fmla="*/ 2127 h 2155"/>
                <a:gd name="T2" fmla="*/ 907 w 1644"/>
                <a:gd name="T3" fmla="*/ 2013 h 2155"/>
                <a:gd name="T4" fmla="*/ 1049 w 1644"/>
                <a:gd name="T5" fmla="*/ 1900 h 2155"/>
                <a:gd name="T6" fmla="*/ 1134 w 1644"/>
                <a:gd name="T7" fmla="*/ 1730 h 2155"/>
                <a:gd name="T8" fmla="*/ 1247 w 1644"/>
                <a:gd name="T9" fmla="*/ 1758 h 2155"/>
                <a:gd name="T10" fmla="*/ 1360 w 1644"/>
                <a:gd name="T11" fmla="*/ 1786 h 2155"/>
                <a:gd name="T12" fmla="*/ 1417 w 1644"/>
                <a:gd name="T13" fmla="*/ 1730 h 2155"/>
                <a:gd name="T14" fmla="*/ 1360 w 1644"/>
                <a:gd name="T15" fmla="*/ 1645 h 2155"/>
                <a:gd name="T16" fmla="*/ 1587 w 1644"/>
                <a:gd name="T17" fmla="*/ 1560 h 2155"/>
                <a:gd name="T18" fmla="*/ 1587 w 1644"/>
                <a:gd name="T19" fmla="*/ 1474 h 2155"/>
                <a:gd name="T20" fmla="*/ 1531 w 1644"/>
                <a:gd name="T21" fmla="*/ 1333 h 2155"/>
                <a:gd name="T22" fmla="*/ 1587 w 1644"/>
                <a:gd name="T23" fmla="*/ 1163 h 2155"/>
                <a:gd name="T24" fmla="*/ 1332 w 1644"/>
                <a:gd name="T25" fmla="*/ 1134 h 2155"/>
                <a:gd name="T26" fmla="*/ 1247 w 1644"/>
                <a:gd name="T27" fmla="*/ 1078 h 2155"/>
                <a:gd name="T28" fmla="*/ 1134 w 1644"/>
                <a:gd name="T29" fmla="*/ 822 h 2155"/>
                <a:gd name="T30" fmla="*/ 1020 w 1644"/>
                <a:gd name="T31" fmla="*/ 652 h 2155"/>
                <a:gd name="T32" fmla="*/ 1077 w 1644"/>
                <a:gd name="T33" fmla="*/ 426 h 2155"/>
                <a:gd name="T34" fmla="*/ 1134 w 1644"/>
                <a:gd name="T35" fmla="*/ 284 h 2155"/>
                <a:gd name="T36" fmla="*/ 992 w 1644"/>
                <a:gd name="T37" fmla="*/ 227 h 2155"/>
                <a:gd name="T38" fmla="*/ 793 w 1644"/>
                <a:gd name="T39" fmla="*/ 85 h 2155"/>
                <a:gd name="T40" fmla="*/ 567 w 1644"/>
                <a:gd name="T41" fmla="*/ 85 h 2155"/>
                <a:gd name="T42" fmla="*/ 425 w 1644"/>
                <a:gd name="T43" fmla="*/ 0 h 2155"/>
                <a:gd name="T44" fmla="*/ 226 w 1644"/>
                <a:gd name="T45" fmla="*/ 85 h 2155"/>
                <a:gd name="T46" fmla="*/ 226 w 1644"/>
                <a:gd name="T47" fmla="*/ 369 h 2155"/>
                <a:gd name="T48" fmla="*/ 113 w 1644"/>
                <a:gd name="T49" fmla="*/ 652 h 2155"/>
                <a:gd name="T50" fmla="*/ 28 w 1644"/>
                <a:gd name="T51" fmla="*/ 822 h 2155"/>
                <a:gd name="T52" fmla="*/ 85 w 1644"/>
                <a:gd name="T53" fmla="*/ 964 h 2155"/>
                <a:gd name="T54" fmla="*/ 198 w 1644"/>
                <a:gd name="T55" fmla="*/ 964 h 2155"/>
                <a:gd name="T56" fmla="*/ 226 w 1644"/>
                <a:gd name="T57" fmla="*/ 1049 h 2155"/>
                <a:gd name="T58" fmla="*/ 198 w 1644"/>
                <a:gd name="T59" fmla="*/ 1361 h 2155"/>
                <a:gd name="T60" fmla="*/ 311 w 1644"/>
                <a:gd name="T61" fmla="*/ 1389 h 2155"/>
                <a:gd name="T62" fmla="*/ 368 w 1644"/>
                <a:gd name="T63" fmla="*/ 1276 h 2155"/>
                <a:gd name="T64" fmla="*/ 482 w 1644"/>
                <a:gd name="T65" fmla="*/ 1418 h 2155"/>
                <a:gd name="T66" fmla="*/ 538 w 1644"/>
                <a:gd name="T67" fmla="*/ 1474 h 2155"/>
                <a:gd name="T68" fmla="*/ 567 w 1644"/>
                <a:gd name="T69" fmla="*/ 1758 h 2155"/>
                <a:gd name="T70" fmla="*/ 680 w 1644"/>
                <a:gd name="T71" fmla="*/ 1843 h 2155"/>
                <a:gd name="T72" fmla="*/ 652 w 1644"/>
                <a:gd name="T73" fmla="*/ 2041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644" h="2155">
                  <a:moveTo>
                    <a:pt x="737" y="2155"/>
                  </a:moveTo>
                  <a:lnTo>
                    <a:pt x="822" y="2127"/>
                  </a:lnTo>
                  <a:lnTo>
                    <a:pt x="850" y="2041"/>
                  </a:lnTo>
                  <a:lnTo>
                    <a:pt x="907" y="2013"/>
                  </a:lnTo>
                  <a:lnTo>
                    <a:pt x="935" y="1928"/>
                  </a:lnTo>
                  <a:lnTo>
                    <a:pt x="1049" y="1900"/>
                  </a:lnTo>
                  <a:lnTo>
                    <a:pt x="1077" y="1815"/>
                  </a:lnTo>
                  <a:lnTo>
                    <a:pt x="1134" y="1730"/>
                  </a:lnTo>
                  <a:lnTo>
                    <a:pt x="1247" y="1701"/>
                  </a:lnTo>
                  <a:lnTo>
                    <a:pt x="1247" y="1758"/>
                  </a:lnTo>
                  <a:lnTo>
                    <a:pt x="1304" y="1758"/>
                  </a:lnTo>
                  <a:lnTo>
                    <a:pt x="1360" y="1786"/>
                  </a:lnTo>
                  <a:lnTo>
                    <a:pt x="1417" y="1786"/>
                  </a:lnTo>
                  <a:lnTo>
                    <a:pt x="1417" y="1730"/>
                  </a:lnTo>
                  <a:lnTo>
                    <a:pt x="1360" y="1701"/>
                  </a:lnTo>
                  <a:lnTo>
                    <a:pt x="1360" y="1645"/>
                  </a:lnTo>
                  <a:lnTo>
                    <a:pt x="1531" y="1560"/>
                  </a:lnTo>
                  <a:lnTo>
                    <a:pt x="1587" y="1560"/>
                  </a:lnTo>
                  <a:lnTo>
                    <a:pt x="1644" y="1531"/>
                  </a:lnTo>
                  <a:lnTo>
                    <a:pt x="1587" y="1474"/>
                  </a:lnTo>
                  <a:lnTo>
                    <a:pt x="1616" y="1446"/>
                  </a:lnTo>
                  <a:lnTo>
                    <a:pt x="1531" y="1333"/>
                  </a:lnTo>
                  <a:lnTo>
                    <a:pt x="1587" y="1304"/>
                  </a:lnTo>
                  <a:lnTo>
                    <a:pt x="1587" y="1163"/>
                  </a:lnTo>
                  <a:lnTo>
                    <a:pt x="1531" y="1191"/>
                  </a:lnTo>
                  <a:lnTo>
                    <a:pt x="1332" y="1134"/>
                  </a:lnTo>
                  <a:lnTo>
                    <a:pt x="1304" y="1191"/>
                  </a:lnTo>
                  <a:lnTo>
                    <a:pt x="1247" y="1078"/>
                  </a:lnTo>
                  <a:lnTo>
                    <a:pt x="1247" y="907"/>
                  </a:lnTo>
                  <a:lnTo>
                    <a:pt x="1134" y="822"/>
                  </a:lnTo>
                  <a:lnTo>
                    <a:pt x="1134" y="766"/>
                  </a:lnTo>
                  <a:lnTo>
                    <a:pt x="1020" y="652"/>
                  </a:lnTo>
                  <a:lnTo>
                    <a:pt x="1134" y="539"/>
                  </a:lnTo>
                  <a:lnTo>
                    <a:pt x="1077" y="426"/>
                  </a:lnTo>
                  <a:lnTo>
                    <a:pt x="1134" y="397"/>
                  </a:lnTo>
                  <a:lnTo>
                    <a:pt x="1134" y="284"/>
                  </a:lnTo>
                  <a:lnTo>
                    <a:pt x="1020" y="199"/>
                  </a:lnTo>
                  <a:lnTo>
                    <a:pt x="992" y="227"/>
                  </a:lnTo>
                  <a:lnTo>
                    <a:pt x="907" y="114"/>
                  </a:lnTo>
                  <a:lnTo>
                    <a:pt x="793" y="85"/>
                  </a:lnTo>
                  <a:lnTo>
                    <a:pt x="737" y="142"/>
                  </a:lnTo>
                  <a:lnTo>
                    <a:pt x="567" y="85"/>
                  </a:lnTo>
                  <a:lnTo>
                    <a:pt x="538" y="29"/>
                  </a:lnTo>
                  <a:lnTo>
                    <a:pt x="425" y="0"/>
                  </a:lnTo>
                  <a:lnTo>
                    <a:pt x="311" y="85"/>
                  </a:lnTo>
                  <a:lnTo>
                    <a:pt x="226" y="85"/>
                  </a:lnTo>
                  <a:lnTo>
                    <a:pt x="170" y="255"/>
                  </a:lnTo>
                  <a:lnTo>
                    <a:pt x="226" y="369"/>
                  </a:lnTo>
                  <a:lnTo>
                    <a:pt x="85" y="567"/>
                  </a:lnTo>
                  <a:lnTo>
                    <a:pt x="113" y="652"/>
                  </a:lnTo>
                  <a:lnTo>
                    <a:pt x="0" y="766"/>
                  </a:lnTo>
                  <a:lnTo>
                    <a:pt x="28" y="822"/>
                  </a:lnTo>
                  <a:lnTo>
                    <a:pt x="28" y="879"/>
                  </a:lnTo>
                  <a:lnTo>
                    <a:pt x="85" y="964"/>
                  </a:lnTo>
                  <a:lnTo>
                    <a:pt x="170" y="907"/>
                  </a:lnTo>
                  <a:lnTo>
                    <a:pt x="198" y="964"/>
                  </a:lnTo>
                  <a:lnTo>
                    <a:pt x="170" y="1021"/>
                  </a:lnTo>
                  <a:lnTo>
                    <a:pt x="226" y="1049"/>
                  </a:lnTo>
                  <a:lnTo>
                    <a:pt x="170" y="1276"/>
                  </a:lnTo>
                  <a:lnTo>
                    <a:pt x="198" y="1361"/>
                  </a:lnTo>
                  <a:lnTo>
                    <a:pt x="255" y="1304"/>
                  </a:lnTo>
                  <a:lnTo>
                    <a:pt x="311" y="1389"/>
                  </a:lnTo>
                  <a:lnTo>
                    <a:pt x="368" y="1389"/>
                  </a:lnTo>
                  <a:lnTo>
                    <a:pt x="368" y="1276"/>
                  </a:lnTo>
                  <a:lnTo>
                    <a:pt x="425" y="1276"/>
                  </a:lnTo>
                  <a:lnTo>
                    <a:pt x="482" y="1418"/>
                  </a:lnTo>
                  <a:lnTo>
                    <a:pt x="538" y="1418"/>
                  </a:lnTo>
                  <a:lnTo>
                    <a:pt x="538" y="1474"/>
                  </a:lnTo>
                  <a:lnTo>
                    <a:pt x="482" y="1588"/>
                  </a:lnTo>
                  <a:lnTo>
                    <a:pt x="567" y="1758"/>
                  </a:lnTo>
                  <a:lnTo>
                    <a:pt x="623" y="1758"/>
                  </a:lnTo>
                  <a:lnTo>
                    <a:pt x="680" y="1843"/>
                  </a:lnTo>
                  <a:lnTo>
                    <a:pt x="623" y="1956"/>
                  </a:lnTo>
                  <a:lnTo>
                    <a:pt x="652" y="2041"/>
                  </a:lnTo>
                  <a:lnTo>
                    <a:pt x="737" y="215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0" name="Freeform 280"/>
            <p:cNvSpPr>
              <a:spLocks/>
            </p:cNvSpPr>
            <p:nvPr/>
          </p:nvSpPr>
          <p:spPr bwMode="auto">
            <a:xfrm>
              <a:off x="1096" y="3947"/>
              <a:ext cx="822" cy="2013"/>
            </a:xfrm>
            <a:custGeom>
              <a:avLst/>
              <a:gdLst>
                <a:gd name="T0" fmla="*/ 114 w 822"/>
                <a:gd name="T1" fmla="*/ 312 h 2013"/>
                <a:gd name="T2" fmla="*/ 57 w 822"/>
                <a:gd name="T3" fmla="*/ 454 h 2013"/>
                <a:gd name="T4" fmla="*/ 0 w 822"/>
                <a:gd name="T5" fmla="*/ 680 h 2013"/>
                <a:gd name="T6" fmla="*/ 114 w 822"/>
                <a:gd name="T7" fmla="*/ 850 h 2013"/>
                <a:gd name="T8" fmla="*/ 227 w 822"/>
                <a:gd name="T9" fmla="*/ 1106 h 2013"/>
                <a:gd name="T10" fmla="*/ 312 w 822"/>
                <a:gd name="T11" fmla="*/ 1162 h 2013"/>
                <a:gd name="T12" fmla="*/ 567 w 822"/>
                <a:gd name="T13" fmla="*/ 1191 h 2013"/>
                <a:gd name="T14" fmla="*/ 511 w 822"/>
                <a:gd name="T15" fmla="*/ 1361 h 2013"/>
                <a:gd name="T16" fmla="*/ 567 w 822"/>
                <a:gd name="T17" fmla="*/ 1502 h 2013"/>
                <a:gd name="T18" fmla="*/ 596 w 822"/>
                <a:gd name="T19" fmla="*/ 1814 h 2013"/>
                <a:gd name="T20" fmla="*/ 539 w 822"/>
                <a:gd name="T21" fmla="*/ 1956 h 2013"/>
                <a:gd name="T22" fmla="*/ 624 w 822"/>
                <a:gd name="T23" fmla="*/ 2013 h 2013"/>
                <a:gd name="T24" fmla="*/ 709 w 822"/>
                <a:gd name="T25" fmla="*/ 1928 h 2013"/>
                <a:gd name="T26" fmla="*/ 794 w 822"/>
                <a:gd name="T27" fmla="*/ 1758 h 2013"/>
                <a:gd name="T28" fmla="*/ 737 w 822"/>
                <a:gd name="T29" fmla="*/ 1673 h 2013"/>
                <a:gd name="T30" fmla="*/ 766 w 822"/>
                <a:gd name="T31" fmla="*/ 1588 h 2013"/>
                <a:gd name="T32" fmla="*/ 766 w 822"/>
                <a:gd name="T33" fmla="*/ 1502 h 2013"/>
                <a:gd name="T34" fmla="*/ 709 w 822"/>
                <a:gd name="T35" fmla="*/ 1417 h 2013"/>
                <a:gd name="T36" fmla="*/ 709 w 822"/>
                <a:gd name="T37" fmla="*/ 1247 h 2013"/>
                <a:gd name="T38" fmla="*/ 652 w 822"/>
                <a:gd name="T39" fmla="*/ 1106 h 2013"/>
                <a:gd name="T40" fmla="*/ 652 w 822"/>
                <a:gd name="T41" fmla="*/ 935 h 2013"/>
                <a:gd name="T42" fmla="*/ 766 w 822"/>
                <a:gd name="T43" fmla="*/ 765 h 2013"/>
                <a:gd name="T44" fmla="*/ 794 w 822"/>
                <a:gd name="T45" fmla="*/ 454 h 2013"/>
                <a:gd name="T46" fmla="*/ 737 w 822"/>
                <a:gd name="T47" fmla="*/ 312 h 2013"/>
                <a:gd name="T48" fmla="*/ 766 w 822"/>
                <a:gd name="T49" fmla="*/ 227 h 2013"/>
                <a:gd name="T50" fmla="*/ 681 w 822"/>
                <a:gd name="T51" fmla="*/ 142 h 2013"/>
                <a:gd name="T52" fmla="*/ 624 w 822"/>
                <a:gd name="T53" fmla="*/ 85 h 2013"/>
                <a:gd name="T54" fmla="*/ 567 w 822"/>
                <a:gd name="T55" fmla="*/ 0 h 2013"/>
                <a:gd name="T56" fmla="*/ 482 w 822"/>
                <a:gd name="T57" fmla="*/ 28 h 2013"/>
                <a:gd name="T58" fmla="*/ 425 w 822"/>
                <a:gd name="T59" fmla="*/ 85 h 2013"/>
                <a:gd name="T60" fmla="*/ 312 w 822"/>
                <a:gd name="T61" fmla="*/ 28 h 2013"/>
                <a:gd name="T62" fmla="*/ 255 w 822"/>
                <a:gd name="T63" fmla="*/ 142 h 2013"/>
                <a:gd name="T64" fmla="*/ 57 w 822"/>
                <a:gd name="T65" fmla="*/ 85 h 2013"/>
                <a:gd name="T66" fmla="*/ 0 w 822"/>
                <a:gd name="T67" fmla="*/ 227 h 20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822" h="2013">
                  <a:moveTo>
                    <a:pt x="0" y="227"/>
                  </a:moveTo>
                  <a:lnTo>
                    <a:pt x="114" y="312"/>
                  </a:lnTo>
                  <a:lnTo>
                    <a:pt x="114" y="425"/>
                  </a:lnTo>
                  <a:lnTo>
                    <a:pt x="57" y="454"/>
                  </a:lnTo>
                  <a:lnTo>
                    <a:pt x="114" y="567"/>
                  </a:lnTo>
                  <a:lnTo>
                    <a:pt x="0" y="680"/>
                  </a:lnTo>
                  <a:lnTo>
                    <a:pt x="114" y="794"/>
                  </a:lnTo>
                  <a:lnTo>
                    <a:pt x="114" y="850"/>
                  </a:lnTo>
                  <a:lnTo>
                    <a:pt x="227" y="935"/>
                  </a:lnTo>
                  <a:lnTo>
                    <a:pt x="227" y="1106"/>
                  </a:lnTo>
                  <a:lnTo>
                    <a:pt x="284" y="1219"/>
                  </a:lnTo>
                  <a:lnTo>
                    <a:pt x="312" y="1162"/>
                  </a:lnTo>
                  <a:lnTo>
                    <a:pt x="511" y="1219"/>
                  </a:lnTo>
                  <a:lnTo>
                    <a:pt x="567" y="1191"/>
                  </a:lnTo>
                  <a:lnTo>
                    <a:pt x="567" y="1332"/>
                  </a:lnTo>
                  <a:lnTo>
                    <a:pt x="511" y="1361"/>
                  </a:lnTo>
                  <a:lnTo>
                    <a:pt x="596" y="1474"/>
                  </a:lnTo>
                  <a:lnTo>
                    <a:pt x="567" y="1502"/>
                  </a:lnTo>
                  <a:lnTo>
                    <a:pt x="624" y="1559"/>
                  </a:lnTo>
                  <a:lnTo>
                    <a:pt x="596" y="1814"/>
                  </a:lnTo>
                  <a:lnTo>
                    <a:pt x="539" y="1871"/>
                  </a:lnTo>
                  <a:lnTo>
                    <a:pt x="539" y="1956"/>
                  </a:lnTo>
                  <a:lnTo>
                    <a:pt x="567" y="1956"/>
                  </a:lnTo>
                  <a:lnTo>
                    <a:pt x="624" y="2013"/>
                  </a:lnTo>
                  <a:lnTo>
                    <a:pt x="709" y="2013"/>
                  </a:lnTo>
                  <a:lnTo>
                    <a:pt x="709" y="1928"/>
                  </a:lnTo>
                  <a:lnTo>
                    <a:pt x="794" y="1871"/>
                  </a:lnTo>
                  <a:lnTo>
                    <a:pt x="794" y="1758"/>
                  </a:lnTo>
                  <a:lnTo>
                    <a:pt x="737" y="1729"/>
                  </a:lnTo>
                  <a:lnTo>
                    <a:pt x="737" y="1673"/>
                  </a:lnTo>
                  <a:lnTo>
                    <a:pt x="766" y="1644"/>
                  </a:lnTo>
                  <a:lnTo>
                    <a:pt x="766" y="1588"/>
                  </a:lnTo>
                  <a:lnTo>
                    <a:pt x="822" y="1559"/>
                  </a:lnTo>
                  <a:lnTo>
                    <a:pt x="766" y="1502"/>
                  </a:lnTo>
                  <a:lnTo>
                    <a:pt x="766" y="1446"/>
                  </a:lnTo>
                  <a:lnTo>
                    <a:pt x="709" y="1417"/>
                  </a:lnTo>
                  <a:lnTo>
                    <a:pt x="794" y="1361"/>
                  </a:lnTo>
                  <a:lnTo>
                    <a:pt x="709" y="1247"/>
                  </a:lnTo>
                  <a:lnTo>
                    <a:pt x="737" y="1162"/>
                  </a:lnTo>
                  <a:lnTo>
                    <a:pt x="652" y="1106"/>
                  </a:lnTo>
                  <a:lnTo>
                    <a:pt x="681" y="992"/>
                  </a:lnTo>
                  <a:lnTo>
                    <a:pt x="652" y="935"/>
                  </a:lnTo>
                  <a:lnTo>
                    <a:pt x="709" y="765"/>
                  </a:lnTo>
                  <a:lnTo>
                    <a:pt x="766" y="765"/>
                  </a:lnTo>
                  <a:lnTo>
                    <a:pt x="766" y="624"/>
                  </a:lnTo>
                  <a:lnTo>
                    <a:pt x="794" y="454"/>
                  </a:lnTo>
                  <a:lnTo>
                    <a:pt x="737" y="397"/>
                  </a:lnTo>
                  <a:lnTo>
                    <a:pt x="737" y="312"/>
                  </a:lnTo>
                  <a:lnTo>
                    <a:pt x="794" y="283"/>
                  </a:lnTo>
                  <a:lnTo>
                    <a:pt x="766" y="227"/>
                  </a:lnTo>
                  <a:lnTo>
                    <a:pt x="766" y="198"/>
                  </a:lnTo>
                  <a:lnTo>
                    <a:pt x="681" y="142"/>
                  </a:lnTo>
                  <a:lnTo>
                    <a:pt x="652" y="85"/>
                  </a:lnTo>
                  <a:lnTo>
                    <a:pt x="624" y="85"/>
                  </a:lnTo>
                  <a:lnTo>
                    <a:pt x="596" y="0"/>
                  </a:lnTo>
                  <a:lnTo>
                    <a:pt x="567" y="0"/>
                  </a:lnTo>
                  <a:lnTo>
                    <a:pt x="539" y="28"/>
                  </a:lnTo>
                  <a:lnTo>
                    <a:pt x="482" y="28"/>
                  </a:lnTo>
                  <a:lnTo>
                    <a:pt x="482" y="57"/>
                  </a:lnTo>
                  <a:lnTo>
                    <a:pt x="425" y="85"/>
                  </a:lnTo>
                  <a:lnTo>
                    <a:pt x="397" y="28"/>
                  </a:lnTo>
                  <a:lnTo>
                    <a:pt x="312" y="28"/>
                  </a:lnTo>
                  <a:lnTo>
                    <a:pt x="312" y="85"/>
                  </a:lnTo>
                  <a:lnTo>
                    <a:pt x="255" y="142"/>
                  </a:lnTo>
                  <a:lnTo>
                    <a:pt x="142" y="142"/>
                  </a:lnTo>
                  <a:lnTo>
                    <a:pt x="57" y="85"/>
                  </a:lnTo>
                  <a:lnTo>
                    <a:pt x="0" y="142"/>
                  </a:lnTo>
                  <a:lnTo>
                    <a:pt x="0" y="22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1" name="Freeform 281"/>
            <p:cNvSpPr>
              <a:spLocks/>
            </p:cNvSpPr>
            <p:nvPr/>
          </p:nvSpPr>
          <p:spPr bwMode="auto">
            <a:xfrm>
              <a:off x="1748" y="3890"/>
              <a:ext cx="1871" cy="2041"/>
            </a:xfrm>
            <a:custGeom>
              <a:avLst/>
              <a:gdLst>
                <a:gd name="T0" fmla="*/ 29 w 1871"/>
                <a:gd name="T1" fmla="*/ 199 h 2041"/>
                <a:gd name="T2" fmla="*/ 114 w 1871"/>
                <a:gd name="T3" fmla="*/ 284 h 2041"/>
                <a:gd name="T4" fmla="*/ 85 w 1871"/>
                <a:gd name="T5" fmla="*/ 369 h 2041"/>
                <a:gd name="T6" fmla="*/ 142 w 1871"/>
                <a:gd name="T7" fmla="*/ 511 h 2041"/>
                <a:gd name="T8" fmla="*/ 284 w 1871"/>
                <a:gd name="T9" fmla="*/ 539 h 2041"/>
                <a:gd name="T10" fmla="*/ 340 w 1871"/>
                <a:gd name="T11" fmla="*/ 681 h 2041"/>
                <a:gd name="T12" fmla="*/ 454 w 1871"/>
                <a:gd name="T13" fmla="*/ 681 h 2041"/>
                <a:gd name="T14" fmla="*/ 596 w 1871"/>
                <a:gd name="T15" fmla="*/ 822 h 2041"/>
                <a:gd name="T16" fmla="*/ 624 w 1871"/>
                <a:gd name="T17" fmla="*/ 1078 h 2041"/>
                <a:gd name="T18" fmla="*/ 511 w 1871"/>
                <a:gd name="T19" fmla="*/ 1134 h 2041"/>
                <a:gd name="T20" fmla="*/ 567 w 1871"/>
                <a:gd name="T21" fmla="*/ 1276 h 2041"/>
                <a:gd name="T22" fmla="*/ 624 w 1871"/>
                <a:gd name="T23" fmla="*/ 1276 h 2041"/>
                <a:gd name="T24" fmla="*/ 652 w 1871"/>
                <a:gd name="T25" fmla="*/ 1361 h 2041"/>
                <a:gd name="T26" fmla="*/ 652 w 1871"/>
                <a:gd name="T27" fmla="*/ 1503 h 2041"/>
                <a:gd name="T28" fmla="*/ 766 w 1871"/>
                <a:gd name="T29" fmla="*/ 1588 h 2041"/>
                <a:gd name="T30" fmla="*/ 822 w 1871"/>
                <a:gd name="T31" fmla="*/ 1645 h 2041"/>
                <a:gd name="T32" fmla="*/ 709 w 1871"/>
                <a:gd name="T33" fmla="*/ 1786 h 2041"/>
                <a:gd name="T34" fmla="*/ 766 w 1871"/>
                <a:gd name="T35" fmla="*/ 1786 h 2041"/>
                <a:gd name="T36" fmla="*/ 964 w 1871"/>
                <a:gd name="T37" fmla="*/ 1900 h 2041"/>
                <a:gd name="T38" fmla="*/ 1049 w 1871"/>
                <a:gd name="T39" fmla="*/ 1928 h 2041"/>
                <a:gd name="T40" fmla="*/ 1219 w 1871"/>
                <a:gd name="T41" fmla="*/ 2041 h 2041"/>
                <a:gd name="T42" fmla="*/ 1276 w 1871"/>
                <a:gd name="T43" fmla="*/ 1730 h 2041"/>
                <a:gd name="T44" fmla="*/ 1219 w 1871"/>
                <a:gd name="T45" fmla="*/ 1588 h 2041"/>
                <a:gd name="T46" fmla="*/ 1361 w 1871"/>
                <a:gd name="T47" fmla="*/ 1588 h 2041"/>
                <a:gd name="T48" fmla="*/ 1446 w 1871"/>
                <a:gd name="T49" fmla="*/ 1559 h 2041"/>
                <a:gd name="T50" fmla="*/ 1588 w 1871"/>
                <a:gd name="T51" fmla="*/ 1446 h 2041"/>
                <a:gd name="T52" fmla="*/ 1645 w 1871"/>
                <a:gd name="T53" fmla="*/ 1389 h 2041"/>
                <a:gd name="T54" fmla="*/ 1701 w 1871"/>
                <a:gd name="T55" fmla="*/ 1276 h 2041"/>
                <a:gd name="T56" fmla="*/ 1701 w 1871"/>
                <a:gd name="T57" fmla="*/ 1078 h 2041"/>
                <a:gd name="T58" fmla="*/ 1843 w 1871"/>
                <a:gd name="T59" fmla="*/ 964 h 2041"/>
                <a:gd name="T60" fmla="*/ 1871 w 1871"/>
                <a:gd name="T61" fmla="*/ 822 h 2041"/>
                <a:gd name="T62" fmla="*/ 1673 w 1871"/>
                <a:gd name="T63" fmla="*/ 652 h 2041"/>
                <a:gd name="T64" fmla="*/ 1673 w 1871"/>
                <a:gd name="T65" fmla="*/ 794 h 2041"/>
                <a:gd name="T66" fmla="*/ 1559 w 1871"/>
                <a:gd name="T67" fmla="*/ 907 h 2041"/>
                <a:gd name="T68" fmla="*/ 1418 w 1871"/>
                <a:gd name="T69" fmla="*/ 851 h 2041"/>
                <a:gd name="T70" fmla="*/ 1361 w 1871"/>
                <a:gd name="T71" fmla="*/ 992 h 2041"/>
                <a:gd name="T72" fmla="*/ 1276 w 1871"/>
                <a:gd name="T73" fmla="*/ 1304 h 2041"/>
                <a:gd name="T74" fmla="*/ 1191 w 1871"/>
                <a:gd name="T75" fmla="*/ 1418 h 2041"/>
                <a:gd name="T76" fmla="*/ 1163 w 1871"/>
                <a:gd name="T77" fmla="*/ 1531 h 2041"/>
                <a:gd name="T78" fmla="*/ 993 w 1871"/>
                <a:gd name="T79" fmla="*/ 1588 h 2041"/>
                <a:gd name="T80" fmla="*/ 822 w 1871"/>
                <a:gd name="T81" fmla="*/ 1418 h 2041"/>
                <a:gd name="T82" fmla="*/ 766 w 1871"/>
                <a:gd name="T83" fmla="*/ 1304 h 2041"/>
                <a:gd name="T84" fmla="*/ 766 w 1871"/>
                <a:gd name="T85" fmla="*/ 1163 h 2041"/>
                <a:gd name="T86" fmla="*/ 794 w 1871"/>
                <a:gd name="T87" fmla="*/ 1021 h 2041"/>
                <a:gd name="T88" fmla="*/ 879 w 1871"/>
                <a:gd name="T89" fmla="*/ 936 h 2041"/>
                <a:gd name="T90" fmla="*/ 766 w 1871"/>
                <a:gd name="T91" fmla="*/ 567 h 2041"/>
                <a:gd name="T92" fmla="*/ 822 w 1871"/>
                <a:gd name="T93" fmla="*/ 369 h 2041"/>
                <a:gd name="T94" fmla="*/ 766 w 1871"/>
                <a:gd name="T95" fmla="*/ 255 h 2041"/>
                <a:gd name="T96" fmla="*/ 596 w 1871"/>
                <a:gd name="T97" fmla="*/ 170 h 2041"/>
                <a:gd name="T98" fmla="*/ 482 w 1871"/>
                <a:gd name="T99" fmla="*/ 57 h 2041"/>
                <a:gd name="T100" fmla="*/ 340 w 1871"/>
                <a:gd name="T101" fmla="*/ 57 h 2041"/>
                <a:gd name="T102" fmla="*/ 199 w 1871"/>
                <a:gd name="T103" fmla="*/ 114 h 2041"/>
                <a:gd name="T104" fmla="*/ 114 w 1871"/>
                <a:gd name="T105" fmla="*/ 114 h 2041"/>
                <a:gd name="T106" fmla="*/ 0 w 1871"/>
                <a:gd name="T107" fmla="*/ 142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871" h="2041">
                  <a:moveTo>
                    <a:pt x="0" y="142"/>
                  </a:moveTo>
                  <a:lnTo>
                    <a:pt x="29" y="199"/>
                  </a:lnTo>
                  <a:lnTo>
                    <a:pt x="114" y="255"/>
                  </a:lnTo>
                  <a:lnTo>
                    <a:pt x="114" y="284"/>
                  </a:lnTo>
                  <a:lnTo>
                    <a:pt x="142" y="340"/>
                  </a:lnTo>
                  <a:lnTo>
                    <a:pt x="85" y="369"/>
                  </a:lnTo>
                  <a:lnTo>
                    <a:pt x="85" y="454"/>
                  </a:lnTo>
                  <a:lnTo>
                    <a:pt x="142" y="511"/>
                  </a:lnTo>
                  <a:lnTo>
                    <a:pt x="255" y="511"/>
                  </a:lnTo>
                  <a:lnTo>
                    <a:pt x="284" y="539"/>
                  </a:lnTo>
                  <a:lnTo>
                    <a:pt x="255" y="624"/>
                  </a:lnTo>
                  <a:lnTo>
                    <a:pt x="340" y="681"/>
                  </a:lnTo>
                  <a:lnTo>
                    <a:pt x="426" y="709"/>
                  </a:lnTo>
                  <a:lnTo>
                    <a:pt x="454" y="681"/>
                  </a:lnTo>
                  <a:lnTo>
                    <a:pt x="454" y="766"/>
                  </a:lnTo>
                  <a:lnTo>
                    <a:pt x="596" y="822"/>
                  </a:lnTo>
                  <a:lnTo>
                    <a:pt x="624" y="879"/>
                  </a:lnTo>
                  <a:lnTo>
                    <a:pt x="624" y="1078"/>
                  </a:lnTo>
                  <a:lnTo>
                    <a:pt x="596" y="1106"/>
                  </a:lnTo>
                  <a:lnTo>
                    <a:pt x="511" y="1134"/>
                  </a:lnTo>
                  <a:lnTo>
                    <a:pt x="596" y="1163"/>
                  </a:lnTo>
                  <a:lnTo>
                    <a:pt x="567" y="1276"/>
                  </a:lnTo>
                  <a:lnTo>
                    <a:pt x="596" y="1304"/>
                  </a:lnTo>
                  <a:lnTo>
                    <a:pt x="624" y="1276"/>
                  </a:lnTo>
                  <a:lnTo>
                    <a:pt x="681" y="1333"/>
                  </a:lnTo>
                  <a:lnTo>
                    <a:pt x="652" y="1361"/>
                  </a:lnTo>
                  <a:lnTo>
                    <a:pt x="624" y="1474"/>
                  </a:lnTo>
                  <a:lnTo>
                    <a:pt x="652" y="1503"/>
                  </a:lnTo>
                  <a:lnTo>
                    <a:pt x="737" y="1503"/>
                  </a:lnTo>
                  <a:lnTo>
                    <a:pt x="766" y="1588"/>
                  </a:lnTo>
                  <a:lnTo>
                    <a:pt x="851" y="1616"/>
                  </a:lnTo>
                  <a:lnTo>
                    <a:pt x="822" y="1645"/>
                  </a:lnTo>
                  <a:lnTo>
                    <a:pt x="766" y="1673"/>
                  </a:lnTo>
                  <a:lnTo>
                    <a:pt x="709" y="1786"/>
                  </a:lnTo>
                  <a:lnTo>
                    <a:pt x="737" y="1843"/>
                  </a:lnTo>
                  <a:lnTo>
                    <a:pt x="766" y="1786"/>
                  </a:lnTo>
                  <a:lnTo>
                    <a:pt x="907" y="1843"/>
                  </a:lnTo>
                  <a:lnTo>
                    <a:pt x="964" y="1900"/>
                  </a:lnTo>
                  <a:lnTo>
                    <a:pt x="964" y="1928"/>
                  </a:lnTo>
                  <a:lnTo>
                    <a:pt x="1049" y="1928"/>
                  </a:lnTo>
                  <a:lnTo>
                    <a:pt x="1163" y="2041"/>
                  </a:lnTo>
                  <a:lnTo>
                    <a:pt x="1219" y="2041"/>
                  </a:lnTo>
                  <a:lnTo>
                    <a:pt x="1276" y="1928"/>
                  </a:lnTo>
                  <a:lnTo>
                    <a:pt x="1276" y="1730"/>
                  </a:lnTo>
                  <a:lnTo>
                    <a:pt x="1219" y="1730"/>
                  </a:lnTo>
                  <a:lnTo>
                    <a:pt x="1219" y="1588"/>
                  </a:lnTo>
                  <a:lnTo>
                    <a:pt x="1276" y="1616"/>
                  </a:lnTo>
                  <a:lnTo>
                    <a:pt x="1361" y="1588"/>
                  </a:lnTo>
                  <a:lnTo>
                    <a:pt x="1418" y="1616"/>
                  </a:lnTo>
                  <a:lnTo>
                    <a:pt x="1446" y="1559"/>
                  </a:lnTo>
                  <a:lnTo>
                    <a:pt x="1503" y="1474"/>
                  </a:lnTo>
                  <a:lnTo>
                    <a:pt x="1588" y="1446"/>
                  </a:lnTo>
                  <a:lnTo>
                    <a:pt x="1588" y="1361"/>
                  </a:lnTo>
                  <a:lnTo>
                    <a:pt x="1645" y="1389"/>
                  </a:lnTo>
                  <a:lnTo>
                    <a:pt x="1758" y="1276"/>
                  </a:lnTo>
                  <a:lnTo>
                    <a:pt x="1701" y="1276"/>
                  </a:lnTo>
                  <a:lnTo>
                    <a:pt x="1673" y="1163"/>
                  </a:lnTo>
                  <a:lnTo>
                    <a:pt x="1701" y="1078"/>
                  </a:lnTo>
                  <a:lnTo>
                    <a:pt x="1730" y="1021"/>
                  </a:lnTo>
                  <a:lnTo>
                    <a:pt x="1843" y="964"/>
                  </a:lnTo>
                  <a:lnTo>
                    <a:pt x="1815" y="822"/>
                  </a:lnTo>
                  <a:lnTo>
                    <a:pt x="1871" y="822"/>
                  </a:lnTo>
                  <a:lnTo>
                    <a:pt x="1871" y="709"/>
                  </a:lnTo>
                  <a:lnTo>
                    <a:pt x="1673" y="652"/>
                  </a:lnTo>
                  <a:lnTo>
                    <a:pt x="1645" y="737"/>
                  </a:lnTo>
                  <a:lnTo>
                    <a:pt x="1673" y="794"/>
                  </a:lnTo>
                  <a:lnTo>
                    <a:pt x="1673" y="851"/>
                  </a:lnTo>
                  <a:lnTo>
                    <a:pt x="1559" y="907"/>
                  </a:lnTo>
                  <a:lnTo>
                    <a:pt x="1503" y="851"/>
                  </a:lnTo>
                  <a:lnTo>
                    <a:pt x="1418" y="851"/>
                  </a:lnTo>
                  <a:lnTo>
                    <a:pt x="1333" y="936"/>
                  </a:lnTo>
                  <a:lnTo>
                    <a:pt x="1361" y="992"/>
                  </a:lnTo>
                  <a:lnTo>
                    <a:pt x="1361" y="1049"/>
                  </a:lnTo>
                  <a:lnTo>
                    <a:pt x="1276" y="1304"/>
                  </a:lnTo>
                  <a:lnTo>
                    <a:pt x="1276" y="1361"/>
                  </a:lnTo>
                  <a:lnTo>
                    <a:pt x="1191" y="1418"/>
                  </a:lnTo>
                  <a:lnTo>
                    <a:pt x="1163" y="1474"/>
                  </a:lnTo>
                  <a:lnTo>
                    <a:pt x="1163" y="1531"/>
                  </a:lnTo>
                  <a:lnTo>
                    <a:pt x="1049" y="1531"/>
                  </a:lnTo>
                  <a:lnTo>
                    <a:pt x="993" y="1588"/>
                  </a:lnTo>
                  <a:lnTo>
                    <a:pt x="851" y="1531"/>
                  </a:lnTo>
                  <a:lnTo>
                    <a:pt x="822" y="1418"/>
                  </a:lnTo>
                  <a:lnTo>
                    <a:pt x="766" y="1389"/>
                  </a:lnTo>
                  <a:lnTo>
                    <a:pt x="766" y="1304"/>
                  </a:lnTo>
                  <a:lnTo>
                    <a:pt x="794" y="1248"/>
                  </a:lnTo>
                  <a:lnTo>
                    <a:pt x="766" y="1163"/>
                  </a:lnTo>
                  <a:lnTo>
                    <a:pt x="822" y="1078"/>
                  </a:lnTo>
                  <a:lnTo>
                    <a:pt x="794" y="1021"/>
                  </a:lnTo>
                  <a:lnTo>
                    <a:pt x="822" y="936"/>
                  </a:lnTo>
                  <a:lnTo>
                    <a:pt x="879" y="936"/>
                  </a:lnTo>
                  <a:lnTo>
                    <a:pt x="907" y="851"/>
                  </a:lnTo>
                  <a:lnTo>
                    <a:pt x="766" y="567"/>
                  </a:lnTo>
                  <a:lnTo>
                    <a:pt x="794" y="539"/>
                  </a:lnTo>
                  <a:lnTo>
                    <a:pt x="822" y="369"/>
                  </a:lnTo>
                  <a:lnTo>
                    <a:pt x="737" y="284"/>
                  </a:lnTo>
                  <a:lnTo>
                    <a:pt x="766" y="255"/>
                  </a:lnTo>
                  <a:lnTo>
                    <a:pt x="766" y="199"/>
                  </a:lnTo>
                  <a:lnTo>
                    <a:pt x="596" y="170"/>
                  </a:lnTo>
                  <a:lnTo>
                    <a:pt x="539" y="57"/>
                  </a:lnTo>
                  <a:lnTo>
                    <a:pt x="482" y="57"/>
                  </a:lnTo>
                  <a:lnTo>
                    <a:pt x="426" y="0"/>
                  </a:lnTo>
                  <a:lnTo>
                    <a:pt x="340" y="57"/>
                  </a:lnTo>
                  <a:lnTo>
                    <a:pt x="255" y="29"/>
                  </a:lnTo>
                  <a:lnTo>
                    <a:pt x="199" y="114"/>
                  </a:lnTo>
                  <a:lnTo>
                    <a:pt x="142" y="85"/>
                  </a:lnTo>
                  <a:lnTo>
                    <a:pt x="114" y="114"/>
                  </a:lnTo>
                  <a:lnTo>
                    <a:pt x="29" y="114"/>
                  </a:lnTo>
                  <a:lnTo>
                    <a:pt x="0" y="14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2" name="Freeform 282"/>
            <p:cNvSpPr>
              <a:spLocks/>
            </p:cNvSpPr>
            <p:nvPr/>
          </p:nvSpPr>
          <p:spPr bwMode="auto">
            <a:xfrm>
              <a:off x="4243" y="5308"/>
              <a:ext cx="1531" cy="1701"/>
            </a:xfrm>
            <a:custGeom>
              <a:avLst/>
              <a:gdLst>
                <a:gd name="T0" fmla="*/ 454 w 1531"/>
                <a:gd name="T1" fmla="*/ 56 h 1701"/>
                <a:gd name="T2" fmla="*/ 539 w 1531"/>
                <a:gd name="T3" fmla="*/ 198 h 1701"/>
                <a:gd name="T4" fmla="*/ 652 w 1531"/>
                <a:gd name="T5" fmla="*/ 227 h 1701"/>
                <a:gd name="T6" fmla="*/ 624 w 1531"/>
                <a:gd name="T7" fmla="*/ 340 h 1701"/>
                <a:gd name="T8" fmla="*/ 936 w 1531"/>
                <a:gd name="T9" fmla="*/ 538 h 1701"/>
                <a:gd name="T10" fmla="*/ 1049 w 1531"/>
                <a:gd name="T11" fmla="*/ 623 h 1701"/>
                <a:gd name="T12" fmla="*/ 822 w 1531"/>
                <a:gd name="T13" fmla="*/ 680 h 1701"/>
                <a:gd name="T14" fmla="*/ 1021 w 1531"/>
                <a:gd name="T15" fmla="*/ 964 h 1701"/>
                <a:gd name="T16" fmla="*/ 1247 w 1531"/>
                <a:gd name="T17" fmla="*/ 879 h 1701"/>
                <a:gd name="T18" fmla="*/ 1389 w 1531"/>
                <a:gd name="T19" fmla="*/ 737 h 1701"/>
                <a:gd name="T20" fmla="*/ 1503 w 1531"/>
                <a:gd name="T21" fmla="*/ 850 h 1701"/>
                <a:gd name="T22" fmla="*/ 1332 w 1531"/>
                <a:gd name="T23" fmla="*/ 1247 h 1701"/>
                <a:gd name="T24" fmla="*/ 1361 w 1531"/>
                <a:gd name="T25" fmla="*/ 1332 h 1701"/>
                <a:gd name="T26" fmla="*/ 1162 w 1531"/>
                <a:gd name="T27" fmla="*/ 1389 h 1701"/>
                <a:gd name="T28" fmla="*/ 794 w 1531"/>
                <a:gd name="T29" fmla="*/ 1701 h 1701"/>
                <a:gd name="T30" fmla="*/ 709 w 1531"/>
                <a:gd name="T31" fmla="*/ 1644 h 1701"/>
                <a:gd name="T32" fmla="*/ 595 w 1531"/>
                <a:gd name="T33" fmla="*/ 1616 h 1701"/>
                <a:gd name="T34" fmla="*/ 397 w 1531"/>
                <a:gd name="T35" fmla="*/ 1502 h 1701"/>
                <a:gd name="T36" fmla="*/ 284 w 1531"/>
                <a:gd name="T37" fmla="*/ 1361 h 1701"/>
                <a:gd name="T38" fmla="*/ 340 w 1531"/>
                <a:gd name="T39" fmla="*/ 1275 h 1701"/>
                <a:gd name="T40" fmla="*/ 397 w 1531"/>
                <a:gd name="T41" fmla="*/ 1162 h 1701"/>
                <a:gd name="T42" fmla="*/ 227 w 1531"/>
                <a:gd name="T43" fmla="*/ 1134 h 1701"/>
                <a:gd name="T44" fmla="*/ 340 w 1531"/>
                <a:gd name="T45" fmla="*/ 1020 h 1701"/>
                <a:gd name="T46" fmla="*/ 454 w 1531"/>
                <a:gd name="T47" fmla="*/ 680 h 1701"/>
                <a:gd name="T48" fmla="*/ 340 w 1531"/>
                <a:gd name="T49" fmla="*/ 538 h 1701"/>
                <a:gd name="T50" fmla="*/ 227 w 1531"/>
                <a:gd name="T51" fmla="*/ 453 h 1701"/>
                <a:gd name="T52" fmla="*/ 113 w 1531"/>
                <a:gd name="T53" fmla="*/ 453 h 1701"/>
                <a:gd name="T54" fmla="*/ 0 w 1531"/>
                <a:gd name="T55" fmla="*/ 425 h 1701"/>
                <a:gd name="T56" fmla="*/ 85 w 1531"/>
                <a:gd name="T57" fmla="*/ 283 h 1701"/>
                <a:gd name="T58" fmla="*/ 170 w 1531"/>
                <a:gd name="T59" fmla="*/ 141 h 1701"/>
                <a:gd name="T60" fmla="*/ 85 w 1531"/>
                <a:gd name="T61" fmla="*/ 85 h 1701"/>
                <a:gd name="T62" fmla="*/ 312 w 1531"/>
                <a:gd name="T63" fmla="*/ 85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31" h="1701">
                  <a:moveTo>
                    <a:pt x="397" y="0"/>
                  </a:moveTo>
                  <a:lnTo>
                    <a:pt x="454" y="56"/>
                  </a:lnTo>
                  <a:lnTo>
                    <a:pt x="454" y="170"/>
                  </a:lnTo>
                  <a:lnTo>
                    <a:pt x="539" y="198"/>
                  </a:lnTo>
                  <a:lnTo>
                    <a:pt x="624" y="198"/>
                  </a:lnTo>
                  <a:lnTo>
                    <a:pt x="652" y="227"/>
                  </a:lnTo>
                  <a:lnTo>
                    <a:pt x="624" y="283"/>
                  </a:lnTo>
                  <a:lnTo>
                    <a:pt x="624" y="340"/>
                  </a:lnTo>
                  <a:lnTo>
                    <a:pt x="765" y="340"/>
                  </a:lnTo>
                  <a:lnTo>
                    <a:pt x="936" y="538"/>
                  </a:lnTo>
                  <a:lnTo>
                    <a:pt x="1106" y="567"/>
                  </a:lnTo>
                  <a:lnTo>
                    <a:pt x="1049" y="623"/>
                  </a:lnTo>
                  <a:lnTo>
                    <a:pt x="822" y="652"/>
                  </a:lnTo>
                  <a:lnTo>
                    <a:pt x="822" y="680"/>
                  </a:lnTo>
                  <a:lnTo>
                    <a:pt x="936" y="907"/>
                  </a:lnTo>
                  <a:lnTo>
                    <a:pt x="1021" y="964"/>
                  </a:lnTo>
                  <a:lnTo>
                    <a:pt x="1134" y="879"/>
                  </a:lnTo>
                  <a:lnTo>
                    <a:pt x="1247" y="879"/>
                  </a:lnTo>
                  <a:lnTo>
                    <a:pt x="1332" y="822"/>
                  </a:lnTo>
                  <a:lnTo>
                    <a:pt x="1389" y="737"/>
                  </a:lnTo>
                  <a:lnTo>
                    <a:pt x="1446" y="822"/>
                  </a:lnTo>
                  <a:lnTo>
                    <a:pt x="1503" y="850"/>
                  </a:lnTo>
                  <a:lnTo>
                    <a:pt x="1531" y="1105"/>
                  </a:lnTo>
                  <a:lnTo>
                    <a:pt x="1332" y="1247"/>
                  </a:lnTo>
                  <a:lnTo>
                    <a:pt x="1332" y="1304"/>
                  </a:lnTo>
                  <a:lnTo>
                    <a:pt x="1361" y="1332"/>
                  </a:lnTo>
                  <a:lnTo>
                    <a:pt x="1332" y="1389"/>
                  </a:lnTo>
                  <a:lnTo>
                    <a:pt x="1162" y="1389"/>
                  </a:lnTo>
                  <a:lnTo>
                    <a:pt x="1162" y="1417"/>
                  </a:lnTo>
                  <a:lnTo>
                    <a:pt x="794" y="1701"/>
                  </a:lnTo>
                  <a:lnTo>
                    <a:pt x="737" y="1616"/>
                  </a:lnTo>
                  <a:lnTo>
                    <a:pt x="709" y="1644"/>
                  </a:lnTo>
                  <a:lnTo>
                    <a:pt x="652" y="1616"/>
                  </a:lnTo>
                  <a:lnTo>
                    <a:pt x="595" y="1616"/>
                  </a:lnTo>
                  <a:lnTo>
                    <a:pt x="595" y="1502"/>
                  </a:lnTo>
                  <a:lnTo>
                    <a:pt x="397" y="1502"/>
                  </a:lnTo>
                  <a:lnTo>
                    <a:pt x="454" y="1446"/>
                  </a:lnTo>
                  <a:lnTo>
                    <a:pt x="284" y="1361"/>
                  </a:lnTo>
                  <a:lnTo>
                    <a:pt x="340" y="1332"/>
                  </a:lnTo>
                  <a:lnTo>
                    <a:pt x="340" y="1275"/>
                  </a:lnTo>
                  <a:lnTo>
                    <a:pt x="397" y="1219"/>
                  </a:lnTo>
                  <a:lnTo>
                    <a:pt x="397" y="1162"/>
                  </a:lnTo>
                  <a:lnTo>
                    <a:pt x="369" y="1105"/>
                  </a:lnTo>
                  <a:lnTo>
                    <a:pt x="227" y="1134"/>
                  </a:lnTo>
                  <a:lnTo>
                    <a:pt x="255" y="1049"/>
                  </a:lnTo>
                  <a:lnTo>
                    <a:pt x="340" y="1020"/>
                  </a:lnTo>
                  <a:lnTo>
                    <a:pt x="340" y="964"/>
                  </a:lnTo>
                  <a:lnTo>
                    <a:pt x="454" y="680"/>
                  </a:lnTo>
                  <a:lnTo>
                    <a:pt x="454" y="652"/>
                  </a:lnTo>
                  <a:lnTo>
                    <a:pt x="340" y="538"/>
                  </a:lnTo>
                  <a:lnTo>
                    <a:pt x="284" y="538"/>
                  </a:lnTo>
                  <a:lnTo>
                    <a:pt x="227" y="453"/>
                  </a:lnTo>
                  <a:lnTo>
                    <a:pt x="198" y="482"/>
                  </a:lnTo>
                  <a:lnTo>
                    <a:pt x="113" y="453"/>
                  </a:lnTo>
                  <a:lnTo>
                    <a:pt x="113" y="425"/>
                  </a:lnTo>
                  <a:lnTo>
                    <a:pt x="0" y="425"/>
                  </a:lnTo>
                  <a:lnTo>
                    <a:pt x="85" y="340"/>
                  </a:lnTo>
                  <a:lnTo>
                    <a:pt x="85" y="283"/>
                  </a:lnTo>
                  <a:lnTo>
                    <a:pt x="170" y="227"/>
                  </a:lnTo>
                  <a:lnTo>
                    <a:pt x="170" y="141"/>
                  </a:lnTo>
                  <a:lnTo>
                    <a:pt x="113" y="141"/>
                  </a:lnTo>
                  <a:lnTo>
                    <a:pt x="85" y="85"/>
                  </a:lnTo>
                  <a:lnTo>
                    <a:pt x="284" y="56"/>
                  </a:lnTo>
                  <a:lnTo>
                    <a:pt x="312" y="85"/>
                  </a:lnTo>
                  <a:lnTo>
                    <a:pt x="39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4" name="Freeform 284"/>
            <p:cNvSpPr>
              <a:spLocks/>
            </p:cNvSpPr>
            <p:nvPr/>
          </p:nvSpPr>
          <p:spPr bwMode="auto">
            <a:xfrm>
              <a:off x="3761" y="4457"/>
              <a:ext cx="1162" cy="936"/>
            </a:xfrm>
            <a:custGeom>
              <a:avLst/>
              <a:gdLst>
                <a:gd name="T0" fmla="*/ 0 w 1162"/>
                <a:gd name="T1" fmla="*/ 454 h 936"/>
                <a:gd name="T2" fmla="*/ 0 w 1162"/>
                <a:gd name="T3" fmla="*/ 511 h 936"/>
                <a:gd name="T4" fmla="*/ 57 w 1162"/>
                <a:gd name="T5" fmla="*/ 482 h 936"/>
                <a:gd name="T6" fmla="*/ 113 w 1162"/>
                <a:gd name="T7" fmla="*/ 482 h 936"/>
                <a:gd name="T8" fmla="*/ 85 w 1162"/>
                <a:gd name="T9" fmla="*/ 539 h 936"/>
                <a:gd name="T10" fmla="*/ 28 w 1162"/>
                <a:gd name="T11" fmla="*/ 567 h 936"/>
                <a:gd name="T12" fmla="*/ 170 w 1162"/>
                <a:gd name="T13" fmla="*/ 709 h 936"/>
                <a:gd name="T14" fmla="*/ 227 w 1162"/>
                <a:gd name="T15" fmla="*/ 822 h 936"/>
                <a:gd name="T16" fmla="*/ 312 w 1162"/>
                <a:gd name="T17" fmla="*/ 794 h 936"/>
                <a:gd name="T18" fmla="*/ 312 w 1162"/>
                <a:gd name="T19" fmla="*/ 851 h 936"/>
                <a:gd name="T20" fmla="*/ 397 w 1162"/>
                <a:gd name="T21" fmla="*/ 794 h 936"/>
                <a:gd name="T22" fmla="*/ 510 w 1162"/>
                <a:gd name="T23" fmla="*/ 907 h 936"/>
                <a:gd name="T24" fmla="*/ 567 w 1162"/>
                <a:gd name="T25" fmla="*/ 936 h 936"/>
                <a:gd name="T26" fmla="*/ 766 w 1162"/>
                <a:gd name="T27" fmla="*/ 907 h 936"/>
                <a:gd name="T28" fmla="*/ 794 w 1162"/>
                <a:gd name="T29" fmla="*/ 936 h 936"/>
                <a:gd name="T30" fmla="*/ 879 w 1162"/>
                <a:gd name="T31" fmla="*/ 851 h 936"/>
                <a:gd name="T32" fmla="*/ 907 w 1162"/>
                <a:gd name="T33" fmla="*/ 822 h 936"/>
                <a:gd name="T34" fmla="*/ 879 w 1162"/>
                <a:gd name="T35" fmla="*/ 766 h 936"/>
                <a:gd name="T36" fmla="*/ 1021 w 1162"/>
                <a:gd name="T37" fmla="*/ 737 h 936"/>
                <a:gd name="T38" fmla="*/ 1106 w 1162"/>
                <a:gd name="T39" fmla="*/ 766 h 936"/>
                <a:gd name="T40" fmla="*/ 1162 w 1162"/>
                <a:gd name="T41" fmla="*/ 681 h 936"/>
                <a:gd name="T42" fmla="*/ 1077 w 1162"/>
                <a:gd name="T43" fmla="*/ 567 h 936"/>
                <a:gd name="T44" fmla="*/ 1106 w 1162"/>
                <a:gd name="T45" fmla="*/ 511 h 936"/>
                <a:gd name="T46" fmla="*/ 992 w 1162"/>
                <a:gd name="T47" fmla="*/ 482 h 936"/>
                <a:gd name="T48" fmla="*/ 907 w 1162"/>
                <a:gd name="T49" fmla="*/ 482 h 936"/>
                <a:gd name="T50" fmla="*/ 851 w 1162"/>
                <a:gd name="T51" fmla="*/ 454 h 936"/>
                <a:gd name="T52" fmla="*/ 766 w 1162"/>
                <a:gd name="T53" fmla="*/ 511 h 936"/>
                <a:gd name="T54" fmla="*/ 624 w 1162"/>
                <a:gd name="T55" fmla="*/ 567 h 936"/>
                <a:gd name="T56" fmla="*/ 539 w 1162"/>
                <a:gd name="T57" fmla="*/ 482 h 936"/>
                <a:gd name="T58" fmla="*/ 539 w 1162"/>
                <a:gd name="T59" fmla="*/ 397 h 936"/>
                <a:gd name="T60" fmla="*/ 595 w 1162"/>
                <a:gd name="T61" fmla="*/ 369 h 936"/>
                <a:gd name="T62" fmla="*/ 652 w 1162"/>
                <a:gd name="T63" fmla="*/ 312 h 936"/>
                <a:gd name="T64" fmla="*/ 680 w 1162"/>
                <a:gd name="T65" fmla="*/ 227 h 936"/>
                <a:gd name="T66" fmla="*/ 794 w 1162"/>
                <a:gd name="T67" fmla="*/ 142 h 936"/>
                <a:gd name="T68" fmla="*/ 794 w 1162"/>
                <a:gd name="T69" fmla="*/ 114 h 936"/>
                <a:gd name="T70" fmla="*/ 907 w 1162"/>
                <a:gd name="T71" fmla="*/ 57 h 936"/>
                <a:gd name="T72" fmla="*/ 851 w 1162"/>
                <a:gd name="T73" fmla="*/ 0 h 936"/>
                <a:gd name="T74" fmla="*/ 737 w 1162"/>
                <a:gd name="T75" fmla="*/ 0 h 936"/>
                <a:gd name="T76" fmla="*/ 709 w 1162"/>
                <a:gd name="T77" fmla="*/ 57 h 936"/>
                <a:gd name="T78" fmla="*/ 624 w 1162"/>
                <a:gd name="T79" fmla="*/ 57 h 936"/>
                <a:gd name="T80" fmla="*/ 595 w 1162"/>
                <a:gd name="T81" fmla="*/ 29 h 936"/>
                <a:gd name="T82" fmla="*/ 510 w 1162"/>
                <a:gd name="T83" fmla="*/ 85 h 936"/>
                <a:gd name="T84" fmla="*/ 482 w 1162"/>
                <a:gd name="T85" fmla="*/ 170 h 936"/>
                <a:gd name="T86" fmla="*/ 369 w 1162"/>
                <a:gd name="T87" fmla="*/ 114 h 936"/>
                <a:gd name="T88" fmla="*/ 255 w 1162"/>
                <a:gd name="T89" fmla="*/ 199 h 936"/>
                <a:gd name="T90" fmla="*/ 255 w 1162"/>
                <a:gd name="T91" fmla="*/ 284 h 936"/>
                <a:gd name="T92" fmla="*/ 170 w 1162"/>
                <a:gd name="T93" fmla="*/ 312 h 936"/>
                <a:gd name="T94" fmla="*/ 142 w 1162"/>
                <a:gd name="T95" fmla="*/ 369 h 936"/>
                <a:gd name="T96" fmla="*/ 57 w 1162"/>
                <a:gd name="T97" fmla="*/ 397 h 936"/>
                <a:gd name="T98" fmla="*/ 0 w 1162"/>
                <a:gd name="T99" fmla="*/ 454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62" h="936">
                  <a:moveTo>
                    <a:pt x="0" y="454"/>
                  </a:moveTo>
                  <a:lnTo>
                    <a:pt x="0" y="511"/>
                  </a:lnTo>
                  <a:lnTo>
                    <a:pt x="57" y="482"/>
                  </a:lnTo>
                  <a:lnTo>
                    <a:pt x="113" y="482"/>
                  </a:lnTo>
                  <a:lnTo>
                    <a:pt x="85" y="539"/>
                  </a:lnTo>
                  <a:lnTo>
                    <a:pt x="28" y="567"/>
                  </a:lnTo>
                  <a:lnTo>
                    <a:pt x="170" y="709"/>
                  </a:lnTo>
                  <a:lnTo>
                    <a:pt x="227" y="822"/>
                  </a:lnTo>
                  <a:lnTo>
                    <a:pt x="312" y="794"/>
                  </a:lnTo>
                  <a:lnTo>
                    <a:pt x="312" y="851"/>
                  </a:lnTo>
                  <a:lnTo>
                    <a:pt x="397" y="794"/>
                  </a:lnTo>
                  <a:lnTo>
                    <a:pt x="510" y="907"/>
                  </a:lnTo>
                  <a:lnTo>
                    <a:pt x="567" y="936"/>
                  </a:lnTo>
                  <a:lnTo>
                    <a:pt x="766" y="907"/>
                  </a:lnTo>
                  <a:lnTo>
                    <a:pt x="794" y="936"/>
                  </a:lnTo>
                  <a:lnTo>
                    <a:pt x="879" y="851"/>
                  </a:lnTo>
                  <a:lnTo>
                    <a:pt x="907" y="822"/>
                  </a:lnTo>
                  <a:lnTo>
                    <a:pt x="879" y="766"/>
                  </a:lnTo>
                  <a:lnTo>
                    <a:pt x="1021" y="737"/>
                  </a:lnTo>
                  <a:lnTo>
                    <a:pt x="1106" y="766"/>
                  </a:lnTo>
                  <a:lnTo>
                    <a:pt x="1162" y="681"/>
                  </a:lnTo>
                  <a:lnTo>
                    <a:pt x="1077" y="567"/>
                  </a:lnTo>
                  <a:lnTo>
                    <a:pt x="1106" y="511"/>
                  </a:lnTo>
                  <a:lnTo>
                    <a:pt x="992" y="482"/>
                  </a:lnTo>
                  <a:lnTo>
                    <a:pt x="907" y="482"/>
                  </a:lnTo>
                  <a:lnTo>
                    <a:pt x="851" y="454"/>
                  </a:lnTo>
                  <a:lnTo>
                    <a:pt x="766" y="511"/>
                  </a:lnTo>
                  <a:lnTo>
                    <a:pt x="624" y="567"/>
                  </a:lnTo>
                  <a:lnTo>
                    <a:pt x="539" y="482"/>
                  </a:lnTo>
                  <a:lnTo>
                    <a:pt x="539" y="397"/>
                  </a:lnTo>
                  <a:lnTo>
                    <a:pt x="595" y="369"/>
                  </a:lnTo>
                  <a:lnTo>
                    <a:pt x="652" y="312"/>
                  </a:lnTo>
                  <a:lnTo>
                    <a:pt x="680" y="227"/>
                  </a:lnTo>
                  <a:lnTo>
                    <a:pt x="794" y="142"/>
                  </a:lnTo>
                  <a:lnTo>
                    <a:pt x="794" y="114"/>
                  </a:lnTo>
                  <a:lnTo>
                    <a:pt x="907" y="57"/>
                  </a:lnTo>
                  <a:lnTo>
                    <a:pt x="851" y="0"/>
                  </a:lnTo>
                  <a:lnTo>
                    <a:pt x="737" y="0"/>
                  </a:lnTo>
                  <a:lnTo>
                    <a:pt x="709" y="57"/>
                  </a:lnTo>
                  <a:lnTo>
                    <a:pt x="624" y="57"/>
                  </a:lnTo>
                  <a:lnTo>
                    <a:pt x="595" y="29"/>
                  </a:lnTo>
                  <a:lnTo>
                    <a:pt x="510" y="85"/>
                  </a:lnTo>
                  <a:lnTo>
                    <a:pt x="482" y="170"/>
                  </a:lnTo>
                  <a:lnTo>
                    <a:pt x="369" y="114"/>
                  </a:lnTo>
                  <a:lnTo>
                    <a:pt x="255" y="199"/>
                  </a:lnTo>
                  <a:lnTo>
                    <a:pt x="255" y="284"/>
                  </a:lnTo>
                  <a:lnTo>
                    <a:pt x="170" y="312"/>
                  </a:lnTo>
                  <a:lnTo>
                    <a:pt x="142" y="369"/>
                  </a:lnTo>
                  <a:lnTo>
                    <a:pt x="57" y="397"/>
                  </a:lnTo>
                  <a:lnTo>
                    <a:pt x="0" y="45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5" name="Freeform 285"/>
            <p:cNvSpPr>
              <a:spLocks/>
            </p:cNvSpPr>
            <p:nvPr/>
          </p:nvSpPr>
          <p:spPr bwMode="auto">
            <a:xfrm>
              <a:off x="4300" y="4514"/>
              <a:ext cx="652" cy="510"/>
            </a:xfrm>
            <a:custGeom>
              <a:avLst/>
              <a:gdLst>
                <a:gd name="T0" fmla="*/ 397 w 652"/>
                <a:gd name="T1" fmla="*/ 0 h 510"/>
                <a:gd name="T2" fmla="*/ 368 w 652"/>
                <a:gd name="T3" fmla="*/ 0 h 510"/>
                <a:gd name="T4" fmla="*/ 255 w 652"/>
                <a:gd name="T5" fmla="*/ 57 h 510"/>
                <a:gd name="T6" fmla="*/ 255 w 652"/>
                <a:gd name="T7" fmla="*/ 85 h 510"/>
                <a:gd name="T8" fmla="*/ 141 w 652"/>
                <a:gd name="T9" fmla="*/ 170 h 510"/>
                <a:gd name="T10" fmla="*/ 113 w 652"/>
                <a:gd name="T11" fmla="*/ 255 h 510"/>
                <a:gd name="T12" fmla="*/ 56 w 652"/>
                <a:gd name="T13" fmla="*/ 312 h 510"/>
                <a:gd name="T14" fmla="*/ 0 w 652"/>
                <a:gd name="T15" fmla="*/ 340 h 510"/>
                <a:gd name="T16" fmla="*/ 0 w 652"/>
                <a:gd name="T17" fmla="*/ 425 h 510"/>
                <a:gd name="T18" fmla="*/ 85 w 652"/>
                <a:gd name="T19" fmla="*/ 510 h 510"/>
                <a:gd name="T20" fmla="*/ 227 w 652"/>
                <a:gd name="T21" fmla="*/ 454 h 510"/>
                <a:gd name="T22" fmla="*/ 312 w 652"/>
                <a:gd name="T23" fmla="*/ 397 h 510"/>
                <a:gd name="T24" fmla="*/ 368 w 652"/>
                <a:gd name="T25" fmla="*/ 425 h 510"/>
                <a:gd name="T26" fmla="*/ 453 w 652"/>
                <a:gd name="T27" fmla="*/ 425 h 510"/>
                <a:gd name="T28" fmla="*/ 567 w 652"/>
                <a:gd name="T29" fmla="*/ 454 h 510"/>
                <a:gd name="T30" fmla="*/ 623 w 652"/>
                <a:gd name="T31" fmla="*/ 425 h 510"/>
                <a:gd name="T32" fmla="*/ 652 w 652"/>
                <a:gd name="T33" fmla="*/ 283 h 510"/>
                <a:gd name="T34" fmla="*/ 595 w 652"/>
                <a:gd name="T35" fmla="*/ 255 h 510"/>
                <a:gd name="T36" fmla="*/ 652 w 652"/>
                <a:gd name="T37" fmla="*/ 198 h 510"/>
                <a:gd name="T38" fmla="*/ 623 w 652"/>
                <a:gd name="T39" fmla="*/ 170 h 510"/>
                <a:gd name="T40" fmla="*/ 482 w 652"/>
                <a:gd name="T41" fmla="*/ 142 h 510"/>
                <a:gd name="T42" fmla="*/ 425 w 652"/>
                <a:gd name="T43" fmla="*/ 0 h 510"/>
                <a:gd name="T44" fmla="*/ 397 w 652"/>
                <a:gd name="T45" fmla="*/ 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52" h="510">
                  <a:moveTo>
                    <a:pt x="397" y="0"/>
                  </a:moveTo>
                  <a:lnTo>
                    <a:pt x="368" y="0"/>
                  </a:lnTo>
                  <a:lnTo>
                    <a:pt x="255" y="57"/>
                  </a:lnTo>
                  <a:lnTo>
                    <a:pt x="255" y="85"/>
                  </a:lnTo>
                  <a:lnTo>
                    <a:pt x="141" y="170"/>
                  </a:lnTo>
                  <a:lnTo>
                    <a:pt x="113" y="255"/>
                  </a:lnTo>
                  <a:lnTo>
                    <a:pt x="56" y="312"/>
                  </a:lnTo>
                  <a:lnTo>
                    <a:pt x="0" y="340"/>
                  </a:lnTo>
                  <a:lnTo>
                    <a:pt x="0" y="425"/>
                  </a:lnTo>
                  <a:lnTo>
                    <a:pt x="85" y="510"/>
                  </a:lnTo>
                  <a:lnTo>
                    <a:pt x="227" y="454"/>
                  </a:lnTo>
                  <a:lnTo>
                    <a:pt x="312" y="397"/>
                  </a:lnTo>
                  <a:lnTo>
                    <a:pt x="368" y="425"/>
                  </a:lnTo>
                  <a:lnTo>
                    <a:pt x="453" y="425"/>
                  </a:lnTo>
                  <a:lnTo>
                    <a:pt x="567" y="454"/>
                  </a:lnTo>
                  <a:lnTo>
                    <a:pt x="623" y="425"/>
                  </a:lnTo>
                  <a:lnTo>
                    <a:pt x="652" y="283"/>
                  </a:lnTo>
                  <a:lnTo>
                    <a:pt x="595" y="255"/>
                  </a:lnTo>
                  <a:lnTo>
                    <a:pt x="652" y="198"/>
                  </a:lnTo>
                  <a:lnTo>
                    <a:pt x="623" y="170"/>
                  </a:lnTo>
                  <a:lnTo>
                    <a:pt x="482" y="142"/>
                  </a:lnTo>
                  <a:lnTo>
                    <a:pt x="425" y="0"/>
                  </a:lnTo>
                  <a:lnTo>
                    <a:pt x="39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6" name="Freeform 286"/>
            <p:cNvSpPr>
              <a:spLocks/>
            </p:cNvSpPr>
            <p:nvPr/>
          </p:nvSpPr>
          <p:spPr bwMode="auto">
            <a:xfrm>
              <a:off x="2514" y="4741"/>
              <a:ext cx="595" cy="737"/>
            </a:xfrm>
            <a:custGeom>
              <a:avLst/>
              <a:gdLst>
                <a:gd name="T0" fmla="*/ 595 w 595"/>
                <a:gd name="T1" fmla="*/ 198 h 737"/>
                <a:gd name="T2" fmla="*/ 510 w 595"/>
                <a:gd name="T3" fmla="*/ 453 h 737"/>
                <a:gd name="T4" fmla="*/ 510 w 595"/>
                <a:gd name="T5" fmla="*/ 510 h 737"/>
                <a:gd name="T6" fmla="*/ 425 w 595"/>
                <a:gd name="T7" fmla="*/ 567 h 737"/>
                <a:gd name="T8" fmla="*/ 397 w 595"/>
                <a:gd name="T9" fmla="*/ 623 h 737"/>
                <a:gd name="T10" fmla="*/ 397 w 595"/>
                <a:gd name="T11" fmla="*/ 680 h 737"/>
                <a:gd name="T12" fmla="*/ 283 w 595"/>
                <a:gd name="T13" fmla="*/ 680 h 737"/>
                <a:gd name="T14" fmla="*/ 227 w 595"/>
                <a:gd name="T15" fmla="*/ 737 h 737"/>
                <a:gd name="T16" fmla="*/ 85 w 595"/>
                <a:gd name="T17" fmla="*/ 680 h 737"/>
                <a:gd name="T18" fmla="*/ 56 w 595"/>
                <a:gd name="T19" fmla="*/ 567 h 737"/>
                <a:gd name="T20" fmla="*/ 0 w 595"/>
                <a:gd name="T21" fmla="*/ 538 h 737"/>
                <a:gd name="T22" fmla="*/ 0 w 595"/>
                <a:gd name="T23" fmla="*/ 453 h 737"/>
                <a:gd name="T24" fmla="*/ 28 w 595"/>
                <a:gd name="T25" fmla="*/ 397 h 737"/>
                <a:gd name="T26" fmla="*/ 0 w 595"/>
                <a:gd name="T27" fmla="*/ 312 h 737"/>
                <a:gd name="T28" fmla="*/ 56 w 595"/>
                <a:gd name="T29" fmla="*/ 227 h 737"/>
                <a:gd name="T30" fmla="*/ 28 w 595"/>
                <a:gd name="T31" fmla="*/ 170 h 737"/>
                <a:gd name="T32" fmla="*/ 56 w 595"/>
                <a:gd name="T33" fmla="*/ 85 h 737"/>
                <a:gd name="T34" fmla="*/ 85 w 595"/>
                <a:gd name="T35" fmla="*/ 85 h 737"/>
                <a:gd name="T36" fmla="*/ 113 w 595"/>
                <a:gd name="T37" fmla="*/ 85 h 737"/>
                <a:gd name="T38" fmla="*/ 141 w 595"/>
                <a:gd name="T39" fmla="*/ 0 h 737"/>
                <a:gd name="T40" fmla="*/ 227 w 595"/>
                <a:gd name="T41" fmla="*/ 28 h 737"/>
                <a:gd name="T42" fmla="*/ 340 w 595"/>
                <a:gd name="T43" fmla="*/ 227 h 737"/>
                <a:gd name="T44" fmla="*/ 425 w 595"/>
                <a:gd name="T45" fmla="*/ 312 h 737"/>
                <a:gd name="T46" fmla="*/ 482 w 595"/>
                <a:gd name="T47" fmla="*/ 198 h 737"/>
                <a:gd name="T48" fmla="*/ 595 w 595"/>
                <a:gd name="T49" fmla="*/ 198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95" h="737">
                  <a:moveTo>
                    <a:pt x="595" y="198"/>
                  </a:moveTo>
                  <a:lnTo>
                    <a:pt x="510" y="453"/>
                  </a:lnTo>
                  <a:lnTo>
                    <a:pt x="510" y="510"/>
                  </a:lnTo>
                  <a:lnTo>
                    <a:pt x="425" y="567"/>
                  </a:lnTo>
                  <a:lnTo>
                    <a:pt x="397" y="623"/>
                  </a:lnTo>
                  <a:lnTo>
                    <a:pt x="397" y="680"/>
                  </a:lnTo>
                  <a:lnTo>
                    <a:pt x="283" y="680"/>
                  </a:lnTo>
                  <a:lnTo>
                    <a:pt x="227" y="737"/>
                  </a:lnTo>
                  <a:lnTo>
                    <a:pt x="85" y="680"/>
                  </a:lnTo>
                  <a:lnTo>
                    <a:pt x="56" y="567"/>
                  </a:lnTo>
                  <a:lnTo>
                    <a:pt x="0" y="538"/>
                  </a:lnTo>
                  <a:lnTo>
                    <a:pt x="0" y="453"/>
                  </a:lnTo>
                  <a:lnTo>
                    <a:pt x="28" y="397"/>
                  </a:lnTo>
                  <a:lnTo>
                    <a:pt x="0" y="312"/>
                  </a:lnTo>
                  <a:lnTo>
                    <a:pt x="56" y="227"/>
                  </a:lnTo>
                  <a:lnTo>
                    <a:pt x="28" y="170"/>
                  </a:lnTo>
                  <a:lnTo>
                    <a:pt x="56" y="85"/>
                  </a:lnTo>
                  <a:lnTo>
                    <a:pt x="85" y="85"/>
                  </a:lnTo>
                  <a:lnTo>
                    <a:pt x="113" y="85"/>
                  </a:lnTo>
                  <a:lnTo>
                    <a:pt x="141" y="0"/>
                  </a:lnTo>
                  <a:lnTo>
                    <a:pt x="227" y="28"/>
                  </a:lnTo>
                  <a:lnTo>
                    <a:pt x="340" y="227"/>
                  </a:lnTo>
                  <a:lnTo>
                    <a:pt x="425" y="312"/>
                  </a:lnTo>
                  <a:lnTo>
                    <a:pt x="482" y="198"/>
                  </a:lnTo>
                  <a:lnTo>
                    <a:pt x="595" y="19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7" name="Freeform 287"/>
            <p:cNvSpPr>
              <a:spLocks/>
            </p:cNvSpPr>
            <p:nvPr/>
          </p:nvSpPr>
          <p:spPr bwMode="auto">
            <a:xfrm>
              <a:off x="2967" y="5478"/>
              <a:ext cx="284" cy="227"/>
            </a:xfrm>
            <a:custGeom>
              <a:avLst/>
              <a:gdLst>
                <a:gd name="T0" fmla="*/ 199 w 284"/>
                <a:gd name="T1" fmla="*/ 28 h 227"/>
                <a:gd name="T2" fmla="*/ 142 w 284"/>
                <a:gd name="T3" fmla="*/ 0 h 227"/>
                <a:gd name="T4" fmla="*/ 57 w 284"/>
                <a:gd name="T5" fmla="*/ 28 h 227"/>
                <a:gd name="T6" fmla="*/ 0 w 284"/>
                <a:gd name="T7" fmla="*/ 0 h 227"/>
                <a:gd name="T8" fmla="*/ 0 w 284"/>
                <a:gd name="T9" fmla="*/ 142 h 227"/>
                <a:gd name="T10" fmla="*/ 57 w 284"/>
                <a:gd name="T11" fmla="*/ 142 h 227"/>
                <a:gd name="T12" fmla="*/ 114 w 284"/>
                <a:gd name="T13" fmla="*/ 227 h 227"/>
                <a:gd name="T14" fmla="*/ 170 w 284"/>
                <a:gd name="T15" fmla="*/ 227 h 227"/>
                <a:gd name="T16" fmla="*/ 170 w 284"/>
                <a:gd name="T17" fmla="*/ 170 h 227"/>
                <a:gd name="T18" fmla="*/ 255 w 284"/>
                <a:gd name="T19" fmla="*/ 170 h 227"/>
                <a:gd name="T20" fmla="*/ 284 w 284"/>
                <a:gd name="T21" fmla="*/ 142 h 227"/>
                <a:gd name="T22" fmla="*/ 255 w 284"/>
                <a:gd name="T23" fmla="*/ 85 h 227"/>
                <a:gd name="T24" fmla="*/ 227 w 284"/>
                <a:gd name="T25" fmla="*/ 113 h 227"/>
                <a:gd name="T26" fmla="*/ 199 w 284"/>
                <a:gd name="T27" fmla="*/ 113 h 227"/>
                <a:gd name="T28" fmla="*/ 227 w 284"/>
                <a:gd name="T29" fmla="*/ 57 h 227"/>
                <a:gd name="T30" fmla="*/ 199 w 284"/>
                <a:gd name="T31" fmla="*/ 28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4" h="227">
                  <a:moveTo>
                    <a:pt x="199" y="28"/>
                  </a:moveTo>
                  <a:lnTo>
                    <a:pt x="142" y="0"/>
                  </a:lnTo>
                  <a:lnTo>
                    <a:pt x="57" y="28"/>
                  </a:lnTo>
                  <a:lnTo>
                    <a:pt x="0" y="0"/>
                  </a:lnTo>
                  <a:lnTo>
                    <a:pt x="0" y="142"/>
                  </a:lnTo>
                  <a:lnTo>
                    <a:pt x="57" y="142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84" y="142"/>
                  </a:lnTo>
                  <a:lnTo>
                    <a:pt x="255" y="85"/>
                  </a:lnTo>
                  <a:lnTo>
                    <a:pt x="227" y="113"/>
                  </a:lnTo>
                  <a:lnTo>
                    <a:pt x="199" y="113"/>
                  </a:lnTo>
                  <a:lnTo>
                    <a:pt x="227" y="57"/>
                  </a:lnTo>
                  <a:lnTo>
                    <a:pt x="199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8" name="Freeform 288"/>
            <p:cNvSpPr>
              <a:spLocks/>
            </p:cNvSpPr>
            <p:nvPr/>
          </p:nvSpPr>
          <p:spPr bwMode="auto">
            <a:xfrm>
              <a:off x="2967" y="5790"/>
              <a:ext cx="255" cy="198"/>
            </a:xfrm>
            <a:custGeom>
              <a:avLst/>
              <a:gdLst>
                <a:gd name="T0" fmla="*/ 57 w 255"/>
                <a:gd name="T1" fmla="*/ 28 h 198"/>
                <a:gd name="T2" fmla="*/ 0 w 255"/>
                <a:gd name="T3" fmla="*/ 141 h 198"/>
                <a:gd name="T4" fmla="*/ 29 w 255"/>
                <a:gd name="T5" fmla="*/ 198 h 198"/>
                <a:gd name="T6" fmla="*/ 57 w 255"/>
                <a:gd name="T7" fmla="*/ 198 h 198"/>
                <a:gd name="T8" fmla="*/ 85 w 255"/>
                <a:gd name="T9" fmla="*/ 170 h 198"/>
                <a:gd name="T10" fmla="*/ 170 w 255"/>
                <a:gd name="T11" fmla="*/ 170 h 198"/>
                <a:gd name="T12" fmla="*/ 255 w 255"/>
                <a:gd name="T13" fmla="*/ 170 h 198"/>
                <a:gd name="T14" fmla="*/ 255 w 255"/>
                <a:gd name="T15" fmla="*/ 113 h 198"/>
                <a:gd name="T16" fmla="*/ 227 w 255"/>
                <a:gd name="T17" fmla="*/ 56 h 198"/>
                <a:gd name="T18" fmla="*/ 199 w 255"/>
                <a:gd name="T19" fmla="*/ 56 h 198"/>
                <a:gd name="T20" fmla="*/ 199 w 255"/>
                <a:gd name="T21" fmla="*/ 0 h 198"/>
                <a:gd name="T22" fmla="*/ 170 w 255"/>
                <a:gd name="T23" fmla="*/ 0 h 198"/>
                <a:gd name="T24" fmla="*/ 142 w 255"/>
                <a:gd name="T25" fmla="*/ 28 h 198"/>
                <a:gd name="T26" fmla="*/ 114 w 255"/>
                <a:gd name="T27" fmla="*/ 0 h 198"/>
                <a:gd name="T28" fmla="*/ 85 w 255"/>
                <a:gd name="T29" fmla="*/ 0 h 198"/>
                <a:gd name="T30" fmla="*/ 85 w 255"/>
                <a:gd name="T31" fmla="*/ 28 h 198"/>
                <a:gd name="T32" fmla="*/ 57 w 255"/>
                <a:gd name="T33" fmla="*/ 2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5" h="198">
                  <a:moveTo>
                    <a:pt x="57" y="28"/>
                  </a:moveTo>
                  <a:lnTo>
                    <a:pt x="0" y="141"/>
                  </a:lnTo>
                  <a:lnTo>
                    <a:pt x="29" y="198"/>
                  </a:lnTo>
                  <a:lnTo>
                    <a:pt x="57" y="198"/>
                  </a:lnTo>
                  <a:lnTo>
                    <a:pt x="85" y="170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55" y="113"/>
                  </a:lnTo>
                  <a:lnTo>
                    <a:pt x="227" y="56"/>
                  </a:lnTo>
                  <a:lnTo>
                    <a:pt x="199" y="56"/>
                  </a:lnTo>
                  <a:lnTo>
                    <a:pt x="199" y="0"/>
                  </a:lnTo>
                  <a:lnTo>
                    <a:pt x="170" y="0"/>
                  </a:lnTo>
                  <a:lnTo>
                    <a:pt x="142" y="28"/>
                  </a:lnTo>
                  <a:lnTo>
                    <a:pt x="114" y="0"/>
                  </a:lnTo>
                  <a:lnTo>
                    <a:pt x="85" y="0"/>
                  </a:lnTo>
                  <a:lnTo>
                    <a:pt x="85" y="28"/>
                  </a:lnTo>
                  <a:lnTo>
                    <a:pt x="57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1" name="Freeform 291"/>
            <p:cNvSpPr>
              <a:spLocks/>
            </p:cNvSpPr>
            <p:nvPr/>
          </p:nvSpPr>
          <p:spPr bwMode="auto">
            <a:xfrm>
              <a:off x="3024" y="5251"/>
              <a:ext cx="539" cy="652"/>
            </a:xfrm>
            <a:custGeom>
              <a:avLst/>
              <a:gdLst>
                <a:gd name="T0" fmla="*/ 369 w 539"/>
                <a:gd name="T1" fmla="*/ 28 h 652"/>
                <a:gd name="T2" fmla="*/ 312 w 539"/>
                <a:gd name="T3" fmla="*/ 0 h 652"/>
                <a:gd name="T4" fmla="*/ 312 w 539"/>
                <a:gd name="T5" fmla="*/ 85 h 652"/>
                <a:gd name="T6" fmla="*/ 227 w 539"/>
                <a:gd name="T7" fmla="*/ 113 h 652"/>
                <a:gd name="T8" fmla="*/ 170 w 539"/>
                <a:gd name="T9" fmla="*/ 198 h 652"/>
                <a:gd name="T10" fmla="*/ 142 w 539"/>
                <a:gd name="T11" fmla="*/ 255 h 652"/>
                <a:gd name="T12" fmla="*/ 170 w 539"/>
                <a:gd name="T13" fmla="*/ 284 h 652"/>
                <a:gd name="T14" fmla="*/ 142 w 539"/>
                <a:gd name="T15" fmla="*/ 340 h 652"/>
                <a:gd name="T16" fmla="*/ 170 w 539"/>
                <a:gd name="T17" fmla="*/ 340 h 652"/>
                <a:gd name="T18" fmla="*/ 198 w 539"/>
                <a:gd name="T19" fmla="*/ 312 h 652"/>
                <a:gd name="T20" fmla="*/ 227 w 539"/>
                <a:gd name="T21" fmla="*/ 369 h 652"/>
                <a:gd name="T22" fmla="*/ 198 w 539"/>
                <a:gd name="T23" fmla="*/ 397 h 652"/>
                <a:gd name="T24" fmla="*/ 113 w 539"/>
                <a:gd name="T25" fmla="*/ 397 h 652"/>
                <a:gd name="T26" fmla="*/ 113 w 539"/>
                <a:gd name="T27" fmla="*/ 454 h 652"/>
                <a:gd name="T28" fmla="*/ 57 w 539"/>
                <a:gd name="T29" fmla="*/ 454 h 652"/>
                <a:gd name="T30" fmla="*/ 0 w 539"/>
                <a:gd name="T31" fmla="*/ 369 h 652"/>
                <a:gd name="T32" fmla="*/ 0 w 539"/>
                <a:gd name="T33" fmla="*/ 567 h 652"/>
                <a:gd name="T34" fmla="*/ 28 w 539"/>
                <a:gd name="T35" fmla="*/ 567 h 652"/>
                <a:gd name="T36" fmla="*/ 28 w 539"/>
                <a:gd name="T37" fmla="*/ 539 h 652"/>
                <a:gd name="T38" fmla="*/ 57 w 539"/>
                <a:gd name="T39" fmla="*/ 539 h 652"/>
                <a:gd name="T40" fmla="*/ 85 w 539"/>
                <a:gd name="T41" fmla="*/ 567 h 652"/>
                <a:gd name="T42" fmla="*/ 113 w 539"/>
                <a:gd name="T43" fmla="*/ 539 h 652"/>
                <a:gd name="T44" fmla="*/ 142 w 539"/>
                <a:gd name="T45" fmla="*/ 539 h 652"/>
                <a:gd name="T46" fmla="*/ 142 w 539"/>
                <a:gd name="T47" fmla="*/ 595 h 652"/>
                <a:gd name="T48" fmla="*/ 170 w 539"/>
                <a:gd name="T49" fmla="*/ 595 h 652"/>
                <a:gd name="T50" fmla="*/ 198 w 539"/>
                <a:gd name="T51" fmla="*/ 652 h 652"/>
                <a:gd name="T52" fmla="*/ 227 w 539"/>
                <a:gd name="T53" fmla="*/ 624 h 652"/>
                <a:gd name="T54" fmla="*/ 312 w 539"/>
                <a:gd name="T55" fmla="*/ 624 h 652"/>
                <a:gd name="T56" fmla="*/ 397 w 539"/>
                <a:gd name="T57" fmla="*/ 595 h 652"/>
                <a:gd name="T58" fmla="*/ 482 w 539"/>
                <a:gd name="T59" fmla="*/ 624 h 652"/>
                <a:gd name="T60" fmla="*/ 510 w 539"/>
                <a:gd name="T61" fmla="*/ 567 h 652"/>
                <a:gd name="T62" fmla="*/ 510 w 539"/>
                <a:gd name="T63" fmla="*/ 510 h 652"/>
                <a:gd name="T64" fmla="*/ 539 w 539"/>
                <a:gd name="T65" fmla="*/ 454 h 652"/>
                <a:gd name="T66" fmla="*/ 510 w 539"/>
                <a:gd name="T67" fmla="*/ 425 h 652"/>
                <a:gd name="T68" fmla="*/ 482 w 539"/>
                <a:gd name="T69" fmla="*/ 454 h 652"/>
                <a:gd name="T70" fmla="*/ 454 w 539"/>
                <a:gd name="T71" fmla="*/ 397 h 652"/>
                <a:gd name="T72" fmla="*/ 425 w 539"/>
                <a:gd name="T73" fmla="*/ 454 h 652"/>
                <a:gd name="T74" fmla="*/ 369 w 539"/>
                <a:gd name="T75" fmla="*/ 482 h 652"/>
                <a:gd name="T76" fmla="*/ 369 w 539"/>
                <a:gd name="T77" fmla="*/ 425 h 652"/>
                <a:gd name="T78" fmla="*/ 397 w 539"/>
                <a:gd name="T79" fmla="*/ 397 h 652"/>
                <a:gd name="T80" fmla="*/ 397 w 539"/>
                <a:gd name="T81" fmla="*/ 369 h 652"/>
                <a:gd name="T82" fmla="*/ 340 w 539"/>
                <a:gd name="T83" fmla="*/ 340 h 652"/>
                <a:gd name="T84" fmla="*/ 340 w 539"/>
                <a:gd name="T85" fmla="*/ 284 h 652"/>
                <a:gd name="T86" fmla="*/ 397 w 539"/>
                <a:gd name="T87" fmla="*/ 255 h 652"/>
                <a:gd name="T88" fmla="*/ 397 w 539"/>
                <a:gd name="T89" fmla="*/ 227 h 652"/>
                <a:gd name="T90" fmla="*/ 454 w 539"/>
                <a:gd name="T91" fmla="*/ 142 h 652"/>
                <a:gd name="T92" fmla="*/ 482 w 539"/>
                <a:gd name="T93" fmla="*/ 142 h 652"/>
                <a:gd name="T94" fmla="*/ 454 w 539"/>
                <a:gd name="T95" fmla="*/ 85 h 652"/>
                <a:gd name="T96" fmla="*/ 482 w 539"/>
                <a:gd name="T97" fmla="*/ 57 h 652"/>
                <a:gd name="T98" fmla="*/ 425 w 539"/>
                <a:gd name="T99" fmla="*/ 28 h 652"/>
                <a:gd name="T100" fmla="*/ 425 w 539"/>
                <a:gd name="T101" fmla="*/ 57 h 652"/>
                <a:gd name="T102" fmla="*/ 397 w 539"/>
                <a:gd name="T103" fmla="*/ 57 h 652"/>
                <a:gd name="T104" fmla="*/ 369 w 539"/>
                <a:gd name="T105" fmla="*/ 28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9" h="652">
                  <a:moveTo>
                    <a:pt x="369" y="28"/>
                  </a:moveTo>
                  <a:lnTo>
                    <a:pt x="312" y="0"/>
                  </a:lnTo>
                  <a:lnTo>
                    <a:pt x="312" y="85"/>
                  </a:lnTo>
                  <a:lnTo>
                    <a:pt x="227" y="113"/>
                  </a:lnTo>
                  <a:lnTo>
                    <a:pt x="170" y="198"/>
                  </a:lnTo>
                  <a:lnTo>
                    <a:pt x="142" y="255"/>
                  </a:lnTo>
                  <a:lnTo>
                    <a:pt x="170" y="284"/>
                  </a:lnTo>
                  <a:lnTo>
                    <a:pt x="142" y="340"/>
                  </a:lnTo>
                  <a:lnTo>
                    <a:pt x="170" y="340"/>
                  </a:lnTo>
                  <a:lnTo>
                    <a:pt x="198" y="312"/>
                  </a:lnTo>
                  <a:lnTo>
                    <a:pt x="227" y="369"/>
                  </a:lnTo>
                  <a:lnTo>
                    <a:pt x="198" y="397"/>
                  </a:lnTo>
                  <a:lnTo>
                    <a:pt x="113" y="397"/>
                  </a:lnTo>
                  <a:lnTo>
                    <a:pt x="113" y="454"/>
                  </a:lnTo>
                  <a:lnTo>
                    <a:pt x="57" y="454"/>
                  </a:lnTo>
                  <a:lnTo>
                    <a:pt x="0" y="369"/>
                  </a:lnTo>
                  <a:lnTo>
                    <a:pt x="0" y="567"/>
                  </a:lnTo>
                  <a:lnTo>
                    <a:pt x="28" y="567"/>
                  </a:lnTo>
                  <a:lnTo>
                    <a:pt x="28" y="539"/>
                  </a:lnTo>
                  <a:lnTo>
                    <a:pt x="57" y="539"/>
                  </a:lnTo>
                  <a:lnTo>
                    <a:pt x="85" y="567"/>
                  </a:lnTo>
                  <a:lnTo>
                    <a:pt x="113" y="539"/>
                  </a:lnTo>
                  <a:lnTo>
                    <a:pt x="142" y="539"/>
                  </a:lnTo>
                  <a:lnTo>
                    <a:pt x="142" y="595"/>
                  </a:lnTo>
                  <a:lnTo>
                    <a:pt x="170" y="595"/>
                  </a:lnTo>
                  <a:lnTo>
                    <a:pt x="198" y="652"/>
                  </a:lnTo>
                  <a:lnTo>
                    <a:pt x="227" y="624"/>
                  </a:lnTo>
                  <a:lnTo>
                    <a:pt x="312" y="624"/>
                  </a:lnTo>
                  <a:lnTo>
                    <a:pt x="397" y="595"/>
                  </a:lnTo>
                  <a:lnTo>
                    <a:pt x="482" y="624"/>
                  </a:lnTo>
                  <a:lnTo>
                    <a:pt x="510" y="567"/>
                  </a:lnTo>
                  <a:lnTo>
                    <a:pt x="510" y="510"/>
                  </a:lnTo>
                  <a:lnTo>
                    <a:pt x="539" y="454"/>
                  </a:lnTo>
                  <a:lnTo>
                    <a:pt x="510" y="425"/>
                  </a:lnTo>
                  <a:lnTo>
                    <a:pt x="482" y="454"/>
                  </a:lnTo>
                  <a:lnTo>
                    <a:pt x="454" y="397"/>
                  </a:lnTo>
                  <a:lnTo>
                    <a:pt x="425" y="454"/>
                  </a:lnTo>
                  <a:lnTo>
                    <a:pt x="369" y="482"/>
                  </a:lnTo>
                  <a:lnTo>
                    <a:pt x="369" y="425"/>
                  </a:lnTo>
                  <a:lnTo>
                    <a:pt x="397" y="397"/>
                  </a:lnTo>
                  <a:lnTo>
                    <a:pt x="397" y="369"/>
                  </a:lnTo>
                  <a:lnTo>
                    <a:pt x="340" y="340"/>
                  </a:lnTo>
                  <a:lnTo>
                    <a:pt x="340" y="284"/>
                  </a:lnTo>
                  <a:lnTo>
                    <a:pt x="397" y="255"/>
                  </a:lnTo>
                  <a:lnTo>
                    <a:pt x="397" y="227"/>
                  </a:lnTo>
                  <a:lnTo>
                    <a:pt x="454" y="142"/>
                  </a:lnTo>
                  <a:lnTo>
                    <a:pt x="482" y="142"/>
                  </a:lnTo>
                  <a:lnTo>
                    <a:pt x="454" y="85"/>
                  </a:lnTo>
                  <a:lnTo>
                    <a:pt x="482" y="57"/>
                  </a:lnTo>
                  <a:lnTo>
                    <a:pt x="425" y="28"/>
                  </a:lnTo>
                  <a:lnTo>
                    <a:pt x="425" y="57"/>
                  </a:lnTo>
                  <a:lnTo>
                    <a:pt x="397" y="57"/>
                  </a:lnTo>
                  <a:lnTo>
                    <a:pt x="369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2" name="Freeform 292"/>
            <p:cNvSpPr>
              <a:spLocks/>
            </p:cNvSpPr>
            <p:nvPr/>
          </p:nvSpPr>
          <p:spPr bwMode="auto">
            <a:xfrm>
              <a:off x="3364" y="5251"/>
              <a:ext cx="397" cy="482"/>
            </a:xfrm>
            <a:custGeom>
              <a:avLst/>
              <a:gdLst>
                <a:gd name="T0" fmla="*/ 199 w 397"/>
                <a:gd name="T1" fmla="*/ 454 h 482"/>
                <a:gd name="T2" fmla="*/ 170 w 397"/>
                <a:gd name="T3" fmla="*/ 425 h 482"/>
                <a:gd name="T4" fmla="*/ 142 w 397"/>
                <a:gd name="T5" fmla="*/ 454 h 482"/>
                <a:gd name="T6" fmla="*/ 114 w 397"/>
                <a:gd name="T7" fmla="*/ 397 h 482"/>
                <a:gd name="T8" fmla="*/ 85 w 397"/>
                <a:gd name="T9" fmla="*/ 454 h 482"/>
                <a:gd name="T10" fmla="*/ 29 w 397"/>
                <a:gd name="T11" fmla="*/ 482 h 482"/>
                <a:gd name="T12" fmla="*/ 29 w 397"/>
                <a:gd name="T13" fmla="*/ 425 h 482"/>
                <a:gd name="T14" fmla="*/ 57 w 397"/>
                <a:gd name="T15" fmla="*/ 397 h 482"/>
                <a:gd name="T16" fmla="*/ 57 w 397"/>
                <a:gd name="T17" fmla="*/ 369 h 482"/>
                <a:gd name="T18" fmla="*/ 0 w 397"/>
                <a:gd name="T19" fmla="*/ 340 h 482"/>
                <a:gd name="T20" fmla="*/ 0 w 397"/>
                <a:gd name="T21" fmla="*/ 284 h 482"/>
                <a:gd name="T22" fmla="*/ 57 w 397"/>
                <a:gd name="T23" fmla="*/ 255 h 482"/>
                <a:gd name="T24" fmla="*/ 57 w 397"/>
                <a:gd name="T25" fmla="*/ 227 h 482"/>
                <a:gd name="T26" fmla="*/ 114 w 397"/>
                <a:gd name="T27" fmla="*/ 142 h 482"/>
                <a:gd name="T28" fmla="*/ 142 w 397"/>
                <a:gd name="T29" fmla="*/ 142 h 482"/>
                <a:gd name="T30" fmla="*/ 114 w 397"/>
                <a:gd name="T31" fmla="*/ 85 h 482"/>
                <a:gd name="T32" fmla="*/ 142 w 397"/>
                <a:gd name="T33" fmla="*/ 57 h 482"/>
                <a:gd name="T34" fmla="*/ 85 w 397"/>
                <a:gd name="T35" fmla="*/ 28 h 482"/>
                <a:gd name="T36" fmla="*/ 142 w 397"/>
                <a:gd name="T37" fmla="*/ 28 h 482"/>
                <a:gd name="T38" fmla="*/ 170 w 397"/>
                <a:gd name="T39" fmla="*/ 0 h 482"/>
                <a:gd name="T40" fmla="*/ 227 w 397"/>
                <a:gd name="T41" fmla="*/ 57 h 482"/>
                <a:gd name="T42" fmla="*/ 255 w 397"/>
                <a:gd name="T43" fmla="*/ 0 h 482"/>
                <a:gd name="T44" fmla="*/ 284 w 397"/>
                <a:gd name="T45" fmla="*/ 28 h 482"/>
                <a:gd name="T46" fmla="*/ 255 w 397"/>
                <a:gd name="T47" fmla="*/ 57 h 482"/>
                <a:gd name="T48" fmla="*/ 284 w 397"/>
                <a:gd name="T49" fmla="*/ 57 h 482"/>
                <a:gd name="T50" fmla="*/ 284 w 397"/>
                <a:gd name="T51" fmla="*/ 113 h 482"/>
                <a:gd name="T52" fmla="*/ 312 w 397"/>
                <a:gd name="T53" fmla="*/ 142 h 482"/>
                <a:gd name="T54" fmla="*/ 284 w 397"/>
                <a:gd name="T55" fmla="*/ 198 h 482"/>
                <a:gd name="T56" fmla="*/ 340 w 397"/>
                <a:gd name="T57" fmla="*/ 198 h 482"/>
                <a:gd name="T58" fmla="*/ 369 w 397"/>
                <a:gd name="T59" fmla="*/ 198 h 482"/>
                <a:gd name="T60" fmla="*/ 397 w 397"/>
                <a:gd name="T61" fmla="*/ 227 h 482"/>
                <a:gd name="T62" fmla="*/ 397 w 397"/>
                <a:gd name="T63" fmla="*/ 255 h 482"/>
                <a:gd name="T64" fmla="*/ 369 w 397"/>
                <a:gd name="T65" fmla="*/ 284 h 482"/>
                <a:gd name="T66" fmla="*/ 312 w 397"/>
                <a:gd name="T67" fmla="*/ 255 h 482"/>
                <a:gd name="T68" fmla="*/ 312 w 397"/>
                <a:gd name="T69" fmla="*/ 284 h 482"/>
                <a:gd name="T70" fmla="*/ 255 w 397"/>
                <a:gd name="T71" fmla="*/ 369 h 482"/>
                <a:gd name="T72" fmla="*/ 227 w 397"/>
                <a:gd name="T73" fmla="*/ 340 h 482"/>
                <a:gd name="T74" fmla="*/ 170 w 397"/>
                <a:gd name="T75" fmla="*/ 369 h 482"/>
                <a:gd name="T76" fmla="*/ 227 w 397"/>
                <a:gd name="T77" fmla="*/ 425 h 482"/>
                <a:gd name="T78" fmla="*/ 199 w 397"/>
                <a:gd name="T79" fmla="*/ 454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397" h="482">
                  <a:moveTo>
                    <a:pt x="199" y="454"/>
                  </a:moveTo>
                  <a:lnTo>
                    <a:pt x="170" y="425"/>
                  </a:lnTo>
                  <a:lnTo>
                    <a:pt x="142" y="454"/>
                  </a:lnTo>
                  <a:lnTo>
                    <a:pt x="114" y="397"/>
                  </a:lnTo>
                  <a:lnTo>
                    <a:pt x="85" y="454"/>
                  </a:lnTo>
                  <a:lnTo>
                    <a:pt x="29" y="482"/>
                  </a:lnTo>
                  <a:lnTo>
                    <a:pt x="29" y="425"/>
                  </a:lnTo>
                  <a:lnTo>
                    <a:pt x="57" y="397"/>
                  </a:lnTo>
                  <a:lnTo>
                    <a:pt x="57" y="369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55"/>
                  </a:lnTo>
                  <a:lnTo>
                    <a:pt x="57" y="227"/>
                  </a:lnTo>
                  <a:lnTo>
                    <a:pt x="114" y="142"/>
                  </a:lnTo>
                  <a:lnTo>
                    <a:pt x="142" y="142"/>
                  </a:lnTo>
                  <a:lnTo>
                    <a:pt x="114" y="85"/>
                  </a:lnTo>
                  <a:lnTo>
                    <a:pt x="142" y="57"/>
                  </a:lnTo>
                  <a:lnTo>
                    <a:pt x="85" y="28"/>
                  </a:lnTo>
                  <a:lnTo>
                    <a:pt x="142" y="28"/>
                  </a:lnTo>
                  <a:lnTo>
                    <a:pt x="170" y="0"/>
                  </a:lnTo>
                  <a:lnTo>
                    <a:pt x="227" y="57"/>
                  </a:lnTo>
                  <a:lnTo>
                    <a:pt x="255" y="0"/>
                  </a:lnTo>
                  <a:lnTo>
                    <a:pt x="284" y="28"/>
                  </a:lnTo>
                  <a:lnTo>
                    <a:pt x="255" y="57"/>
                  </a:lnTo>
                  <a:lnTo>
                    <a:pt x="284" y="57"/>
                  </a:lnTo>
                  <a:lnTo>
                    <a:pt x="284" y="113"/>
                  </a:lnTo>
                  <a:lnTo>
                    <a:pt x="312" y="142"/>
                  </a:lnTo>
                  <a:lnTo>
                    <a:pt x="284" y="198"/>
                  </a:lnTo>
                  <a:lnTo>
                    <a:pt x="340" y="198"/>
                  </a:lnTo>
                  <a:lnTo>
                    <a:pt x="369" y="198"/>
                  </a:lnTo>
                  <a:lnTo>
                    <a:pt x="397" y="227"/>
                  </a:lnTo>
                  <a:lnTo>
                    <a:pt x="397" y="255"/>
                  </a:lnTo>
                  <a:lnTo>
                    <a:pt x="369" y="284"/>
                  </a:lnTo>
                  <a:lnTo>
                    <a:pt x="312" y="255"/>
                  </a:lnTo>
                  <a:lnTo>
                    <a:pt x="312" y="284"/>
                  </a:lnTo>
                  <a:lnTo>
                    <a:pt x="255" y="369"/>
                  </a:lnTo>
                  <a:lnTo>
                    <a:pt x="227" y="340"/>
                  </a:lnTo>
                  <a:lnTo>
                    <a:pt x="170" y="369"/>
                  </a:lnTo>
                  <a:lnTo>
                    <a:pt x="227" y="425"/>
                  </a:lnTo>
                  <a:lnTo>
                    <a:pt x="199" y="45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3" name="Freeform 293"/>
            <p:cNvSpPr>
              <a:spLocks/>
            </p:cNvSpPr>
            <p:nvPr/>
          </p:nvSpPr>
          <p:spPr bwMode="auto">
            <a:xfrm>
              <a:off x="3393" y="4854"/>
              <a:ext cx="595" cy="595"/>
            </a:xfrm>
            <a:custGeom>
              <a:avLst/>
              <a:gdLst>
                <a:gd name="T0" fmla="*/ 595 w 595"/>
                <a:gd name="T1" fmla="*/ 425 h 595"/>
                <a:gd name="T2" fmla="*/ 538 w 595"/>
                <a:gd name="T3" fmla="*/ 312 h 595"/>
                <a:gd name="T4" fmla="*/ 396 w 595"/>
                <a:gd name="T5" fmla="*/ 170 h 595"/>
                <a:gd name="T6" fmla="*/ 453 w 595"/>
                <a:gd name="T7" fmla="*/ 142 h 595"/>
                <a:gd name="T8" fmla="*/ 481 w 595"/>
                <a:gd name="T9" fmla="*/ 85 h 595"/>
                <a:gd name="T10" fmla="*/ 425 w 595"/>
                <a:gd name="T11" fmla="*/ 85 h 595"/>
                <a:gd name="T12" fmla="*/ 368 w 595"/>
                <a:gd name="T13" fmla="*/ 114 h 595"/>
                <a:gd name="T14" fmla="*/ 368 w 595"/>
                <a:gd name="T15" fmla="*/ 57 h 595"/>
                <a:gd name="T16" fmla="*/ 255 w 595"/>
                <a:gd name="T17" fmla="*/ 28 h 595"/>
                <a:gd name="T18" fmla="*/ 198 w 595"/>
                <a:gd name="T19" fmla="*/ 0 h 595"/>
                <a:gd name="T20" fmla="*/ 85 w 595"/>
                <a:gd name="T21" fmla="*/ 57 h 595"/>
                <a:gd name="T22" fmla="*/ 28 w 595"/>
                <a:gd name="T23" fmla="*/ 199 h 595"/>
                <a:gd name="T24" fmla="*/ 56 w 595"/>
                <a:gd name="T25" fmla="*/ 312 h 595"/>
                <a:gd name="T26" fmla="*/ 113 w 595"/>
                <a:gd name="T27" fmla="*/ 312 h 595"/>
                <a:gd name="T28" fmla="*/ 0 w 595"/>
                <a:gd name="T29" fmla="*/ 425 h 595"/>
                <a:gd name="T30" fmla="*/ 28 w 595"/>
                <a:gd name="T31" fmla="*/ 454 h 595"/>
                <a:gd name="T32" fmla="*/ 56 w 595"/>
                <a:gd name="T33" fmla="*/ 454 h 595"/>
                <a:gd name="T34" fmla="*/ 56 w 595"/>
                <a:gd name="T35" fmla="*/ 425 h 595"/>
                <a:gd name="T36" fmla="*/ 113 w 595"/>
                <a:gd name="T37" fmla="*/ 425 h 595"/>
                <a:gd name="T38" fmla="*/ 141 w 595"/>
                <a:gd name="T39" fmla="*/ 397 h 595"/>
                <a:gd name="T40" fmla="*/ 198 w 595"/>
                <a:gd name="T41" fmla="*/ 454 h 595"/>
                <a:gd name="T42" fmla="*/ 226 w 595"/>
                <a:gd name="T43" fmla="*/ 397 h 595"/>
                <a:gd name="T44" fmla="*/ 255 w 595"/>
                <a:gd name="T45" fmla="*/ 425 h 595"/>
                <a:gd name="T46" fmla="*/ 226 w 595"/>
                <a:gd name="T47" fmla="*/ 454 h 595"/>
                <a:gd name="T48" fmla="*/ 255 w 595"/>
                <a:gd name="T49" fmla="*/ 454 h 595"/>
                <a:gd name="T50" fmla="*/ 255 w 595"/>
                <a:gd name="T51" fmla="*/ 510 h 595"/>
                <a:gd name="T52" fmla="*/ 283 w 595"/>
                <a:gd name="T53" fmla="*/ 539 h 595"/>
                <a:gd name="T54" fmla="*/ 255 w 595"/>
                <a:gd name="T55" fmla="*/ 595 h 595"/>
                <a:gd name="T56" fmla="*/ 340 w 595"/>
                <a:gd name="T57" fmla="*/ 595 h 595"/>
                <a:gd name="T58" fmla="*/ 368 w 595"/>
                <a:gd name="T59" fmla="*/ 595 h 595"/>
                <a:gd name="T60" fmla="*/ 368 w 595"/>
                <a:gd name="T61" fmla="*/ 539 h 595"/>
                <a:gd name="T62" fmla="*/ 396 w 595"/>
                <a:gd name="T63" fmla="*/ 539 h 595"/>
                <a:gd name="T64" fmla="*/ 396 w 595"/>
                <a:gd name="T65" fmla="*/ 482 h 595"/>
                <a:gd name="T66" fmla="*/ 510 w 595"/>
                <a:gd name="T67" fmla="*/ 482 h 595"/>
                <a:gd name="T68" fmla="*/ 538 w 595"/>
                <a:gd name="T69" fmla="*/ 454 h 595"/>
                <a:gd name="T70" fmla="*/ 567 w 595"/>
                <a:gd name="T71" fmla="*/ 454 h 595"/>
                <a:gd name="T72" fmla="*/ 567 w 595"/>
                <a:gd name="T73" fmla="*/ 425 h 595"/>
                <a:gd name="T74" fmla="*/ 595 w 595"/>
                <a:gd name="T75" fmla="*/ 42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95" h="595">
                  <a:moveTo>
                    <a:pt x="595" y="425"/>
                  </a:moveTo>
                  <a:lnTo>
                    <a:pt x="538" y="312"/>
                  </a:lnTo>
                  <a:lnTo>
                    <a:pt x="396" y="170"/>
                  </a:lnTo>
                  <a:lnTo>
                    <a:pt x="453" y="142"/>
                  </a:lnTo>
                  <a:lnTo>
                    <a:pt x="481" y="85"/>
                  </a:lnTo>
                  <a:lnTo>
                    <a:pt x="425" y="85"/>
                  </a:lnTo>
                  <a:lnTo>
                    <a:pt x="368" y="114"/>
                  </a:lnTo>
                  <a:lnTo>
                    <a:pt x="368" y="57"/>
                  </a:lnTo>
                  <a:lnTo>
                    <a:pt x="255" y="28"/>
                  </a:lnTo>
                  <a:lnTo>
                    <a:pt x="198" y="0"/>
                  </a:lnTo>
                  <a:lnTo>
                    <a:pt x="85" y="57"/>
                  </a:lnTo>
                  <a:lnTo>
                    <a:pt x="28" y="199"/>
                  </a:lnTo>
                  <a:lnTo>
                    <a:pt x="56" y="312"/>
                  </a:lnTo>
                  <a:lnTo>
                    <a:pt x="113" y="312"/>
                  </a:lnTo>
                  <a:lnTo>
                    <a:pt x="0" y="425"/>
                  </a:lnTo>
                  <a:lnTo>
                    <a:pt x="28" y="454"/>
                  </a:lnTo>
                  <a:lnTo>
                    <a:pt x="56" y="454"/>
                  </a:lnTo>
                  <a:lnTo>
                    <a:pt x="56" y="425"/>
                  </a:lnTo>
                  <a:lnTo>
                    <a:pt x="113" y="425"/>
                  </a:lnTo>
                  <a:lnTo>
                    <a:pt x="141" y="397"/>
                  </a:lnTo>
                  <a:lnTo>
                    <a:pt x="198" y="454"/>
                  </a:lnTo>
                  <a:lnTo>
                    <a:pt x="226" y="397"/>
                  </a:lnTo>
                  <a:lnTo>
                    <a:pt x="255" y="425"/>
                  </a:lnTo>
                  <a:lnTo>
                    <a:pt x="226" y="454"/>
                  </a:lnTo>
                  <a:lnTo>
                    <a:pt x="255" y="454"/>
                  </a:lnTo>
                  <a:lnTo>
                    <a:pt x="255" y="510"/>
                  </a:lnTo>
                  <a:lnTo>
                    <a:pt x="283" y="539"/>
                  </a:lnTo>
                  <a:lnTo>
                    <a:pt x="255" y="595"/>
                  </a:lnTo>
                  <a:lnTo>
                    <a:pt x="340" y="595"/>
                  </a:lnTo>
                  <a:lnTo>
                    <a:pt x="368" y="595"/>
                  </a:lnTo>
                  <a:lnTo>
                    <a:pt x="368" y="539"/>
                  </a:lnTo>
                  <a:lnTo>
                    <a:pt x="396" y="539"/>
                  </a:lnTo>
                  <a:lnTo>
                    <a:pt x="396" y="482"/>
                  </a:lnTo>
                  <a:lnTo>
                    <a:pt x="510" y="482"/>
                  </a:lnTo>
                  <a:lnTo>
                    <a:pt x="538" y="454"/>
                  </a:lnTo>
                  <a:lnTo>
                    <a:pt x="567" y="454"/>
                  </a:lnTo>
                  <a:lnTo>
                    <a:pt x="567" y="425"/>
                  </a:lnTo>
                  <a:lnTo>
                    <a:pt x="595" y="42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4" name="Freeform 294"/>
            <p:cNvSpPr>
              <a:spLocks/>
            </p:cNvSpPr>
            <p:nvPr/>
          </p:nvSpPr>
          <p:spPr bwMode="auto">
            <a:xfrm>
              <a:off x="3534" y="5251"/>
              <a:ext cx="879" cy="567"/>
            </a:xfrm>
            <a:custGeom>
              <a:avLst/>
              <a:gdLst>
                <a:gd name="T0" fmla="*/ 709 w 879"/>
                <a:gd name="T1" fmla="*/ 482 h 567"/>
                <a:gd name="T2" fmla="*/ 681 w 879"/>
                <a:gd name="T3" fmla="*/ 539 h 567"/>
                <a:gd name="T4" fmla="*/ 652 w 879"/>
                <a:gd name="T5" fmla="*/ 482 h 567"/>
                <a:gd name="T6" fmla="*/ 652 w 879"/>
                <a:gd name="T7" fmla="*/ 454 h 567"/>
                <a:gd name="T8" fmla="*/ 624 w 879"/>
                <a:gd name="T9" fmla="*/ 454 h 567"/>
                <a:gd name="T10" fmla="*/ 567 w 879"/>
                <a:gd name="T11" fmla="*/ 425 h 567"/>
                <a:gd name="T12" fmla="*/ 539 w 879"/>
                <a:gd name="T13" fmla="*/ 454 h 567"/>
                <a:gd name="T14" fmla="*/ 511 w 879"/>
                <a:gd name="T15" fmla="*/ 425 h 567"/>
                <a:gd name="T16" fmla="*/ 397 w 879"/>
                <a:gd name="T17" fmla="*/ 454 h 567"/>
                <a:gd name="T18" fmla="*/ 397 w 879"/>
                <a:gd name="T19" fmla="*/ 510 h 567"/>
                <a:gd name="T20" fmla="*/ 284 w 879"/>
                <a:gd name="T21" fmla="*/ 539 h 567"/>
                <a:gd name="T22" fmla="*/ 255 w 879"/>
                <a:gd name="T23" fmla="*/ 567 h 567"/>
                <a:gd name="T24" fmla="*/ 170 w 879"/>
                <a:gd name="T25" fmla="*/ 567 h 567"/>
                <a:gd name="T26" fmla="*/ 114 w 879"/>
                <a:gd name="T27" fmla="*/ 510 h 567"/>
                <a:gd name="T28" fmla="*/ 57 w 879"/>
                <a:gd name="T29" fmla="*/ 567 h 567"/>
                <a:gd name="T30" fmla="*/ 0 w 879"/>
                <a:gd name="T31" fmla="*/ 567 h 567"/>
                <a:gd name="T32" fmla="*/ 0 w 879"/>
                <a:gd name="T33" fmla="*/ 510 h 567"/>
                <a:gd name="T34" fmla="*/ 29 w 879"/>
                <a:gd name="T35" fmla="*/ 454 h 567"/>
                <a:gd name="T36" fmla="*/ 57 w 879"/>
                <a:gd name="T37" fmla="*/ 425 h 567"/>
                <a:gd name="T38" fmla="*/ 0 w 879"/>
                <a:gd name="T39" fmla="*/ 369 h 567"/>
                <a:gd name="T40" fmla="*/ 57 w 879"/>
                <a:gd name="T41" fmla="*/ 340 h 567"/>
                <a:gd name="T42" fmla="*/ 85 w 879"/>
                <a:gd name="T43" fmla="*/ 369 h 567"/>
                <a:gd name="T44" fmla="*/ 142 w 879"/>
                <a:gd name="T45" fmla="*/ 284 h 567"/>
                <a:gd name="T46" fmla="*/ 142 w 879"/>
                <a:gd name="T47" fmla="*/ 255 h 567"/>
                <a:gd name="T48" fmla="*/ 199 w 879"/>
                <a:gd name="T49" fmla="*/ 284 h 567"/>
                <a:gd name="T50" fmla="*/ 227 w 879"/>
                <a:gd name="T51" fmla="*/ 255 h 567"/>
                <a:gd name="T52" fmla="*/ 227 w 879"/>
                <a:gd name="T53" fmla="*/ 227 h 567"/>
                <a:gd name="T54" fmla="*/ 199 w 879"/>
                <a:gd name="T55" fmla="*/ 198 h 567"/>
                <a:gd name="T56" fmla="*/ 227 w 879"/>
                <a:gd name="T57" fmla="*/ 198 h 567"/>
                <a:gd name="T58" fmla="*/ 227 w 879"/>
                <a:gd name="T59" fmla="*/ 142 h 567"/>
                <a:gd name="T60" fmla="*/ 255 w 879"/>
                <a:gd name="T61" fmla="*/ 142 h 567"/>
                <a:gd name="T62" fmla="*/ 255 w 879"/>
                <a:gd name="T63" fmla="*/ 85 h 567"/>
                <a:gd name="T64" fmla="*/ 369 w 879"/>
                <a:gd name="T65" fmla="*/ 85 h 567"/>
                <a:gd name="T66" fmla="*/ 397 w 879"/>
                <a:gd name="T67" fmla="*/ 57 h 567"/>
                <a:gd name="T68" fmla="*/ 426 w 879"/>
                <a:gd name="T69" fmla="*/ 57 h 567"/>
                <a:gd name="T70" fmla="*/ 426 w 879"/>
                <a:gd name="T71" fmla="*/ 28 h 567"/>
                <a:gd name="T72" fmla="*/ 454 w 879"/>
                <a:gd name="T73" fmla="*/ 28 h 567"/>
                <a:gd name="T74" fmla="*/ 539 w 879"/>
                <a:gd name="T75" fmla="*/ 0 h 567"/>
                <a:gd name="T76" fmla="*/ 539 w 879"/>
                <a:gd name="T77" fmla="*/ 57 h 567"/>
                <a:gd name="T78" fmla="*/ 624 w 879"/>
                <a:gd name="T79" fmla="*/ 0 h 567"/>
                <a:gd name="T80" fmla="*/ 737 w 879"/>
                <a:gd name="T81" fmla="*/ 113 h 567"/>
                <a:gd name="T82" fmla="*/ 794 w 879"/>
                <a:gd name="T83" fmla="*/ 142 h 567"/>
                <a:gd name="T84" fmla="*/ 822 w 879"/>
                <a:gd name="T85" fmla="*/ 198 h 567"/>
                <a:gd name="T86" fmla="*/ 879 w 879"/>
                <a:gd name="T87" fmla="*/ 198 h 567"/>
                <a:gd name="T88" fmla="*/ 879 w 879"/>
                <a:gd name="T89" fmla="*/ 284 h 567"/>
                <a:gd name="T90" fmla="*/ 794 w 879"/>
                <a:gd name="T91" fmla="*/ 340 h 567"/>
                <a:gd name="T92" fmla="*/ 794 w 879"/>
                <a:gd name="T93" fmla="*/ 397 h 567"/>
                <a:gd name="T94" fmla="*/ 709 w 879"/>
                <a:gd name="T95" fmla="*/ 482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879" h="567">
                  <a:moveTo>
                    <a:pt x="709" y="482"/>
                  </a:moveTo>
                  <a:lnTo>
                    <a:pt x="681" y="539"/>
                  </a:lnTo>
                  <a:lnTo>
                    <a:pt x="652" y="482"/>
                  </a:lnTo>
                  <a:lnTo>
                    <a:pt x="652" y="454"/>
                  </a:lnTo>
                  <a:lnTo>
                    <a:pt x="624" y="454"/>
                  </a:lnTo>
                  <a:lnTo>
                    <a:pt x="567" y="425"/>
                  </a:lnTo>
                  <a:lnTo>
                    <a:pt x="539" y="454"/>
                  </a:lnTo>
                  <a:lnTo>
                    <a:pt x="511" y="425"/>
                  </a:lnTo>
                  <a:lnTo>
                    <a:pt x="397" y="454"/>
                  </a:lnTo>
                  <a:lnTo>
                    <a:pt x="397" y="510"/>
                  </a:lnTo>
                  <a:lnTo>
                    <a:pt x="284" y="539"/>
                  </a:lnTo>
                  <a:lnTo>
                    <a:pt x="255" y="567"/>
                  </a:lnTo>
                  <a:lnTo>
                    <a:pt x="170" y="567"/>
                  </a:lnTo>
                  <a:lnTo>
                    <a:pt x="114" y="51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510"/>
                  </a:lnTo>
                  <a:lnTo>
                    <a:pt x="29" y="454"/>
                  </a:lnTo>
                  <a:lnTo>
                    <a:pt x="57" y="425"/>
                  </a:lnTo>
                  <a:lnTo>
                    <a:pt x="0" y="369"/>
                  </a:lnTo>
                  <a:lnTo>
                    <a:pt x="57" y="340"/>
                  </a:lnTo>
                  <a:lnTo>
                    <a:pt x="85" y="369"/>
                  </a:lnTo>
                  <a:lnTo>
                    <a:pt x="142" y="284"/>
                  </a:lnTo>
                  <a:lnTo>
                    <a:pt x="142" y="255"/>
                  </a:lnTo>
                  <a:lnTo>
                    <a:pt x="199" y="284"/>
                  </a:lnTo>
                  <a:lnTo>
                    <a:pt x="227" y="255"/>
                  </a:lnTo>
                  <a:lnTo>
                    <a:pt x="227" y="227"/>
                  </a:lnTo>
                  <a:lnTo>
                    <a:pt x="199" y="198"/>
                  </a:lnTo>
                  <a:lnTo>
                    <a:pt x="227" y="198"/>
                  </a:lnTo>
                  <a:lnTo>
                    <a:pt x="227" y="142"/>
                  </a:lnTo>
                  <a:lnTo>
                    <a:pt x="255" y="142"/>
                  </a:lnTo>
                  <a:lnTo>
                    <a:pt x="255" y="85"/>
                  </a:lnTo>
                  <a:lnTo>
                    <a:pt x="369" y="85"/>
                  </a:lnTo>
                  <a:lnTo>
                    <a:pt x="397" y="57"/>
                  </a:lnTo>
                  <a:lnTo>
                    <a:pt x="426" y="57"/>
                  </a:lnTo>
                  <a:lnTo>
                    <a:pt x="426" y="28"/>
                  </a:lnTo>
                  <a:lnTo>
                    <a:pt x="454" y="28"/>
                  </a:lnTo>
                  <a:lnTo>
                    <a:pt x="539" y="0"/>
                  </a:lnTo>
                  <a:lnTo>
                    <a:pt x="539" y="57"/>
                  </a:lnTo>
                  <a:lnTo>
                    <a:pt x="624" y="0"/>
                  </a:lnTo>
                  <a:lnTo>
                    <a:pt x="737" y="113"/>
                  </a:lnTo>
                  <a:lnTo>
                    <a:pt x="794" y="142"/>
                  </a:lnTo>
                  <a:lnTo>
                    <a:pt x="822" y="198"/>
                  </a:lnTo>
                  <a:lnTo>
                    <a:pt x="879" y="198"/>
                  </a:lnTo>
                  <a:lnTo>
                    <a:pt x="879" y="284"/>
                  </a:lnTo>
                  <a:lnTo>
                    <a:pt x="794" y="340"/>
                  </a:lnTo>
                  <a:lnTo>
                    <a:pt x="794" y="397"/>
                  </a:lnTo>
                  <a:lnTo>
                    <a:pt x="709" y="48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6" name="Freeform 296"/>
            <p:cNvSpPr>
              <a:spLocks/>
            </p:cNvSpPr>
            <p:nvPr/>
          </p:nvSpPr>
          <p:spPr bwMode="auto">
            <a:xfrm>
              <a:off x="3506" y="5676"/>
              <a:ext cx="567" cy="454"/>
            </a:xfrm>
            <a:custGeom>
              <a:avLst/>
              <a:gdLst>
                <a:gd name="T0" fmla="*/ 0 w 567"/>
                <a:gd name="T1" fmla="*/ 227 h 454"/>
                <a:gd name="T2" fmla="*/ 0 w 567"/>
                <a:gd name="T3" fmla="*/ 199 h 454"/>
                <a:gd name="T4" fmla="*/ 28 w 567"/>
                <a:gd name="T5" fmla="*/ 142 h 454"/>
                <a:gd name="T6" fmla="*/ 85 w 567"/>
                <a:gd name="T7" fmla="*/ 142 h 454"/>
                <a:gd name="T8" fmla="*/ 142 w 567"/>
                <a:gd name="T9" fmla="*/ 85 h 454"/>
                <a:gd name="T10" fmla="*/ 198 w 567"/>
                <a:gd name="T11" fmla="*/ 142 h 454"/>
                <a:gd name="T12" fmla="*/ 283 w 567"/>
                <a:gd name="T13" fmla="*/ 142 h 454"/>
                <a:gd name="T14" fmla="*/ 312 w 567"/>
                <a:gd name="T15" fmla="*/ 114 h 454"/>
                <a:gd name="T16" fmla="*/ 425 w 567"/>
                <a:gd name="T17" fmla="*/ 85 h 454"/>
                <a:gd name="T18" fmla="*/ 425 w 567"/>
                <a:gd name="T19" fmla="*/ 29 h 454"/>
                <a:gd name="T20" fmla="*/ 539 w 567"/>
                <a:gd name="T21" fmla="*/ 0 h 454"/>
                <a:gd name="T22" fmla="*/ 567 w 567"/>
                <a:gd name="T23" fmla="*/ 29 h 454"/>
                <a:gd name="T24" fmla="*/ 539 w 567"/>
                <a:gd name="T25" fmla="*/ 199 h 454"/>
                <a:gd name="T26" fmla="*/ 567 w 567"/>
                <a:gd name="T27" fmla="*/ 255 h 454"/>
                <a:gd name="T28" fmla="*/ 539 w 567"/>
                <a:gd name="T29" fmla="*/ 284 h 454"/>
                <a:gd name="T30" fmla="*/ 539 w 567"/>
                <a:gd name="T31" fmla="*/ 340 h 454"/>
                <a:gd name="T32" fmla="*/ 510 w 567"/>
                <a:gd name="T33" fmla="*/ 340 h 454"/>
                <a:gd name="T34" fmla="*/ 510 w 567"/>
                <a:gd name="T35" fmla="*/ 397 h 454"/>
                <a:gd name="T36" fmla="*/ 454 w 567"/>
                <a:gd name="T37" fmla="*/ 454 h 454"/>
                <a:gd name="T38" fmla="*/ 397 w 567"/>
                <a:gd name="T39" fmla="*/ 426 h 454"/>
                <a:gd name="T40" fmla="*/ 340 w 567"/>
                <a:gd name="T41" fmla="*/ 369 h 454"/>
                <a:gd name="T42" fmla="*/ 312 w 567"/>
                <a:gd name="T43" fmla="*/ 369 h 454"/>
                <a:gd name="T44" fmla="*/ 227 w 567"/>
                <a:gd name="T45" fmla="*/ 312 h 454"/>
                <a:gd name="T46" fmla="*/ 142 w 567"/>
                <a:gd name="T47" fmla="*/ 312 h 454"/>
                <a:gd name="T48" fmla="*/ 113 w 567"/>
                <a:gd name="T49" fmla="*/ 227 h 454"/>
                <a:gd name="T50" fmla="*/ 0 w 567"/>
                <a:gd name="T51" fmla="*/ 22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67" h="454">
                  <a:moveTo>
                    <a:pt x="0" y="227"/>
                  </a:moveTo>
                  <a:lnTo>
                    <a:pt x="0" y="199"/>
                  </a:lnTo>
                  <a:lnTo>
                    <a:pt x="28" y="142"/>
                  </a:lnTo>
                  <a:lnTo>
                    <a:pt x="85" y="142"/>
                  </a:lnTo>
                  <a:lnTo>
                    <a:pt x="142" y="85"/>
                  </a:lnTo>
                  <a:lnTo>
                    <a:pt x="198" y="142"/>
                  </a:lnTo>
                  <a:lnTo>
                    <a:pt x="283" y="142"/>
                  </a:lnTo>
                  <a:lnTo>
                    <a:pt x="312" y="114"/>
                  </a:lnTo>
                  <a:lnTo>
                    <a:pt x="425" y="85"/>
                  </a:lnTo>
                  <a:lnTo>
                    <a:pt x="425" y="29"/>
                  </a:lnTo>
                  <a:lnTo>
                    <a:pt x="539" y="0"/>
                  </a:lnTo>
                  <a:lnTo>
                    <a:pt x="567" y="29"/>
                  </a:lnTo>
                  <a:lnTo>
                    <a:pt x="539" y="199"/>
                  </a:lnTo>
                  <a:lnTo>
                    <a:pt x="567" y="255"/>
                  </a:lnTo>
                  <a:lnTo>
                    <a:pt x="539" y="284"/>
                  </a:lnTo>
                  <a:lnTo>
                    <a:pt x="539" y="340"/>
                  </a:lnTo>
                  <a:lnTo>
                    <a:pt x="510" y="340"/>
                  </a:lnTo>
                  <a:lnTo>
                    <a:pt x="510" y="397"/>
                  </a:lnTo>
                  <a:lnTo>
                    <a:pt x="454" y="454"/>
                  </a:lnTo>
                  <a:lnTo>
                    <a:pt x="397" y="426"/>
                  </a:lnTo>
                  <a:lnTo>
                    <a:pt x="340" y="369"/>
                  </a:lnTo>
                  <a:lnTo>
                    <a:pt x="312" y="369"/>
                  </a:lnTo>
                  <a:lnTo>
                    <a:pt x="227" y="312"/>
                  </a:lnTo>
                  <a:lnTo>
                    <a:pt x="142" y="312"/>
                  </a:lnTo>
                  <a:lnTo>
                    <a:pt x="113" y="227"/>
                  </a:lnTo>
                  <a:lnTo>
                    <a:pt x="0" y="22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7" name="Freeform 297"/>
            <p:cNvSpPr>
              <a:spLocks/>
            </p:cNvSpPr>
            <p:nvPr/>
          </p:nvSpPr>
          <p:spPr bwMode="auto">
            <a:xfrm>
              <a:off x="4016" y="5676"/>
              <a:ext cx="681" cy="993"/>
            </a:xfrm>
            <a:custGeom>
              <a:avLst/>
              <a:gdLst>
                <a:gd name="T0" fmla="*/ 511 w 681"/>
                <a:gd name="T1" fmla="*/ 993 h 993"/>
                <a:gd name="T2" fmla="*/ 369 w 681"/>
                <a:gd name="T3" fmla="*/ 993 h 993"/>
                <a:gd name="T4" fmla="*/ 369 w 681"/>
                <a:gd name="T5" fmla="*/ 851 h 993"/>
                <a:gd name="T6" fmla="*/ 340 w 681"/>
                <a:gd name="T7" fmla="*/ 794 h 993"/>
                <a:gd name="T8" fmla="*/ 284 w 681"/>
                <a:gd name="T9" fmla="*/ 766 h 993"/>
                <a:gd name="T10" fmla="*/ 255 w 681"/>
                <a:gd name="T11" fmla="*/ 794 h 993"/>
                <a:gd name="T12" fmla="*/ 114 w 681"/>
                <a:gd name="T13" fmla="*/ 624 h 993"/>
                <a:gd name="T14" fmla="*/ 142 w 681"/>
                <a:gd name="T15" fmla="*/ 539 h 993"/>
                <a:gd name="T16" fmla="*/ 114 w 681"/>
                <a:gd name="T17" fmla="*/ 454 h 993"/>
                <a:gd name="T18" fmla="*/ 0 w 681"/>
                <a:gd name="T19" fmla="*/ 397 h 993"/>
                <a:gd name="T20" fmla="*/ 0 w 681"/>
                <a:gd name="T21" fmla="*/ 340 h 993"/>
                <a:gd name="T22" fmla="*/ 29 w 681"/>
                <a:gd name="T23" fmla="*/ 340 h 993"/>
                <a:gd name="T24" fmla="*/ 29 w 681"/>
                <a:gd name="T25" fmla="*/ 284 h 993"/>
                <a:gd name="T26" fmla="*/ 57 w 681"/>
                <a:gd name="T27" fmla="*/ 255 h 993"/>
                <a:gd name="T28" fmla="*/ 29 w 681"/>
                <a:gd name="T29" fmla="*/ 199 h 993"/>
                <a:gd name="T30" fmla="*/ 57 w 681"/>
                <a:gd name="T31" fmla="*/ 29 h 993"/>
                <a:gd name="T32" fmla="*/ 85 w 681"/>
                <a:gd name="T33" fmla="*/ 0 h 993"/>
                <a:gd name="T34" fmla="*/ 142 w 681"/>
                <a:gd name="T35" fmla="*/ 29 h 993"/>
                <a:gd name="T36" fmla="*/ 170 w 681"/>
                <a:gd name="T37" fmla="*/ 29 h 993"/>
                <a:gd name="T38" fmla="*/ 170 w 681"/>
                <a:gd name="T39" fmla="*/ 57 h 993"/>
                <a:gd name="T40" fmla="*/ 199 w 681"/>
                <a:gd name="T41" fmla="*/ 114 h 993"/>
                <a:gd name="T42" fmla="*/ 227 w 681"/>
                <a:gd name="T43" fmla="*/ 57 h 993"/>
                <a:gd name="T44" fmla="*/ 340 w 681"/>
                <a:gd name="T45" fmla="*/ 57 h 993"/>
                <a:gd name="T46" fmla="*/ 340 w 681"/>
                <a:gd name="T47" fmla="*/ 85 h 993"/>
                <a:gd name="T48" fmla="*/ 425 w 681"/>
                <a:gd name="T49" fmla="*/ 114 h 993"/>
                <a:gd name="T50" fmla="*/ 454 w 681"/>
                <a:gd name="T51" fmla="*/ 85 h 993"/>
                <a:gd name="T52" fmla="*/ 511 w 681"/>
                <a:gd name="T53" fmla="*/ 170 h 993"/>
                <a:gd name="T54" fmla="*/ 567 w 681"/>
                <a:gd name="T55" fmla="*/ 170 h 993"/>
                <a:gd name="T56" fmla="*/ 681 w 681"/>
                <a:gd name="T57" fmla="*/ 284 h 993"/>
                <a:gd name="T58" fmla="*/ 681 w 681"/>
                <a:gd name="T59" fmla="*/ 312 h 993"/>
                <a:gd name="T60" fmla="*/ 567 w 681"/>
                <a:gd name="T61" fmla="*/ 596 h 993"/>
                <a:gd name="T62" fmla="*/ 567 w 681"/>
                <a:gd name="T63" fmla="*/ 652 h 993"/>
                <a:gd name="T64" fmla="*/ 482 w 681"/>
                <a:gd name="T65" fmla="*/ 681 h 993"/>
                <a:gd name="T66" fmla="*/ 454 w 681"/>
                <a:gd name="T67" fmla="*/ 766 h 993"/>
                <a:gd name="T68" fmla="*/ 596 w 681"/>
                <a:gd name="T69" fmla="*/ 737 h 993"/>
                <a:gd name="T70" fmla="*/ 624 w 681"/>
                <a:gd name="T71" fmla="*/ 794 h 993"/>
                <a:gd name="T72" fmla="*/ 624 w 681"/>
                <a:gd name="T73" fmla="*/ 851 h 993"/>
                <a:gd name="T74" fmla="*/ 567 w 681"/>
                <a:gd name="T75" fmla="*/ 907 h 993"/>
                <a:gd name="T76" fmla="*/ 567 w 681"/>
                <a:gd name="T77" fmla="*/ 964 h 993"/>
                <a:gd name="T78" fmla="*/ 511 w 681"/>
                <a:gd name="T79" fmla="*/ 993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81" h="993">
                  <a:moveTo>
                    <a:pt x="511" y="993"/>
                  </a:moveTo>
                  <a:lnTo>
                    <a:pt x="369" y="993"/>
                  </a:lnTo>
                  <a:lnTo>
                    <a:pt x="369" y="851"/>
                  </a:lnTo>
                  <a:lnTo>
                    <a:pt x="340" y="794"/>
                  </a:lnTo>
                  <a:lnTo>
                    <a:pt x="284" y="766"/>
                  </a:lnTo>
                  <a:lnTo>
                    <a:pt x="255" y="794"/>
                  </a:lnTo>
                  <a:lnTo>
                    <a:pt x="114" y="624"/>
                  </a:lnTo>
                  <a:lnTo>
                    <a:pt x="142" y="539"/>
                  </a:lnTo>
                  <a:lnTo>
                    <a:pt x="114" y="454"/>
                  </a:lnTo>
                  <a:lnTo>
                    <a:pt x="0" y="397"/>
                  </a:lnTo>
                  <a:lnTo>
                    <a:pt x="0" y="340"/>
                  </a:lnTo>
                  <a:lnTo>
                    <a:pt x="29" y="340"/>
                  </a:lnTo>
                  <a:lnTo>
                    <a:pt x="29" y="284"/>
                  </a:lnTo>
                  <a:lnTo>
                    <a:pt x="57" y="255"/>
                  </a:lnTo>
                  <a:lnTo>
                    <a:pt x="29" y="199"/>
                  </a:lnTo>
                  <a:lnTo>
                    <a:pt x="57" y="29"/>
                  </a:lnTo>
                  <a:lnTo>
                    <a:pt x="85" y="0"/>
                  </a:lnTo>
                  <a:lnTo>
                    <a:pt x="142" y="29"/>
                  </a:lnTo>
                  <a:lnTo>
                    <a:pt x="170" y="29"/>
                  </a:lnTo>
                  <a:lnTo>
                    <a:pt x="170" y="57"/>
                  </a:lnTo>
                  <a:lnTo>
                    <a:pt x="199" y="114"/>
                  </a:lnTo>
                  <a:lnTo>
                    <a:pt x="227" y="57"/>
                  </a:lnTo>
                  <a:lnTo>
                    <a:pt x="340" y="57"/>
                  </a:lnTo>
                  <a:lnTo>
                    <a:pt x="340" y="85"/>
                  </a:lnTo>
                  <a:lnTo>
                    <a:pt x="425" y="114"/>
                  </a:lnTo>
                  <a:lnTo>
                    <a:pt x="454" y="85"/>
                  </a:lnTo>
                  <a:lnTo>
                    <a:pt x="511" y="170"/>
                  </a:lnTo>
                  <a:lnTo>
                    <a:pt x="567" y="170"/>
                  </a:lnTo>
                  <a:lnTo>
                    <a:pt x="681" y="284"/>
                  </a:lnTo>
                  <a:lnTo>
                    <a:pt x="681" y="312"/>
                  </a:lnTo>
                  <a:lnTo>
                    <a:pt x="567" y="596"/>
                  </a:lnTo>
                  <a:lnTo>
                    <a:pt x="567" y="652"/>
                  </a:lnTo>
                  <a:lnTo>
                    <a:pt x="482" y="681"/>
                  </a:lnTo>
                  <a:lnTo>
                    <a:pt x="454" y="766"/>
                  </a:lnTo>
                  <a:lnTo>
                    <a:pt x="596" y="737"/>
                  </a:lnTo>
                  <a:lnTo>
                    <a:pt x="624" y="794"/>
                  </a:lnTo>
                  <a:lnTo>
                    <a:pt x="624" y="851"/>
                  </a:lnTo>
                  <a:lnTo>
                    <a:pt x="567" y="907"/>
                  </a:lnTo>
                  <a:lnTo>
                    <a:pt x="567" y="964"/>
                  </a:lnTo>
                  <a:lnTo>
                    <a:pt x="511" y="99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8" name="Freeform 298"/>
            <p:cNvSpPr>
              <a:spLocks/>
            </p:cNvSpPr>
            <p:nvPr/>
          </p:nvSpPr>
          <p:spPr bwMode="auto">
            <a:xfrm>
              <a:off x="3818" y="6073"/>
              <a:ext cx="567" cy="766"/>
            </a:xfrm>
            <a:custGeom>
              <a:avLst/>
              <a:gdLst>
                <a:gd name="T0" fmla="*/ 85 w 567"/>
                <a:gd name="T1" fmla="*/ 29 h 766"/>
                <a:gd name="T2" fmla="*/ 142 w 567"/>
                <a:gd name="T3" fmla="*/ 57 h 766"/>
                <a:gd name="T4" fmla="*/ 198 w 567"/>
                <a:gd name="T5" fmla="*/ 0 h 766"/>
                <a:gd name="T6" fmla="*/ 312 w 567"/>
                <a:gd name="T7" fmla="*/ 57 h 766"/>
                <a:gd name="T8" fmla="*/ 340 w 567"/>
                <a:gd name="T9" fmla="*/ 142 h 766"/>
                <a:gd name="T10" fmla="*/ 312 w 567"/>
                <a:gd name="T11" fmla="*/ 227 h 766"/>
                <a:gd name="T12" fmla="*/ 453 w 567"/>
                <a:gd name="T13" fmla="*/ 397 h 766"/>
                <a:gd name="T14" fmla="*/ 482 w 567"/>
                <a:gd name="T15" fmla="*/ 369 h 766"/>
                <a:gd name="T16" fmla="*/ 538 w 567"/>
                <a:gd name="T17" fmla="*/ 397 h 766"/>
                <a:gd name="T18" fmla="*/ 567 w 567"/>
                <a:gd name="T19" fmla="*/ 454 h 766"/>
                <a:gd name="T20" fmla="*/ 567 w 567"/>
                <a:gd name="T21" fmla="*/ 596 h 766"/>
                <a:gd name="T22" fmla="*/ 482 w 567"/>
                <a:gd name="T23" fmla="*/ 624 h 766"/>
                <a:gd name="T24" fmla="*/ 510 w 567"/>
                <a:gd name="T25" fmla="*/ 681 h 766"/>
                <a:gd name="T26" fmla="*/ 340 w 567"/>
                <a:gd name="T27" fmla="*/ 766 h 766"/>
                <a:gd name="T28" fmla="*/ 312 w 567"/>
                <a:gd name="T29" fmla="*/ 737 h 766"/>
                <a:gd name="T30" fmla="*/ 255 w 567"/>
                <a:gd name="T31" fmla="*/ 766 h 766"/>
                <a:gd name="T32" fmla="*/ 170 w 567"/>
                <a:gd name="T33" fmla="*/ 766 h 766"/>
                <a:gd name="T34" fmla="*/ 142 w 567"/>
                <a:gd name="T35" fmla="*/ 737 h 766"/>
                <a:gd name="T36" fmla="*/ 142 w 567"/>
                <a:gd name="T37" fmla="*/ 681 h 766"/>
                <a:gd name="T38" fmla="*/ 170 w 567"/>
                <a:gd name="T39" fmla="*/ 624 h 766"/>
                <a:gd name="T40" fmla="*/ 142 w 567"/>
                <a:gd name="T41" fmla="*/ 624 h 766"/>
                <a:gd name="T42" fmla="*/ 142 w 567"/>
                <a:gd name="T43" fmla="*/ 596 h 766"/>
                <a:gd name="T44" fmla="*/ 113 w 567"/>
                <a:gd name="T45" fmla="*/ 454 h 766"/>
                <a:gd name="T46" fmla="*/ 28 w 567"/>
                <a:gd name="T47" fmla="*/ 425 h 766"/>
                <a:gd name="T48" fmla="*/ 56 w 567"/>
                <a:gd name="T49" fmla="*/ 397 h 766"/>
                <a:gd name="T50" fmla="*/ 0 w 567"/>
                <a:gd name="T51" fmla="*/ 284 h 766"/>
                <a:gd name="T52" fmla="*/ 56 w 567"/>
                <a:gd name="T53" fmla="*/ 255 h 766"/>
                <a:gd name="T54" fmla="*/ 0 w 567"/>
                <a:gd name="T55" fmla="*/ 114 h 766"/>
                <a:gd name="T56" fmla="*/ 28 w 567"/>
                <a:gd name="T57" fmla="*/ 85 h 766"/>
                <a:gd name="T58" fmla="*/ 28 w 567"/>
                <a:gd name="T59" fmla="*/ 29 h 766"/>
                <a:gd name="T60" fmla="*/ 85 w 567"/>
                <a:gd name="T61" fmla="*/ 29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67" h="766">
                  <a:moveTo>
                    <a:pt x="85" y="29"/>
                  </a:moveTo>
                  <a:lnTo>
                    <a:pt x="142" y="57"/>
                  </a:lnTo>
                  <a:lnTo>
                    <a:pt x="198" y="0"/>
                  </a:lnTo>
                  <a:lnTo>
                    <a:pt x="312" y="57"/>
                  </a:lnTo>
                  <a:lnTo>
                    <a:pt x="340" y="142"/>
                  </a:lnTo>
                  <a:lnTo>
                    <a:pt x="312" y="227"/>
                  </a:lnTo>
                  <a:lnTo>
                    <a:pt x="453" y="397"/>
                  </a:lnTo>
                  <a:lnTo>
                    <a:pt x="482" y="369"/>
                  </a:lnTo>
                  <a:lnTo>
                    <a:pt x="538" y="397"/>
                  </a:lnTo>
                  <a:lnTo>
                    <a:pt x="567" y="454"/>
                  </a:lnTo>
                  <a:lnTo>
                    <a:pt x="567" y="596"/>
                  </a:lnTo>
                  <a:lnTo>
                    <a:pt x="482" y="624"/>
                  </a:lnTo>
                  <a:lnTo>
                    <a:pt x="510" y="681"/>
                  </a:lnTo>
                  <a:lnTo>
                    <a:pt x="340" y="766"/>
                  </a:lnTo>
                  <a:lnTo>
                    <a:pt x="312" y="737"/>
                  </a:lnTo>
                  <a:lnTo>
                    <a:pt x="255" y="766"/>
                  </a:lnTo>
                  <a:lnTo>
                    <a:pt x="170" y="766"/>
                  </a:lnTo>
                  <a:lnTo>
                    <a:pt x="142" y="737"/>
                  </a:lnTo>
                  <a:lnTo>
                    <a:pt x="142" y="681"/>
                  </a:lnTo>
                  <a:lnTo>
                    <a:pt x="170" y="624"/>
                  </a:lnTo>
                  <a:lnTo>
                    <a:pt x="142" y="624"/>
                  </a:lnTo>
                  <a:lnTo>
                    <a:pt x="142" y="596"/>
                  </a:lnTo>
                  <a:lnTo>
                    <a:pt x="113" y="454"/>
                  </a:lnTo>
                  <a:lnTo>
                    <a:pt x="28" y="425"/>
                  </a:lnTo>
                  <a:lnTo>
                    <a:pt x="56" y="397"/>
                  </a:lnTo>
                  <a:lnTo>
                    <a:pt x="0" y="284"/>
                  </a:lnTo>
                  <a:lnTo>
                    <a:pt x="56" y="255"/>
                  </a:lnTo>
                  <a:lnTo>
                    <a:pt x="0" y="114"/>
                  </a:lnTo>
                  <a:lnTo>
                    <a:pt x="28" y="85"/>
                  </a:lnTo>
                  <a:lnTo>
                    <a:pt x="28" y="29"/>
                  </a:lnTo>
                  <a:lnTo>
                    <a:pt x="85" y="2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9" name="Freeform 299"/>
            <p:cNvSpPr>
              <a:spLocks/>
            </p:cNvSpPr>
            <p:nvPr/>
          </p:nvSpPr>
          <p:spPr bwMode="auto">
            <a:xfrm>
              <a:off x="3393" y="6102"/>
              <a:ext cx="595" cy="708"/>
            </a:xfrm>
            <a:custGeom>
              <a:avLst/>
              <a:gdLst>
                <a:gd name="T0" fmla="*/ 567 w 595"/>
                <a:gd name="T1" fmla="*/ 708 h 708"/>
                <a:gd name="T2" fmla="*/ 567 w 595"/>
                <a:gd name="T3" fmla="*/ 652 h 708"/>
                <a:gd name="T4" fmla="*/ 595 w 595"/>
                <a:gd name="T5" fmla="*/ 595 h 708"/>
                <a:gd name="T6" fmla="*/ 567 w 595"/>
                <a:gd name="T7" fmla="*/ 595 h 708"/>
                <a:gd name="T8" fmla="*/ 567 w 595"/>
                <a:gd name="T9" fmla="*/ 567 h 708"/>
                <a:gd name="T10" fmla="*/ 538 w 595"/>
                <a:gd name="T11" fmla="*/ 425 h 708"/>
                <a:gd name="T12" fmla="*/ 453 w 595"/>
                <a:gd name="T13" fmla="*/ 396 h 708"/>
                <a:gd name="T14" fmla="*/ 481 w 595"/>
                <a:gd name="T15" fmla="*/ 368 h 708"/>
                <a:gd name="T16" fmla="*/ 425 w 595"/>
                <a:gd name="T17" fmla="*/ 255 h 708"/>
                <a:gd name="T18" fmla="*/ 481 w 595"/>
                <a:gd name="T19" fmla="*/ 226 h 708"/>
                <a:gd name="T20" fmla="*/ 425 w 595"/>
                <a:gd name="T21" fmla="*/ 85 h 708"/>
                <a:gd name="T22" fmla="*/ 340 w 595"/>
                <a:gd name="T23" fmla="*/ 56 h 708"/>
                <a:gd name="T24" fmla="*/ 311 w 595"/>
                <a:gd name="T25" fmla="*/ 56 h 708"/>
                <a:gd name="T26" fmla="*/ 340 w 595"/>
                <a:gd name="T27" fmla="*/ 85 h 708"/>
                <a:gd name="T28" fmla="*/ 283 w 595"/>
                <a:gd name="T29" fmla="*/ 141 h 708"/>
                <a:gd name="T30" fmla="*/ 255 w 595"/>
                <a:gd name="T31" fmla="*/ 113 h 708"/>
                <a:gd name="T32" fmla="*/ 198 w 595"/>
                <a:gd name="T33" fmla="*/ 141 h 708"/>
                <a:gd name="T34" fmla="*/ 141 w 595"/>
                <a:gd name="T35" fmla="*/ 85 h 708"/>
                <a:gd name="T36" fmla="*/ 113 w 595"/>
                <a:gd name="T37" fmla="*/ 0 h 708"/>
                <a:gd name="T38" fmla="*/ 56 w 595"/>
                <a:gd name="T39" fmla="*/ 0 h 708"/>
                <a:gd name="T40" fmla="*/ 28 w 595"/>
                <a:gd name="T41" fmla="*/ 85 h 708"/>
                <a:gd name="T42" fmla="*/ 28 w 595"/>
                <a:gd name="T43" fmla="*/ 141 h 708"/>
                <a:gd name="T44" fmla="*/ 0 w 595"/>
                <a:gd name="T45" fmla="*/ 170 h 708"/>
                <a:gd name="T46" fmla="*/ 28 w 595"/>
                <a:gd name="T47" fmla="*/ 198 h 708"/>
                <a:gd name="T48" fmla="*/ 0 w 595"/>
                <a:gd name="T49" fmla="*/ 311 h 708"/>
                <a:gd name="T50" fmla="*/ 85 w 595"/>
                <a:gd name="T51" fmla="*/ 311 h 708"/>
                <a:gd name="T52" fmla="*/ 113 w 595"/>
                <a:gd name="T53" fmla="*/ 368 h 708"/>
                <a:gd name="T54" fmla="*/ 85 w 595"/>
                <a:gd name="T55" fmla="*/ 396 h 708"/>
                <a:gd name="T56" fmla="*/ 113 w 595"/>
                <a:gd name="T57" fmla="*/ 453 h 708"/>
                <a:gd name="T58" fmla="*/ 141 w 595"/>
                <a:gd name="T59" fmla="*/ 453 h 708"/>
                <a:gd name="T60" fmla="*/ 170 w 595"/>
                <a:gd name="T61" fmla="*/ 538 h 708"/>
                <a:gd name="T62" fmla="*/ 226 w 595"/>
                <a:gd name="T63" fmla="*/ 538 h 708"/>
                <a:gd name="T64" fmla="*/ 226 w 595"/>
                <a:gd name="T65" fmla="*/ 481 h 708"/>
                <a:gd name="T66" fmla="*/ 368 w 595"/>
                <a:gd name="T67" fmla="*/ 538 h 708"/>
                <a:gd name="T68" fmla="*/ 425 w 595"/>
                <a:gd name="T69" fmla="*/ 623 h 708"/>
                <a:gd name="T70" fmla="*/ 453 w 595"/>
                <a:gd name="T71" fmla="*/ 595 h 708"/>
                <a:gd name="T72" fmla="*/ 481 w 595"/>
                <a:gd name="T73" fmla="*/ 623 h 708"/>
                <a:gd name="T74" fmla="*/ 510 w 595"/>
                <a:gd name="T75" fmla="*/ 567 h 708"/>
                <a:gd name="T76" fmla="*/ 567 w 595"/>
                <a:gd name="T77" fmla="*/ 708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95" h="708">
                  <a:moveTo>
                    <a:pt x="567" y="708"/>
                  </a:moveTo>
                  <a:lnTo>
                    <a:pt x="567" y="652"/>
                  </a:lnTo>
                  <a:lnTo>
                    <a:pt x="595" y="595"/>
                  </a:lnTo>
                  <a:lnTo>
                    <a:pt x="567" y="595"/>
                  </a:lnTo>
                  <a:lnTo>
                    <a:pt x="567" y="567"/>
                  </a:lnTo>
                  <a:lnTo>
                    <a:pt x="538" y="425"/>
                  </a:lnTo>
                  <a:lnTo>
                    <a:pt x="453" y="396"/>
                  </a:lnTo>
                  <a:lnTo>
                    <a:pt x="481" y="368"/>
                  </a:lnTo>
                  <a:lnTo>
                    <a:pt x="425" y="255"/>
                  </a:lnTo>
                  <a:lnTo>
                    <a:pt x="481" y="226"/>
                  </a:lnTo>
                  <a:lnTo>
                    <a:pt x="425" y="85"/>
                  </a:lnTo>
                  <a:lnTo>
                    <a:pt x="340" y="56"/>
                  </a:lnTo>
                  <a:lnTo>
                    <a:pt x="311" y="56"/>
                  </a:lnTo>
                  <a:lnTo>
                    <a:pt x="340" y="85"/>
                  </a:lnTo>
                  <a:lnTo>
                    <a:pt x="283" y="141"/>
                  </a:lnTo>
                  <a:lnTo>
                    <a:pt x="255" y="113"/>
                  </a:lnTo>
                  <a:lnTo>
                    <a:pt x="198" y="141"/>
                  </a:lnTo>
                  <a:lnTo>
                    <a:pt x="141" y="85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28" y="85"/>
                  </a:lnTo>
                  <a:lnTo>
                    <a:pt x="28" y="141"/>
                  </a:lnTo>
                  <a:lnTo>
                    <a:pt x="0" y="170"/>
                  </a:lnTo>
                  <a:lnTo>
                    <a:pt x="28" y="198"/>
                  </a:lnTo>
                  <a:lnTo>
                    <a:pt x="0" y="311"/>
                  </a:lnTo>
                  <a:lnTo>
                    <a:pt x="85" y="311"/>
                  </a:lnTo>
                  <a:lnTo>
                    <a:pt x="113" y="368"/>
                  </a:lnTo>
                  <a:lnTo>
                    <a:pt x="85" y="396"/>
                  </a:lnTo>
                  <a:lnTo>
                    <a:pt x="113" y="453"/>
                  </a:lnTo>
                  <a:lnTo>
                    <a:pt x="141" y="453"/>
                  </a:lnTo>
                  <a:lnTo>
                    <a:pt x="170" y="538"/>
                  </a:lnTo>
                  <a:lnTo>
                    <a:pt x="226" y="538"/>
                  </a:lnTo>
                  <a:lnTo>
                    <a:pt x="226" y="481"/>
                  </a:lnTo>
                  <a:lnTo>
                    <a:pt x="368" y="538"/>
                  </a:lnTo>
                  <a:lnTo>
                    <a:pt x="425" y="623"/>
                  </a:lnTo>
                  <a:lnTo>
                    <a:pt x="453" y="595"/>
                  </a:lnTo>
                  <a:lnTo>
                    <a:pt x="481" y="623"/>
                  </a:lnTo>
                  <a:lnTo>
                    <a:pt x="510" y="567"/>
                  </a:lnTo>
                  <a:lnTo>
                    <a:pt x="567" y="70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1" name="Freeform 301"/>
            <p:cNvSpPr>
              <a:spLocks/>
            </p:cNvSpPr>
            <p:nvPr/>
          </p:nvSpPr>
          <p:spPr bwMode="auto">
            <a:xfrm>
              <a:off x="3109" y="5846"/>
              <a:ext cx="794" cy="426"/>
            </a:xfrm>
            <a:custGeom>
              <a:avLst/>
              <a:gdLst>
                <a:gd name="T0" fmla="*/ 284 w 794"/>
                <a:gd name="T1" fmla="*/ 426 h 426"/>
                <a:gd name="T2" fmla="*/ 312 w 794"/>
                <a:gd name="T3" fmla="*/ 397 h 426"/>
                <a:gd name="T4" fmla="*/ 312 w 794"/>
                <a:gd name="T5" fmla="*/ 341 h 426"/>
                <a:gd name="T6" fmla="*/ 340 w 794"/>
                <a:gd name="T7" fmla="*/ 256 h 426"/>
                <a:gd name="T8" fmla="*/ 397 w 794"/>
                <a:gd name="T9" fmla="*/ 256 h 426"/>
                <a:gd name="T10" fmla="*/ 425 w 794"/>
                <a:gd name="T11" fmla="*/ 341 h 426"/>
                <a:gd name="T12" fmla="*/ 482 w 794"/>
                <a:gd name="T13" fmla="*/ 397 h 426"/>
                <a:gd name="T14" fmla="*/ 539 w 794"/>
                <a:gd name="T15" fmla="*/ 369 h 426"/>
                <a:gd name="T16" fmla="*/ 567 w 794"/>
                <a:gd name="T17" fmla="*/ 397 h 426"/>
                <a:gd name="T18" fmla="*/ 624 w 794"/>
                <a:gd name="T19" fmla="*/ 341 h 426"/>
                <a:gd name="T20" fmla="*/ 595 w 794"/>
                <a:gd name="T21" fmla="*/ 312 h 426"/>
                <a:gd name="T22" fmla="*/ 624 w 794"/>
                <a:gd name="T23" fmla="*/ 312 h 426"/>
                <a:gd name="T24" fmla="*/ 709 w 794"/>
                <a:gd name="T25" fmla="*/ 341 h 426"/>
                <a:gd name="T26" fmla="*/ 737 w 794"/>
                <a:gd name="T27" fmla="*/ 312 h 426"/>
                <a:gd name="T28" fmla="*/ 737 w 794"/>
                <a:gd name="T29" fmla="*/ 256 h 426"/>
                <a:gd name="T30" fmla="*/ 794 w 794"/>
                <a:gd name="T31" fmla="*/ 256 h 426"/>
                <a:gd name="T32" fmla="*/ 737 w 794"/>
                <a:gd name="T33" fmla="*/ 199 h 426"/>
                <a:gd name="T34" fmla="*/ 709 w 794"/>
                <a:gd name="T35" fmla="*/ 199 h 426"/>
                <a:gd name="T36" fmla="*/ 624 w 794"/>
                <a:gd name="T37" fmla="*/ 142 h 426"/>
                <a:gd name="T38" fmla="*/ 539 w 794"/>
                <a:gd name="T39" fmla="*/ 142 h 426"/>
                <a:gd name="T40" fmla="*/ 510 w 794"/>
                <a:gd name="T41" fmla="*/ 57 h 426"/>
                <a:gd name="T42" fmla="*/ 397 w 794"/>
                <a:gd name="T43" fmla="*/ 57 h 426"/>
                <a:gd name="T44" fmla="*/ 397 w 794"/>
                <a:gd name="T45" fmla="*/ 29 h 426"/>
                <a:gd name="T46" fmla="*/ 312 w 794"/>
                <a:gd name="T47" fmla="*/ 0 h 426"/>
                <a:gd name="T48" fmla="*/ 227 w 794"/>
                <a:gd name="T49" fmla="*/ 29 h 426"/>
                <a:gd name="T50" fmla="*/ 142 w 794"/>
                <a:gd name="T51" fmla="*/ 29 h 426"/>
                <a:gd name="T52" fmla="*/ 113 w 794"/>
                <a:gd name="T53" fmla="*/ 57 h 426"/>
                <a:gd name="T54" fmla="*/ 113 w 794"/>
                <a:gd name="T55" fmla="*/ 114 h 426"/>
                <a:gd name="T56" fmla="*/ 57 w 794"/>
                <a:gd name="T57" fmla="*/ 114 h 426"/>
                <a:gd name="T58" fmla="*/ 0 w 794"/>
                <a:gd name="T59" fmla="*/ 199 h 426"/>
                <a:gd name="T60" fmla="*/ 85 w 794"/>
                <a:gd name="T61" fmla="*/ 312 h 426"/>
                <a:gd name="T62" fmla="*/ 170 w 794"/>
                <a:gd name="T63" fmla="*/ 341 h 426"/>
                <a:gd name="T64" fmla="*/ 255 w 794"/>
                <a:gd name="T65" fmla="*/ 397 h 426"/>
                <a:gd name="T66" fmla="*/ 284 w 794"/>
                <a:gd name="T67" fmla="*/ 426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94" h="426">
                  <a:moveTo>
                    <a:pt x="284" y="426"/>
                  </a:moveTo>
                  <a:lnTo>
                    <a:pt x="312" y="397"/>
                  </a:lnTo>
                  <a:lnTo>
                    <a:pt x="312" y="341"/>
                  </a:lnTo>
                  <a:lnTo>
                    <a:pt x="340" y="256"/>
                  </a:lnTo>
                  <a:lnTo>
                    <a:pt x="397" y="256"/>
                  </a:lnTo>
                  <a:lnTo>
                    <a:pt x="425" y="341"/>
                  </a:lnTo>
                  <a:lnTo>
                    <a:pt x="482" y="397"/>
                  </a:lnTo>
                  <a:lnTo>
                    <a:pt x="539" y="369"/>
                  </a:lnTo>
                  <a:lnTo>
                    <a:pt x="567" y="397"/>
                  </a:lnTo>
                  <a:lnTo>
                    <a:pt x="624" y="341"/>
                  </a:lnTo>
                  <a:lnTo>
                    <a:pt x="595" y="312"/>
                  </a:lnTo>
                  <a:lnTo>
                    <a:pt x="624" y="312"/>
                  </a:lnTo>
                  <a:lnTo>
                    <a:pt x="709" y="341"/>
                  </a:lnTo>
                  <a:lnTo>
                    <a:pt x="737" y="312"/>
                  </a:lnTo>
                  <a:lnTo>
                    <a:pt x="737" y="256"/>
                  </a:lnTo>
                  <a:lnTo>
                    <a:pt x="794" y="256"/>
                  </a:lnTo>
                  <a:lnTo>
                    <a:pt x="737" y="199"/>
                  </a:lnTo>
                  <a:lnTo>
                    <a:pt x="709" y="199"/>
                  </a:lnTo>
                  <a:lnTo>
                    <a:pt x="624" y="142"/>
                  </a:lnTo>
                  <a:lnTo>
                    <a:pt x="539" y="142"/>
                  </a:lnTo>
                  <a:lnTo>
                    <a:pt x="510" y="57"/>
                  </a:lnTo>
                  <a:lnTo>
                    <a:pt x="397" y="57"/>
                  </a:lnTo>
                  <a:lnTo>
                    <a:pt x="397" y="29"/>
                  </a:lnTo>
                  <a:lnTo>
                    <a:pt x="312" y="0"/>
                  </a:lnTo>
                  <a:lnTo>
                    <a:pt x="227" y="29"/>
                  </a:lnTo>
                  <a:lnTo>
                    <a:pt x="142" y="29"/>
                  </a:lnTo>
                  <a:lnTo>
                    <a:pt x="113" y="57"/>
                  </a:lnTo>
                  <a:lnTo>
                    <a:pt x="113" y="114"/>
                  </a:lnTo>
                  <a:lnTo>
                    <a:pt x="57" y="114"/>
                  </a:lnTo>
                  <a:lnTo>
                    <a:pt x="0" y="199"/>
                  </a:lnTo>
                  <a:lnTo>
                    <a:pt x="85" y="312"/>
                  </a:lnTo>
                  <a:lnTo>
                    <a:pt x="170" y="341"/>
                  </a:lnTo>
                  <a:lnTo>
                    <a:pt x="255" y="397"/>
                  </a:lnTo>
                  <a:lnTo>
                    <a:pt x="284" y="42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2" name="Freeform 302"/>
            <p:cNvSpPr>
              <a:spLocks/>
            </p:cNvSpPr>
            <p:nvPr/>
          </p:nvSpPr>
          <p:spPr bwMode="auto">
            <a:xfrm>
              <a:off x="1748" y="4401"/>
              <a:ext cx="681" cy="1219"/>
            </a:xfrm>
            <a:custGeom>
              <a:avLst/>
              <a:gdLst>
                <a:gd name="T0" fmla="*/ 652 w 681"/>
                <a:gd name="T1" fmla="*/ 992 h 1219"/>
                <a:gd name="T2" fmla="*/ 624 w 681"/>
                <a:gd name="T3" fmla="*/ 963 h 1219"/>
                <a:gd name="T4" fmla="*/ 652 w 681"/>
                <a:gd name="T5" fmla="*/ 850 h 1219"/>
                <a:gd name="T6" fmla="*/ 681 w 681"/>
                <a:gd name="T7" fmla="*/ 822 h 1219"/>
                <a:gd name="T8" fmla="*/ 624 w 681"/>
                <a:gd name="T9" fmla="*/ 765 h 1219"/>
                <a:gd name="T10" fmla="*/ 596 w 681"/>
                <a:gd name="T11" fmla="*/ 793 h 1219"/>
                <a:gd name="T12" fmla="*/ 567 w 681"/>
                <a:gd name="T13" fmla="*/ 765 h 1219"/>
                <a:gd name="T14" fmla="*/ 596 w 681"/>
                <a:gd name="T15" fmla="*/ 652 h 1219"/>
                <a:gd name="T16" fmla="*/ 511 w 681"/>
                <a:gd name="T17" fmla="*/ 623 h 1219"/>
                <a:gd name="T18" fmla="*/ 596 w 681"/>
                <a:gd name="T19" fmla="*/ 595 h 1219"/>
                <a:gd name="T20" fmla="*/ 624 w 681"/>
                <a:gd name="T21" fmla="*/ 567 h 1219"/>
                <a:gd name="T22" fmla="*/ 624 w 681"/>
                <a:gd name="T23" fmla="*/ 368 h 1219"/>
                <a:gd name="T24" fmla="*/ 596 w 681"/>
                <a:gd name="T25" fmla="*/ 311 h 1219"/>
                <a:gd name="T26" fmla="*/ 454 w 681"/>
                <a:gd name="T27" fmla="*/ 255 h 1219"/>
                <a:gd name="T28" fmla="*/ 454 w 681"/>
                <a:gd name="T29" fmla="*/ 170 h 1219"/>
                <a:gd name="T30" fmla="*/ 426 w 681"/>
                <a:gd name="T31" fmla="*/ 198 h 1219"/>
                <a:gd name="T32" fmla="*/ 340 w 681"/>
                <a:gd name="T33" fmla="*/ 170 h 1219"/>
                <a:gd name="T34" fmla="*/ 255 w 681"/>
                <a:gd name="T35" fmla="*/ 113 h 1219"/>
                <a:gd name="T36" fmla="*/ 284 w 681"/>
                <a:gd name="T37" fmla="*/ 28 h 1219"/>
                <a:gd name="T38" fmla="*/ 255 w 681"/>
                <a:gd name="T39" fmla="*/ 0 h 1219"/>
                <a:gd name="T40" fmla="*/ 142 w 681"/>
                <a:gd name="T41" fmla="*/ 0 h 1219"/>
                <a:gd name="T42" fmla="*/ 114 w 681"/>
                <a:gd name="T43" fmla="*/ 170 h 1219"/>
                <a:gd name="T44" fmla="*/ 114 w 681"/>
                <a:gd name="T45" fmla="*/ 311 h 1219"/>
                <a:gd name="T46" fmla="*/ 57 w 681"/>
                <a:gd name="T47" fmla="*/ 311 h 1219"/>
                <a:gd name="T48" fmla="*/ 0 w 681"/>
                <a:gd name="T49" fmla="*/ 481 h 1219"/>
                <a:gd name="T50" fmla="*/ 29 w 681"/>
                <a:gd name="T51" fmla="*/ 538 h 1219"/>
                <a:gd name="T52" fmla="*/ 0 w 681"/>
                <a:gd name="T53" fmla="*/ 652 h 1219"/>
                <a:gd name="T54" fmla="*/ 85 w 681"/>
                <a:gd name="T55" fmla="*/ 708 h 1219"/>
                <a:gd name="T56" fmla="*/ 57 w 681"/>
                <a:gd name="T57" fmla="*/ 793 h 1219"/>
                <a:gd name="T58" fmla="*/ 142 w 681"/>
                <a:gd name="T59" fmla="*/ 907 h 1219"/>
                <a:gd name="T60" fmla="*/ 284 w 681"/>
                <a:gd name="T61" fmla="*/ 1077 h 1219"/>
                <a:gd name="T62" fmla="*/ 312 w 681"/>
                <a:gd name="T63" fmla="*/ 1077 h 1219"/>
                <a:gd name="T64" fmla="*/ 482 w 681"/>
                <a:gd name="T65" fmla="*/ 1219 h 1219"/>
                <a:gd name="T66" fmla="*/ 511 w 681"/>
                <a:gd name="T67" fmla="*/ 1190 h 1219"/>
                <a:gd name="T68" fmla="*/ 539 w 681"/>
                <a:gd name="T69" fmla="*/ 1219 h 1219"/>
                <a:gd name="T70" fmla="*/ 596 w 681"/>
                <a:gd name="T71" fmla="*/ 1190 h 1219"/>
                <a:gd name="T72" fmla="*/ 652 w 681"/>
                <a:gd name="T73" fmla="*/ 1105 h 1219"/>
                <a:gd name="T74" fmla="*/ 624 w 681"/>
                <a:gd name="T75" fmla="*/ 1020 h 1219"/>
                <a:gd name="T76" fmla="*/ 652 w 681"/>
                <a:gd name="T77" fmla="*/ 992 h 1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81" h="1219">
                  <a:moveTo>
                    <a:pt x="652" y="992"/>
                  </a:moveTo>
                  <a:lnTo>
                    <a:pt x="624" y="963"/>
                  </a:lnTo>
                  <a:lnTo>
                    <a:pt x="652" y="850"/>
                  </a:lnTo>
                  <a:lnTo>
                    <a:pt x="681" y="822"/>
                  </a:lnTo>
                  <a:lnTo>
                    <a:pt x="624" y="765"/>
                  </a:lnTo>
                  <a:lnTo>
                    <a:pt x="596" y="793"/>
                  </a:lnTo>
                  <a:lnTo>
                    <a:pt x="567" y="765"/>
                  </a:lnTo>
                  <a:lnTo>
                    <a:pt x="596" y="652"/>
                  </a:lnTo>
                  <a:lnTo>
                    <a:pt x="511" y="623"/>
                  </a:lnTo>
                  <a:lnTo>
                    <a:pt x="596" y="595"/>
                  </a:lnTo>
                  <a:lnTo>
                    <a:pt x="624" y="567"/>
                  </a:lnTo>
                  <a:lnTo>
                    <a:pt x="624" y="368"/>
                  </a:lnTo>
                  <a:lnTo>
                    <a:pt x="596" y="311"/>
                  </a:lnTo>
                  <a:lnTo>
                    <a:pt x="454" y="255"/>
                  </a:lnTo>
                  <a:lnTo>
                    <a:pt x="454" y="170"/>
                  </a:lnTo>
                  <a:lnTo>
                    <a:pt x="426" y="198"/>
                  </a:lnTo>
                  <a:lnTo>
                    <a:pt x="340" y="170"/>
                  </a:lnTo>
                  <a:lnTo>
                    <a:pt x="255" y="113"/>
                  </a:lnTo>
                  <a:lnTo>
                    <a:pt x="284" y="28"/>
                  </a:lnTo>
                  <a:lnTo>
                    <a:pt x="255" y="0"/>
                  </a:lnTo>
                  <a:lnTo>
                    <a:pt x="142" y="0"/>
                  </a:lnTo>
                  <a:lnTo>
                    <a:pt x="114" y="170"/>
                  </a:lnTo>
                  <a:lnTo>
                    <a:pt x="114" y="311"/>
                  </a:lnTo>
                  <a:lnTo>
                    <a:pt x="57" y="311"/>
                  </a:lnTo>
                  <a:lnTo>
                    <a:pt x="0" y="481"/>
                  </a:lnTo>
                  <a:lnTo>
                    <a:pt x="29" y="538"/>
                  </a:lnTo>
                  <a:lnTo>
                    <a:pt x="0" y="652"/>
                  </a:lnTo>
                  <a:lnTo>
                    <a:pt x="85" y="708"/>
                  </a:lnTo>
                  <a:lnTo>
                    <a:pt x="57" y="793"/>
                  </a:lnTo>
                  <a:lnTo>
                    <a:pt x="142" y="907"/>
                  </a:lnTo>
                  <a:lnTo>
                    <a:pt x="284" y="1077"/>
                  </a:lnTo>
                  <a:lnTo>
                    <a:pt x="312" y="1077"/>
                  </a:lnTo>
                  <a:lnTo>
                    <a:pt x="482" y="1219"/>
                  </a:lnTo>
                  <a:lnTo>
                    <a:pt x="511" y="1190"/>
                  </a:lnTo>
                  <a:lnTo>
                    <a:pt x="539" y="1219"/>
                  </a:lnTo>
                  <a:lnTo>
                    <a:pt x="596" y="1190"/>
                  </a:lnTo>
                  <a:lnTo>
                    <a:pt x="652" y="1105"/>
                  </a:lnTo>
                  <a:lnTo>
                    <a:pt x="624" y="1020"/>
                  </a:lnTo>
                  <a:lnTo>
                    <a:pt x="652" y="99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3" name="Freeform 303"/>
            <p:cNvSpPr>
              <a:spLocks/>
            </p:cNvSpPr>
            <p:nvPr/>
          </p:nvSpPr>
          <p:spPr bwMode="auto">
            <a:xfrm>
              <a:off x="1805" y="5308"/>
              <a:ext cx="907" cy="1020"/>
            </a:xfrm>
            <a:custGeom>
              <a:avLst/>
              <a:gdLst>
                <a:gd name="T0" fmla="*/ 907 w 907"/>
                <a:gd name="T1" fmla="*/ 510 h 1020"/>
                <a:gd name="T2" fmla="*/ 907 w 907"/>
                <a:gd name="T3" fmla="*/ 482 h 1020"/>
                <a:gd name="T4" fmla="*/ 850 w 907"/>
                <a:gd name="T5" fmla="*/ 425 h 1020"/>
                <a:gd name="T6" fmla="*/ 709 w 907"/>
                <a:gd name="T7" fmla="*/ 368 h 1020"/>
                <a:gd name="T8" fmla="*/ 680 w 907"/>
                <a:gd name="T9" fmla="*/ 425 h 1020"/>
                <a:gd name="T10" fmla="*/ 652 w 907"/>
                <a:gd name="T11" fmla="*/ 368 h 1020"/>
                <a:gd name="T12" fmla="*/ 709 w 907"/>
                <a:gd name="T13" fmla="*/ 255 h 1020"/>
                <a:gd name="T14" fmla="*/ 765 w 907"/>
                <a:gd name="T15" fmla="*/ 227 h 1020"/>
                <a:gd name="T16" fmla="*/ 794 w 907"/>
                <a:gd name="T17" fmla="*/ 198 h 1020"/>
                <a:gd name="T18" fmla="*/ 709 w 907"/>
                <a:gd name="T19" fmla="*/ 170 h 1020"/>
                <a:gd name="T20" fmla="*/ 680 w 907"/>
                <a:gd name="T21" fmla="*/ 85 h 1020"/>
                <a:gd name="T22" fmla="*/ 595 w 907"/>
                <a:gd name="T23" fmla="*/ 85 h 1020"/>
                <a:gd name="T24" fmla="*/ 567 w 907"/>
                <a:gd name="T25" fmla="*/ 113 h 1020"/>
                <a:gd name="T26" fmla="*/ 595 w 907"/>
                <a:gd name="T27" fmla="*/ 198 h 1020"/>
                <a:gd name="T28" fmla="*/ 539 w 907"/>
                <a:gd name="T29" fmla="*/ 283 h 1020"/>
                <a:gd name="T30" fmla="*/ 482 w 907"/>
                <a:gd name="T31" fmla="*/ 312 h 1020"/>
                <a:gd name="T32" fmla="*/ 454 w 907"/>
                <a:gd name="T33" fmla="*/ 283 h 1020"/>
                <a:gd name="T34" fmla="*/ 425 w 907"/>
                <a:gd name="T35" fmla="*/ 312 h 1020"/>
                <a:gd name="T36" fmla="*/ 255 w 907"/>
                <a:gd name="T37" fmla="*/ 170 h 1020"/>
                <a:gd name="T38" fmla="*/ 227 w 907"/>
                <a:gd name="T39" fmla="*/ 170 h 1020"/>
                <a:gd name="T40" fmla="*/ 85 w 907"/>
                <a:gd name="T41" fmla="*/ 0 h 1020"/>
                <a:gd name="T42" fmla="*/ 0 w 907"/>
                <a:gd name="T43" fmla="*/ 56 h 1020"/>
                <a:gd name="T44" fmla="*/ 57 w 907"/>
                <a:gd name="T45" fmla="*/ 85 h 1020"/>
                <a:gd name="T46" fmla="*/ 57 w 907"/>
                <a:gd name="T47" fmla="*/ 141 h 1020"/>
                <a:gd name="T48" fmla="*/ 113 w 907"/>
                <a:gd name="T49" fmla="*/ 198 h 1020"/>
                <a:gd name="T50" fmla="*/ 57 w 907"/>
                <a:gd name="T51" fmla="*/ 227 h 1020"/>
                <a:gd name="T52" fmla="*/ 57 w 907"/>
                <a:gd name="T53" fmla="*/ 283 h 1020"/>
                <a:gd name="T54" fmla="*/ 28 w 907"/>
                <a:gd name="T55" fmla="*/ 312 h 1020"/>
                <a:gd name="T56" fmla="*/ 28 w 907"/>
                <a:gd name="T57" fmla="*/ 368 h 1020"/>
                <a:gd name="T58" fmla="*/ 85 w 907"/>
                <a:gd name="T59" fmla="*/ 425 h 1020"/>
                <a:gd name="T60" fmla="*/ 85 w 907"/>
                <a:gd name="T61" fmla="*/ 708 h 1020"/>
                <a:gd name="T62" fmla="*/ 142 w 907"/>
                <a:gd name="T63" fmla="*/ 850 h 1020"/>
                <a:gd name="T64" fmla="*/ 57 w 907"/>
                <a:gd name="T65" fmla="*/ 935 h 1020"/>
                <a:gd name="T66" fmla="*/ 57 w 907"/>
                <a:gd name="T67" fmla="*/ 1020 h 1020"/>
                <a:gd name="T68" fmla="*/ 142 w 907"/>
                <a:gd name="T69" fmla="*/ 1020 h 1020"/>
                <a:gd name="T70" fmla="*/ 227 w 907"/>
                <a:gd name="T71" fmla="*/ 992 h 1020"/>
                <a:gd name="T72" fmla="*/ 340 w 907"/>
                <a:gd name="T73" fmla="*/ 935 h 1020"/>
                <a:gd name="T74" fmla="*/ 340 w 907"/>
                <a:gd name="T75" fmla="*/ 907 h 1020"/>
                <a:gd name="T76" fmla="*/ 397 w 907"/>
                <a:gd name="T77" fmla="*/ 879 h 1020"/>
                <a:gd name="T78" fmla="*/ 397 w 907"/>
                <a:gd name="T79" fmla="*/ 822 h 1020"/>
                <a:gd name="T80" fmla="*/ 454 w 907"/>
                <a:gd name="T81" fmla="*/ 765 h 1020"/>
                <a:gd name="T82" fmla="*/ 539 w 907"/>
                <a:gd name="T83" fmla="*/ 822 h 1020"/>
                <a:gd name="T84" fmla="*/ 595 w 907"/>
                <a:gd name="T85" fmla="*/ 822 h 1020"/>
                <a:gd name="T86" fmla="*/ 595 w 907"/>
                <a:gd name="T87" fmla="*/ 623 h 1020"/>
                <a:gd name="T88" fmla="*/ 709 w 907"/>
                <a:gd name="T89" fmla="*/ 595 h 1020"/>
                <a:gd name="T90" fmla="*/ 737 w 907"/>
                <a:gd name="T91" fmla="*/ 623 h 1020"/>
                <a:gd name="T92" fmla="*/ 765 w 907"/>
                <a:gd name="T93" fmla="*/ 623 h 1020"/>
                <a:gd name="T94" fmla="*/ 822 w 907"/>
                <a:gd name="T95" fmla="*/ 567 h 1020"/>
                <a:gd name="T96" fmla="*/ 822 w 907"/>
                <a:gd name="T97" fmla="*/ 538 h 1020"/>
                <a:gd name="T98" fmla="*/ 907 w 907"/>
                <a:gd name="T99" fmla="*/ 510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907" h="1020">
                  <a:moveTo>
                    <a:pt x="907" y="510"/>
                  </a:moveTo>
                  <a:lnTo>
                    <a:pt x="907" y="482"/>
                  </a:lnTo>
                  <a:lnTo>
                    <a:pt x="850" y="425"/>
                  </a:lnTo>
                  <a:lnTo>
                    <a:pt x="709" y="368"/>
                  </a:lnTo>
                  <a:lnTo>
                    <a:pt x="680" y="425"/>
                  </a:lnTo>
                  <a:lnTo>
                    <a:pt x="652" y="368"/>
                  </a:lnTo>
                  <a:lnTo>
                    <a:pt x="709" y="255"/>
                  </a:lnTo>
                  <a:lnTo>
                    <a:pt x="765" y="227"/>
                  </a:lnTo>
                  <a:lnTo>
                    <a:pt x="794" y="198"/>
                  </a:lnTo>
                  <a:lnTo>
                    <a:pt x="709" y="170"/>
                  </a:lnTo>
                  <a:lnTo>
                    <a:pt x="680" y="85"/>
                  </a:lnTo>
                  <a:lnTo>
                    <a:pt x="595" y="85"/>
                  </a:lnTo>
                  <a:lnTo>
                    <a:pt x="567" y="113"/>
                  </a:lnTo>
                  <a:lnTo>
                    <a:pt x="595" y="198"/>
                  </a:lnTo>
                  <a:lnTo>
                    <a:pt x="539" y="283"/>
                  </a:lnTo>
                  <a:lnTo>
                    <a:pt x="482" y="312"/>
                  </a:lnTo>
                  <a:lnTo>
                    <a:pt x="454" y="283"/>
                  </a:lnTo>
                  <a:lnTo>
                    <a:pt x="425" y="312"/>
                  </a:lnTo>
                  <a:lnTo>
                    <a:pt x="255" y="170"/>
                  </a:lnTo>
                  <a:lnTo>
                    <a:pt x="227" y="170"/>
                  </a:lnTo>
                  <a:lnTo>
                    <a:pt x="85" y="0"/>
                  </a:lnTo>
                  <a:lnTo>
                    <a:pt x="0" y="56"/>
                  </a:lnTo>
                  <a:lnTo>
                    <a:pt x="57" y="85"/>
                  </a:lnTo>
                  <a:lnTo>
                    <a:pt x="57" y="141"/>
                  </a:lnTo>
                  <a:lnTo>
                    <a:pt x="113" y="198"/>
                  </a:lnTo>
                  <a:lnTo>
                    <a:pt x="57" y="227"/>
                  </a:lnTo>
                  <a:lnTo>
                    <a:pt x="57" y="283"/>
                  </a:lnTo>
                  <a:lnTo>
                    <a:pt x="28" y="312"/>
                  </a:lnTo>
                  <a:lnTo>
                    <a:pt x="28" y="368"/>
                  </a:lnTo>
                  <a:lnTo>
                    <a:pt x="85" y="425"/>
                  </a:lnTo>
                  <a:lnTo>
                    <a:pt x="85" y="708"/>
                  </a:lnTo>
                  <a:lnTo>
                    <a:pt x="142" y="850"/>
                  </a:lnTo>
                  <a:lnTo>
                    <a:pt x="57" y="935"/>
                  </a:lnTo>
                  <a:lnTo>
                    <a:pt x="57" y="1020"/>
                  </a:lnTo>
                  <a:lnTo>
                    <a:pt x="142" y="1020"/>
                  </a:lnTo>
                  <a:lnTo>
                    <a:pt x="227" y="992"/>
                  </a:lnTo>
                  <a:lnTo>
                    <a:pt x="340" y="935"/>
                  </a:lnTo>
                  <a:lnTo>
                    <a:pt x="340" y="907"/>
                  </a:lnTo>
                  <a:lnTo>
                    <a:pt x="397" y="879"/>
                  </a:lnTo>
                  <a:lnTo>
                    <a:pt x="397" y="822"/>
                  </a:lnTo>
                  <a:lnTo>
                    <a:pt x="454" y="765"/>
                  </a:lnTo>
                  <a:lnTo>
                    <a:pt x="539" y="822"/>
                  </a:lnTo>
                  <a:lnTo>
                    <a:pt x="595" y="822"/>
                  </a:lnTo>
                  <a:lnTo>
                    <a:pt x="595" y="623"/>
                  </a:lnTo>
                  <a:lnTo>
                    <a:pt x="709" y="595"/>
                  </a:lnTo>
                  <a:lnTo>
                    <a:pt x="737" y="623"/>
                  </a:lnTo>
                  <a:lnTo>
                    <a:pt x="765" y="623"/>
                  </a:lnTo>
                  <a:lnTo>
                    <a:pt x="822" y="567"/>
                  </a:lnTo>
                  <a:lnTo>
                    <a:pt x="822" y="538"/>
                  </a:lnTo>
                  <a:lnTo>
                    <a:pt x="907" y="51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4" name="Freeform 304"/>
            <p:cNvSpPr>
              <a:spLocks/>
            </p:cNvSpPr>
            <p:nvPr/>
          </p:nvSpPr>
          <p:spPr bwMode="auto">
            <a:xfrm>
              <a:off x="2202" y="6073"/>
              <a:ext cx="198" cy="170"/>
            </a:xfrm>
            <a:custGeom>
              <a:avLst/>
              <a:gdLst>
                <a:gd name="T0" fmla="*/ 28 w 198"/>
                <a:gd name="T1" fmla="*/ 170 h 170"/>
                <a:gd name="T2" fmla="*/ 57 w 198"/>
                <a:gd name="T3" fmla="*/ 114 h 170"/>
                <a:gd name="T4" fmla="*/ 113 w 198"/>
                <a:gd name="T5" fmla="*/ 114 h 170"/>
                <a:gd name="T6" fmla="*/ 198 w 198"/>
                <a:gd name="T7" fmla="*/ 85 h 170"/>
                <a:gd name="T8" fmla="*/ 198 w 198"/>
                <a:gd name="T9" fmla="*/ 57 h 170"/>
                <a:gd name="T10" fmla="*/ 142 w 198"/>
                <a:gd name="T11" fmla="*/ 57 h 170"/>
                <a:gd name="T12" fmla="*/ 57 w 198"/>
                <a:gd name="T13" fmla="*/ 0 h 170"/>
                <a:gd name="T14" fmla="*/ 0 w 198"/>
                <a:gd name="T15" fmla="*/ 57 h 170"/>
                <a:gd name="T16" fmla="*/ 0 w 198"/>
                <a:gd name="T17" fmla="*/ 114 h 170"/>
                <a:gd name="T18" fmla="*/ 28 w 198"/>
                <a:gd name="T1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8" h="170">
                  <a:moveTo>
                    <a:pt x="28" y="170"/>
                  </a:moveTo>
                  <a:lnTo>
                    <a:pt x="57" y="114"/>
                  </a:lnTo>
                  <a:lnTo>
                    <a:pt x="113" y="114"/>
                  </a:lnTo>
                  <a:lnTo>
                    <a:pt x="198" y="85"/>
                  </a:lnTo>
                  <a:lnTo>
                    <a:pt x="198" y="57"/>
                  </a:lnTo>
                  <a:lnTo>
                    <a:pt x="142" y="57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28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5" name="Freeform 305"/>
            <p:cNvSpPr>
              <a:spLocks/>
            </p:cNvSpPr>
            <p:nvPr/>
          </p:nvSpPr>
          <p:spPr bwMode="auto">
            <a:xfrm>
              <a:off x="2032" y="6187"/>
              <a:ext cx="198" cy="170"/>
            </a:xfrm>
            <a:custGeom>
              <a:avLst/>
              <a:gdLst>
                <a:gd name="T0" fmla="*/ 0 w 198"/>
                <a:gd name="T1" fmla="*/ 113 h 170"/>
                <a:gd name="T2" fmla="*/ 28 w 198"/>
                <a:gd name="T3" fmla="*/ 170 h 170"/>
                <a:gd name="T4" fmla="*/ 113 w 198"/>
                <a:gd name="T5" fmla="*/ 170 h 170"/>
                <a:gd name="T6" fmla="*/ 170 w 198"/>
                <a:gd name="T7" fmla="*/ 56 h 170"/>
                <a:gd name="T8" fmla="*/ 198 w 198"/>
                <a:gd name="T9" fmla="*/ 56 h 170"/>
                <a:gd name="T10" fmla="*/ 170 w 198"/>
                <a:gd name="T11" fmla="*/ 0 h 170"/>
                <a:gd name="T12" fmla="*/ 113 w 198"/>
                <a:gd name="T13" fmla="*/ 28 h 170"/>
                <a:gd name="T14" fmla="*/ 113 w 198"/>
                <a:gd name="T15" fmla="*/ 56 h 170"/>
                <a:gd name="T16" fmla="*/ 0 w 198"/>
                <a:gd name="T17" fmla="*/ 113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8" h="170">
                  <a:moveTo>
                    <a:pt x="0" y="113"/>
                  </a:moveTo>
                  <a:lnTo>
                    <a:pt x="28" y="170"/>
                  </a:lnTo>
                  <a:lnTo>
                    <a:pt x="113" y="170"/>
                  </a:lnTo>
                  <a:lnTo>
                    <a:pt x="170" y="56"/>
                  </a:lnTo>
                  <a:lnTo>
                    <a:pt x="198" y="56"/>
                  </a:lnTo>
                  <a:lnTo>
                    <a:pt x="170" y="0"/>
                  </a:lnTo>
                  <a:lnTo>
                    <a:pt x="113" y="28"/>
                  </a:lnTo>
                  <a:lnTo>
                    <a:pt x="113" y="56"/>
                  </a:lnTo>
                  <a:lnTo>
                    <a:pt x="0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6" name="Freeform 306"/>
            <p:cNvSpPr>
              <a:spLocks/>
            </p:cNvSpPr>
            <p:nvPr/>
          </p:nvSpPr>
          <p:spPr bwMode="auto">
            <a:xfrm>
              <a:off x="2230" y="5818"/>
              <a:ext cx="794" cy="482"/>
            </a:xfrm>
            <a:custGeom>
              <a:avLst/>
              <a:gdLst>
                <a:gd name="T0" fmla="*/ 0 w 794"/>
                <a:gd name="T1" fmla="*/ 425 h 482"/>
                <a:gd name="T2" fmla="*/ 29 w 794"/>
                <a:gd name="T3" fmla="*/ 369 h 482"/>
                <a:gd name="T4" fmla="*/ 85 w 794"/>
                <a:gd name="T5" fmla="*/ 369 h 482"/>
                <a:gd name="T6" fmla="*/ 170 w 794"/>
                <a:gd name="T7" fmla="*/ 340 h 482"/>
                <a:gd name="T8" fmla="*/ 170 w 794"/>
                <a:gd name="T9" fmla="*/ 113 h 482"/>
                <a:gd name="T10" fmla="*/ 284 w 794"/>
                <a:gd name="T11" fmla="*/ 85 h 482"/>
                <a:gd name="T12" fmla="*/ 312 w 794"/>
                <a:gd name="T13" fmla="*/ 113 h 482"/>
                <a:gd name="T14" fmla="*/ 340 w 794"/>
                <a:gd name="T15" fmla="*/ 113 h 482"/>
                <a:gd name="T16" fmla="*/ 397 w 794"/>
                <a:gd name="T17" fmla="*/ 57 h 482"/>
                <a:gd name="T18" fmla="*/ 397 w 794"/>
                <a:gd name="T19" fmla="*/ 28 h 482"/>
                <a:gd name="T20" fmla="*/ 482 w 794"/>
                <a:gd name="T21" fmla="*/ 0 h 482"/>
                <a:gd name="T22" fmla="*/ 567 w 794"/>
                <a:gd name="T23" fmla="*/ 0 h 482"/>
                <a:gd name="T24" fmla="*/ 681 w 794"/>
                <a:gd name="T25" fmla="*/ 113 h 482"/>
                <a:gd name="T26" fmla="*/ 737 w 794"/>
                <a:gd name="T27" fmla="*/ 113 h 482"/>
                <a:gd name="T28" fmla="*/ 766 w 794"/>
                <a:gd name="T29" fmla="*/ 170 h 482"/>
                <a:gd name="T30" fmla="*/ 794 w 794"/>
                <a:gd name="T31" fmla="*/ 170 h 482"/>
                <a:gd name="T32" fmla="*/ 794 w 794"/>
                <a:gd name="T33" fmla="*/ 255 h 482"/>
                <a:gd name="T34" fmla="*/ 709 w 794"/>
                <a:gd name="T35" fmla="*/ 284 h 482"/>
                <a:gd name="T36" fmla="*/ 624 w 794"/>
                <a:gd name="T37" fmla="*/ 369 h 482"/>
                <a:gd name="T38" fmla="*/ 482 w 794"/>
                <a:gd name="T39" fmla="*/ 369 h 482"/>
                <a:gd name="T40" fmla="*/ 255 w 794"/>
                <a:gd name="T41" fmla="*/ 482 h 482"/>
                <a:gd name="T42" fmla="*/ 114 w 794"/>
                <a:gd name="T43" fmla="*/ 454 h 482"/>
                <a:gd name="T44" fmla="*/ 0 w 794"/>
                <a:gd name="T45" fmla="*/ 425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482">
                  <a:moveTo>
                    <a:pt x="0" y="425"/>
                  </a:moveTo>
                  <a:lnTo>
                    <a:pt x="29" y="369"/>
                  </a:lnTo>
                  <a:lnTo>
                    <a:pt x="85" y="369"/>
                  </a:lnTo>
                  <a:lnTo>
                    <a:pt x="170" y="340"/>
                  </a:lnTo>
                  <a:lnTo>
                    <a:pt x="170" y="113"/>
                  </a:lnTo>
                  <a:lnTo>
                    <a:pt x="284" y="85"/>
                  </a:lnTo>
                  <a:lnTo>
                    <a:pt x="312" y="113"/>
                  </a:lnTo>
                  <a:lnTo>
                    <a:pt x="340" y="113"/>
                  </a:lnTo>
                  <a:lnTo>
                    <a:pt x="397" y="57"/>
                  </a:lnTo>
                  <a:lnTo>
                    <a:pt x="397" y="28"/>
                  </a:lnTo>
                  <a:lnTo>
                    <a:pt x="482" y="0"/>
                  </a:lnTo>
                  <a:lnTo>
                    <a:pt x="567" y="0"/>
                  </a:lnTo>
                  <a:lnTo>
                    <a:pt x="681" y="113"/>
                  </a:lnTo>
                  <a:lnTo>
                    <a:pt x="737" y="113"/>
                  </a:lnTo>
                  <a:lnTo>
                    <a:pt x="766" y="170"/>
                  </a:lnTo>
                  <a:lnTo>
                    <a:pt x="794" y="170"/>
                  </a:lnTo>
                  <a:lnTo>
                    <a:pt x="794" y="255"/>
                  </a:lnTo>
                  <a:lnTo>
                    <a:pt x="709" y="284"/>
                  </a:lnTo>
                  <a:lnTo>
                    <a:pt x="624" y="369"/>
                  </a:lnTo>
                  <a:lnTo>
                    <a:pt x="482" y="369"/>
                  </a:lnTo>
                  <a:lnTo>
                    <a:pt x="255" y="482"/>
                  </a:lnTo>
                  <a:lnTo>
                    <a:pt x="114" y="454"/>
                  </a:lnTo>
                  <a:lnTo>
                    <a:pt x="0" y="42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7" name="Freeform 307"/>
            <p:cNvSpPr>
              <a:spLocks/>
            </p:cNvSpPr>
            <p:nvPr/>
          </p:nvSpPr>
          <p:spPr bwMode="auto">
            <a:xfrm>
              <a:off x="1720" y="6300"/>
              <a:ext cx="425" cy="595"/>
            </a:xfrm>
            <a:custGeom>
              <a:avLst/>
              <a:gdLst>
                <a:gd name="T0" fmla="*/ 425 w 425"/>
                <a:gd name="T1" fmla="*/ 57 h 595"/>
                <a:gd name="T2" fmla="*/ 198 w 425"/>
                <a:gd name="T3" fmla="*/ 482 h 595"/>
                <a:gd name="T4" fmla="*/ 113 w 425"/>
                <a:gd name="T5" fmla="*/ 595 h 595"/>
                <a:gd name="T6" fmla="*/ 0 w 425"/>
                <a:gd name="T7" fmla="*/ 510 h 595"/>
                <a:gd name="T8" fmla="*/ 85 w 425"/>
                <a:gd name="T9" fmla="*/ 425 h 595"/>
                <a:gd name="T10" fmla="*/ 57 w 425"/>
                <a:gd name="T11" fmla="*/ 340 h 595"/>
                <a:gd name="T12" fmla="*/ 28 w 425"/>
                <a:gd name="T13" fmla="*/ 255 h 595"/>
                <a:gd name="T14" fmla="*/ 142 w 425"/>
                <a:gd name="T15" fmla="*/ 142 h 595"/>
                <a:gd name="T16" fmla="*/ 142 w 425"/>
                <a:gd name="T17" fmla="*/ 28 h 595"/>
                <a:gd name="T18" fmla="*/ 227 w 425"/>
                <a:gd name="T19" fmla="*/ 28 h 595"/>
                <a:gd name="T20" fmla="*/ 312 w 425"/>
                <a:gd name="T21" fmla="*/ 0 h 595"/>
                <a:gd name="T22" fmla="*/ 340 w 425"/>
                <a:gd name="T23" fmla="*/ 57 h 595"/>
                <a:gd name="T24" fmla="*/ 425 w 425"/>
                <a:gd name="T25" fmla="*/ 57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5" h="595">
                  <a:moveTo>
                    <a:pt x="425" y="57"/>
                  </a:moveTo>
                  <a:lnTo>
                    <a:pt x="198" y="482"/>
                  </a:lnTo>
                  <a:lnTo>
                    <a:pt x="113" y="595"/>
                  </a:lnTo>
                  <a:lnTo>
                    <a:pt x="0" y="510"/>
                  </a:lnTo>
                  <a:lnTo>
                    <a:pt x="85" y="425"/>
                  </a:lnTo>
                  <a:lnTo>
                    <a:pt x="57" y="340"/>
                  </a:lnTo>
                  <a:lnTo>
                    <a:pt x="28" y="255"/>
                  </a:lnTo>
                  <a:lnTo>
                    <a:pt x="142" y="142"/>
                  </a:lnTo>
                  <a:lnTo>
                    <a:pt x="142" y="28"/>
                  </a:lnTo>
                  <a:lnTo>
                    <a:pt x="227" y="28"/>
                  </a:lnTo>
                  <a:lnTo>
                    <a:pt x="312" y="0"/>
                  </a:lnTo>
                  <a:lnTo>
                    <a:pt x="340" y="57"/>
                  </a:lnTo>
                  <a:lnTo>
                    <a:pt x="425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9" name="Freeform 309"/>
            <p:cNvSpPr>
              <a:spLocks/>
            </p:cNvSpPr>
            <p:nvPr/>
          </p:nvSpPr>
          <p:spPr bwMode="auto">
            <a:xfrm>
              <a:off x="1805" y="5818"/>
              <a:ext cx="85" cy="198"/>
            </a:xfrm>
            <a:custGeom>
              <a:avLst/>
              <a:gdLst>
                <a:gd name="T0" fmla="*/ 85 w 85"/>
                <a:gd name="T1" fmla="*/ 198 h 198"/>
                <a:gd name="T2" fmla="*/ 85 w 85"/>
                <a:gd name="T3" fmla="*/ 0 h 198"/>
                <a:gd name="T4" fmla="*/ 0 w 85"/>
                <a:gd name="T5" fmla="*/ 57 h 198"/>
                <a:gd name="T6" fmla="*/ 0 w 85"/>
                <a:gd name="T7" fmla="*/ 142 h 198"/>
                <a:gd name="T8" fmla="*/ 28 w 85"/>
                <a:gd name="T9" fmla="*/ 170 h 198"/>
                <a:gd name="T10" fmla="*/ 85 w 85"/>
                <a:gd name="T11" fmla="*/ 19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198">
                  <a:moveTo>
                    <a:pt x="85" y="198"/>
                  </a:moveTo>
                  <a:lnTo>
                    <a:pt x="85" y="0"/>
                  </a:lnTo>
                  <a:lnTo>
                    <a:pt x="0" y="57"/>
                  </a:lnTo>
                  <a:lnTo>
                    <a:pt x="0" y="142"/>
                  </a:lnTo>
                  <a:lnTo>
                    <a:pt x="28" y="170"/>
                  </a:lnTo>
                  <a:lnTo>
                    <a:pt x="85" y="19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1" name="Freeform 311"/>
            <p:cNvSpPr>
              <a:spLocks/>
            </p:cNvSpPr>
            <p:nvPr/>
          </p:nvSpPr>
          <p:spPr bwMode="auto">
            <a:xfrm>
              <a:off x="1607" y="5903"/>
              <a:ext cx="340" cy="454"/>
            </a:xfrm>
            <a:custGeom>
              <a:avLst/>
              <a:gdLst>
                <a:gd name="T0" fmla="*/ 28 w 340"/>
                <a:gd name="T1" fmla="*/ 0 h 454"/>
                <a:gd name="T2" fmla="*/ 0 w 340"/>
                <a:gd name="T3" fmla="*/ 57 h 454"/>
                <a:gd name="T4" fmla="*/ 28 w 340"/>
                <a:gd name="T5" fmla="*/ 142 h 454"/>
                <a:gd name="T6" fmla="*/ 56 w 340"/>
                <a:gd name="T7" fmla="*/ 199 h 454"/>
                <a:gd name="T8" fmla="*/ 113 w 340"/>
                <a:gd name="T9" fmla="*/ 312 h 454"/>
                <a:gd name="T10" fmla="*/ 170 w 340"/>
                <a:gd name="T11" fmla="*/ 340 h 454"/>
                <a:gd name="T12" fmla="*/ 170 w 340"/>
                <a:gd name="T13" fmla="*/ 425 h 454"/>
                <a:gd name="T14" fmla="*/ 198 w 340"/>
                <a:gd name="T15" fmla="*/ 454 h 454"/>
                <a:gd name="T16" fmla="*/ 255 w 340"/>
                <a:gd name="T17" fmla="*/ 454 h 454"/>
                <a:gd name="T18" fmla="*/ 255 w 340"/>
                <a:gd name="T19" fmla="*/ 340 h 454"/>
                <a:gd name="T20" fmla="*/ 340 w 340"/>
                <a:gd name="T21" fmla="*/ 255 h 454"/>
                <a:gd name="T22" fmla="*/ 283 w 340"/>
                <a:gd name="T23" fmla="*/ 113 h 454"/>
                <a:gd name="T24" fmla="*/ 226 w 340"/>
                <a:gd name="T25" fmla="*/ 85 h 454"/>
                <a:gd name="T26" fmla="*/ 198 w 340"/>
                <a:gd name="T27" fmla="*/ 57 h 454"/>
                <a:gd name="T28" fmla="*/ 113 w 340"/>
                <a:gd name="T29" fmla="*/ 57 h 454"/>
                <a:gd name="T30" fmla="*/ 56 w 340"/>
                <a:gd name="T31" fmla="*/ 0 h 454"/>
                <a:gd name="T32" fmla="*/ 28 w 340"/>
                <a:gd name="T3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40" h="454">
                  <a:moveTo>
                    <a:pt x="28" y="0"/>
                  </a:moveTo>
                  <a:lnTo>
                    <a:pt x="0" y="57"/>
                  </a:lnTo>
                  <a:lnTo>
                    <a:pt x="28" y="142"/>
                  </a:lnTo>
                  <a:lnTo>
                    <a:pt x="56" y="199"/>
                  </a:lnTo>
                  <a:lnTo>
                    <a:pt x="113" y="312"/>
                  </a:lnTo>
                  <a:lnTo>
                    <a:pt x="170" y="340"/>
                  </a:lnTo>
                  <a:lnTo>
                    <a:pt x="170" y="425"/>
                  </a:lnTo>
                  <a:lnTo>
                    <a:pt x="198" y="454"/>
                  </a:lnTo>
                  <a:lnTo>
                    <a:pt x="255" y="454"/>
                  </a:lnTo>
                  <a:lnTo>
                    <a:pt x="255" y="340"/>
                  </a:lnTo>
                  <a:lnTo>
                    <a:pt x="340" y="255"/>
                  </a:lnTo>
                  <a:lnTo>
                    <a:pt x="283" y="113"/>
                  </a:lnTo>
                  <a:lnTo>
                    <a:pt x="226" y="85"/>
                  </a:lnTo>
                  <a:lnTo>
                    <a:pt x="198" y="57"/>
                  </a:lnTo>
                  <a:lnTo>
                    <a:pt x="113" y="57"/>
                  </a:lnTo>
                  <a:lnTo>
                    <a:pt x="56" y="0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2" name="Freeform 312"/>
            <p:cNvSpPr>
              <a:spLocks/>
            </p:cNvSpPr>
            <p:nvPr/>
          </p:nvSpPr>
          <p:spPr bwMode="auto">
            <a:xfrm>
              <a:off x="1436" y="5506"/>
              <a:ext cx="284" cy="539"/>
            </a:xfrm>
            <a:custGeom>
              <a:avLst/>
              <a:gdLst>
                <a:gd name="T0" fmla="*/ 0 w 284"/>
                <a:gd name="T1" fmla="*/ 255 h 539"/>
                <a:gd name="T2" fmla="*/ 57 w 284"/>
                <a:gd name="T3" fmla="*/ 255 h 539"/>
                <a:gd name="T4" fmla="*/ 57 w 284"/>
                <a:gd name="T5" fmla="*/ 199 h 539"/>
                <a:gd name="T6" fmla="*/ 0 w 284"/>
                <a:gd name="T7" fmla="*/ 170 h 539"/>
                <a:gd name="T8" fmla="*/ 0 w 284"/>
                <a:gd name="T9" fmla="*/ 114 h 539"/>
                <a:gd name="T10" fmla="*/ 171 w 284"/>
                <a:gd name="T11" fmla="*/ 29 h 539"/>
                <a:gd name="T12" fmla="*/ 227 w 284"/>
                <a:gd name="T13" fmla="*/ 29 h 539"/>
                <a:gd name="T14" fmla="*/ 284 w 284"/>
                <a:gd name="T15" fmla="*/ 0 h 539"/>
                <a:gd name="T16" fmla="*/ 256 w 284"/>
                <a:gd name="T17" fmla="*/ 255 h 539"/>
                <a:gd name="T18" fmla="*/ 199 w 284"/>
                <a:gd name="T19" fmla="*/ 312 h 539"/>
                <a:gd name="T20" fmla="*/ 199 w 284"/>
                <a:gd name="T21" fmla="*/ 397 h 539"/>
                <a:gd name="T22" fmla="*/ 171 w 284"/>
                <a:gd name="T23" fmla="*/ 454 h 539"/>
                <a:gd name="T24" fmla="*/ 199 w 284"/>
                <a:gd name="T25" fmla="*/ 539 h 539"/>
                <a:gd name="T26" fmla="*/ 142 w 284"/>
                <a:gd name="T27" fmla="*/ 482 h 539"/>
                <a:gd name="T28" fmla="*/ 57 w 284"/>
                <a:gd name="T29" fmla="*/ 312 h 539"/>
                <a:gd name="T30" fmla="*/ 0 w 284"/>
                <a:gd name="T31" fmla="*/ 255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4" h="539">
                  <a:moveTo>
                    <a:pt x="0" y="255"/>
                  </a:moveTo>
                  <a:lnTo>
                    <a:pt x="57" y="255"/>
                  </a:lnTo>
                  <a:lnTo>
                    <a:pt x="57" y="199"/>
                  </a:lnTo>
                  <a:lnTo>
                    <a:pt x="0" y="170"/>
                  </a:lnTo>
                  <a:lnTo>
                    <a:pt x="0" y="114"/>
                  </a:lnTo>
                  <a:lnTo>
                    <a:pt x="171" y="29"/>
                  </a:lnTo>
                  <a:lnTo>
                    <a:pt x="227" y="29"/>
                  </a:lnTo>
                  <a:lnTo>
                    <a:pt x="284" y="0"/>
                  </a:lnTo>
                  <a:lnTo>
                    <a:pt x="256" y="255"/>
                  </a:lnTo>
                  <a:lnTo>
                    <a:pt x="199" y="312"/>
                  </a:lnTo>
                  <a:lnTo>
                    <a:pt x="199" y="397"/>
                  </a:lnTo>
                  <a:lnTo>
                    <a:pt x="171" y="454"/>
                  </a:lnTo>
                  <a:lnTo>
                    <a:pt x="199" y="539"/>
                  </a:lnTo>
                  <a:lnTo>
                    <a:pt x="142" y="482"/>
                  </a:lnTo>
                  <a:lnTo>
                    <a:pt x="57" y="312"/>
                  </a:lnTo>
                  <a:lnTo>
                    <a:pt x="0" y="25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3" name="Freeform 313"/>
            <p:cNvSpPr>
              <a:spLocks/>
            </p:cNvSpPr>
            <p:nvPr/>
          </p:nvSpPr>
          <p:spPr bwMode="auto">
            <a:xfrm>
              <a:off x="1635" y="6215"/>
              <a:ext cx="227" cy="340"/>
            </a:xfrm>
            <a:custGeom>
              <a:avLst/>
              <a:gdLst>
                <a:gd name="T0" fmla="*/ 85 w 227"/>
                <a:gd name="T1" fmla="*/ 0 h 340"/>
                <a:gd name="T2" fmla="*/ 85 w 227"/>
                <a:gd name="T3" fmla="*/ 113 h 340"/>
                <a:gd name="T4" fmla="*/ 0 w 227"/>
                <a:gd name="T5" fmla="*/ 198 h 340"/>
                <a:gd name="T6" fmla="*/ 0 w 227"/>
                <a:gd name="T7" fmla="*/ 283 h 340"/>
                <a:gd name="T8" fmla="*/ 28 w 227"/>
                <a:gd name="T9" fmla="*/ 340 h 340"/>
                <a:gd name="T10" fmla="*/ 113 w 227"/>
                <a:gd name="T11" fmla="*/ 340 h 340"/>
                <a:gd name="T12" fmla="*/ 227 w 227"/>
                <a:gd name="T13" fmla="*/ 227 h 340"/>
                <a:gd name="T14" fmla="*/ 227 w 227"/>
                <a:gd name="T15" fmla="*/ 142 h 340"/>
                <a:gd name="T16" fmla="*/ 170 w 227"/>
                <a:gd name="T17" fmla="*/ 142 h 340"/>
                <a:gd name="T18" fmla="*/ 142 w 227"/>
                <a:gd name="T19" fmla="*/ 113 h 340"/>
                <a:gd name="T20" fmla="*/ 142 w 227"/>
                <a:gd name="T21" fmla="*/ 28 h 340"/>
                <a:gd name="T22" fmla="*/ 85 w 227"/>
                <a:gd name="T23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7" h="340">
                  <a:moveTo>
                    <a:pt x="85" y="0"/>
                  </a:moveTo>
                  <a:lnTo>
                    <a:pt x="85" y="113"/>
                  </a:lnTo>
                  <a:lnTo>
                    <a:pt x="0" y="198"/>
                  </a:lnTo>
                  <a:lnTo>
                    <a:pt x="0" y="283"/>
                  </a:lnTo>
                  <a:lnTo>
                    <a:pt x="28" y="340"/>
                  </a:lnTo>
                  <a:lnTo>
                    <a:pt x="113" y="340"/>
                  </a:lnTo>
                  <a:lnTo>
                    <a:pt x="227" y="227"/>
                  </a:lnTo>
                  <a:lnTo>
                    <a:pt x="227" y="142"/>
                  </a:lnTo>
                  <a:lnTo>
                    <a:pt x="170" y="142"/>
                  </a:lnTo>
                  <a:lnTo>
                    <a:pt x="142" y="113"/>
                  </a:lnTo>
                  <a:lnTo>
                    <a:pt x="142" y="28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5" name="Freeform 315"/>
            <p:cNvSpPr>
              <a:spLocks/>
            </p:cNvSpPr>
            <p:nvPr/>
          </p:nvSpPr>
          <p:spPr bwMode="auto">
            <a:xfrm>
              <a:off x="1210" y="6640"/>
              <a:ext cx="623" cy="851"/>
            </a:xfrm>
            <a:custGeom>
              <a:avLst/>
              <a:gdLst>
                <a:gd name="T0" fmla="*/ 567 w 623"/>
                <a:gd name="T1" fmla="*/ 0 h 851"/>
                <a:gd name="T2" fmla="*/ 595 w 623"/>
                <a:gd name="T3" fmla="*/ 85 h 851"/>
                <a:gd name="T4" fmla="*/ 510 w 623"/>
                <a:gd name="T5" fmla="*/ 170 h 851"/>
                <a:gd name="T6" fmla="*/ 623 w 623"/>
                <a:gd name="T7" fmla="*/ 255 h 851"/>
                <a:gd name="T8" fmla="*/ 623 w 623"/>
                <a:gd name="T9" fmla="*/ 510 h 851"/>
                <a:gd name="T10" fmla="*/ 567 w 623"/>
                <a:gd name="T11" fmla="*/ 539 h 851"/>
                <a:gd name="T12" fmla="*/ 595 w 623"/>
                <a:gd name="T13" fmla="*/ 822 h 851"/>
                <a:gd name="T14" fmla="*/ 567 w 623"/>
                <a:gd name="T15" fmla="*/ 851 h 851"/>
                <a:gd name="T16" fmla="*/ 482 w 623"/>
                <a:gd name="T17" fmla="*/ 681 h 851"/>
                <a:gd name="T18" fmla="*/ 453 w 623"/>
                <a:gd name="T19" fmla="*/ 681 h 851"/>
                <a:gd name="T20" fmla="*/ 453 w 623"/>
                <a:gd name="T21" fmla="*/ 766 h 851"/>
                <a:gd name="T22" fmla="*/ 340 w 623"/>
                <a:gd name="T23" fmla="*/ 737 h 851"/>
                <a:gd name="T24" fmla="*/ 283 w 623"/>
                <a:gd name="T25" fmla="*/ 624 h 851"/>
                <a:gd name="T26" fmla="*/ 226 w 623"/>
                <a:gd name="T27" fmla="*/ 567 h 851"/>
                <a:gd name="T28" fmla="*/ 198 w 623"/>
                <a:gd name="T29" fmla="*/ 510 h 851"/>
                <a:gd name="T30" fmla="*/ 113 w 623"/>
                <a:gd name="T31" fmla="*/ 454 h 851"/>
                <a:gd name="T32" fmla="*/ 85 w 623"/>
                <a:gd name="T33" fmla="*/ 369 h 851"/>
                <a:gd name="T34" fmla="*/ 56 w 623"/>
                <a:gd name="T35" fmla="*/ 397 h 851"/>
                <a:gd name="T36" fmla="*/ 56 w 623"/>
                <a:gd name="T37" fmla="*/ 312 h 851"/>
                <a:gd name="T38" fmla="*/ 28 w 623"/>
                <a:gd name="T39" fmla="*/ 312 h 851"/>
                <a:gd name="T40" fmla="*/ 28 w 623"/>
                <a:gd name="T41" fmla="*/ 255 h 851"/>
                <a:gd name="T42" fmla="*/ 0 w 623"/>
                <a:gd name="T43" fmla="*/ 227 h 851"/>
                <a:gd name="T44" fmla="*/ 141 w 623"/>
                <a:gd name="T45" fmla="*/ 170 h 851"/>
                <a:gd name="T46" fmla="*/ 198 w 623"/>
                <a:gd name="T47" fmla="*/ 255 h 851"/>
                <a:gd name="T48" fmla="*/ 340 w 623"/>
                <a:gd name="T49" fmla="*/ 312 h 851"/>
                <a:gd name="T50" fmla="*/ 368 w 623"/>
                <a:gd name="T51" fmla="*/ 199 h 851"/>
                <a:gd name="T52" fmla="*/ 397 w 623"/>
                <a:gd name="T53" fmla="*/ 142 h 851"/>
                <a:gd name="T54" fmla="*/ 482 w 623"/>
                <a:gd name="T55" fmla="*/ 114 h 851"/>
                <a:gd name="T56" fmla="*/ 482 w 623"/>
                <a:gd name="T57" fmla="*/ 29 h 851"/>
                <a:gd name="T58" fmla="*/ 567 w 623"/>
                <a:gd name="T59" fmla="*/ 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23" h="851">
                  <a:moveTo>
                    <a:pt x="567" y="0"/>
                  </a:moveTo>
                  <a:lnTo>
                    <a:pt x="595" y="85"/>
                  </a:lnTo>
                  <a:lnTo>
                    <a:pt x="510" y="170"/>
                  </a:lnTo>
                  <a:lnTo>
                    <a:pt x="623" y="255"/>
                  </a:lnTo>
                  <a:lnTo>
                    <a:pt x="623" y="510"/>
                  </a:lnTo>
                  <a:lnTo>
                    <a:pt x="567" y="539"/>
                  </a:lnTo>
                  <a:lnTo>
                    <a:pt x="595" y="822"/>
                  </a:lnTo>
                  <a:lnTo>
                    <a:pt x="567" y="851"/>
                  </a:lnTo>
                  <a:lnTo>
                    <a:pt x="482" y="681"/>
                  </a:lnTo>
                  <a:lnTo>
                    <a:pt x="453" y="681"/>
                  </a:lnTo>
                  <a:lnTo>
                    <a:pt x="453" y="766"/>
                  </a:lnTo>
                  <a:lnTo>
                    <a:pt x="340" y="737"/>
                  </a:lnTo>
                  <a:lnTo>
                    <a:pt x="283" y="624"/>
                  </a:lnTo>
                  <a:lnTo>
                    <a:pt x="226" y="567"/>
                  </a:lnTo>
                  <a:lnTo>
                    <a:pt x="198" y="510"/>
                  </a:lnTo>
                  <a:lnTo>
                    <a:pt x="113" y="454"/>
                  </a:lnTo>
                  <a:lnTo>
                    <a:pt x="85" y="369"/>
                  </a:lnTo>
                  <a:lnTo>
                    <a:pt x="56" y="397"/>
                  </a:lnTo>
                  <a:lnTo>
                    <a:pt x="56" y="312"/>
                  </a:lnTo>
                  <a:lnTo>
                    <a:pt x="28" y="312"/>
                  </a:lnTo>
                  <a:lnTo>
                    <a:pt x="28" y="255"/>
                  </a:lnTo>
                  <a:lnTo>
                    <a:pt x="0" y="227"/>
                  </a:lnTo>
                  <a:lnTo>
                    <a:pt x="141" y="170"/>
                  </a:lnTo>
                  <a:lnTo>
                    <a:pt x="198" y="255"/>
                  </a:lnTo>
                  <a:lnTo>
                    <a:pt x="340" y="312"/>
                  </a:lnTo>
                  <a:lnTo>
                    <a:pt x="368" y="199"/>
                  </a:lnTo>
                  <a:lnTo>
                    <a:pt x="397" y="142"/>
                  </a:lnTo>
                  <a:lnTo>
                    <a:pt x="482" y="114"/>
                  </a:lnTo>
                  <a:lnTo>
                    <a:pt x="482" y="29"/>
                  </a:lnTo>
                  <a:lnTo>
                    <a:pt x="56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6" name="Freeform 316"/>
            <p:cNvSpPr>
              <a:spLocks/>
            </p:cNvSpPr>
            <p:nvPr/>
          </p:nvSpPr>
          <p:spPr bwMode="auto">
            <a:xfrm>
              <a:off x="1493" y="6498"/>
              <a:ext cx="284" cy="341"/>
            </a:xfrm>
            <a:custGeom>
              <a:avLst/>
              <a:gdLst>
                <a:gd name="T0" fmla="*/ 142 w 284"/>
                <a:gd name="T1" fmla="*/ 0 h 341"/>
                <a:gd name="T2" fmla="*/ 28 w 284"/>
                <a:gd name="T3" fmla="*/ 114 h 341"/>
                <a:gd name="T4" fmla="*/ 0 w 284"/>
                <a:gd name="T5" fmla="*/ 284 h 341"/>
                <a:gd name="T6" fmla="*/ 85 w 284"/>
                <a:gd name="T7" fmla="*/ 341 h 341"/>
                <a:gd name="T8" fmla="*/ 114 w 284"/>
                <a:gd name="T9" fmla="*/ 284 h 341"/>
                <a:gd name="T10" fmla="*/ 199 w 284"/>
                <a:gd name="T11" fmla="*/ 256 h 341"/>
                <a:gd name="T12" fmla="*/ 199 w 284"/>
                <a:gd name="T13" fmla="*/ 171 h 341"/>
                <a:gd name="T14" fmla="*/ 284 w 284"/>
                <a:gd name="T15" fmla="*/ 142 h 341"/>
                <a:gd name="T16" fmla="*/ 255 w 284"/>
                <a:gd name="T17" fmla="*/ 57 h 341"/>
                <a:gd name="T18" fmla="*/ 170 w 284"/>
                <a:gd name="T19" fmla="*/ 57 h 341"/>
                <a:gd name="T20" fmla="*/ 142 w 284"/>
                <a:gd name="T21" fmla="*/ 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4" h="341">
                  <a:moveTo>
                    <a:pt x="142" y="0"/>
                  </a:moveTo>
                  <a:lnTo>
                    <a:pt x="28" y="114"/>
                  </a:lnTo>
                  <a:lnTo>
                    <a:pt x="0" y="284"/>
                  </a:lnTo>
                  <a:lnTo>
                    <a:pt x="85" y="341"/>
                  </a:lnTo>
                  <a:lnTo>
                    <a:pt x="114" y="284"/>
                  </a:lnTo>
                  <a:lnTo>
                    <a:pt x="199" y="256"/>
                  </a:lnTo>
                  <a:lnTo>
                    <a:pt x="199" y="171"/>
                  </a:lnTo>
                  <a:lnTo>
                    <a:pt x="284" y="142"/>
                  </a:lnTo>
                  <a:lnTo>
                    <a:pt x="255" y="57"/>
                  </a:lnTo>
                  <a:lnTo>
                    <a:pt x="170" y="57"/>
                  </a:lnTo>
                  <a:lnTo>
                    <a:pt x="142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8" name="Freeform 318"/>
            <p:cNvSpPr>
              <a:spLocks/>
            </p:cNvSpPr>
            <p:nvPr/>
          </p:nvSpPr>
          <p:spPr bwMode="auto">
            <a:xfrm>
              <a:off x="1068" y="6357"/>
              <a:ext cx="510" cy="595"/>
            </a:xfrm>
            <a:custGeom>
              <a:avLst/>
              <a:gdLst>
                <a:gd name="T0" fmla="*/ 142 w 510"/>
                <a:gd name="T1" fmla="*/ 510 h 595"/>
                <a:gd name="T2" fmla="*/ 283 w 510"/>
                <a:gd name="T3" fmla="*/ 453 h 595"/>
                <a:gd name="T4" fmla="*/ 340 w 510"/>
                <a:gd name="T5" fmla="*/ 538 h 595"/>
                <a:gd name="T6" fmla="*/ 482 w 510"/>
                <a:gd name="T7" fmla="*/ 595 h 595"/>
                <a:gd name="T8" fmla="*/ 510 w 510"/>
                <a:gd name="T9" fmla="*/ 482 h 595"/>
                <a:gd name="T10" fmla="*/ 425 w 510"/>
                <a:gd name="T11" fmla="*/ 425 h 595"/>
                <a:gd name="T12" fmla="*/ 453 w 510"/>
                <a:gd name="T13" fmla="*/ 255 h 595"/>
                <a:gd name="T14" fmla="*/ 397 w 510"/>
                <a:gd name="T15" fmla="*/ 226 h 595"/>
                <a:gd name="T16" fmla="*/ 397 w 510"/>
                <a:gd name="T17" fmla="*/ 141 h 595"/>
                <a:gd name="T18" fmla="*/ 368 w 510"/>
                <a:gd name="T19" fmla="*/ 113 h 595"/>
                <a:gd name="T20" fmla="*/ 368 w 510"/>
                <a:gd name="T21" fmla="*/ 85 h 595"/>
                <a:gd name="T22" fmla="*/ 340 w 510"/>
                <a:gd name="T23" fmla="*/ 28 h 595"/>
                <a:gd name="T24" fmla="*/ 227 w 510"/>
                <a:gd name="T25" fmla="*/ 0 h 595"/>
                <a:gd name="T26" fmla="*/ 227 w 510"/>
                <a:gd name="T27" fmla="*/ 56 h 595"/>
                <a:gd name="T28" fmla="*/ 113 w 510"/>
                <a:gd name="T29" fmla="*/ 85 h 595"/>
                <a:gd name="T30" fmla="*/ 113 w 510"/>
                <a:gd name="T31" fmla="*/ 56 h 595"/>
                <a:gd name="T32" fmla="*/ 28 w 510"/>
                <a:gd name="T33" fmla="*/ 85 h 595"/>
                <a:gd name="T34" fmla="*/ 0 w 510"/>
                <a:gd name="T35" fmla="*/ 141 h 595"/>
                <a:gd name="T36" fmla="*/ 85 w 510"/>
                <a:gd name="T37" fmla="*/ 255 h 595"/>
                <a:gd name="T38" fmla="*/ 85 w 510"/>
                <a:gd name="T39" fmla="*/ 482 h 595"/>
                <a:gd name="T40" fmla="*/ 113 w 510"/>
                <a:gd name="T41" fmla="*/ 453 h 595"/>
                <a:gd name="T42" fmla="*/ 142 w 510"/>
                <a:gd name="T43" fmla="*/ 510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10" h="595">
                  <a:moveTo>
                    <a:pt x="142" y="510"/>
                  </a:moveTo>
                  <a:lnTo>
                    <a:pt x="283" y="453"/>
                  </a:lnTo>
                  <a:lnTo>
                    <a:pt x="340" y="538"/>
                  </a:lnTo>
                  <a:lnTo>
                    <a:pt x="482" y="595"/>
                  </a:lnTo>
                  <a:lnTo>
                    <a:pt x="510" y="482"/>
                  </a:lnTo>
                  <a:lnTo>
                    <a:pt x="425" y="425"/>
                  </a:lnTo>
                  <a:lnTo>
                    <a:pt x="453" y="255"/>
                  </a:lnTo>
                  <a:lnTo>
                    <a:pt x="397" y="226"/>
                  </a:lnTo>
                  <a:lnTo>
                    <a:pt x="397" y="141"/>
                  </a:lnTo>
                  <a:lnTo>
                    <a:pt x="368" y="113"/>
                  </a:lnTo>
                  <a:lnTo>
                    <a:pt x="368" y="85"/>
                  </a:lnTo>
                  <a:lnTo>
                    <a:pt x="340" y="28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13" y="85"/>
                  </a:lnTo>
                  <a:lnTo>
                    <a:pt x="113" y="56"/>
                  </a:lnTo>
                  <a:lnTo>
                    <a:pt x="28" y="85"/>
                  </a:lnTo>
                  <a:lnTo>
                    <a:pt x="0" y="141"/>
                  </a:lnTo>
                  <a:lnTo>
                    <a:pt x="85" y="255"/>
                  </a:lnTo>
                  <a:lnTo>
                    <a:pt x="85" y="482"/>
                  </a:lnTo>
                  <a:lnTo>
                    <a:pt x="113" y="453"/>
                  </a:lnTo>
                  <a:lnTo>
                    <a:pt x="142" y="51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9" name="Freeform 319"/>
            <p:cNvSpPr>
              <a:spLocks/>
            </p:cNvSpPr>
            <p:nvPr/>
          </p:nvSpPr>
          <p:spPr bwMode="auto">
            <a:xfrm>
              <a:off x="529" y="6272"/>
              <a:ext cx="652" cy="765"/>
            </a:xfrm>
            <a:custGeom>
              <a:avLst/>
              <a:gdLst>
                <a:gd name="T0" fmla="*/ 624 w 652"/>
                <a:gd name="T1" fmla="*/ 567 h 765"/>
                <a:gd name="T2" fmla="*/ 624 w 652"/>
                <a:gd name="T3" fmla="*/ 340 h 765"/>
                <a:gd name="T4" fmla="*/ 539 w 652"/>
                <a:gd name="T5" fmla="*/ 226 h 765"/>
                <a:gd name="T6" fmla="*/ 567 w 652"/>
                <a:gd name="T7" fmla="*/ 170 h 765"/>
                <a:gd name="T8" fmla="*/ 652 w 652"/>
                <a:gd name="T9" fmla="*/ 141 h 765"/>
                <a:gd name="T10" fmla="*/ 624 w 652"/>
                <a:gd name="T11" fmla="*/ 85 h 765"/>
                <a:gd name="T12" fmla="*/ 567 w 652"/>
                <a:gd name="T13" fmla="*/ 85 h 765"/>
                <a:gd name="T14" fmla="*/ 511 w 652"/>
                <a:gd name="T15" fmla="*/ 0 h 765"/>
                <a:gd name="T16" fmla="*/ 425 w 652"/>
                <a:gd name="T17" fmla="*/ 28 h 765"/>
                <a:gd name="T18" fmla="*/ 397 w 652"/>
                <a:gd name="T19" fmla="*/ 113 h 765"/>
                <a:gd name="T20" fmla="*/ 369 w 652"/>
                <a:gd name="T21" fmla="*/ 113 h 765"/>
                <a:gd name="T22" fmla="*/ 312 w 652"/>
                <a:gd name="T23" fmla="*/ 198 h 765"/>
                <a:gd name="T24" fmla="*/ 340 w 652"/>
                <a:gd name="T25" fmla="*/ 255 h 765"/>
                <a:gd name="T26" fmla="*/ 227 w 652"/>
                <a:gd name="T27" fmla="*/ 283 h 765"/>
                <a:gd name="T28" fmla="*/ 170 w 652"/>
                <a:gd name="T29" fmla="*/ 368 h 765"/>
                <a:gd name="T30" fmla="*/ 114 w 652"/>
                <a:gd name="T31" fmla="*/ 311 h 765"/>
                <a:gd name="T32" fmla="*/ 57 w 652"/>
                <a:gd name="T33" fmla="*/ 397 h 765"/>
                <a:gd name="T34" fmla="*/ 57 w 652"/>
                <a:gd name="T35" fmla="*/ 538 h 765"/>
                <a:gd name="T36" fmla="*/ 0 w 652"/>
                <a:gd name="T37" fmla="*/ 595 h 765"/>
                <a:gd name="T38" fmla="*/ 0 w 652"/>
                <a:gd name="T39" fmla="*/ 623 h 765"/>
                <a:gd name="T40" fmla="*/ 142 w 652"/>
                <a:gd name="T41" fmla="*/ 765 h 765"/>
                <a:gd name="T42" fmla="*/ 227 w 652"/>
                <a:gd name="T43" fmla="*/ 708 h 765"/>
                <a:gd name="T44" fmla="*/ 227 w 652"/>
                <a:gd name="T45" fmla="*/ 737 h 765"/>
                <a:gd name="T46" fmla="*/ 255 w 652"/>
                <a:gd name="T47" fmla="*/ 765 h 765"/>
                <a:gd name="T48" fmla="*/ 284 w 652"/>
                <a:gd name="T49" fmla="*/ 765 h 765"/>
                <a:gd name="T50" fmla="*/ 369 w 652"/>
                <a:gd name="T51" fmla="*/ 652 h 765"/>
                <a:gd name="T52" fmla="*/ 369 w 652"/>
                <a:gd name="T53" fmla="*/ 680 h 765"/>
                <a:gd name="T54" fmla="*/ 425 w 652"/>
                <a:gd name="T55" fmla="*/ 680 h 765"/>
                <a:gd name="T56" fmla="*/ 454 w 652"/>
                <a:gd name="T57" fmla="*/ 652 h 765"/>
                <a:gd name="T58" fmla="*/ 567 w 652"/>
                <a:gd name="T59" fmla="*/ 680 h 765"/>
                <a:gd name="T60" fmla="*/ 596 w 652"/>
                <a:gd name="T61" fmla="*/ 567 h 765"/>
                <a:gd name="T62" fmla="*/ 624 w 652"/>
                <a:gd name="T63" fmla="*/ 567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52" h="765">
                  <a:moveTo>
                    <a:pt x="624" y="567"/>
                  </a:moveTo>
                  <a:lnTo>
                    <a:pt x="624" y="340"/>
                  </a:lnTo>
                  <a:lnTo>
                    <a:pt x="539" y="226"/>
                  </a:lnTo>
                  <a:lnTo>
                    <a:pt x="567" y="170"/>
                  </a:lnTo>
                  <a:lnTo>
                    <a:pt x="652" y="141"/>
                  </a:lnTo>
                  <a:lnTo>
                    <a:pt x="624" y="85"/>
                  </a:lnTo>
                  <a:lnTo>
                    <a:pt x="567" y="85"/>
                  </a:lnTo>
                  <a:lnTo>
                    <a:pt x="511" y="0"/>
                  </a:lnTo>
                  <a:lnTo>
                    <a:pt x="425" y="28"/>
                  </a:lnTo>
                  <a:lnTo>
                    <a:pt x="397" y="113"/>
                  </a:lnTo>
                  <a:lnTo>
                    <a:pt x="369" y="113"/>
                  </a:lnTo>
                  <a:lnTo>
                    <a:pt x="312" y="198"/>
                  </a:lnTo>
                  <a:lnTo>
                    <a:pt x="340" y="255"/>
                  </a:lnTo>
                  <a:lnTo>
                    <a:pt x="227" y="283"/>
                  </a:lnTo>
                  <a:lnTo>
                    <a:pt x="170" y="368"/>
                  </a:lnTo>
                  <a:lnTo>
                    <a:pt x="114" y="311"/>
                  </a:lnTo>
                  <a:lnTo>
                    <a:pt x="57" y="397"/>
                  </a:lnTo>
                  <a:lnTo>
                    <a:pt x="57" y="538"/>
                  </a:lnTo>
                  <a:lnTo>
                    <a:pt x="0" y="595"/>
                  </a:lnTo>
                  <a:lnTo>
                    <a:pt x="0" y="623"/>
                  </a:lnTo>
                  <a:lnTo>
                    <a:pt x="142" y="765"/>
                  </a:lnTo>
                  <a:lnTo>
                    <a:pt x="227" y="708"/>
                  </a:lnTo>
                  <a:lnTo>
                    <a:pt x="227" y="737"/>
                  </a:lnTo>
                  <a:lnTo>
                    <a:pt x="255" y="765"/>
                  </a:lnTo>
                  <a:lnTo>
                    <a:pt x="284" y="765"/>
                  </a:lnTo>
                  <a:lnTo>
                    <a:pt x="369" y="652"/>
                  </a:lnTo>
                  <a:lnTo>
                    <a:pt x="369" y="680"/>
                  </a:lnTo>
                  <a:lnTo>
                    <a:pt x="425" y="680"/>
                  </a:lnTo>
                  <a:lnTo>
                    <a:pt x="454" y="652"/>
                  </a:lnTo>
                  <a:lnTo>
                    <a:pt x="567" y="680"/>
                  </a:lnTo>
                  <a:lnTo>
                    <a:pt x="596" y="567"/>
                  </a:lnTo>
                  <a:lnTo>
                    <a:pt x="624" y="56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0" name="Freeform 320"/>
            <p:cNvSpPr>
              <a:spLocks/>
            </p:cNvSpPr>
            <p:nvPr/>
          </p:nvSpPr>
          <p:spPr bwMode="auto">
            <a:xfrm>
              <a:off x="1238" y="6016"/>
              <a:ext cx="482" cy="596"/>
            </a:xfrm>
            <a:custGeom>
              <a:avLst/>
              <a:gdLst>
                <a:gd name="T0" fmla="*/ 425 w 482"/>
                <a:gd name="T1" fmla="*/ 86 h 596"/>
                <a:gd name="T2" fmla="*/ 397 w 482"/>
                <a:gd name="T3" fmla="*/ 114 h 596"/>
                <a:gd name="T4" fmla="*/ 369 w 482"/>
                <a:gd name="T5" fmla="*/ 114 h 596"/>
                <a:gd name="T6" fmla="*/ 340 w 482"/>
                <a:gd name="T7" fmla="*/ 29 h 596"/>
                <a:gd name="T8" fmla="*/ 283 w 482"/>
                <a:gd name="T9" fmla="*/ 29 h 596"/>
                <a:gd name="T10" fmla="*/ 283 w 482"/>
                <a:gd name="T11" fmla="*/ 114 h 596"/>
                <a:gd name="T12" fmla="*/ 198 w 482"/>
                <a:gd name="T13" fmla="*/ 29 h 596"/>
                <a:gd name="T14" fmla="*/ 142 w 482"/>
                <a:gd name="T15" fmla="*/ 0 h 596"/>
                <a:gd name="T16" fmla="*/ 142 w 482"/>
                <a:gd name="T17" fmla="*/ 29 h 596"/>
                <a:gd name="T18" fmla="*/ 85 w 482"/>
                <a:gd name="T19" fmla="*/ 0 h 596"/>
                <a:gd name="T20" fmla="*/ 28 w 482"/>
                <a:gd name="T21" fmla="*/ 0 h 596"/>
                <a:gd name="T22" fmla="*/ 28 w 482"/>
                <a:gd name="T23" fmla="*/ 57 h 596"/>
                <a:gd name="T24" fmla="*/ 0 w 482"/>
                <a:gd name="T25" fmla="*/ 114 h 596"/>
                <a:gd name="T26" fmla="*/ 28 w 482"/>
                <a:gd name="T27" fmla="*/ 142 h 596"/>
                <a:gd name="T28" fmla="*/ 0 w 482"/>
                <a:gd name="T29" fmla="*/ 171 h 596"/>
                <a:gd name="T30" fmla="*/ 85 w 482"/>
                <a:gd name="T31" fmla="*/ 227 h 596"/>
                <a:gd name="T32" fmla="*/ 57 w 482"/>
                <a:gd name="T33" fmla="*/ 312 h 596"/>
                <a:gd name="T34" fmla="*/ 57 w 482"/>
                <a:gd name="T35" fmla="*/ 341 h 596"/>
                <a:gd name="T36" fmla="*/ 170 w 482"/>
                <a:gd name="T37" fmla="*/ 369 h 596"/>
                <a:gd name="T38" fmla="*/ 198 w 482"/>
                <a:gd name="T39" fmla="*/ 426 h 596"/>
                <a:gd name="T40" fmla="*/ 198 w 482"/>
                <a:gd name="T41" fmla="*/ 454 h 596"/>
                <a:gd name="T42" fmla="*/ 227 w 482"/>
                <a:gd name="T43" fmla="*/ 482 h 596"/>
                <a:gd name="T44" fmla="*/ 227 w 482"/>
                <a:gd name="T45" fmla="*/ 567 h 596"/>
                <a:gd name="T46" fmla="*/ 283 w 482"/>
                <a:gd name="T47" fmla="*/ 596 h 596"/>
                <a:gd name="T48" fmla="*/ 397 w 482"/>
                <a:gd name="T49" fmla="*/ 482 h 596"/>
                <a:gd name="T50" fmla="*/ 397 w 482"/>
                <a:gd name="T51" fmla="*/ 397 h 596"/>
                <a:gd name="T52" fmla="*/ 482 w 482"/>
                <a:gd name="T53" fmla="*/ 312 h 596"/>
                <a:gd name="T54" fmla="*/ 482 w 482"/>
                <a:gd name="T55" fmla="*/ 199 h 596"/>
                <a:gd name="T56" fmla="*/ 425 w 482"/>
                <a:gd name="T57" fmla="*/ 86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82" h="596">
                  <a:moveTo>
                    <a:pt x="425" y="86"/>
                  </a:moveTo>
                  <a:lnTo>
                    <a:pt x="397" y="114"/>
                  </a:lnTo>
                  <a:lnTo>
                    <a:pt x="369" y="114"/>
                  </a:lnTo>
                  <a:lnTo>
                    <a:pt x="340" y="29"/>
                  </a:lnTo>
                  <a:lnTo>
                    <a:pt x="283" y="29"/>
                  </a:lnTo>
                  <a:lnTo>
                    <a:pt x="283" y="114"/>
                  </a:lnTo>
                  <a:lnTo>
                    <a:pt x="198" y="29"/>
                  </a:lnTo>
                  <a:lnTo>
                    <a:pt x="142" y="0"/>
                  </a:lnTo>
                  <a:lnTo>
                    <a:pt x="142" y="29"/>
                  </a:lnTo>
                  <a:lnTo>
                    <a:pt x="85" y="0"/>
                  </a:lnTo>
                  <a:lnTo>
                    <a:pt x="28" y="0"/>
                  </a:lnTo>
                  <a:lnTo>
                    <a:pt x="28" y="57"/>
                  </a:lnTo>
                  <a:lnTo>
                    <a:pt x="0" y="114"/>
                  </a:lnTo>
                  <a:lnTo>
                    <a:pt x="28" y="142"/>
                  </a:lnTo>
                  <a:lnTo>
                    <a:pt x="0" y="171"/>
                  </a:lnTo>
                  <a:lnTo>
                    <a:pt x="85" y="227"/>
                  </a:lnTo>
                  <a:lnTo>
                    <a:pt x="57" y="312"/>
                  </a:lnTo>
                  <a:lnTo>
                    <a:pt x="57" y="341"/>
                  </a:lnTo>
                  <a:lnTo>
                    <a:pt x="170" y="369"/>
                  </a:lnTo>
                  <a:lnTo>
                    <a:pt x="198" y="426"/>
                  </a:lnTo>
                  <a:lnTo>
                    <a:pt x="198" y="454"/>
                  </a:lnTo>
                  <a:lnTo>
                    <a:pt x="227" y="482"/>
                  </a:lnTo>
                  <a:lnTo>
                    <a:pt x="227" y="567"/>
                  </a:lnTo>
                  <a:lnTo>
                    <a:pt x="283" y="596"/>
                  </a:lnTo>
                  <a:lnTo>
                    <a:pt x="397" y="482"/>
                  </a:lnTo>
                  <a:lnTo>
                    <a:pt x="397" y="397"/>
                  </a:lnTo>
                  <a:lnTo>
                    <a:pt x="482" y="312"/>
                  </a:lnTo>
                  <a:lnTo>
                    <a:pt x="482" y="199"/>
                  </a:lnTo>
                  <a:lnTo>
                    <a:pt x="425" y="8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1" name="Freeform 321"/>
            <p:cNvSpPr>
              <a:spLocks/>
            </p:cNvSpPr>
            <p:nvPr/>
          </p:nvSpPr>
          <p:spPr bwMode="auto">
            <a:xfrm>
              <a:off x="898" y="5875"/>
              <a:ext cx="425" cy="567"/>
            </a:xfrm>
            <a:custGeom>
              <a:avLst/>
              <a:gdLst>
                <a:gd name="T0" fmla="*/ 227 w 425"/>
                <a:gd name="T1" fmla="*/ 0 h 567"/>
                <a:gd name="T2" fmla="*/ 255 w 425"/>
                <a:gd name="T3" fmla="*/ 85 h 567"/>
                <a:gd name="T4" fmla="*/ 368 w 425"/>
                <a:gd name="T5" fmla="*/ 113 h 567"/>
                <a:gd name="T6" fmla="*/ 368 w 425"/>
                <a:gd name="T7" fmla="*/ 141 h 567"/>
                <a:gd name="T8" fmla="*/ 368 w 425"/>
                <a:gd name="T9" fmla="*/ 198 h 567"/>
                <a:gd name="T10" fmla="*/ 340 w 425"/>
                <a:gd name="T11" fmla="*/ 255 h 567"/>
                <a:gd name="T12" fmla="*/ 368 w 425"/>
                <a:gd name="T13" fmla="*/ 283 h 567"/>
                <a:gd name="T14" fmla="*/ 340 w 425"/>
                <a:gd name="T15" fmla="*/ 312 h 567"/>
                <a:gd name="T16" fmla="*/ 425 w 425"/>
                <a:gd name="T17" fmla="*/ 368 h 567"/>
                <a:gd name="T18" fmla="*/ 397 w 425"/>
                <a:gd name="T19" fmla="*/ 453 h 567"/>
                <a:gd name="T20" fmla="*/ 397 w 425"/>
                <a:gd name="T21" fmla="*/ 538 h 567"/>
                <a:gd name="T22" fmla="*/ 283 w 425"/>
                <a:gd name="T23" fmla="*/ 567 h 567"/>
                <a:gd name="T24" fmla="*/ 283 w 425"/>
                <a:gd name="T25" fmla="*/ 538 h 567"/>
                <a:gd name="T26" fmla="*/ 255 w 425"/>
                <a:gd name="T27" fmla="*/ 482 h 567"/>
                <a:gd name="T28" fmla="*/ 198 w 425"/>
                <a:gd name="T29" fmla="*/ 482 h 567"/>
                <a:gd name="T30" fmla="*/ 142 w 425"/>
                <a:gd name="T31" fmla="*/ 397 h 567"/>
                <a:gd name="T32" fmla="*/ 170 w 425"/>
                <a:gd name="T33" fmla="*/ 397 h 567"/>
                <a:gd name="T34" fmla="*/ 198 w 425"/>
                <a:gd name="T35" fmla="*/ 340 h 567"/>
                <a:gd name="T36" fmla="*/ 85 w 425"/>
                <a:gd name="T37" fmla="*/ 340 h 567"/>
                <a:gd name="T38" fmla="*/ 56 w 425"/>
                <a:gd name="T39" fmla="*/ 255 h 567"/>
                <a:gd name="T40" fmla="*/ 0 w 425"/>
                <a:gd name="T41" fmla="*/ 227 h 567"/>
                <a:gd name="T42" fmla="*/ 28 w 425"/>
                <a:gd name="T43" fmla="*/ 141 h 567"/>
                <a:gd name="T44" fmla="*/ 85 w 425"/>
                <a:gd name="T45" fmla="*/ 113 h 567"/>
                <a:gd name="T46" fmla="*/ 113 w 425"/>
                <a:gd name="T47" fmla="*/ 28 h 567"/>
                <a:gd name="T48" fmla="*/ 227 w 425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25" h="567">
                  <a:moveTo>
                    <a:pt x="227" y="0"/>
                  </a:moveTo>
                  <a:lnTo>
                    <a:pt x="255" y="85"/>
                  </a:lnTo>
                  <a:lnTo>
                    <a:pt x="368" y="113"/>
                  </a:lnTo>
                  <a:lnTo>
                    <a:pt x="368" y="141"/>
                  </a:lnTo>
                  <a:lnTo>
                    <a:pt x="368" y="198"/>
                  </a:lnTo>
                  <a:lnTo>
                    <a:pt x="340" y="255"/>
                  </a:lnTo>
                  <a:lnTo>
                    <a:pt x="368" y="283"/>
                  </a:lnTo>
                  <a:lnTo>
                    <a:pt x="340" y="312"/>
                  </a:lnTo>
                  <a:lnTo>
                    <a:pt x="425" y="368"/>
                  </a:lnTo>
                  <a:lnTo>
                    <a:pt x="397" y="453"/>
                  </a:lnTo>
                  <a:lnTo>
                    <a:pt x="397" y="538"/>
                  </a:lnTo>
                  <a:lnTo>
                    <a:pt x="283" y="567"/>
                  </a:lnTo>
                  <a:lnTo>
                    <a:pt x="283" y="538"/>
                  </a:lnTo>
                  <a:lnTo>
                    <a:pt x="255" y="482"/>
                  </a:lnTo>
                  <a:lnTo>
                    <a:pt x="198" y="482"/>
                  </a:lnTo>
                  <a:lnTo>
                    <a:pt x="142" y="397"/>
                  </a:lnTo>
                  <a:lnTo>
                    <a:pt x="170" y="397"/>
                  </a:lnTo>
                  <a:lnTo>
                    <a:pt x="198" y="340"/>
                  </a:lnTo>
                  <a:lnTo>
                    <a:pt x="85" y="340"/>
                  </a:lnTo>
                  <a:lnTo>
                    <a:pt x="56" y="255"/>
                  </a:lnTo>
                  <a:lnTo>
                    <a:pt x="0" y="227"/>
                  </a:lnTo>
                  <a:lnTo>
                    <a:pt x="28" y="141"/>
                  </a:lnTo>
                  <a:lnTo>
                    <a:pt x="85" y="113"/>
                  </a:lnTo>
                  <a:lnTo>
                    <a:pt x="113" y="28"/>
                  </a:lnTo>
                  <a:lnTo>
                    <a:pt x="22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2" name="Freeform 322"/>
            <p:cNvSpPr>
              <a:spLocks/>
            </p:cNvSpPr>
            <p:nvPr/>
          </p:nvSpPr>
          <p:spPr bwMode="auto">
            <a:xfrm>
              <a:off x="1408" y="5818"/>
              <a:ext cx="255" cy="312"/>
            </a:xfrm>
            <a:custGeom>
              <a:avLst/>
              <a:gdLst>
                <a:gd name="T0" fmla="*/ 85 w 255"/>
                <a:gd name="T1" fmla="*/ 0 h 312"/>
                <a:gd name="T2" fmla="*/ 0 w 255"/>
                <a:gd name="T3" fmla="*/ 57 h 312"/>
                <a:gd name="T4" fmla="*/ 0 w 255"/>
                <a:gd name="T5" fmla="*/ 142 h 312"/>
                <a:gd name="T6" fmla="*/ 28 w 255"/>
                <a:gd name="T7" fmla="*/ 227 h 312"/>
                <a:gd name="T8" fmla="*/ 113 w 255"/>
                <a:gd name="T9" fmla="*/ 312 h 312"/>
                <a:gd name="T10" fmla="*/ 113 w 255"/>
                <a:gd name="T11" fmla="*/ 227 h 312"/>
                <a:gd name="T12" fmla="*/ 170 w 255"/>
                <a:gd name="T13" fmla="*/ 227 h 312"/>
                <a:gd name="T14" fmla="*/ 199 w 255"/>
                <a:gd name="T15" fmla="*/ 312 h 312"/>
                <a:gd name="T16" fmla="*/ 227 w 255"/>
                <a:gd name="T17" fmla="*/ 312 h 312"/>
                <a:gd name="T18" fmla="*/ 255 w 255"/>
                <a:gd name="T19" fmla="*/ 284 h 312"/>
                <a:gd name="T20" fmla="*/ 227 w 255"/>
                <a:gd name="T21" fmla="*/ 227 h 312"/>
                <a:gd name="T22" fmla="*/ 170 w 255"/>
                <a:gd name="T23" fmla="*/ 170 h 312"/>
                <a:gd name="T24" fmla="*/ 85 w 255"/>
                <a:gd name="T25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55" h="312">
                  <a:moveTo>
                    <a:pt x="85" y="0"/>
                  </a:moveTo>
                  <a:lnTo>
                    <a:pt x="0" y="57"/>
                  </a:lnTo>
                  <a:lnTo>
                    <a:pt x="0" y="142"/>
                  </a:lnTo>
                  <a:lnTo>
                    <a:pt x="28" y="227"/>
                  </a:lnTo>
                  <a:lnTo>
                    <a:pt x="113" y="312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199" y="312"/>
                  </a:lnTo>
                  <a:lnTo>
                    <a:pt x="227" y="312"/>
                  </a:lnTo>
                  <a:lnTo>
                    <a:pt x="255" y="284"/>
                  </a:lnTo>
                  <a:lnTo>
                    <a:pt x="227" y="227"/>
                  </a:lnTo>
                  <a:lnTo>
                    <a:pt x="170" y="170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3" name="Freeform 323"/>
            <p:cNvSpPr>
              <a:spLocks/>
            </p:cNvSpPr>
            <p:nvPr/>
          </p:nvSpPr>
          <p:spPr bwMode="auto">
            <a:xfrm>
              <a:off x="643" y="6102"/>
              <a:ext cx="453" cy="538"/>
            </a:xfrm>
            <a:custGeom>
              <a:avLst/>
              <a:gdLst>
                <a:gd name="T0" fmla="*/ 0 w 453"/>
                <a:gd name="T1" fmla="*/ 481 h 538"/>
                <a:gd name="T2" fmla="*/ 56 w 453"/>
                <a:gd name="T3" fmla="*/ 538 h 538"/>
                <a:gd name="T4" fmla="*/ 113 w 453"/>
                <a:gd name="T5" fmla="*/ 453 h 538"/>
                <a:gd name="T6" fmla="*/ 226 w 453"/>
                <a:gd name="T7" fmla="*/ 425 h 538"/>
                <a:gd name="T8" fmla="*/ 198 w 453"/>
                <a:gd name="T9" fmla="*/ 368 h 538"/>
                <a:gd name="T10" fmla="*/ 255 w 453"/>
                <a:gd name="T11" fmla="*/ 283 h 538"/>
                <a:gd name="T12" fmla="*/ 283 w 453"/>
                <a:gd name="T13" fmla="*/ 283 h 538"/>
                <a:gd name="T14" fmla="*/ 311 w 453"/>
                <a:gd name="T15" fmla="*/ 198 h 538"/>
                <a:gd name="T16" fmla="*/ 397 w 453"/>
                <a:gd name="T17" fmla="*/ 170 h 538"/>
                <a:gd name="T18" fmla="*/ 425 w 453"/>
                <a:gd name="T19" fmla="*/ 170 h 538"/>
                <a:gd name="T20" fmla="*/ 453 w 453"/>
                <a:gd name="T21" fmla="*/ 113 h 538"/>
                <a:gd name="T22" fmla="*/ 340 w 453"/>
                <a:gd name="T23" fmla="*/ 113 h 538"/>
                <a:gd name="T24" fmla="*/ 311 w 453"/>
                <a:gd name="T25" fmla="*/ 28 h 538"/>
                <a:gd name="T26" fmla="*/ 255 w 453"/>
                <a:gd name="T27" fmla="*/ 0 h 538"/>
                <a:gd name="T28" fmla="*/ 170 w 453"/>
                <a:gd name="T29" fmla="*/ 28 h 538"/>
                <a:gd name="T30" fmla="*/ 113 w 453"/>
                <a:gd name="T31" fmla="*/ 85 h 538"/>
                <a:gd name="T32" fmla="*/ 28 w 453"/>
                <a:gd name="T33" fmla="*/ 113 h 538"/>
                <a:gd name="T34" fmla="*/ 0 w 453"/>
                <a:gd name="T35" fmla="*/ 226 h 538"/>
                <a:gd name="T36" fmla="*/ 56 w 453"/>
                <a:gd name="T37" fmla="*/ 226 h 538"/>
                <a:gd name="T38" fmla="*/ 56 w 453"/>
                <a:gd name="T39" fmla="*/ 283 h 538"/>
                <a:gd name="T40" fmla="*/ 28 w 453"/>
                <a:gd name="T41" fmla="*/ 368 h 538"/>
                <a:gd name="T42" fmla="*/ 28 w 453"/>
                <a:gd name="T43" fmla="*/ 425 h 538"/>
                <a:gd name="T44" fmla="*/ 0 w 453"/>
                <a:gd name="T45" fmla="*/ 481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53" h="538">
                  <a:moveTo>
                    <a:pt x="0" y="481"/>
                  </a:moveTo>
                  <a:lnTo>
                    <a:pt x="56" y="538"/>
                  </a:lnTo>
                  <a:lnTo>
                    <a:pt x="113" y="453"/>
                  </a:lnTo>
                  <a:lnTo>
                    <a:pt x="226" y="425"/>
                  </a:lnTo>
                  <a:lnTo>
                    <a:pt x="198" y="368"/>
                  </a:lnTo>
                  <a:lnTo>
                    <a:pt x="255" y="283"/>
                  </a:lnTo>
                  <a:lnTo>
                    <a:pt x="283" y="283"/>
                  </a:lnTo>
                  <a:lnTo>
                    <a:pt x="311" y="198"/>
                  </a:lnTo>
                  <a:lnTo>
                    <a:pt x="397" y="170"/>
                  </a:lnTo>
                  <a:lnTo>
                    <a:pt x="425" y="170"/>
                  </a:lnTo>
                  <a:lnTo>
                    <a:pt x="453" y="113"/>
                  </a:lnTo>
                  <a:lnTo>
                    <a:pt x="340" y="113"/>
                  </a:lnTo>
                  <a:lnTo>
                    <a:pt x="311" y="28"/>
                  </a:lnTo>
                  <a:lnTo>
                    <a:pt x="255" y="0"/>
                  </a:lnTo>
                  <a:lnTo>
                    <a:pt x="170" y="28"/>
                  </a:lnTo>
                  <a:lnTo>
                    <a:pt x="113" y="85"/>
                  </a:lnTo>
                  <a:lnTo>
                    <a:pt x="28" y="113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283"/>
                  </a:lnTo>
                  <a:lnTo>
                    <a:pt x="28" y="368"/>
                  </a:lnTo>
                  <a:lnTo>
                    <a:pt x="28" y="425"/>
                  </a:lnTo>
                  <a:lnTo>
                    <a:pt x="0" y="48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4" name="Freeform 324"/>
            <p:cNvSpPr>
              <a:spLocks/>
            </p:cNvSpPr>
            <p:nvPr/>
          </p:nvSpPr>
          <p:spPr bwMode="auto">
            <a:xfrm>
              <a:off x="1125" y="5676"/>
              <a:ext cx="368" cy="369"/>
            </a:xfrm>
            <a:custGeom>
              <a:avLst/>
              <a:gdLst>
                <a:gd name="T0" fmla="*/ 141 w 368"/>
                <a:gd name="T1" fmla="*/ 340 h 369"/>
                <a:gd name="T2" fmla="*/ 141 w 368"/>
                <a:gd name="T3" fmla="*/ 312 h 369"/>
                <a:gd name="T4" fmla="*/ 28 w 368"/>
                <a:gd name="T5" fmla="*/ 284 h 369"/>
                <a:gd name="T6" fmla="*/ 0 w 368"/>
                <a:gd name="T7" fmla="*/ 199 h 369"/>
                <a:gd name="T8" fmla="*/ 28 w 368"/>
                <a:gd name="T9" fmla="*/ 114 h 369"/>
                <a:gd name="T10" fmla="*/ 85 w 368"/>
                <a:gd name="T11" fmla="*/ 29 h 369"/>
                <a:gd name="T12" fmla="*/ 198 w 368"/>
                <a:gd name="T13" fmla="*/ 0 h 369"/>
                <a:gd name="T14" fmla="*/ 198 w 368"/>
                <a:gd name="T15" fmla="*/ 57 h 369"/>
                <a:gd name="T16" fmla="*/ 255 w 368"/>
                <a:gd name="T17" fmla="*/ 57 h 369"/>
                <a:gd name="T18" fmla="*/ 311 w 368"/>
                <a:gd name="T19" fmla="*/ 85 h 369"/>
                <a:gd name="T20" fmla="*/ 368 w 368"/>
                <a:gd name="T21" fmla="*/ 142 h 369"/>
                <a:gd name="T22" fmla="*/ 283 w 368"/>
                <a:gd name="T23" fmla="*/ 199 h 369"/>
                <a:gd name="T24" fmla="*/ 283 w 368"/>
                <a:gd name="T25" fmla="*/ 284 h 369"/>
                <a:gd name="T26" fmla="*/ 311 w 368"/>
                <a:gd name="T27" fmla="*/ 369 h 369"/>
                <a:gd name="T28" fmla="*/ 255 w 368"/>
                <a:gd name="T29" fmla="*/ 340 h 369"/>
                <a:gd name="T30" fmla="*/ 255 w 368"/>
                <a:gd name="T31" fmla="*/ 369 h 369"/>
                <a:gd name="T32" fmla="*/ 198 w 368"/>
                <a:gd name="T33" fmla="*/ 340 h 369"/>
                <a:gd name="T34" fmla="*/ 141 w 368"/>
                <a:gd name="T35" fmla="*/ 340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68" h="369">
                  <a:moveTo>
                    <a:pt x="141" y="340"/>
                  </a:moveTo>
                  <a:lnTo>
                    <a:pt x="141" y="312"/>
                  </a:lnTo>
                  <a:lnTo>
                    <a:pt x="28" y="284"/>
                  </a:lnTo>
                  <a:lnTo>
                    <a:pt x="0" y="199"/>
                  </a:lnTo>
                  <a:lnTo>
                    <a:pt x="28" y="114"/>
                  </a:lnTo>
                  <a:lnTo>
                    <a:pt x="85" y="29"/>
                  </a:lnTo>
                  <a:lnTo>
                    <a:pt x="198" y="0"/>
                  </a:lnTo>
                  <a:lnTo>
                    <a:pt x="198" y="57"/>
                  </a:lnTo>
                  <a:lnTo>
                    <a:pt x="255" y="57"/>
                  </a:lnTo>
                  <a:lnTo>
                    <a:pt x="311" y="85"/>
                  </a:lnTo>
                  <a:lnTo>
                    <a:pt x="368" y="142"/>
                  </a:lnTo>
                  <a:lnTo>
                    <a:pt x="283" y="199"/>
                  </a:lnTo>
                  <a:lnTo>
                    <a:pt x="283" y="284"/>
                  </a:lnTo>
                  <a:lnTo>
                    <a:pt x="311" y="369"/>
                  </a:lnTo>
                  <a:lnTo>
                    <a:pt x="255" y="340"/>
                  </a:lnTo>
                  <a:lnTo>
                    <a:pt x="255" y="369"/>
                  </a:lnTo>
                  <a:lnTo>
                    <a:pt x="198" y="340"/>
                  </a:lnTo>
                  <a:lnTo>
                    <a:pt x="141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CFFA83BD-6E7A-4D78-8C87-4A69B9869824}"/>
              </a:ext>
            </a:extLst>
          </p:cNvPr>
          <p:cNvSpPr txBox="1"/>
          <p:nvPr/>
        </p:nvSpPr>
        <p:spPr>
          <a:xfrm>
            <a:off x="165090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岐阜県</a:t>
            </a:r>
          </a:p>
        </p:txBody>
      </p: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69BA5369-B2AE-424E-B766-0CDA2FA6D299}"/>
              </a:ext>
            </a:extLst>
          </p:cNvPr>
          <p:cNvSpPr txBox="1"/>
          <p:nvPr/>
        </p:nvSpPr>
        <p:spPr>
          <a:xfrm>
            <a:off x="129812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07" name="直線コネクタ 106">
            <a:extLst>
              <a:ext uri="{FF2B5EF4-FFF2-40B4-BE49-F238E27FC236}">
                <a16:creationId xmlns:a16="http://schemas.microsoft.com/office/drawing/2014/main" id="{728CBB8E-FD3E-4654-9CAE-641DEFE6BDF3}"/>
              </a:ext>
            </a:extLst>
          </p:cNvPr>
          <p:cNvCxnSpPr/>
          <p:nvPr/>
        </p:nvCxnSpPr>
        <p:spPr>
          <a:xfrm>
            <a:off x="156701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8" name="グループ化 107">
            <a:extLst>
              <a:ext uri="{FF2B5EF4-FFF2-40B4-BE49-F238E27FC236}">
                <a16:creationId xmlns:a16="http://schemas.microsoft.com/office/drawing/2014/main" id="{ECA97DA9-74D2-4A74-929A-F87CDC2BAE9E}"/>
              </a:ext>
            </a:extLst>
          </p:cNvPr>
          <p:cNvGrpSpPr/>
          <p:nvPr/>
        </p:nvGrpSpPr>
        <p:grpSpPr>
          <a:xfrm>
            <a:off x="2686488" y="2252883"/>
            <a:ext cx="720000" cy="430244"/>
            <a:chOff x="6555416" y="4900731"/>
            <a:chExt cx="720000" cy="378515"/>
          </a:xfrm>
        </p:grpSpPr>
        <p:sp>
          <p:nvSpPr>
            <p:cNvPr id="109" name="四角形: 上の 2 つの角を丸める 108">
              <a:extLst>
                <a:ext uri="{FF2B5EF4-FFF2-40B4-BE49-F238E27FC236}">
                  <a16:creationId xmlns:a16="http://schemas.microsoft.com/office/drawing/2014/main" id="{996AD66B-0F84-41C7-8331-43589848AEE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白川村</a:t>
              </a:r>
            </a:p>
          </p:txBody>
        </p:sp>
        <p:sp>
          <p:nvSpPr>
            <p:cNvPr id="110" name="四角形: 上の 2 つの角を丸める 109">
              <a:extLst>
                <a:ext uri="{FF2B5EF4-FFF2-40B4-BE49-F238E27FC236}">
                  <a16:creationId xmlns:a16="http://schemas.microsoft.com/office/drawing/2014/main" id="{48656EF4-809B-47CB-8039-3BDBA6A81C1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4334FF35-C99A-4D71-94AF-0F54ADB096D3}"/>
              </a:ext>
            </a:extLst>
          </p:cNvPr>
          <p:cNvGrpSpPr/>
          <p:nvPr/>
        </p:nvGrpSpPr>
        <p:grpSpPr>
          <a:xfrm>
            <a:off x="4173912" y="1423827"/>
            <a:ext cx="720000" cy="430244"/>
            <a:chOff x="6555416" y="4900731"/>
            <a:chExt cx="720000" cy="378515"/>
          </a:xfrm>
        </p:grpSpPr>
        <p:sp>
          <p:nvSpPr>
            <p:cNvPr id="112" name="四角形: 上の 2 つの角を丸める 111">
              <a:extLst>
                <a:ext uri="{FF2B5EF4-FFF2-40B4-BE49-F238E27FC236}">
                  <a16:creationId xmlns:a16="http://schemas.microsoft.com/office/drawing/2014/main" id="{555F76BB-B8D2-4960-937E-C51F52EDBF2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飛騨市</a:t>
              </a:r>
            </a:p>
          </p:txBody>
        </p:sp>
        <p:sp>
          <p:nvSpPr>
            <p:cNvPr id="113" name="四角形: 上の 2 つの角を丸める 112">
              <a:extLst>
                <a:ext uri="{FF2B5EF4-FFF2-40B4-BE49-F238E27FC236}">
                  <a16:creationId xmlns:a16="http://schemas.microsoft.com/office/drawing/2014/main" id="{9CA50F8C-CBC6-407B-98F0-CAF5BA3CF0C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DE6D324C-0031-424B-8557-5F4291C1FE2C}"/>
              </a:ext>
            </a:extLst>
          </p:cNvPr>
          <p:cNvGrpSpPr/>
          <p:nvPr/>
        </p:nvGrpSpPr>
        <p:grpSpPr>
          <a:xfrm>
            <a:off x="4698168" y="2521107"/>
            <a:ext cx="720000" cy="430244"/>
            <a:chOff x="6555416" y="4900731"/>
            <a:chExt cx="720000" cy="378515"/>
          </a:xfrm>
        </p:grpSpPr>
        <p:sp>
          <p:nvSpPr>
            <p:cNvPr id="115" name="四角形: 上の 2 つの角を丸める 114">
              <a:extLst>
                <a:ext uri="{FF2B5EF4-FFF2-40B4-BE49-F238E27FC236}">
                  <a16:creationId xmlns:a16="http://schemas.microsoft.com/office/drawing/2014/main" id="{52869955-3259-4890-A67F-AAFA7BDB46F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高山市</a:t>
              </a:r>
            </a:p>
          </p:txBody>
        </p:sp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46B09A96-51DC-41FC-AC38-23178469CF6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D38244E0-C873-415F-9DC7-4BFC1B392E02}"/>
              </a:ext>
            </a:extLst>
          </p:cNvPr>
          <p:cNvGrpSpPr/>
          <p:nvPr/>
        </p:nvGrpSpPr>
        <p:grpSpPr>
          <a:xfrm>
            <a:off x="4429944" y="4459635"/>
            <a:ext cx="720000" cy="430244"/>
            <a:chOff x="6555416" y="4900731"/>
            <a:chExt cx="720000" cy="378515"/>
          </a:xfrm>
        </p:grpSpPr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51E79F49-5540-429D-8DE4-4522C6EA03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下呂市</a:t>
              </a:r>
            </a:p>
          </p:txBody>
        </p:sp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B3E1FB7C-BC11-4712-902F-51EFBC98EB9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0" name="グループ化 119">
            <a:extLst>
              <a:ext uri="{FF2B5EF4-FFF2-40B4-BE49-F238E27FC236}">
                <a16:creationId xmlns:a16="http://schemas.microsoft.com/office/drawing/2014/main" id="{1819C0C5-8EF7-4E9A-B50E-AB5AC7DDD5EC}"/>
              </a:ext>
            </a:extLst>
          </p:cNvPr>
          <p:cNvGrpSpPr/>
          <p:nvPr/>
        </p:nvGrpSpPr>
        <p:grpSpPr>
          <a:xfrm>
            <a:off x="3101016" y="4459635"/>
            <a:ext cx="720000" cy="430244"/>
            <a:chOff x="6555416" y="4900731"/>
            <a:chExt cx="720000" cy="378515"/>
          </a:xfrm>
        </p:grpSpPr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804C6714-BC5C-494F-A027-B8CB163BA7A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郡上市</a:t>
              </a:r>
            </a:p>
          </p:txBody>
        </p:sp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1420F27A-6032-4A21-8B8F-FA1424456AA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D5586982-D5F8-43B4-AB5B-5FA6A0E32E3D}"/>
              </a:ext>
            </a:extLst>
          </p:cNvPr>
          <p:cNvGrpSpPr/>
          <p:nvPr/>
        </p:nvGrpSpPr>
        <p:grpSpPr>
          <a:xfrm>
            <a:off x="1996116" y="5593110"/>
            <a:ext cx="720000" cy="430244"/>
            <a:chOff x="6555416" y="4900731"/>
            <a:chExt cx="720000" cy="378515"/>
          </a:xfrm>
        </p:grpSpPr>
        <p:sp>
          <p:nvSpPr>
            <p:cNvPr id="124" name="四角形: 上の 2 つの角を丸める 123">
              <a:extLst>
                <a:ext uri="{FF2B5EF4-FFF2-40B4-BE49-F238E27FC236}">
                  <a16:creationId xmlns:a16="http://schemas.microsoft.com/office/drawing/2014/main" id="{FE479B1F-48C3-4035-95C4-2BC56E18E75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山県市</a:t>
              </a:r>
            </a:p>
          </p:txBody>
        </p:sp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AB9ACFB6-4B19-42CC-8C10-A8BA126E912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8B3E3A1E-2338-4171-93F7-844A5624414F}"/>
              </a:ext>
            </a:extLst>
          </p:cNvPr>
          <p:cNvGrpSpPr/>
          <p:nvPr/>
        </p:nvGrpSpPr>
        <p:grpSpPr>
          <a:xfrm>
            <a:off x="1396041" y="5107335"/>
            <a:ext cx="720000" cy="430244"/>
            <a:chOff x="6555416" y="4900731"/>
            <a:chExt cx="720000" cy="378515"/>
          </a:xfrm>
        </p:grpSpPr>
        <p:sp>
          <p:nvSpPr>
            <p:cNvPr id="127" name="四角形: 上の 2 つの角を丸める 126">
              <a:extLst>
                <a:ext uri="{FF2B5EF4-FFF2-40B4-BE49-F238E27FC236}">
                  <a16:creationId xmlns:a16="http://schemas.microsoft.com/office/drawing/2014/main" id="{071104C0-2EB8-4D51-BDD7-FD13BA8A827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本巣市</a:t>
              </a:r>
            </a:p>
          </p:txBody>
        </p:sp>
        <p:sp>
          <p:nvSpPr>
            <p:cNvPr id="128" name="四角形: 上の 2 つの角を丸める 127">
              <a:extLst>
                <a:ext uri="{FF2B5EF4-FFF2-40B4-BE49-F238E27FC236}">
                  <a16:creationId xmlns:a16="http://schemas.microsoft.com/office/drawing/2014/main" id="{02EFC056-D977-4205-9869-D493C2B0C24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FB5B851A-A648-46E0-93D8-D350BDD032F0}"/>
              </a:ext>
            </a:extLst>
          </p:cNvPr>
          <p:cNvGrpSpPr/>
          <p:nvPr/>
        </p:nvGrpSpPr>
        <p:grpSpPr>
          <a:xfrm>
            <a:off x="405441" y="5107335"/>
            <a:ext cx="720000" cy="430244"/>
            <a:chOff x="6555416" y="4900731"/>
            <a:chExt cx="720000" cy="378515"/>
          </a:xfrm>
        </p:grpSpPr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1960009E-0C6C-4EDA-ACE1-84FC511053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揖斐川町</a:t>
              </a:r>
            </a:p>
          </p:txBody>
        </p:sp>
        <p:sp>
          <p:nvSpPr>
            <p:cNvPr id="131" name="四角形: 上の 2 つの角を丸める 130">
              <a:extLst>
                <a:ext uri="{FF2B5EF4-FFF2-40B4-BE49-F238E27FC236}">
                  <a16:creationId xmlns:a16="http://schemas.microsoft.com/office/drawing/2014/main" id="{0465E4D8-6E20-4156-9370-9491CB0B500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2" name="グループ化 131">
            <a:extLst>
              <a:ext uri="{FF2B5EF4-FFF2-40B4-BE49-F238E27FC236}">
                <a16:creationId xmlns:a16="http://schemas.microsoft.com/office/drawing/2014/main" id="{ED7D16CE-BBDA-4212-9E39-9F0DB87ACB04}"/>
              </a:ext>
            </a:extLst>
          </p:cNvPr>
          <p:cNvGrpSpPr/>
          <p:nvPr/>
        </p:nvGrpSpPr>
        <p:grpSpPr>
          <a:xfrm>
            <a:off x="4191819" y="5374035"/>
            <a:ext cx="720000" cy="430244"/>
            <a:chOff x="6555416" y="4900731"/>
            <a:chExt cx="720000" cy="378515"/>
          </a:xfrm>
        </p:grpSpPr>
        <p:sp>
          <p:nvSpPr>
            <p:cNvPr id="133" name="四角形: 上の 2 つの角を丸める 132">
              <a:extLst>
                <a:ext uri="{FF2B5EF4-FFF2-40B4-BE49-F238E27FC236}">
                  <a16:creationId xmlns:a16="http://schemas.microsoft.com/office/drawing/2014/main" id="{22DAD5F3-EC4F-45FE-8805-70D04BFE62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白川町</a:t>
              </a:r>
            </a:p>
          </p:txBody>
        </p:sp>
        <p:sp>
          <p:nvSpPr>
            <p:cNvPr id="134" name="四角形: 上の 2 つの角を丸める 133">
              <a:extLst>
                <a:ext uri="{FF2B5EF4-FFF2-40B4-BE49-F238E27FC236}">
                  <a16:creationId xmlns:a16="http://schemas.microsoft.com/office/drawing/2014/main" id="{37BB785B-E2C3-43E5-A78D-942AE2AA1FB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5" name="グループ化 134">
            <a:extLst>
              <a:ext uri="{FF2B5EF4-FFF2-40B4-BE49-F238E27FC236}">
                <a16:creationId xmlns:a16="http://schemas.microsoft.com/office/drawing/2014/main" id="{AB11A76E-04CA-41E1-A431-1BE9B162914C}"/>
              </a:ext>
            </a:extLst>
          </p:cNvPr>
          <p:cNvGrpSpPr/>
          <p:nvPr/>
        </p:nvGrpSpPr>
        <p:grpSpPr>
          <a:xfrm>
            <a:off x="4972869" y="5374035"/>
            <a:ext cx="720000" cy="430244"/>
            <a:chOff x="6555416" y="4900731"/>
            <a:chExt cx="720000" cy="378515"/>
          </a:xfrm>
        </p:grpSpPr>
        <p:sp>
          <p:nvSpPr>
            <p:cNvPr id="136" name="四角形: 上の 2 つの角を丸める 135">
              <a:extLst>
                <a:ext uri="{FF2B5EF4-FFF2-40B4-BE49-F238E27FC236}">
                  <a16:creationId xmlns:a16="http://schemas.microsoft.com/office/drawing/2014/main" id="{D7E43A63-7FE5-47A7-8FDB-07598C49B0E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東白川村</a:t>
              </a:r>
            </a:p>
          </p:txBody>
        </p:sp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86578DE3-1B1E-40AD-A7CC-6C6AF622CEF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8" name="グループ化 137">
            <a:extLst>
              <a:ext uri="{FF2B5EF4-FFF2-40B4-BE49-F238E27FC236}">
                <a16:creationId xmlns:a16="http://schemas.microsoft.com/office/drawing/2014/main" id="{848057AE-EB20-4C30-BEE3-C18DF02B81B1}"/>
              </a:ext>
            </a:extLst>
          </p:cNvPr>
          <p:cNvGrpSpPr/>
          <p:nvPr/>
        </p:nvGrpSpPr>
        <p:grpSpPr>
          <a:xfrm>
            <a:off x="5744394" y="5374035"/>
            <a:ext cx="720000" cy="430244"/>
            <a:chOff x="6555416" y="4900731"/>
            <a:chExt cx="720000" cy="378515"/>
          </a:xfrm>
        </p:grpSpPr>
        <p:sp>
          <p:nvSpPr>
            <p:cNvPr id="139" name="四角形: 上の 2 つの角を丸める 138">
              <a:extLst>
                <a:ext uri="{FF2B5EF4-FFF2-40B4-BE49-F238E27FC236}">
                  <a16:creationId xmlns:a16="http://schemas.microsoft.com/office/drawing/2014/main" id="{95F06D5C-43DD-42A1-AC09-E73A83348D2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中津川市</a:t>
              </a:r>
            </a:p>
          </p:txBody>
        </p:sp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9B381743-0AD3-4259-B28D-B71DD5831F9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FC140871-DA53-433A-AB03-026EC59C6A06}"/>
              </a:ext>
            </a:extLst>
          </p:cNvPr>
          <p:cNvGrpSpPr/>
          <p:nvPr/>
        </p:nvGrpSpPr>
        <p:grpSpPr>
          <a:xfrm>
            <a:off x="5744394" y="7650510"/>
            <a:ext cx="720000" cy="430244"/>
            <a:chOff x="6555416" y="4900731"/>
            <a:chExt cx="720000" cy="378515"/>
          </a:xfrm>
        </p:grpSpPr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1BE24706-001B-48BD-8157-346EE719E60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下呂市</a:t>
              </a:r>
            </a:p>
          </p:txBody>
        </p:sp>
        <p:sp>
          <p:nvSpPr>
            <p:cNvPr id="143" name="四角形: 上の 2 つの角を丸める 142">
              <a:extLst>
                <a:ext uri="{FF2B5EF4-FFF2-40B4-BE49-F238E27FC236}">
                  <a16:creationId xmlns:a16="http://schemas.microsoft.com/office/drawing/2014/main" id="{CBB0F69F-A81B-4AC4-8545-96F00D851C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4B2E1D9E-B1ED-423F-B4C3-067225109096}"/>
              </a:ext>
            </a:extLst>
          </p:cNvPr>
          <p:cNvGrpSpPr/>
          <p:nvPr/>
        </p:nvGrpSpPr>
        <p:grpSpPr>
          <a:xfrm>
            <a:off x="99923" y="7295106"/>
            <a:ext cx="720000" cy="430244"/>
            <a:chOff x="6555416" y="4900731"/>
            <a:chExt cx="720000" cy="378515"/>
          </a:xfrm>
        </p:grpSpPr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28B20D1C-DD92-4C9B-8B91-8F9FD196109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関ヶ原町</a:t>
              </a:r>
            </a:p>
          </p:txBody>
        </p:sp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47CE0D51-44D0-4781-A2BA-04BEB01578B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7" name="グループ化 146">
            <a:extLst>
              <a:ext uri="{FF2B5EF4-FFF2-40B4-BE49-F238E27FC236}">
                <a16:creationId xmlns:a16="http://schemas.microsoft.com/office/drawing/2014/main" id="{E4BEAC5E-2B30-46F2-9281-487B89EDACC9}"/>
              </a:ext>
            </a:extLst>
          </p:cNvPr>
          <p:cNvGrpSpPr/>
          <p:nvPr/>
        </p:nvGrpSpPr>
        <p:grpSpPr>
          <a:xfrm>
            <a:off x="99923" y="7782786"/>
            <a:ext cx="720000" cy="430244"/>
            <a:chOff x="6555416" y="4900731"/>
            <a:chExt cx="720000" cy="378515"/>
          </a:xfrm>
        </p:grpSpPr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FD7B8A73-380C-49A3-B1A5-9BFAEA8479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大垣市</a:t>
              </a:r>
            </a:p>
          </p:txBody>
        </p:sp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2C146973-4ACA-46A1-BF64-3A6B0569ADD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0" name="グループ化 149">
            <a:extLst>
              <a:ext uri="{FF2B5EF4-FFF2-40B4-BE49-F238E27FC236}">
                <a16:creationId xmlns:a16="http://schemas.microsoft.com/office/drawing/2014/main" id="{54C2F6D4-4F61-4AC5-99CE-9E8F1402D2E4}"/>
              </a:ext>
            </a:extLst>
          </p:cNvPr>
          <p:cNvGrpSpPr/>
          <p:nvPr/>
        </p:nvGrpSpPr>
        <p:grpSpPr>
          <a:xfrm>
            <a:off x="5074352" y="7048530"/>
            <a:ext cx="720000" cy="430244"/>
            <a:chOff x="6555416" y="4900731"/>
            <a:chExt cx="720000" cy="378515"/>
          </a:xfrm>
        </p:grpSpPr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AF893D56-85C3-4BFB-A699-E7A639CF9C4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瑞浪市</a:t>
              </a:r>
            </a:p>
          </p:txBody>
        </p:sp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C60F0277-FC1A-4BC0-8E1C-5CC1425780E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3" name="グループ化 152">
            <a:extLst>
              <a:ext uri="{FF2B5EF4-FFF2-40B4-BE49-F238E27FC236}">
                <a16:creationId xmlns:a16="http://schemas.microsoft.com/office/drawing/2014/main" id="{2A7CEFD9-97C0-4500-A176-3DF600C1544B}"/>
              </a:ext>
            </a:extLst>
          </p:cNvPr>
          <p:cNvGrpSpPr/>
          <p:nvPr/>
        </p:nvGrpSpPr>
        <p:grpSpPr>
          <a:xfrm>
            <a:off x="2750496" y="5593110"/>
            <a:ext cx="720000" cy="430244"/>
            <a:chOff x="6555416" y="4900731"/>
            <a:chExt cx="720000" cy="378515"/>
          </a:xfrm>
        </p:grpSpPr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092E9DE9-37B1-4E6E-9C26-FC4BCDF18AF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美濃市</a:t>
              </a:r>
            </a:p>
          </p:txBody>
        </p:sp>
        <p:sp>
          <p:nvSpPr>
            <p:cNvPr id="155" name="四角形: 上の 2 つの角を丸める 154">
              <a:extLst>
                <a:ext uri="{FF2B5EF4-FFF2-40B4-BE49-F238E27FC236}">
                  <a16:creationId xmlns:a16="http://schemas.microsoft.com/office/drawing/2014/main" id="{94604A91-E25D-4673-98DC-A0FF4BD4318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0" name="グループ化 199">
            <a:extLst>
              <a:ext uri="{FF2B5EF4-FFF2-40B4-BE49-F238E27FC236}">
                <a16:creationId xmlns:a16="http://schemas.microsoft.com/office/drawing/2014/main" id="{3FAFC520-A12F-48CF-A0DB-2EABEF83E118}"/>
              </a:ext>
            </a:extLst>
          </p:cNvPr>
          <p:cNvGrpSpPr/>
          <p:nvPr/>
        </p:nvGrpSpPr>
        <p:grpSpPr>
          <a:xfrm>
            <a:off x="3742239" y="5846475"/>
            <a:ext cx="720000" cy="430244"/>
            <a:chOff x="6555416" y="4900731"/>
            <a:chExt cx="720000" cy="378515"/>
          </a:xfrm>
        </p:grpSpPr>
        <p:sp>
          <p:nvSpPr>
            <p:cNvPr id="201" name="四角形: 上の 2 つの角を丸める 200">
              <a:extLst>
                <a:ext uri="{FF2B5EF4-FFF2-40B4-BE49-F238E27FC236}">
                  <a16:creationId xmlns:a16="http://schemas.microsoft.com/office/drawing/2014/main" id="{633B257F-D178-4AD9-BE66-A81EFD08A8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七宗町</a:t>
              </a:r>
            </a:p>
          </p:txBody>
        </p:sp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DD1DAA1F-2864-4316-AA2E-5A33526C4B3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3" name="グループ化 202">
            <a:extLst>
              <a:ext uri="{FF2B5EF4-FFF2-40B4-BE49-F238E27FC236}">
                <a16:creationId xmlns:a16="http://schemas.microsoft.com/office/drawing/2014/main" id="{6FABE655-F5BC-45EF-9E3E-583F57FB0D8A}"/>
              </a:ext>
            </a:extLst>
          </p:cNvPr>
          <p:cNvGrpSpPr/>
          <p:nvPr/>
        </p:nvGrpSpPr>
        <p:grpSpPr>
          <a:xfrm>
            <a:off x="3734619" y="6318915"/>
            <a:ext cx="720000" cy="430244"/>
            <a:chOff x="6555416" y="4900731"/>
            <a:chExt cx="720000" cy="378515"/>
          </a:xfrm>
        </p:grpSpPr>
        <p:sp>
          <p:nvSpPr>
            <p:cNvPr id="204" name="四角形: 上の 2 つの角を丸める 203">
              <a:extLst>
                <a:ext uri="{FF2B5EF4-FFF2-40B4-BE49-F238E27FC236}">
                  <a16:creationId xmlns:a16="http://schemas.microsoft.com/office/drawing/2014/main" id="{2AA6057E-F7AE-44F1-87B7-E72F64C8324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川辺町</a:t>
              </a:r>
            </a:p>
          </p:txBody>
        </p:sp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82B5D640-4CB3-45A9-8E2F-D1AC5396D37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777EED7B-E3D3-4E44-9267-6B9592595931}"/>
              </a:ext>
            </a:extLst>
          </p:cNvPr>
          <p:cNvGrpSpPr/>
          <p:nvPr/>
        </p:nvGrpSpPr>
        <p:grpSpPr>
          <a:xfrm>
            <a:off x="4515669" y="6318915"/>
            <a:ext cx="720000" cy="430244"/>
            <a:chOff x="6555416" y="4900731"/>
            <a:chExt cx="720000" cy="378515"/>
          </a:xfrm>
        </p:grpSpPr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3BFF0B35-8124-49EC-ABB9-7EFB5EAA28C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八百津町</a:t>
              </a:r>
            </a:p>
          </p:txBody>
        </p:sp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F671BE55-4DF5-452E-B5AC-C8338BE136A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3" name="グループ化 252">
            <a:extLst>
              <a:ext uri="{FF2B5EF4-FFF2-40B4-BE49-F238E27FC236}">
                <a16:creationId xmlns:a16="http://schemas.microsoft.com/office/drawing/2014/main" id="{1E297769-1ED3-49C9-9176-CCB5A6A2D97F}"/>
              </a:ext>
            </a:extLst>
          </p:cNvPr>
          <p:cNvGrpSpPr/>
          <p:nvPr/>
        </p:nvGrpSpPr>
        <p:grpSpPr>
          <a:xfrm>
            <a:off x="4309929" y="6875175"/>
            <a:ext cx="720000" cy="430244"/>
            <a:chOff x="6555416" y="4900731"/>
            <a:chExt cx="720000" cy="378515"/>
          </a:xfrm>
        </p:grpSpPr>
        <p:sp>
          <p:nvSpPr>
            <p:cNvPr id="254" name="四角形: 上の 2 つの角を丸める 253">
              <a:extLst>
                <a:ext uri="{FF2B5EF4-FFF2-40B4-BE49-F238E27FC236}">
                  <a16:creationId xmlns:a16="http://schemas.microsoft.com/office/drawing/2014/main" id="{183BA9F6-410F-421A-8BD7-31141932343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御嵩町</a:t>
              </a:r>
            </a:p>
          </p:txBody>
        </p:sp>
        <p:sp>
          <p:nvSpPr>
            <p:cNvPr id="255" name="四角形: 上の 2 つの角を丸める 254">
              <a:extLst>
                <a:ext uri="{FF2B5EF4-FFF2-40B4-BE49-F238E27FC236}">
                  <a16:creationId xmlns:a16="http://schemas.microsoft.com/office/drawing/2014/main" id="{E8546AE3-81BE-4D81-BB57-E5524C369A1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6" name="グループ化 255">
            <a:extLst>
              <a:ext uri="{FF2B5EF4-FFF2-40B4-BE49-F238E27FC236}">
                <a16:creationId xmlns:a16="http://schemas.microsoft.com/office/drawing/2014/main" id="{49DAC58F-ECCE-40A3-9ACF-A4AEEABCA30F}"/>
              </a:ext>
            </a:extLst>
          </p:cNvPr>
          <p:cNvGrpSpPr/>
          <p:nvPr/>
        </p:nvGrpSpPr>
        <p:grpSpPr>
          <a:xfrm>
            <a:off x="4309929" y="7355235"/>
            <a:ext cx="720000" cy="430244"/>
            <a:chOff x="6555416" y="4900731"/>
            <a:chExt cx="720000" cy="378515"/>
          </a:xfrm>
        </p:grpSpPr>
        <p:sp>
          <p:nvSpPr>
            <p:cNvPr id="257" name="四角形: 上の 2 つの角を丸める 256">
              <a:extLst>
                <a:ext uri="{FF2B5EF4-FFF2-40B4-BE49-F238E27FC236}">
                  <a16:creationId xmlns:a16="http://schemas.microsoft.com/office/drawing/2014/main" id="{6BE876B0-A1B5-48BB-B4C8-FD928974327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土岐市</a:t>
              </a:r>
            </a:p>
          </p:txBody>
        </p:sp>
        <p:sp>
          <p:nvSpPr>
            <p:cNvPr id="258" name="四角形: 上の 2 つの角を丸める 257">
              <a:extLst>
                <a:ext uri="{FF2B5EF4-FFF2-40B4-BE49-F238E27FC236}">
                  <a16:creationId xmlns:a16="http://schemas.microsoft.com/office/drawing/2014/main" id="{620400B6-237D-4ACA-B90F-E8512FE65D8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9" name="グループ化 258">
            <a:extLst>
              <a:ext uri="{FF2B5EF4-FFF2-40B4-BE49-F238E27FC236}">
                <a16:creationId xmlns:a16="http://schemas.microsoft.com/office/drawing/2014/main" id="{A0BDD7EE-DCED-4905-83BB-F9730FD775E6}"/>
              </a:ext>
            </a:extLst>
          </p:cNvPr>
          <p:cNvGrpSpPr/>
          <p:nvPr/>
        </p:nvGrpSpPr>
        <p:grpSpPr>
          <a:xfrm>
            <a:off x="700716" y="6355110"/>
            <a:ext cx="720000" cy="430244"/>
            <a:chOff x="6555416" y="4900731"/>
            <a:chExt cx="720000" cy="378515"/>
          </a:xfrm>
        </p:grpSpPr>
        <p:sp>
          <p:nvSpPr>
            <p:cNvPr id="260" name="四角形: 上の 2 つの角を丸める 259">
              <a:extLst>
                <a:ext uri="{FF2B5EF4-FFF2-40B4-BE49-F238E27FC236}">
                  <a16:creationId xmlns:a16="http://schemas.microsoft.com/office/drawing/2014/main" id="{5B7526E3-9CD1-4536-ACD9-DBFEE753D47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池田町</a:t>
              </a:r>
            </a:p>
          </p:txBody>
        </p:sp>
        <p:sp>
          <p:nvSpPr>
            <p:cNvPr id="261" name="四角形: 上の 2 つの角を丸める 260">
              <a:extLst>
                <a:ext uri="{FF2B5EF4-FFF2-40B4-BE49-F238E27FC236}">
                  <a16:creationId xmlns:a16="http://schemas.microsoft.com/office/drawing/2014/main" id="{699392B3-3E92-4A9A-9629-AAED530F095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2" name="グループ化 261">
            <a:extLst>
              <a:ext uri="{FF2B5EF4-FFF2-40B4-BE49-F238E27FC236}">
                <a16:creationId xmlns:a16="http://schemas.microsoft.com/office/drawing/2014/main" id="{C6FCB837-8CF7-4CA1-A8DC-849D6BA4D66D}"/>
              </a:ext>
            </a:extLst>
          </p:cNvPr>
          <p:cNvGrpSpPr/>
          <p:nvPr/>
        </p:nvGrpSpPr>
        <p:grpSpPr>
          <a:xfrm>
            <a:off x="1455096" y="6355110"/>
            <a:ext cx="720000" cy="430244"/>
            <a:chOff x="6555416" y="4900731"/>
            <a:chExt cx="720000" cy="378515"/>
          </a:xfrm>
        </p:grpSpPr>
        <p:sp>
          <p:nvSpPr>
            <p:cNvPr id="263" name="四角形: 上の 2 つの角を丸める 262">
              <a:extLst>
                <a:ext uri="{FF2B5EF4-FFF2-40B4-BE49-F238E27FC236}">
                  <a16:creationId xmlns:a16="http://schemas.microsoft.com/office/drawing/2014/main" id="{758CB5F6-C3F5-464B-BCF8-CB85DA7E499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大野町</a:t>
              </a:r>
            </a:p>
          </p:txBody>
        </p:sp>
        <p:sp>
          <p:nvSpPr>
            <p:cNvPr id="264" name="四角形: 上の 2 つの角を丸める 263">
              <a:extLst>
                <a:ext uri="{FF2B5EF4-FFF2-40B4-BE49-F238E27FC236}">
                  <a16:creationId xmlns:a16="http://schemas.microsoft.com/office/drawing/2014/main" id="{C1D75DB5-FD36-442F-97A6-617295D6413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5" name="グループ化 264">
            <a:extLst>
              <a:ext uri="{FF2B5EF4-FFF2-40B4-BE49-F238E27FC236}">
                <a16:creationId xmlns:a16="http://schemas.microsoft.com/office/drawing/2014/main" id="{D24FF48D-79DE-4F6A-A186-8DE1081888A0}"/>
              </a:ext>
            </a:extLst>
          </p:cNvPr>
          <p:cNvGrpSpPr/>
          <p:nvPr/>
        </p:nvGrpSpPr>
        <p:grpSpPr>
          <a:xfrm>
            <a:off x="2209476" y="6156990"/>
            <a:ext cx="720000" cy="430244"/>
            <a:chOff x="6555416" y="4900731"/>
            <a:chExt cx="720000" cy="378515"/>
          </a:xfrm>
        </p:grpSpPr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CE7B4A42-D06B-4E2C-9E9F-CC66C0E662D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岐阜市</a:t>
              </a:r>
            </a:p>
          </p:txBody>
        </p:sp>
        <p:sp>
          <p:nvSpPr>
            <p:cNvPr id="267" name="四角形: 上の 2 つの角を丸める 266">
              <a:extLst>
                <a:ext uri="{FF2B5EF4-FFF2-40B4-BE49-F238E27FC236}">
                  <a16:creationId xmlns:a16="http://schemas.microsoft.com/office/drawing/2014/main" id="{FFB9056D-B52A-4828-9378-28C7AE64DE3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8" name="グループ化 267">
            <a:extLst>
              <a:ext uri="{FF2B5EF4-FFF2-40B4-BE49-F238E27FC236}">
                <a16:creationId xmlns:a16="http://schemas.microsoft.com/office/drawing/2014/main" id="{D1ECB7BF-8DA2-4EE1-97D4-3EFAF9F1EEA0}"/>
              </a:ext>
            </a:extLst>
          </p:cNvPr>
          <p:cNvGrpSpPr/>
          <p:nvPr/>
        </p:nvGrpSpPr>
        <p:grpSpPr>
          <a:xfrm>
            <a:off x="2963856" y="6156990"/>
            <a:ext cx="720000" cy="430244"/>
            <a:chOff x="6555416" y="4900731"/>
            <a:chExt cx="720000" cy="378515"/>
          </a:xfrm>
        </p:grpSpPr>
        <p:sp>
          <p:nvSpPr>
            <p:cNvPr id="269" name="四角形: 上の 2 つの角を丸める 268">
              <a:extLst>
                <a:ext uri="{FF2B5EF4-FFF2-40B4-BE49-F238E27FC236}">
                  <a16:creationId xmlns:a16="http://schemas.microsoft.com/office/drawing/2014/main" id="{1B88603C-FDCC-4657-9FB3-6C2DB26C71F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関市</a:t>
              </a:r>
            </a:p>
          </p:txBody>
        </p:sp>
        <p:sp>
          <p:nvSpPr>
            <p:cNvPr id="270" name="四角形: 上の 2 つの角を丸める 269">
              <a:extLst>
                <a:ext uri="{FF2B5EF4-FFF2-40B4-BE49-F238E27FC236}">
                  <a16:creationId xmlns:a16="http://schemas.microsoft.com/office/drawing/2014/main" id="{8E2EF04A-5B2C-418B-8CD2-A31813C0916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1" name="グループ化 270">
            <a:extLst>
              <a:ext uri="{FF2B5EF4-FFF2-40B4-BE49-F238E27FC236}">
                <a16:creationId xmlns:a16="http://schemas.microsoft.com/office/drawing/2014/main" id="{72F5A250-D43F-4AD3-9752-D6AF9DB6C170}"/>
              </a:ext>
            </a:extLst>
          </p:cNvPr>
          <p:cNvGrpSpPr/>
          <p:nvPr/>
        </p:nvGrpSpPr>
        <p:grpSpPr>
          <a:xfrm>
            <a:off x="2756955" y="6660053"/>
            <a:ext cx="720000" cy="430244"/>
            <a:chOff x="6555416" y="4900731"/>
            <a:chExt cx="720000" cy="378515"/>
          </a:xfrm>
        </p:grpSpPr>
        <p:sp>
          <p:nvSpPr>
            <p:cNvPr id="272" name="四角形: 上の 2 つの角を丸める 271">
              <a:extLst>
                <a:ext uri="{FF2B5EF4-FFF2-40B4-BE49-F238E27FC236}">
                  <a16:creationId xmlns:a16="http://schemas.microsoft.com/office/drawing/2014/main" id="{C4FB5205-D5D4-4402-B0A7-6F2050A75B1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富加町</a:t>
              </a:r>
            </a:p>
          </p:txBody>
        </p:sp>
        <p:sp>
          <p:nvSpPr>
            <p:cNvPr id="273" name="四角形: 上の 2 つの角を丸める 272">
              <a:extLst>
                <a:ext uri="{FF2B5EF4-FFF2-40B4-BE49-F238E27FC236}">
                  <a16:creationId xmlns:a16="http://schemas.microsoft.com/office/drawing/2014/main" id="{B4D1728D-31DC-40BA-A551-E4B24B73DB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4" name="グループ化 273">
            <a:extLst>
              <a:ext uri="{FF2B5EF4-FFF2-40B4-BE49-F238E27FC236}">
                <a16:creationId xmlns:a16="http://schemas.microsoft.com/office/drawing/2014/main" id="{3248C030-A9DD-4D1C-8E1D-0C3D7A710A0A}"/>
              </a:ext>
            </a:extLst>
          </p:cNvPr>
          <p:cNvGrpSpPr/>
          <p:nvPr/>
        </p:nvGrpSpPr>
        <p:grpSpPr>
          <a:xfrm>
            <a:off x="3511335" y="6789450"/>
            <a:ext cx="720000" cy="430244"/>
            <a:chOff x="6555416" y="4900731"/>
            <a:chExt cx="720000" cy="378515"/>
          </a:xfrm>
        </p:grpSpPr>
        <p:sp>
          <p:nvSpPr>
            <p:cNvPr id="275" name="四角形: 上の 2 つの角を丸める 274">
              <a:extLst>
                <a:ext uri="{FF2B5EF4-FFF2-40B4-BE49-F238E27FC236}">
                  <a16:creationId xmlns:a16="http://schemas.microsoft.com/office/drawing/2014/main" id="{187E602E-A434-4700-A210-F45FD0827DD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美濃加茂市</a:t>
              </a:r>
            </a:p>
          </p:txBody>
        </p:sp>
        <p:sp>
          <p:nvSpPr>
            <p:cNvPr id="276" name="四角形: 上の 2 つの角を丸める 275">
              <a:extLst>
                <a:ext uri="{FF2B5EF4-FFF2-40B4-BE49-F238E27FC236}">
                  <a16:creationId xmlns:a16="http://schemas.microsoft.com/office/drawing/2014/main" id="{7AA91363-331B-4CB2-A501-68F0AC35831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7" name="グループ化 276">
            <a:extLst>
              <a:ext uri="{FF2B5EF4-FFF2-40B4-BE49-F238E27FC236}">
                <a16:creationId xmlns:a16="http://schemas.microsoft.com/office/drawing/2014/main" id="{2F712297-0964-442F-A99E-E369F8EBFC09}"/>
              </a:ext>
            </a:extLst>
          </p:cNvPr>
          <p:cNvGrpSpPr/>
          <p:nvPr/>
        </p:nvGrpSpPr>
        <p:grpSpPr>
          <a:xfrm>
            <a:off x="2756955" y="7124873"/>
            <a:ext cx="720000" cy="430244"/>
            <a:chOff x="6555416" y="4900731"/>
            <a:chExt cx="720000" cy="378515"/>
          </a:xfrm>
        </p:grpSpPr>
        <p:sp>
          <p:nvSpPr>
            <p:cNvPr id="278" name="四角形: 上の 2 つの角を丸める 277">
              <a:extLst>
                <a:ext uri="{FF2B5EF4-FFF2-40B4-BE49-F238E27FC236}">
                  <a16:creationId xmlns:a16="http://schemas.microsoft.com/office/drawing/2014/main" id="{0CDB3145-C49D-452A-AAEF-94D591072A5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坂祝町</a:t>
              </a:r>
            </a:p>
          </p:txBody>
        </p:sp>
        <p:sp>
          <p:nvSpPr>
            <p:cNvPr id="279" name="四角形: 上の 2 つの角を丸める 278">
              <a:extLst>
                <a:ext uri="{FF2B5EF4-FFF2-40B4-BE49-F238E27FC236}">
                  <a16:creationId xmlns:a16="http://schemas.microsoft.com/office/drawing/2014/main" id="{89828C00-0EC0-44AF-8EA1-725E8CFFF4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0" name="グループ化 279">
            <a:extLst>
              <a:ext uri="{FF2B5EF4-FFF2-40B4-BE49-F238E27FC236}">
                <a16:creationId xmlns:a16="http://schemas.microsoft.com/office/drawing/2014/main" id="{D4507FBF-CABA-4F8B-B678-8B7F92B474F5}"/>
              </a:ext>
            </a:extLst>
          </p:cNvPr>
          <p:cNvGrpSpPr/>
          <p:nvPr/>
        </p:nvGrpSpPr>
        <p:grpSpPr>
          <a:xfrm>
            <a:off x="3511335" y="7254270"/>
            <a:ext cx="720000" cy="430244"/>
            <a:chOff x="6555416" y="4900731"/>
            <a:chExt cx="720000" cy="378515"/>
          </a:xfrm>
        </p:grpSpPr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75D1B0AF-E9CA-4E55-9FB0-3E558D7D808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可児市</a:t>
              </a:r>
            </a:p>
          </p:txBody>
        </p:sp>
        <p:sp>
          <p:nvSpPr>
            <p:cNvPr id="282" name="四角形: 上の 2 つの角を丸める 281">
              <a:extLst>
                <a:ext uri="{FF2B5EF4-FFF2-40B4-BE49-F238E27FC236}">
                  <a16:creationId xmlns:a16="http://schemas.microsoft.com/office/drawing/2014/main" id="{56C87ED8-05D6-40ED-99FE-1A644240922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3" name="グループ化 282">
            <a:extLst>
              <a:ext uri="{FF2B5EF4-FFF2-40B4-BE49-F238E27FC236}">
                <a16:creationId xmlns:a16="http://schemas.microsoft.com/office/drawing/2014/main" id="{DB1CC7F6-487C-4AE4-97BD-6362D2C69CB1}"/>
              </a:ext>
            </a:extLst>
          </p:cNvPr>
          <p:cNvGrpSpPr/>
          <p:nvPr/>
        </p:nvGrpSpPr>
        <p:grpSpPr>
          <a:xfrm>
            <a:off x="2756955" y="7597313"/>
            <a:ext cx="720000" cy="430244"/>
            <a:chOff x="6555416" y="4900731"/>
            <a:chExt cx="720000" cy="378515"/>
          </a:xfrm>
        </p:grpSpPr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439DD7B8-6156-4AAE-8D7B-00939082428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各務原市</a:t>
              </a:r>
            </a:p>
          </p:txBody>
        </p:sp>
        <p:sp>
          <p:nvSpPr>
            <p:cNvPr id="285" name="四角形: 上の 2 つの角を丸める 284">
              <a:extLst>
                <a:ext uri="{FF2B5EF4-FFF2-40B4-BE49-F238E27FC236}">
                  <a16:creationId xmlns:a16="http://schemas.microsoft.com/office/drawing/2014/main" id="{A5DAA661-B462-48D6-8420-B7A312843E3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6" name="グループ化 285">
            <a:extLst>
              <a:ext uri="{FF2B5EF4-FFF2-40B4-BE49-F238E27FC236}">
                <a16:creationId xmlns:a16="http://schemas.microsoft.com/office/drawing/2014/main" id="{3A0885C4-28CE-4DCA-B280-A4822BCC223B}"/>
              </a:ext>
            </a:extLst>
          </p:cNvPr>
          <p:cNvGrpSpPr/>
          <p:nvPr/>
        </p:nvGrpSpPr>
        <p:grpSpPr>
          <a:xfrm>
            <a:off x="3511335" y="7726710"/>
            <a:ext cx="720000" cy="430244"/>
            <a:chOff x="6555416" y="4900731"/>
            <a:chExt cx="720000" cy="378515"/>
          </a:xfrm>
        </p:grpSpPr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4134CD33-5FE8-43E3-8400-B7C08E228B2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多治見市</a:t>
              </a:r>
            </a:p>
          </p:txBody>
        </p:sp>
        <p:sp>
          <p:nvSpPr>
            <p:cNvPr id="288" name="四角形: 上の 2 つの角を丸める 287">
              <a:extLst>
                <a:ext uri="{FF2B5EF4-FFF2-40B4-BE49-F238E27FC236}">
                  <a16:creationId xmlns:a16="http://schemas.microsoft.com/office/drawing/2014/main" id="{152236EA-4F0A-44D7-8396-1C119C75F5B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9" name="グループ化 288">
            <a:extLst>
              <a:ext uri="{FF2B5EF4-FFF2-40B4-BE49-F238E27FC236}">
                <a16:creationId xmlns:a16="http://schemas.microsoft.com/office/drawing/2014/main" id="{FD7CEFB1-4642-4066-9AF8-6C4C06C0708A}"/>
              </a:ext>
            </a:extLst>
          </p:cNvPr>
          <p:cNvGrpSpPr/>
          <p:nvPr/>
        </p:nvGrpSpPr>
        <p:grpSpPr>
          <a:xfrm>
            <a:off x="427539" y="6814215"/>
            <a:ext cx="720000" cy="430244"/>
            <a:chOff x="6555416" y="4900731"/>
            <a:chExt cx="720000" cy="378515"/>
          </a:xfrm>
        </p:grpSpPr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0E16E0DB-4378-45BA-BA8B-CFE33CFE2B7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垂井町</a:t>
              </a:r>
            </a:p>
          </p:txBody>
        </p:sp>
        <p:sp>
          <p:nvSpPr>
            <p:cNvPr id="291" name="四角形: 上の 2 つの角を丸める 290">
              <a:extLst>
                <a:ext uri="{FF2B5EF4-FFF2-40B4-BE49-F238E27FC236}">
                  <a16:creationId xmlns:a16="http://schemas.microsoft.com/office/drawing/2014/main" id="{C84DFDC4-A7BD-4843-8CDA-3F4DA286E12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2" name="グループ化 291">
            <a:extLst>
              <a:ext uri="{FF2B5EF4-FFF2-40B4-BE49-F238E27FC236}">
                <a16:creationId xmlns:a16="http://schemas.microsoft.com/office/drawing/2014/main" id="{0B1D67B2-6016-4297-A6B8-C8CA10D7DC93}"/>
              </a:ext>
            </a:extLst>
          </p:cNvPr>
          <p:cNvGrpSpPr/>
          <p:nvPr/>
        </p:nvGrpSpPr>
        <p:grpSpPr>
          <a:xfrm>
            <a:off x="1208589" y="6814215"/>
            <a:ext cx="720000" cy="430244"/>
            <a:chOff x="6555416" y="4900731"/>
            <a:chExt cx="720000" cy="378515"/>
          </a:xfrm>
        </p:grpSpPr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9B9DF92B-ABFF-4E70-B2B3-D7C3DE275A0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神戸町</a:t>
              </a:r>
            </a:p>
          </p:txBody>
        </p:sp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49B22457-EB0B-4810-A93E-3E17E7D831F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5" name="グループ化 294">
            <a:extLst>
              <a:ext uri="{FF2B5EF4-FFF2-40B4-BE49-F238E27FC236}">
                <a16:creationId xmlns:a16="http://schemas.microsoft.com/office/drawing/2014/main" id="{479AC838-7EC9-4DE2-9803-7BA61DD14B1B}"/>
              </a:ext>
            </a:extLst>
          </p:cNvPr>
          <p:cNvGrpSpPr/>
          <p:nvPr/>
        </p:nvGrpSpPr>
        <p:grpSpPr>
          <a:xfrm>
            <a:off x="1980114" y="6814215"/>
            <a:ext cx="720000" cy="430244"/>
            <a:chOff x="6555416" y="4900731"/>
            <a:chExt cx="720000" cy="378515"/>
          </a:xfrm>
        </p:grpSpPr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5174FCF0-D4B5-4B72-A937-61BDD9C9062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北方町</a:t>
              </a:r>
            </a:p>
          </p:txBody>
        </p:sp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07C0BF19-4D54-4AB1-B1F7-EBE1E0F178D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658C8587-5722-4AF1-8E22-80E0EB4392EB}"/>
              </a:ext>
            </a:extLst>
          </p:cNvPr>
          <p:cNvGrpSpPr/>
          <p:nvPr/>
        </p:nvGrpSpPr>
        <p:grpSpPr>
          <a:xfrm>
            <a:off x="880410" y="7286655"/>
            <a:ext cx="720000" cy="430244"/>
            <a:chOff x="6555416" y="4900731"/>
            <a:chExt cx="720000" cy="378515"/>
          </a:xfrm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2A469FA2-3E50-4BF2-8D2D-691916D52B7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大垣市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91C6B0E3-8B83-41F3-8896-03A620AFB95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5832B367-C18D-44F8-970A-0C2A51A08916}"/>
              </a:ext>
            </a:extLst>
          </p:cNvPr>
          <p:cNvGrpSpPr/>
          <p:nvPr/>
        </p:nvGrpSpPr>
        <p:grpSpPr>
          <a:xfrm>
            <a:off x="1651935" y="7286655"/>
            <a:ext cx="720000" cy="430244"/>
            <a:chOff x="6555416" y="4900731"/>
            <a:chExt cx="720000" cy="378515"/>
          </a:xfrm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56F4B877-4096-4AC1-80BE-1902FD0DC5C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瑞穂市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9BF921B7-2AB3-4F0A-AE7D-6BB92D6F4DD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C827DF1B-FA3E-45D3-923C-65809465E034}"/>
              </a:ext>
            </a:extLst>
          </p:cNvPr>
          <p:cNvGrpSpPr/>
          <p:nvPr/>
        </p:nvGrpSpPr>
        <p:grpSpPr>
          <a:xfrm>
            <a:off x="1200450" y="7759095"/>
            <a:ext cx="720000" cy="430244"/>
            <a:chOff x="6555416" y="4900731"/>
            <a:chExt cx="720000" cy="378515"/>
          </a:xfrm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8EBB9E11-0BD7-4A4E-BC9B-33BA0E9627D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笠松町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527958EF-C0B5-49DD-8A59-D8ADFA2534E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0" name="グループ化 359">
            <a:extLst>
              <a:ext uri="{FF2B5EF4-FFF2-40B4-BE49-F238E27FC236}">
                <a16:creationId xmlns:a16="http://schemas.microsoft.com/office/drawing/2014/main" id="{50726C68-1DD3-47E9-8561-9551013F99D2}"/>
              </a:ext>
            </a:extLst>
          </p:cNvPr>
          <p:cNvGrpSpPr/>
          <p:nvPr/>
        </p:nvGrpSpPr>
        <p:grpSpPr>
          <a:xfrm>
            <a:off x="1971975" y="7759095"/>
            <a:ext cx="720000" cy="430244"/>
            <a:chOff x="6555416" y="4900731"/>
            <a:chExt cx="720000" cy="378515"/>
          </a:xfrm>
        </p:grpSpPr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0EE246B2-DFC3-446B-A305-FE05265B20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岐南町</a:t>
              </a:r>
            </a:p>
          </p:txBody>
        </p:sp>
        <p:sp>
          <p:nvSpPr>
            <p:cNvPr id="362" name="四角形: 上の 2 つの角を丸める 361">
              <a:extLst>
                <a:ext uri="{FF2B5EF4-FFF2-40B4-BE49-F238E27FC236}">
                  <a16:creationId xmlns:a16="http://schemas.microsoft.com/office/drawing/2014/main" id="{74EAC9A8-03D4-4143-AD36-A3078268904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9" name="グループ化 368">
            <a:extLst>
              <a:ext uri="{FF2B5EF4-FFF2-40B4-BE49-F238E27FC236}">
                <a16:creationId xmlns:a16="http://schemas.microsoft.com/office/drawing/2014/main" id="{912421E3-DE6C-4BE0-8EA1-5E3F99E9EE52}"/>
              </a:ext>
            </a:extLst>
          </p:cNvPr>
          <p:cNvGrpSpPr/>
          <p:nvPr/>
        </p:nvGrpSpPr>
        <p:grpSpPr>
          <a:xfrm>
            <a:off x="861879" y="8239155"/>
            <a:ext cx="720000" cy="430244"/>
            <a:chOff x="6555416" y="4900731"/>
            <a:chExt cx="720000" cy="378515"/>
          </a:xfrm>
        </p:grpSpPr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2BACBEC1-A43F-44D7-8E28-80CDB46FC3D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養老町</a:t>
              </a:r>
            </a:p>
          </p:txBody>
        </p:sp>
        <p:sp>
          <p:nvSpPr>
            <p:cNvPr id="371" name="四角形: 上の 2 つの角を丸める 370">
              <a:extLst>
                <a:ext uri="{FF2B5EF4-FFF2-40B4-BE49-F238E27FC236}">
                  <a16:creationId xmlns:a16="http://schemas.microsoft.com/office/drawing/2014/main" id="{9D2CB0F0-4493-427F-9D84-F6C02EFE562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11BD888C-C540-4C4A-B8E1-12A8A2683375}"/>
              </a:ext>
            </a:extLst>
          </p:cNvPr>
          <p:cNvGrpSpPr/>
          <p:nvPr/>
        </p:nvGrpSpPr>
        <p:grpSpPr>
          <a:xfrm>
            <a:off x="1642929" y="8239155"/>
            <a:ext cx="720000" cy="430244"/>
            <a:chOff x="6555416" y="4900731"/>
            <a:chExt cx="720000" cy="378515"/>
          </a:xfrm>
        </p:grpSpPr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8E93DCDE-9AFB-47E0-8179-7E0DEF1C73B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安八町</a:t>
              </a:r>
            </a:p>
          </p:txBody>
        </p:sp>
        <p:sp>
          <p:nvSpPr>
            <p:cNvPr id="374" name="四角形: 上の 2 つの角を丸める 373">
              <a:extLst>
                <a:ext uri="{FF2B5EF4-FFF2-40B4-BE49-F238E27FC236}">
                  <a16:creationId xmlns:a16="http://schemas.microsoft.com/office/drawing/2014/main" id="{41AD155F-5F84-4F37-9A0E-AF7AEC038E8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A8E290D3-F1A1-43BD-92A1-D8BABC55232C}"/>
              </a:ext>
            </a:extLst>
          </p:cNvPr>
          <p:cNvGrpSpPr/>
          <p:nvPr/>
        </p:nvGrpSpPr>
        <p:grpSpPr>
          <a:xfrm>
            <a:off x="2414454" y="8239155"/>
            <a:ext cx="720000" cy="430244"/>
            <a:chOff x="6555416" y="4900731"/>
            <a:chExt cx="720000" cy="378515"/>
          </a:xfrm>
        </p:grpSpPr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AD3C7FCE-E176-443A-97FA-06F031FA80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羽島市</a:t>
              </a:r>
            </a:p>
          </p:txBody>
        </p:sp>
        <p:sp>
          <p:nvSpPr>
            <p:cNvPr id="377" name="四角形: 上の 2 つの角を丸める 376">
              <a:extLst>
                <a:ext uri="{FF2B5EF4-FFF2-40B4-BE49-F238E27FC236}">
                  <a16:creationId xmlns:a16="http://schemas.microsoft.com/office/drawing/2014/main" id="{933F7743-C2FC-4E27-A846-AC5CB5E28D1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8" name="グループ化 377">
            <a:extLst>
              <a:ext uri="{FF2B5EF4-FFF2-40B4-BE49-F238E27FC236}">
                <a16:creationId xmlns:a16="http://schemas.microsoft.com/office/drawing/2014/main" id="{C63940BB-2350-4109-BD96-1BBCA11B90D9}"/>
              </a:ext>
            </a:extLst>
          </p:cNvPr>
          <p:cNvGrpSpPr/>
          <p:nvPr/>
        </p:nvGrpSpPr>
        <p:grpSpPr>
          <a:xfrm>
            <a:off x="1261929" y="8726835"/>
            <a:ext cx="720000" cy="430244"/>
            <a:chOff x="6555416" y="4900731"/>
            <a:chExt cx="720000" cy="378515"/>
          </a:xfrm>
        </p:grpSpPr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6B1A76B8-C965-4C72-A01B-7760E58A7C2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輪之内町</a:t>
              </a:r>
            </a:p>
          </p:txBody>
        </p:sp>
        <p:sp>
          <p:nvSpPr>
            <p:cNvPr id="380" name="四角形: 上の 2 つの角を丸める 379">
              <a:extLst>
                <a:ext uri="{FF2B5EF4-FFF2-40B4-BE49-F238E27FC236}">
                  <a16:creationId xmlns:a16="http://schemas.microsoft.com/office/drawing/2014/main" id="{549DBEEF-E8EB-4733-AE2E-B47ECE37C1D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1" name="グループ化 380">
            <a:extLst>
              <a:ext uri="{FF2B5EF4-FFF2-40B4-BE49-F238E27FC236}">
                <a16:creationId xmlns:a16="http://schemas.microsoft.com/office/drawing/2014/main" id="{9017D2A0-3898-417C-8E98-EBC4B3D41B80}"/>
              </a:ext>
            </a:extLst>
          </p:cNvPr>
          <p:cNvGrpSpPr/>
          <p:nvPr/>
        </p:nvGrpSpPr>
        <p:grpSpPr>
          <a:xfrm>
            <a:off x="2033454" y="8726835"/>
            <a:ext cx="720000" cy="430244"/>
            <a:chOff x="6555416" y="4900731"/>
            <a:chExt cx="720000" cy="378515"/>
          </a:xfrm>
        </p:grpSpPr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34B9A96A-66B7-489D-A3B5-284EEB4FB6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海津市</a:t>
              </a:r>
            </a:p>
          </p:txBody>
        </p:sp>
        <p:sp>
          <p:nvSpPr>
            <p:cNvPr id="383" name="四角形: 上の 2 つの角を丸める 382">
              <a:extLst>
                <a:ext uri="{FF2B5EF4-FFF2-40B4-BE49-F238E27FC236}">
                  <a16:creationId xmlns:a16="http://schemas.microsoft.com/office/drawing/2014/main" id="{8FCD83D8-C869-4E8E-A823-CD0C638D49D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50295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685" name="Group 325"/>
          <p:cNvGrpSpPr>
            <a:grpSpLocks/>
          </p:cNvGrpSpPr>
          <p:nvPr/>
        </p:nvGrpSpPr>
        <p:grpSpPr bwMode="auto">
          <a:xfrm>
            <a:off x="86179" y="870858"/>
            <a:ext cx="6717393" cy="8004402"/>
            <a:chOff x="76" y="432"/>
            <a:chExt cx="5924" cy="7059"/>
          </a:xfrm>
        </p:grpSpPr>
        <p:sp>
          <p:nvSpPr>
            <p:cNvPr id="15619" name="Freeform 259"/>
            <p:cNvSpPr>
              <a:spLocks/>
            </p:cNvSpPr>
            <p:nvPr/>
          </p:nvSpPr>
          <p:spPr bwMode="auto">
            <a:xfrm>
              <a:off x="2117" y="827"/>
              <a:ext cx="3883" cy="2637"/>
            </a:xfrm>
            <a:custGeom>
              <a:avLst/>
              <a:gdLst>
                <a:gd name="T0" fmla="*/ 170 w 3883"/>
                <a:gd name="T1" fmla="*/ 1531 h 2637"/>
                <a:gd name="T2" fmla="*/ 312 w 3883"/>
                <a:gd name="T3" fmla="*/ 1588 h 2637"/>
                <a:gd name="T4" fmla="*/ 510 w 3883"/>
                <a:gd name="T5" fmla="*/ 1560 h 2637"/>
                <a:gd name="T6" fmla="*/ 765 w 3883"/>
                <a:gd name="T7" fmla="*/ 1588 h 2637"/>
                <a:gd name="T8" fmla="*/ 879 w 3883"/>
                <a:gd name="T9" fmla="*/ 1475 h 2637"/>
                <a:gd name="T10" fmla="*/ 794 w 3883"/>
                <a:gd name="T11" fmla="*/ 1305 h 2637"/>
                <a:gd name="T12" fmla="*/ 992 w 3883"/>
                <a:gd name="T13" fmla="*/ 1078 h 2637"/>
                <a:gd name="T14" fmla="*/ 1219 w 3883"/>
                <a:gd name="T15" fmla="*/ 1049 h 2637"/>
                <a:gd name="T16" fmla="*/ 1389 w 3883"/>
                <a:gd name="T17" fmla="*/ 1021 h 2637"/>
                <a:gd name="T18" fmla="*/ 1531 w 3883"/>
                <a:gd name="T19" fmla="*/ 851 h 2637"/>
                <a:gd name="T20" fmla="*/ 1616 w 3883"/>
                <a:gd name="T21" fmla="*/ 1049 h 2637"/>
                <a:gd name="T22" fmla="*/ 1757 w 3883"/>
                <a:gd name="T23" fmla="*/ 879 h 2637"/>
                <a:gd name="T24" fmla="*/ 2040 w 3883"/>
                <a:gd name="T25" fmla="*/ 681 h 2637"/>
                <a:gd name="T26" fmla="*/ 2238 w 3883"/>
                <a:gd name="T27" fmla="*/ 511 h 2637"/>
                <a:gd name="T28" fmla="*/ 2522 w 3883"/>
                <a:gd name="T29" fmla="*/ 426 h 2637"/>
                <a:gd name="T30" fmla="*/ 2692 w 3883"/>
                <a:gd name="T31" fmla="*/ 426 h 2637"/>
                <a:gd name="T32" fmla="*/ 2635 w 3883"/>
                <a:gd name="T33" fmla="*/ 142 h 2637"/>
                <a:gd name="T34" fmla="*/ 2862 w 3883"/>
                <a:gd name="T35" fmla="*/ 199 h 2637"/>
                <a:gd name="T36" fmla="*/ 3089 w 3883"/>
                <a:gd name="T37" fmla="*/ 57 h 2637"/>
                <a:gd name="T38" fmla="*/ 3174 w 3883"/>
                <a:gd name="T39" fmla="*/ 57 h 2637"/>
                <a:gd name="T40" fmla="*/ 3372 w 3883"/>
                <a:gd name="T41" fmla="*/ 0 h 2637"/>
                <a:gd name="T42" fmla="*/ 3599 w 3883"/>
                <a:gd name="T43" fmla="*/ 114 h 2637"/>
                <a:gd name="T44" fmla="*/ 3854 w 3883"/>
                <a:gd name="T45" fmla="*/ 227 h 2637"/>
                <a:gd name="T46" fmla="*/ 3826 w 3883"/>
                <a:gd name="T47" fmla="*/ 539 h 2637"/>
                <a:gd name="T48" fmla="*/ 3543 w 3883"/>
                <a:gd name="T49" fmla="*/ 879 h 2637"/>
                <a:gd name="T50" fmla="*/ 3628 w 3883"/>
                <a:gd name="T51" fmla="*/ 1021 h 2637"/>
                <a:gd name="T52" fmla="*/ 3486 w 3883"/>
                <a:gd name="T53" fmla="*/ 1276 h 2637"/>
                <a:gd name="T54" fmla="*/ 3429 w 3883"/>
                <a:gd name="T55" fmla="*/ 1446 h 2637"/>
                <a:gd name="T56" fmla="*/ 3713 w 3883"/>
                <a:gd name="T57" fmla="*/ 1616 h 2637"/>
                <a:gd name="T58" fmla="*/ 3656 w 3883"/>
                <a:gd name="T59" fmla="*/ 1843 h 2637"/>
                <a:gd name="T60" fmla="*/ 3401 w 3883"/>
                <a:gd name="T61" fmla="*/ 2155 h 2637"/>
                <a:gd name="T62" fmla="*/ 3344 w 3883"/>
                <a:gd name="T63" fmla="*/ 2297 h 2637"/>
                <a:gd name="T64" fmla="*/ 3259 w 3883"/>
                <a:gd name="T65" fmla="*/ 2410 h 2637"/>
                <a:gd name="T66" fmla="*/ 3061 w 3883"/>
                <a:gd name="T67" fmla="*/ 2467 h 2637"/>
                <a:gd name="T68" fmla="*/ 2919 w 3883"/>
                <a:gd name="T69" fmla="*/ 2297 h 2637"/>
                <a:gd name="T70" fmla="*/ 2664 w 3883"/>
                <a:gd name="T71" fmla="*/ 2382 h 2637"/>
                <a:gd name="T72" fmla="*/ 2664 w 3883"/>
                <a:gd name="T73" fmla="*/ 2268 h 2637"/>
                <a:gd name="T74" fmla="*/ 2550 w 3883"/>
                <a:gd name="T75" fmla="*/ 2070 h 2637"/>
                <a:gd name="T76" fmla="*/ 2380 w 3883"/>
                <a:gd name="T77" fmla="*/ 2155 h 2637"/>
                <a:gd name="T78" fmla="*/ 2097 w 3883"/>
                <a:gd name="T79" fmla="*/ 1985 h 2637"/>
                <a:gd name="T80" fmla="*/ 1928 w 3883"/>
                <a:gd name="T81" fmla="*/ 1900 h 2637"/>
                <a:gd name="T82" fmla="*/ 1701 w 3883"/>
                <a:gd name="T83" fmla="*/ 2042 h 2637"/>
                <a:gd name="T84" fmla="*/ 1531 w 3883"/>
                <a:gd name="T85" fmla="*/ 2268 h 2637"/>
                <a:gd name="T86" fmla="*/ 1531 w 3883"/>
                <a:gd name="T87" fmla="*/ 2467 h 2637"/>
                <a:gd name="T88" fmla="*/ 1446 w 3883"/>
                <a:gd name="T89" fmla="*/ 2609 h 2637"/>
                <a:gd name="T90" fmla="*/ 1417 w 3883"/>
                <a:gd name="T91" fmla="*/ 2552 h 2637"/>
                <a:gd name="T92" fmla="*/ 1389 w 3883"/>
                <a:gd name="T93" fmla="*/ 2410 h 2637"/>
                <a:gd name="T94" fmla="*/ 1247 w 3883"/>
                <a:gd name="T95" fmla="*/ 2325 h 2637"/>
                <a:gd name="T96" fmla="*/ 1105 w 3883"/>
                <a:gd name="T97" fmla="*/ 2382 h 2637"/>
                <a:gd name="T98" fmla="*/ 992 w 3883"/>
                <a:gd name="T99" fmla="*/ 2495 h 2637"/>
                <a:gd name="T100" fmla="*/ 964 w 3883"/>
                <a:gd name="T101" fmla="*/ 2297 h 2637"/>
                <a:gd name="T102" fmla="*/ 765 w 3883"/>
                <a:gd name="T103" fmla="*/ 2042 h 2637"/>
                <a:gd name="T104" fmla="*/ 652 w 3883"/>
                <a:gd name="T105" fmla="*/ 1928 h 2637"/>
                <a:gd name="T106" fmla="*/ 312 w 3883"/>
                <a:gd name="T107" fmla="*/ 2042 h 2637"/>
                <a:gd name="T108" fmla="*/ 255 w 3883"/>
                <a:gd name="T109" fmla="*/ 1843 h 2637"/>
                <a:gd name="T110" fmla="*/ 57 w 3883"/>
                <a:gd name="T111" fmla="*/ 1730 h 2637"/>
                <a:gd name="T112" fmla="*/ 0 w 3883"/>
                <a:gd name="T113" fmla="*/ 1588 h 26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883" h="2637">
                  <a:moveTo>
                    <a:pt x="57" y="1503"/>
                  </a:moveTo>
                  <a:lnTo>
                    <a:pt x="170" y="1531"/>
                  </a:lnTo>
                  <a:lnTo>
                    <a:pt x="227" y="1531"/>
                  </a:lnTo>
                  <a:lnTo>
                    <a:pt x="312" y="1588"/>
                  </a:lnTo>
                  <a:lnTo>
                    <a:pt x="482" y="1503"/>
                  </a:lnTo>
                  <a:lnTo>
                    <a:pt x="510" y="1560"/>
                  </a:lnTo>
                  <a:lnTo>
                    <a:pt x="595" y="1503"/>
                  </a:lnTo>
                  <a:lnTo>
                    <a:pt x="765" y="1588"/>
                  </a:lnTo>
                  <a:lnTo>
                    <a:pt x="794" y="1475"/>
                  </a:lnTo>
                  <a:lnTo>
                    <a:pt x="879" y="1475"/>
                  </a:lnTo>
                  <a:lnTo>
                    <a:pt x="907" y="1390"/>
                  </a:lnTo>
                  <a:lnTo>
                    <a:pt x="794" y="1305"/>
                  </a:lnTo>
                  <a:lnTo>
                    <a:pt x="879" y="964"/>
                  </a:lnTo>
                  <a:lnTo>
                    <a:pt x="992" y="1078"/>
                  </a:lnTo>
                  <a:lnTo>
                    <a:pt x="1162" y="1106"/>
                  </a:lnTo>
                  <a:lnTo>
                    <a:pt x="1219" y="1049"/>
                  </a:lnTo>
                  <a:lnTo>
                    <a:pt x="1304" y="1049"/>
                  </a:lnTo>
                  <a:lnTo>
                    <a:pt x="1389" y="1021"/>
                  </a:lnTo>
                  <a:lnTo>
                    <a:pt x="1417" y="908"/>
                  </a:lnTo>
                  <a:lnTo>
                    <a:pt x="1531" y="851"/>
                  </a:lnTo>
                  <a:lnTo>
                    <a:pt x="1559" y="964"/>
                  </a:lnTo>
                  <a:lnTo>
                    <a:pt x="1616" y="1049"/>
                  </a:lnTo>
                  <a:lnTo>
                    <a:pt x="1729" y="964"/>
                  </a:lnTo>
                  <a:lnTo>
                    <a:pt x="1757" y="879"/>
                  </a:lnTo>
                  <a:lnTo>
                    <a:pt x="1871" y="908"/>
                  </a:lnTo>
                  <a:lnTo>
                    <a:pt x="2040" y="681"/>
                  </a:lnTo>
                  <a:lnTo>
                    <a:pt x="2238" y="596"/>
                  </a:lnTo>
                  <a:lnTo>
                    <a:pt x="2238" y="511"/>
                  </a:lnTo>
                  <a:lnTo>
                    <a:pt x="2494" y="511"/>
                  </a:lnTo>
                  <a:lnTo>
                    <a:pt x="2522" y="426"/>
                  </a:lnTo>
                  <a:lnTo>
                    <a:pt x="2607" y="482"/>
                  </a:lnTo>
                  <a:lnTo>
                    <a:pt x="2692" y="426"/>
                  </a:lnTo>
                  <a:lnTo>
                    <a:pt x="2607" y="199"/>
                  </a:lnTo>
                  <a:lnTo>
                    <a:pt x="2635" y="142"/>
                  </a:lnTo>
                  <a:lnTo>
                    <a:pt x="2720" y="199"/>
                  </a:lnTo>
                  <a:lnTo>
                    <a:pt x="2862" y="199"/>
                  </a:lnTo>
                  <a:lnTo>
                    <a:pt x="2890" y="114"/>
                  </a:lnTo>
                  <a:lnTo>
                    <a:pt x="3089" y="57"/>
                  </a:lnTo>
                  <a:lnTo>
                    <a:pt x="3174" y="114"/>
                  </a:lnTo>
                  <a:lnTo>
                    <a:pt x="3174" y="57"/>
                  </a:lnTo>
                  <a:lnTo>
                    <a:pt x="3316" y="57"/>
                  </a:lnTo>
                  <a:lnTo>
                    <a:pt x="3372" y="0"/>
                  </a:lnTo>
                  <a:lnTo>
                    <a:pt x="3571" y="0"/>
                  </a:lnTo>
                  <a:lnTo>
                    <a:pt x="3599" y="114"/>
                  </a:lnTo>
                  <a:lnTo>
                    <a:pt x="3713" y="114"/>
                  </a:lnTo>
                  <a:lnTo>
                    <a:pt x="3854" y="227"/>
                  </a:lnTo>
                  <a:lnTo>
                    <a:pt x="3883" y="454"/>
                  </a:lnTo>
                  <a:lnTo>
                    <a:pt x="3826" y="539"/>
                  </a:lnTo>
                  <a:lnTo>
                    <a:pt x="3769" y="567"/>
                  </a:lnTo>
                  <a:lnTo>
                    <a:pt x="3543" y="879"/>
                  </a:lnTo>
                  <a:lnTo>
                    <a:pt x="3543" y="964"/>
                  </a:lnTo>
                  <a:lnTo>
                    <a:pt x="3628" y="1021"/>
                  </a:lnTo>
                  <a:lnTo>
                    <a:pt x="3628" y="1163"/>
                  </a:lnTo>
                  <a:lnTo>
                    <a:pt x="3486" y="1276"/>
                  </a:lnTo>
                  <a:lnTo>
                    <a:pt x="3486" y="1390"/>
                  </a:lnTo>
                  <a:lnTo>
                    <a:pt x="3429" y="1446"/>
                  </a:lnTo>
                  <a:lnTo>
                    <a:pt x="3656" y="1645"/>
                  </a:lnTo>
                  <a:lnTo>
                    <a:pt x="3713" y="1616"/>
                  </a:lnTo>
                  <a:lnTo>
                    <a:pt x="3713" y="1758"/>
                  </a:lnTo>
                  <a:lnTo>
                    <a:pt x="3656" y="1843"/>
                  </a:lnTo>
                  <a:lnTo>
                    <a:pt x="3656" y="2042"/>
                  </a:lnTo>
                  <a:lnTo>
                    <a:pt x="3401" y="2155"/>
                  </a:lnTo>
                  <a:lnTo>
                    <a:pt x="3401" y="2240"/>
                  </a:lnTo>
                  <a:lnTo>
                    <a:pt x="3344" y="2297"/>
                  </a:lnTo>
                  <a:lnTo>
                    <a:pt x="3316" y="2410"/>
                  </a:lnTo>
                  <a:lnTo>
                    <a:pt x="3259" y="2410"/>
                  </a:lnTo>
                  <a:lnTo>
                    <a:pt x="3146" y="2524"/>
                  </a:lnTo>
                  <a:lnTo>
                    <a:pt x="3061" y="2467"/>
                  </a:lnTo>
                  <a:lnTo>
                    <a:pt x="3004" y="2297"/>
                  </a:lnTo>
                  <a:lnTo>
                    <a:pt x="2919" y="2297"/>
                  </a:lnTo>
                  <a:lnTo>
                    <a:pt x="2862" y="2240"/>
                  </a:lnTo>
                  <a:lnTo>
                    <a:pt x="2664" y="2382"/>
                  </a:lnTo>
                  <a:lnTo>
                    <a:pt x="2635" y="2354"/>
                  </a:lnTo>
                  <a:lnTo>
                    <a:pt x="2664" y="2268"/>
                  </a:lnTo>
                  <a:lnTo>
                    <a:pt x="2550" y="2155"/>
                  </a:lnTo>
                  <a:lnTo>
                    <a:pt x="2550" y="2070"/>
                  </a:lnTo>
                  <a:lnTo>
                    <a:pt x="2494" y="2070"/>
                  </a:lnTo>
                  <a:lnTo>
                    <a:pt x="2380" y="2155"/>
                  </a:lnTo>
                  <a:lnTo>
                    <a:pt x="2182" y="2127"/>
                  </a:lnTo>
                  <a:lnTo>
                    <a:pt x="2097" y="1985"/>
                  </a:lnTo>
                  <a:lnTo>
                    <a:pt x="1955" y="1957"/>
                  </a:lnTo>
                  <a:lnTo>
                    <a:pt x="1928" y="1900"/>
                  </a:lnTo>
                  <a:lnTo>
                    <a:pt x="1757" y="1928"/>
                  </a:lnTo>
                  <a:lnTo>
                    <a:pt x="1701" y="2042"/>
                  </a:lnTo>
                  <a:lnTo>
                    <a:pt x="1616" y="2098"/>
                  </a:lnTo>
                  <a:lnTo>
                    <a:pt x="1531" y="2268"/>
                  </a:lnTo>
                  <a:lnTo>
                    <a:pt x="1587" y="2354"/>
                  </a:lnTo>
                  <a:lnTo>
                    <a:pt x="1531" y="2467"/>
                  </a:lnTo>
                  <a:lnTo>
                    <a:pt x="1474" y="2439"/>
                  </a:lnTo>
                  <a:lnTo>
                    <a:pt x="1446" y="2609"/>
                  </a:lnTo>
                  <a:lnTo>
                    <a:pt x="1417" y="2637"/>
                  </a:lnTo>
                  <a:lnTo>
                    <a:pt x="1417" y="2552"/>
                  </a:lnTo>
                  <a:lnTo>
                    <a:pt x="1361" y="2524"/>
                  </a:lnTo>
                  <a:lnTo>
                    <a:pt x="1389" y="2410"/>
                  </a:lnTo>
                  <a:lnTo>
                    <a:pt x="1304" y="2268"/>
                  </a:lnTo>
                  <a:lnTo>
                    <a:pt x="1247" y="2325"/>
                  </a:lnTo>
                  <a:lnTo>
                    <a:pt x="1190" y="2297"/>
                  </a:lnTo>
                  <a:lnTo>
                    <a:pt x="1105" y="2382"/>
                  </a:lnTo>
                  <a:lnTo>
                    <a:pt x="1105" y="2439"/>
                  </a:lnTo>
                  <a:lnTo>
                    <a:pt x="992" y="2495"/>
                  </a:lnTo>
                  <a:lnTo>
                    <a:pt x="964" y="2467"/>
                  </a:lnTo>
                  <a:lnTo>
                    <a:pt x="964" y="2297"/>
                  </a:lnTo>
                  <a:lnTo>
                    <a:pt x="794" y="2098"/>
                  </a:lnTo>
                  <a:lnTo>
                    <a:pt x="765" y="2042"/>
                  </a:lnTo>
                  <a:lnTo>
                    <a:pt x="680" y="2042"/>
                  </a:lnTo>
                  <a:lnTo>
                    <a:pt x="652" y="1928"/>
                  </a:lnTo>
                  <a:lnTo>
                    <a:pt x="482" y="2042"/>
                  </a:lnTo>
                  <a:lnTo>
                    <a:pt x="312" y="2042"/>
                  </a:lnTo>
                  <a:lnTo>
                    <a:pt x="227" y="1928"/>
                  </a:lnTo>
                  <a:lnTo>
                    <a:pt x="255" y="1843"/>
                  </a:lnTo>
                  <a:lnTo>
                    <a:pt x="113" y="1787"/>
                  </a:lnTo>
                  <a:lnTo>
                    <a:pt x="57" y="1730"/>
                  </a:lnTo>
                  <a:lnTo>
                    <a:pt x="85" y="1701"/>
                  </a:lnTo>
                  <a:lnTo>
                    <a:pt x="0" y="1588"/>
                  </a:lnTo>
                  <a:lnTo>
                    <a:pt x="57" y="150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3" name="Freeform 263"/>
            <p:cNvSpPr>
              <a:spLocks/>
            </p:cNvSpPr>
            <p:nvPr/>
          </p:nvSpPr>
          <p:spPr bwMode="auto">
            <a:xfrm>
              <a:off x="2996" y="432"/>
              <a:ext cx="2494" cy="1502"/>
            </a:xfrm>
            <a:custGeom>
              <a:avLst/>
              <a:gdLst>
                <a:gd name="T0" fmla="*/ 113 w 2494"/>
                <a:gd name="T1" fmla="*/ 1474 h 1502"/>
                <a:gd name="T2" fmla="*/ 340 w 2494"/>
                <a:gd name="T3" fmla="*/ 1445 h 1502"/>
                <a:gd name="T4" fmla="*/ 510 w 2494"/>
                <a:gd name="T5" fmla="*/ 1417 h 1502"/>
                <a:gd name="T6" fmla="*/ 652 w 2494"/>
                <a:gd name="T7" fmla="*/ 1247 h 1502"/>
                <a:gd name="T8" fmla="*/ 737 w 2494"/>
                <a:gd name="T9" fmla="*/ 1445 h 1502"/>
                <a:gd name="T10" fmla="*/ 878 w 2494"/>
                <a:gd name="T11" fmla="*/ 1275 h 1502"/>
                <a:gd name="T12" fmla="*/ 1162 w 2494"/>
                <a:gd name="T13" fmla="*/ 1077 h 1502"/>
                <a:gd name="T14" fmla="*/ 1360 w 2494"/>
                <a:gd name="T15" fmla="*/ 907 h 1502"/>
                <a:gd name="T16" fmla="*/ 1644 w 2494"/>
                <a:gd name="T17" fmla="*/ 822 h 1502"/>
                <a:gd name="T18" fmla="*/ 1814 w 2494"/>
                <a:gd name="T19" fmla="*/ 822 h 1502"/>
                <a:gd name="T20" fmla="*/ 1757 w 2494"/>
                <a:gd name="T21" fmla="*/ 538 h 1502"/>
                <a:gd name="T22" fmla="*/ 1984 w 2494"/>
                <a:gd name="T23" fmla="*/ 595 h 1502"/>
                <a:gd name="T24" fmla="*/ 2211 w 2494"/>
                <a:gd name="T25" fmla="*/ 453 h 1502"/>
                <a:gd name="T26" fmla="*/ 2296 w 2494"/>
                <a:gd name="T27" fmla="*/ 453 h 1502"/>
                <a:gd name="T28" fmla="*/ 2438 w 2494"/>
                <a:gd name="T29" fmla="*/ 453 h 1502"/>
                <a:gd name="T30" fmla="*/ 2409 w 2494"/>
                <a:gd name="T31" fmla="*/ 283 h 1502"/>
                <a:gd name="T32" fmla="*/ 2239 w 2494"/>
                <a:gd name="T33" fmla="*/ 226 h 1502"/>
                <a:gd name="T34" fmla="*/ 2154 w 2494"/>
                <a:gd name="T35" fmla="*/ 226 h 1502"/>
                <a:gd name="T36" fmla="*/ 2098 w 2494"/>
                <a:gd name="T37" fmla="*/ 226 h 1502"/>
                <a:gd name="T38" fmla="*/ 1871 w 2494"/>
                <a:gd name="T39" fmla="*/ 141 h 1502"/>
                <a:gd name="T40" fmla="*/ 1786 w 2494"/>
                <a:gd name="T41" fmla="*/ 56 h 1502"/>
                <a:gd name="T42" fmla="*/ 1729 w 2494"/>
                <a:gd name="T43" fmla="*/ 141 h 1502"/>
                <a:gd name="T44" fmla="*/ 1531 w 2494"/>
                <a:gd name="T45" fmla="*/ 141 h 1502"/>
                <a:gd name="T46" fmla="*/ 1559 w 2494"/>
                <a:gd name="T47" fmla="*/ 28 h 1502"/>
                <a:gd name="T48" fmla="*/ 1474 w 2494"/>
                <a:gd name="T49" fmla="*/ 28 h 1502"/>
                <a:gd name="T50" fmla="*/ 1304 w 2494"/>
                <a:gd name="T51" fmla="*/ 56 h 1502"/>
                <a:gd name="T52" fmla="*/ 1190 w 2494"/>
                <a:gd name="T53" fmla="*/ 113 h 1502"/>
                <a:gd name="T54" fmla="*/ 1077 w 2494"/>
                <a:gd name="T55" fmla="*/ 198 h 1502"/>
                <a:gd name="T56" fmla="*/ 1020 w 2494"/>
                <a:gd name="T57" fmla="*/ 56 h 1502"/>
                <a:gd name="T58" fmla="*/ 822 w 2494"/>
                <a:gd name="T59" fmla="*/ 113 h 1502"/>
                <a:gd name="T60" fmla="*/ 737 w 2494"/>
                <a:gd name="T61" fmla="*/ 255 h 1502"/>
                <a:gd name="T62" fmla="*/ 595 w 2494"/>
                <a:gd name="T63" fmla="*/ 368 h 1502"/>
                <a:gd name="T64" fmla="*/ 425 w 2494"/>
                <a:gd name="T65" fmla="*/ 510 h 1502"/>
                <a:gd name="T66" fmla="*/ 397 w 2494"/>
                <a:gd name="T67" fmla="*/ 623 h 1502"/>
                <a:gd name="T68" fmla="*/ 397 w 2494"/>
                <a:gd name="T69" fmla="*/ 737 h 1502"/>
                <a:gd name="T70" fmla="*/ 283 w 2494"/>
                <a:gd name="T71" fmla="*/ 793 h 1502"/>
                <a:gd name="T72" fmla="*/ 198 w 2494"/>
                <a:gd name="T73" fmla="*/ 963 h 1502"/>
                <a:gd name="T74" fmla="*/ 85 w 2494"/>
                <a:gd name="T75" fmla="*/ 1020 h 1502"/>
                <a:gd name="T76" fmla="*/ 28 w 2494"/>
                <a:gd name="T77" fmla="*/ 1247 h 15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494" h="1502">
                  <a:moveTo>
                    <a:pt x="0" y="1360"/>
                  </a:moveTo>
                  <a:lnTo>
                    <a:pt x="113" y="1474"/>
                  </a:lnTo>
                  <a:lnTo>
                    <a:pt x="283" y="1502"/>
                  </a:lnTo>
                  <a:lnTo>
                    <a:pt x="340" y="1445"/>
                  </a:lnTo>
                  <a:lnTo>
                    <a:pt x="425" y="1445"/>
                  </a:lnTo>
                  <a:lnTo>
                    <a:pt x="510" y="1417"/>
                  </a:lnTo>
                  <a:lnTo>
                    <a:pt x="538" y="1304"/>
                  </a:lnTo>
                  <a:lnTo>
                    <a:pt x="652" y="1247"/>
                  </a:lnTo>
                  <a:lnTo>
                    <a:pt x="680" y="1360"/>
                  </a:lnTo>
                  <a:lnTo>
                    <a:pt x="737" y="1445"/>
                  </a:lnTo>
                  <a:lnTo>
                    <a:pt x="850" y="1360"/>
                  </a:lnTo>
                  <a:lnTo>
                    <a:pt x="878" y="1275"/>
                  </a:lnTo>
                  <a:lnTo>
                    <a:pt x="992" y="1304"/>
                  </a:lnTo>
                  <a:lnTo>
                    <a:pt x="1162" y="1077"/>
                  </a:lnTo>
                  <a:lnTo>
                    <a:pt x="1360" y="992"/>
                  </a:lnTo>
                  <a:lnTo>
                    <a:pt x="1360" y="907"/>
                  </a:lnTo>
                  <a:lnTo>
                    <a:pt x="1616" y="907"/>
                  </a:lnTo>
                  <a:lnTo>
                    <a:pt x="1644" y="822"/>
                  </a:lnTo>
                  <a:lnTo>
                    <a:pt x="1729" y="878"/>
                  </a:lnTo>
                  <a:lnTo>
                    <a:pt x="1814" y="822"/>
                  </a:lnTo>
                  <a:lnTo>
                    <a:pt x="1729" y="595"/>
                  </a:lnTo>
                  <a:lnTo>
                    <a:pt x="1757" y="538"/>
                  </a:lnTo>
                  <a:lnTo>
                    <a:pt x="1842" y="595"/>
                  </a:lnTo>
                  <a:lnTo>
                    <a:pt x="1984" y="595"/>
                  </a:lnTo>
                  <a:lnTo>
                    <a:pt x="2012" y="510"/>
                  </a:lnTo>
                  <a:lnTo>
                    <a:pt x="2211" y="453"/>
                  </a:lnTo>
                  <a:lnTo>
                    <a:pt x="2296" y="510"/>
                  </a:lnTo>
                  <a:lnTo>
                    <a:pt x="2296" y="453"/>
                  </a:lnTo>
                  <a:lnTo>
                    <a:pt x="2324" y="453"/>
                  </a:lnTo>
                  <a:lnTo>
                    <a:pt x="2438" y="453"/>
                  </a:lnTo>
                  <a:lnTo>
                    <a:pt x="2494" y="396"/>
                  </a:lnTo>
                  <a:lnTo>
                    <a:pt x="2409" y="283"/>
                  </a:lnTo>
                  <a:lnTo>
                    <a:pt x="2381" y="226"/>
                  </a:lnTo>
                  <a:lnTo>
                    <a:pt x="2239" y="226"/>
                  </a:lnTo>
                  <a:lnTo>
                    <a:pt x="2183" y="255"/>
                  </a:lnTo>
                  <a:lnTo>
                    <a:pt x="2154" y="226"/>
                  </a:lnTo>
                  <a:lnTo>
                    <a:pt x="2126" y="255"/>
                  </a:lnTo>
                  <a:lnTo>
                    <a:pt x="2098" y="226"/>
                  </a:lnTo>
                  <a:lnTo>
                    <a:pt x="1927" y="198"/>
                  </a:lnTo>
                  <a:lnTo>
                    <a:pt x="1871" y="141"/>
                  </a:lnTo>
                  <a:lnTo>
                    <a:pt x="1871" y="56"/>
                  </a:lnTo>
                  <a:lnTo>
                    <a:pt x="1786" y="56"/>
                  </a:lnTo>
                  <a:lnTo>
                    <a:pt x="1729" y="113"/>
                  </a:lnTo>
                  <a:lnTo>
                    <a:pt x="1729" y="141"/>
                  </a:lnTo>
                  <a:lnTo>
                    <a:pt x="1531" y="226"/>
                  </a:lnTo>
                  <a:lnTo>
                    <a:pt x="1531" y="141"/>
                  </a:lnTo>
                  <a:lnTo>
                    <a:pt x="1559" y="113"/>
                  </a:lnTo>
                  <a:lnTo>
                    <a:pt x="1559" y="28"/>
                  </a:lnTo>
                  <a:lnTo>
                    <a:pt x="1502" y="0"/>
                  </a:lnTo>
                  <a:lnTo>
                    <a:pt x="1474" y="28"/>
                  </a:lnTo>
                  <a:lnTo>
                    <a:pt x="1417" y="0"/>
                  </a:lnTo>
                  <a:lnTo>
                    <a:pt x="1304" y="56"/>
                  </a:lnTo>
                  <a:lnTo>
                    <a:pt x="1247" y="0"/>
                  </a:lnTo>
                  <a:lnTo>
                    <a:pt x="1190" y="113"/>
                  </a:lnTo>
                  <a:lnTo>
                    <a:pt x="1162" y="113"/>
                  </a:lnTo>
                  <a:lnTo>
                    <a:pt x="1077" y="198"/>
                  </a:lnTo>
                  <a:lnTo>
                    <a:pt x="1077" y="141"/>
                  </a:lnTo>
                  <a:lnTo>
                    <a:pt x="1020" y="56"/>
                  </a:lnTo>
                  <a:lnTo>
                    <a:pt x="850" y="56"/>
                  </a:lnTo>
                  <a:lnTo>
                    <a:pt x="822" y="113"/>
                  </a:lnTo>
                  <a:lnTo>
                    <a:pt x="793" y="141"/>
                  </a:lnTo>
                  <a:lnTo>
                    <a:pt x="737" y="255"/>
                  </a:lnTo>
                  <a:lnTo>
                    <a:pt x="680" y="255"/>
                  </a:lnTo>
                  <a:lnTo>
                    <a:pt x="595" y="368"/>
                  </a:lnTo>
                  <a:lnTo>
                    <a:pt x="595" y="425"/>
                  </a:lnTo>
                  <a:lnTo>
                    <a:pt x="425" y="510"/>
                  </a:lnTo>
                  <a:lnTo>
                    <a:pt x="453" y="538"/>
                  </a:lnTo>
                  <a:lnTo>
                    <a:pt x="397" y="623"/>
                  </a:lnTo>
                  <a:lnTo>
                    <a:pt x="425" y="680"/>
                  </a:lnTo>
                  <a:lnTo>
                    <a:pt x="397" y="737"/>
                  </a:lnTo>
                  <a:lnTo>
                    <a:pt x="340" y="793"/>
                  </a:lnTo>
                  <a:lnTo>
                    <a:pt x="283" y="793"/>
                  </a:lnTo>
                  <a:lnTo>
                    <a:pt x="283" y="850"/>
                  </a:lnTo>
                  <a:lnTo>
                    <a:pt x="198" y="963"/>
                  </a:lnTo>
                  <a:lnTo>
                    <a:pt x="141" y="963"/>
                  </a:lnTo>
                  <a:lnTo>
                    <a:pt x="85" y="1020"/>
                  </a:lnTo>
                  <a:lnTo>
                    <a:pt x="0" y="1190"/>
                  </a:lnTo>
                  <a:lnTo>
                    <a:pt x="28" y="1247"/>
                  </a:lnTo>
                  <a:lnTo>
                    <a:pt x="0" y="136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5" name="Freeform 265"/>
            <p:cNvSpPr>
              <a:spLocks/>
            </p:cNvSpPr>
            <p:nvPr/>
          </p:nvSpPr>
          <p:spPr bwMode="auto">
            <a:xfrm>
              <a:off x="2174" y="942"/>
              <a:ext cx="907" cy="1474"/>
            </a:xfrm>
            <a:custGeom>
              <a:avLst/>
              <a:gdLst>
                <a:gd name="T0" fmla="*/ 0 w 907"/>
                <a:gd name="T1" fmla="*/ 1389 h 1474"/>
                <a:gd name="T2" fmla="*/ 113 w 907"/>
                <a:gd name="T3" fmla="*/ 1417 h 1474"/>
                <a:gd name="T4" fmla="*/ 170 w 907"/>
                <a:gd name="T5" fmla="*/ 1417 h 1474"/>
                <a:gd name="T6" fmla="*/ 255 w 907"/>
                <a:gd name="T7" fmla="*/ 1474 h 1474"/>
                <a:gd name="T8" fmla="*/ 425 w 907"/>
                <a:gd name="T9" fmla="*/ 1389 h 1474"/>
                <a:gd name="T10" fmla="*/ 453 w 907"/>
                <a:gd name="T11" fmla="*/ 1446 h 1474"/>
                <a:gd name="T12" fmla="*/ 538 w 907"/>
                <a:gd name="T13" fmla="*/ 1389 h 1474"/>
                <a:gd name="T14" fmla="*/ 708 w 907"/>
                <a:gd name="T15" fmla="*/ 1474 h 1474"/>
                <a:gd name="T16" fmla="*/ 737 w 907"/>
                <a:gd name="T17" fmla="*/ 1361 h 1474"/>
                <a:gd name="T18" fmla="*/ 822 w 907"/>
                <a:gd name="T19" fmla="*/ 1361 h 1474"/>
                <a:gd name="T20" fmla="*/ 850 w 907"/>
                <a:gd name="T21" fmla="*/ 1276 h 1474"/>
                <a:gd name="T22" fmla="*/ 737 w 907"/>
                <a:gd name="T23" fmla="*/ 1191 h 1474"/>
                <a:gd name="T24" fmla="*/ 822 w 907"/>
                <a:gd name="T25" fmla="*/ 850 h 1474"/>
                <a:gd name="T26" fmla="*/ 850 w 907"/>
                <a:gd name="T27" fmla="*/ 737 h 1474"/>
                <a:gd name="T28" fmla="*/ 822 w 907"/>
                <a:gd name="T29" fmla="*/ 680 h 1474"/>
                <a:gd name="T30" fmla="*/ 907 w 907"/>
                <a:gd name="T31" fmla="*/ 510 h 1474"/>
                <a:gd name="T32" fmla="*/ 822 w 907"/>
                <a:gd name="T33" fmla="*/ 482 h 1474"/>
                <a:gd name="T34" fmla="*/ 907 w 907"/>
                <a:gd name="T35" fmla="*/ 312 h 1474"/>
                <a:gd name="T36" fmla="*/ 765 w 907"/>
                <a:gd name="T37" fmla="*/ 113 h 1474"/>
                <a:gd name="T38" fmla="*/ 595 w 907"/>
                <a:gd name="T39" fmla="*/ 57 h 1474"/>
                <a:gd name="T40" fmla="*/ 538 w 907"/>
                <a:gd name="T41" fmla="*/ 142 h 1474"/>
                <a:gd name="T42" fmla="*/ 481 w 907"/>
                <a:gd name="T43" fmla="*/ 113 h 1474"/>
                <a:gd name="T44" fmla="*/ 481 w 907"/>
                <a:gd name="T45" fmla="*/ 0 h 1474"/>
                <a:gd name="T46" fmla="*/ 453 w 907"/>
                <a:gd name="T47" fmla="*/ 28 h 1474"/>
                <a:gd name="T48" fmla="*/ 425 w 907"/>
                <a:gd name="T49" fmla="*/ 113 h 1474"/>
                <a:gd name="T50" fmla="*/ 311 w 907"/>
                <a:gd name="T51" fmla="*/ 113 h 1474"/>
                <a:gd name="T52" fmla="*/ 340 w 907"/>
                <a:gd name="T53" fmla="*/ 227 h 1474"/>
                <a:gd name="T54" fmla="*/ 255 w 907"/>
                <a:gd name="T55" fmla="*/ 340 h 1474"/>
                <a:gd name="T56" fmla="*/ 141 w 907"/>
                <a:gd name="T57" fmla="*/ 340 h 1474"/>
                <a:gd name="T58" fmla="*/ 113 w 907"/>
                <a:gd name="T59" fmla="*/ 368 h 1474"/>
                <a:gd name="T60" fmla="*/ 198 w 907"/>
                <a:gd name="T61" fmla="*/ 539 h 1474"/>
                <a:gd name="T62" fmla="*/ 311 w 907"/>
                <a:gd name="T63" fmla="*/ 539 h 1474"/>
                <a:gd name="T64" fmla="*/ 368 w 907"/>
                <a:gd name="T65" fmla="*/ 624 h 1474"/>
                <a:gd name="T66" fmla="*/ 255 w 907"/>
                <a:gd name="T67" fmla="*/ 822 h 1474"/>
                <a:gd name="T68" fmla="*/ 255 w 907"/>
                <a:gd name="T69" fmla="*/ 879 h 1474"/>
                <a:gd name="T70" fmla="*/ 198 w 907"/>
                <a:gd name="T71" fmla="*/ 907 h 1474"/>
                <a:gd name="T72" fmla="*/ 141 w 907"/>
                <a:gd name="T73" fmla="*/ 992 h 1474"/>
                <a:gd name="T74" fmla="*/ 141 w 907"/>
                <a:gd name="T75" fmla="*/ 1049 h 1474"/>
                <a:gd name="T76" fmla="*/ 0 w 907"/>
                <a:gd name="T77" fmla="*/ 1106 h 1474"/>
                <a:gd name="T78" fmla="*/ 85 w 907"/>
                <a:gd name="T79" fmla="*/ 1247 h 1474"/>
                <a:gd name="T80" fmla="*/ 0 w 907"/>
                <a:gd name="T81" fmla="*/ 1389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907" h="1474">
                  <a:moveTo>
                    <a:pt x="0" y="1389"/>
                  </a:moveTo>
                  <a:lnTo>
                    <a:pt x="113" y="1417"/>
                  </a:lnTo>
                  <a:lnTo>
                    <a:pt x="170" y="1417"/>
                  </a:lnTo>
                  <a:lnTo>
                    <a:pt x="255" y="1474"/>
                  </a:lnTo>
                  <a:lnTo>
                    <a:pt x="425" y="1389"/>
                  </a:lnTo>
                  <a:lnTo>
                    <a:pt x="453" y="1446"/>
                  </a:lnTo>
                  <a:lnTo>
                    <a:pt x="538" y="1389"/>
                  </a:lnTo>
                  <a:lnTo>
                    <a:pt x="708" y="1474"/>
                  </a:lnTo>
                  <a:lnTo>
                    <a:pt x="737" y="1361"/>
                  </a:lnTo>
                  <a:lnTo>
                    <a:pt x="822" y="1361"/>
                  </a:lnTo>
                  <a:lnTo>
                    <a:pt x="850" y="1276"/>
                  </a:lnTo>
                  <a:lnTo>
                    <a:pt x="737" y="1191"/>
                  </a:lnTo>
                  <a:lnTo>
                    <a:pt x="822" y="850"/>
                  </a:lnTo>
                  <a:lnTo>
                    <a:pt x="850" y="737"/>
                  </a:lnTo>
                  <a:lnTo>
                    <a:pt x="822" y="680"/>
                  </a:lnTo>
                  <a:lnTo>
                    <a:pt x="907" y="510"/>
                  </a:lnTo>
                  <a:lnTo>
                    <a:pt x="822" y="482"/>
                  </a:lnTo>
                  <a:lnTo>
                    <a:pt x="907" y="312"/>
                  </a:lnTo>
                  <a:lnTo>
                    <a:pt x="765" y="113"/>
                  </a:lnTo>
                  <a:lnTo>
                    <a:pt x="595" y="57"/>
                  </a:lnTo>
                  <a:lnTo>
                    <a:pt x="538" y="142"/>
                  </a:lnTo>
                  <a:lnTo>
                    <a:pt x="481" y="113"/>
                  </a:lnTo>
                  <a:lnTo>
                    <a:pt x="481" y="0"/>
                  </a:lnTo>
                  <a:lnTo>
                    <a:pt x="453" y="28"/>
                  </a:lnTo>
                  <a:lnTo>
                    <a:pt x="425" y="113"/>
                  </a:lnTo>
                  <a:lnTo>
                    <a:pt x="311" y="113"/>
                  </a:lnTo>
                  <a:lnTo>
                    <a:pt x="340" y="227"/>
                  </a:lnTo>
                  <a:lnTo>
                    <a:pt x="255" y="340"/>
                  </a:lnTo>
                  <a:lnTo>
                    <a:pt x="141" y="340"/>
                  </a:lnTo>
                  <a:lnTo>
                    <a:pt x="113" y="368"/>
                  </a:lnTo>
                  <a:lnTo>
                    <a:pt x="198" y="539"/>
                  </a:lnTo>
                  <a:lnTo>
                    <a:pt x="311" y="539"/>
                  </a:lnTo>
                  <a:lnTo>
                    <a:pt x="368" y="624"/>
                  </a:lnTo>
                  <a:lnTo>
                    <a:pt x="255" y="822"/>
                  </a:lnTo>
                  <a:lnTo>
                    <a:pt x="255" y="879"/>
                  </a:lnTo>
                  <a:lnTo>
                    <a:pt x="198" y="907"/>
                  </a:lnTo>
                  <a:lnTo>
                    <a:pt x="141" y="992"/>
                  </a:lnTo>
                  <a:lnTo>
                    <a:pt x="141" y="1049"/>
                  </a:lnTo>
                  <a:lnTo>
                    <a:pt x="0" y="1106"/>
                  </a:lnTo>
                  <a:lnTo>
                    <a:pt x="85" y="1247"/>
                  </a:lnTo>
                  <a:lnTo>
                    <a:pt x="0" y="138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9" name="Freeform 269"/>
            <p:cNvSpPr>
              <a:spLocks/>
            </p:cNvSpPr>
            <p:nvPr/>
          </p:nvSpPr>
          <p:spPr bwMode="auto">
            <a:xfrm>
              <a:off x="2003" y="2558"/>
              <a:ext cx="1900" cy="2495"/>
            </a:xfrm>
            <a:custGeom>
              <a:avLst/>
              <a:gdLst>
                <a:gd name="T0" fmla="*/ 1588 w 1900"/>
                <a:gd name="T1" fmla="*/ 709 h 2495"/>
                <a:gd name="T2" fmla="*/ 1531 w 1900"/>
                <a:gd name="T3" fmla="*/ 907 h 2495"/>
                <a:gd name="T4" fmla="*/ 1475 w 1900"/>
                <a:gd name="T5" fmla="*/ 794 h 2495"/>
                <a:gd name="T6" fmla="*/ 1418 w 1900"/>
                <a:gd name="T7" fmla="*/ 538 h 2495"/>
                <a:gd name="T8" fmla="*/ 1304 w 1900"/>
                <a:gd name="T9" fmla="*/ 567 h 2495"/>
                <a:gd name="T10" fmla="*/ 1219 w 1900"/>
                <a:gd name="T11" fmla="*/ 709 h 2495"/>
                <a:gd name="T12" fmla="*/ 1077 w 1900"/>
                <a:gd name="T13" fmla="*/ 736 h 2495"/>
                <a:gd name="T14" fmla="*/ 908 w 1900"/>
                <a:gd name="T15" fmla="*/ 368 h 2495"/>
                <a:gd name="T16" fmla="*/ 792 w 1900"/>
                <a:gd name="T17" fmla="*/ 310 h 2495"/>
                <a:gd name="T18" fmla="*/ 596 w 1900"/>
                <a:gd name="T19" fmla="*/ 312 h 2495"/>
                <a:gd name="T20" fmla="*/ 341 w 1900"/>
                <a:gd name="T21" fmla="*/ 198 h 2495"/>
                <a:gd name="T22" fmla="*/ 227 w 1900"/>
                <a:gd name="T23" fmla="*/ 57 h 2495"/>
                <a:gd name="T24" fmla="*/ 85 w 1900"/>
                <a:gd name="T25" fmla="*/ 28 h 2495"/>
                <a:gd name="T26" fmla="*/ 0 w 1900"/>
                <a:gd name="T27" fmla="*/ 368 h 2495"/>
                <a:gd name="T28" fmla="*/ 114 w 1900"/>
                <a:gd name="T29" fmla="*/ 567 h 2495"/>
                <a:gd name="T30" fmla="*/ 256 w 1900"/>
                <a:gd name="T31" fmla="*/ 709 h 2495"/>
                <a:gd name="T32" fmla="*/ 341 w 1900"/>
                <a:gd name="T33" fmla="*/ 794 h 2495"/>
                <a:gd name="T34" fmla="*/ 426 w 1900"/>
                <a:gd name="T35" fmla="*/ 992 h 2495"/>
                <a:gd name="T36" fmla="*/ 482 w 1900"/>
                <a:gd name="T37" fmla="*/ 1134 h 2495"/>
                <a:gd name="T38" fmla="*/ 341 w 1900"/>
                <a:gd name="T39" fmla="*/ 1162 h 2495"/>
                <a:gd name="T40" fmla="*/ 284 w 1900"/>
                <a:gd name="T41" fmla="*/ 1389 h 2495"/>
                <a:gd name="T42" fmla="*/ 511 w 1900"/>
                <a:gd name="T43" fmla="*/ 1531 h 2495"/>
                <a:gd name="T44" fmla="*/ 482 w 1900"/>
                <a:gd name="T45" fmla="*/ 1616 h 2495"/>
                <a:gd name="T46" fmla="*/ 539 w 1900"/>
                <a:gd name="T47" fmla="*/ 1871 h 2495"/>
                <a:gd name="T48" fmla="*/ 652 w 1900"/>
                <a:gd name="T49" fmla="*/ 2183 h 2495"/>
                <a:gd name="T50" fmla="*/ 851 w 1900"/>
                <a:gd name="T51" fmla="*/ 2410 h 2495"/>
                <a:gd name="T52" fmla="*/ 993 w 1900"/>
                <a:gd name="T53" fmla="*/ 2381 h 2495"/>
                <a:gd name="T54" fmla="*/ 1106 w 1900"/>
                <a:gd name="T55" fmla="*/ 2324 h 2495"/>
                <a:gd name="T56" fmla="*/ 1163 w 1900"/>
                <a:gd name="T57" fmla="*/ 2183 h 2495"/>
                <a:gd name="T58" fmla="*/ 1304 w 1900"/>
                <a:gd name="T59" fmla="*/ 2239 h 2495"/>
                <a:gd name="T60" fmla="*/ 1418 w 1900"/>
                <a:gd name="T61" fmla="*/ 2126 h 2495"/>
                <a:gd name="T62" fmla="*/ 1418 w 1900"/>
                <a:gd name="T63" fmla="*/ 1984 h 2495"/>
                <a:gd name="T64" fmla="*/ 1503 w 1900"/>
                <a:gd name="T65" fmla="*/ 1928 h 2495"/>
                <a:gd name="T66" fmla="*/ 1758 w 1900"/>
                <a:gd name="T67" fmla="*/ 1729 h 2495"/>
                <a:gd name="T68" fmla="*/ 1758 w 1900"/>
                <a:gd name="T69" fmla="*/ 1134 h 2495"/>
                <a:gd name="T70" fmla="*/ 1900 w 1900"/>
                <a:gd name="T71" fmla="*/ 1134 h 2495"/>
                <a:gd name="T72" fmla="*/ 1815 w 1900"/>
                <a:gd name="T73" fmla="*/ 964 h 2495"/>
                <a:gd name="T74" fmla="*/ 1645 w 1900"/>
                <a:gd name="T75" fmla="*/ 737 h 24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00" h="2495">
                  <a:moveTo>
                    <a:pt x="1645" y="737"/>
                  </a:moveTo>
                  <a:lnTo>
                    <a:pt x="1588" y="709"/>
                  </a:lnTo>
                  <a:lnTo>
                    <a:pt x="1560" y="879"/>
                  </a:lnTo>
                  <a:lnTo>
                    <a:pt x="1531" y="907"/>
                  </a:lnTo>
                  <a:lnTo>
                    <a:pt x="1531" y="822"/>
                  </a:lnTo>
                  <a:lnTo>
                    <a:pt x="1475" y="794"/>
                  </a:lnTo>
                  <a:lnTo>
                    <a:pt x="1503" y="680"/>
                  </a:lnTo>
                  <a:lnTo>
                    <a:pt x="1418" y="538"/>
                  </a:lnTo>
                  <a:lnTo>
                    <a:pt x="1361" y="595"/>
                  </a:lnTo>
                  <a:lnTo>
                    <a:pt x="1304" y="567"/>
                  </a:lnTo>
                  <a:lnTo>
                    <a:pt x="1219" y="652"/>
                  </a:lnTo>
                  <a:lnTo>
                    <a:pt x="1219" y="709"/>
                  </a:lnTo>
                  <a:lnTo>
                    <a:pt x="1106" y="765"/>
                  </a:lnTo>
                  <a:lnTo>
                    <a:pt x="1077" y="736"/>
                  </a:lnTo>
                  <a:lnTo>
                    <a:pt x="1078" y="567"/>
                  </a:lnTo>
                  <a:lnTo>
                    <a:pt x="908" y="368"/>
                  </a:lnTo>
                  <a:lnTo>
                    <a:pt x="879" y="312"/>
                  </a:lnTo>
                  <a:lnTo>
                    <a:pt x="792" y="310"/>
                  </a:lnTo>
                  <a:lnTo>
                    <a:pt x="766" y="198"/>
                  </a:lnTo>
                  <a:lnTo>
                    <a:pt x="596" y="312"/>
                  </a:lnTo>
                  <a:lnTo>
                    <a:pt x="426" y="312"/>
                  </a:lnTo>
                  <a:lnTo>
                    <a:pt x="341" y="198"/>
                  </a:lnTo>
                  <a:lnTo>
                    <a:pt x="369" y="113"/>
                  </a:lnTo>
                  <a:lnTo>
                    <a:pt x="227" y="57"/>
                  </a:lnTo>
                  <a:lnTo>
                    <a:pt x="171" y="0"/>
                  </a:lnTo>
                  <a:lnTo>
                    <a:pt x="85" y="28"/>
                  </a:lnTo>
                  <a:lnTo>
                    <a:pt x="57" y="255"/>
                  </a:lnTo>
                  <a:lnTo>
                    <a:pt x="0" y="368"/>
                  </a:lnTo>
                  <a:lnTo>
                    <a:pt x="142" y="425"/>
                  </a:lnTo>
                  <a:lnTo>
                    <a:pt x="114" y="567"/>
                  </a:lnTo>
                  <a:lnTo>
                    <a:pt x="312" y="652"/>
                  </a:lnTo>
                  <a:lnTo>
                    <a:pt x="256" y="709"/>
                  </a:lnTo>
                  <a:lnTo>
                    <a:pt x="284" y="794"/>
                  </a:lnTo>
                  <a:lnTo>
                    <a:pt x="341" y="794"/>
                  </a:lnTo>
                  <a:lnTo>
                    <a:pt x="426" y="907"/>
                  </a:lnTo>
                  <a:lnTo>
                    <a:pt x="426" y="992"/>
                  </a:lnTo>
                  <a:lnTo>
                    <a:pt x="482" y="1077"/>
                  </a:lnTo>
                  <a:lnTo>
                    <a:pt x="482" y="1134"/>
                  </a:lnTo>
                  <a:lnTo>
                    <a:pt x="397" y="1191"/>
                  </a:lnTo>
                  <a:lnTo>
                    <a:pt x="341" y="1162"/>
                  </a:lnTo>
                  <a:lnTo>
                    <a:pt x="312" y="1361"/>
                  </a:lnTo>
                  <a:lnTo>
                    <a:pt x="284" y="1389"/>
                  </a:lnTo>
                  <a:lnTo>
                    <a:pt x="341" y="1502"/>
                  </a:lnTo>
                  <a:lnTo>
                    <a:pt x="511" y="1531"/>
                  </a:lnTo>
                  <a:lnTo>
                    <a:pt x="511" y="1587"/>
                  </a:lnTo>
                  <a:lnTo>
                    <a:pt x="482" y="1616"/>
                  </a:lnTo>
                  <a:lnTo>
                    <a:pt x="567" y="1701"/>
                  </a:lnTo>
                  <a:lnTo>
                    <a:pt x="539" y="1871"/>
                  </a:lnTo>
                  <a:lnTo>
                    <a:pt x="511" y="1899"/>
                  </a:lnTo>
                  <a:lnTo>
                    <a:pt x="652" y="2183"/>
                  </a:lnTo>
                  <a:lnTo>
                    <a:pt x="738" y="2211"/>
                  </a:lnTo>
                  <a:lnTo>
                    <a:pt x="851" y="2410"/>
                  </a:lnTo>
                  <a:lnTo>
                    <a:pt x="936" y="2495"/>
                  </a:lnTo>
                  <a:lnTo>
                    <a:pt x="993" y="2381"/>
                  </a:lnTo>
                  <a:lnTo>
                    <a:pt x="1106" y="2381"/>
                  </a:lnTo>
                  <a:lnTo>
                    <a:pt x="1106" y="2324"/>
                  </a:lnTo>
                  <a:lnTo>
                    <a:pt x="1078" y="2268"/>
                  </a:lnTo>
                  <a:lnTo>
                    <a:pt x="1163" y="2183"/>
                  </a:lnTo>
                  <a:lnTo>
                    <a:pt x="1248" y="2183"/>
                  </a:lnTo>
                  <a:lnTo>
                    <a:pt x="1304" y="2239"/>
                  </a:lnTo>
                  <a:lnTo>
                    <a:pt x="1418" y="2183"/>
                  </a:lnTo>
                  <a:lnTo>
                    <a:pt x="1418" y="2126"/>
                  </a:lnTo>
                  <a:lnTo>
                    <a:pt x="1390" y="2069"/>
                  </a:lnTo>
                  <a:lnTo>
                    <a:pt x="1418" y="1984"/>
                  </a:lnTo>
                  <a:lnTo>
                    <a:pt x="1418" y="1928"/>
                  </a:lnTo>
                  <a:lnTo>
                    <a:pt x="1503" y="1928"/>
                  </a:lnTo>
                  <a:lnTo>
                    <a:pt x="1531" y="1814"/>
                  </a:lnTo>
                  <a:lnTo>
                    <a:pt x="1758" y="1729"/>
                  </a:lnTo>
                  <a:lnTo>
                    <a:pt x="1730" y="1247"/>
                  </a:lnTo>
                  <a:lnTo>
                    <a:pt x="1758" y="1134"/>
                  </a:lnTo>
                  <a:lnTo>
                    <a:pt x="1871" y="1162"/>
                  </a:lnTo>
                  <a:lnTo>
                    <a:pt x="1900" y="1134"/>
                  </a:lnTo>
                  <a:lnTo>
                    <a:pt x="1900" y="1077"/>
                  </a:lnTo>
                  <a:lnTo>
                    <a:pt x="1815" y="964"/>
                  </a:lnTo>
                  <a:lnTo>
                    <a:pt x="1758" y="879"/>
                  </a:lnTo>
                  <a:lnTo>
                    <a:pt x="1645" y="73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1" name="Freeform 271"/>
            <p:cNvSpPr>
              <a:spLocks/>
            </p:cNvSpPr>
            <p:nvPr/>
          </p:nvSpPr>
          <p:spPr bwMode="auto">
            <a:xfrm>
              <a:off x="3421" y="2728"/>
              <a:ext cx="1843" cy="2183"/>
            </a:xfrm>
            <a:custGeom>
              <a:avLst/>
              <a:gdLst>
                <a:gd name="T0" fmla="*/ 0 w 1843"/>
                <a:gd name="T1" fmla="*/ 1758 h 2183"/>
                <a:gd name="T2" fmla="*/ 113 w 1843"/>
                <a:gd name="T3" fmla="*/ 1644 h 2183"/>
                <a:gd name="T4" fmla="*/ 311 w 1843"/>
                <a:gd name="T5" fmla="*/ 1073 h 2183"/>
                <a:gd name="T6" fmla="*/ 453 w 1843"/>
                <a:gd name="T7" fmla="*/ 992 h 2183"/>
                <a:gd name="T8" fmla="*/ 482 w 1843"/>
                <a:gd name="T9" fmla="*/ 907 h 2183"/>
                <a:gd name="T10" fmla="*/ 227 w 1843"/>
                <a:gd name="T11" fmla="*/ 567 h 2183"/>
                <a:gd name="T12" fmla="*/ 227 w 1843"/>
                <a:gd name="T13" fmla="*/ 368 h 2183"/>
                <a:gd name="T14" fmla="*/ 397 w 1843"/>
                <a:gd name="T15" fmla="*/ 142 h 2183"/>
                <a:gd name="T16" fmla="*/ 624 w 1843"/>
                <a:gd name="T17" fmla="*/ 0 h 2183"/>
                <a:gd name="T18" fmla="*/ 794 w 1843"/>
                <a:gd name="T19" fmla="*/ 85 h 2183"/>
                <a:gd name="T20" fmla="*/ 1076 w 1843"/>
                <a:gd name="T21" fmla="*/ 251 h 2183"/>
                <a:gd name="T22" fmla="*/ 1247 w 1843"/>
                <a:gd name="T23" fmla="*/ 170 h 2183"/>
                <a:gd name="T24" fmla="*/ 1361 w 1843"/>
                <a:gd name="T25" fmla="*/ 368 h 2183"/>
                <a:gd name="T26" fmla="*/ 1361 w 1843"/>
                <a:gd name="T27" fmla="*/ 482 h 2183"/>
                <a:gd name="T28" fmla="*/ 1616 w 1843"/>
                <a:gd name="T29" fmla="*/ 397 h 2183"/>
                <a:gd name="T30" fmla="*/ 1757 w 1843"/>
                <a:gd name="T31" fmla="*/ 566 h 2183"/>
                <a:gd name="T32" fmla="*/ 1843 w 1843"/>
                <a:gd name="T33" fmla="*/ 737 h 2183"/>
                <a:gd name="T34" fmla="*/ 1644 w 1843"/>
                <a:gd name="T35" fmla="*/ 680 h 2183"/>
                <a:gd name="T36" fmla="*/ 1332 w 1843"/>
                <a:gd name="T37" fmla="*/ 794 h 2183"/>
                <a:gd name="T38" fmla="*/ 1276 w 1843"/>
                <a:gd name="T39" fmla="*/ 1021 h 2183"/>
                <a:gd name="T40" fmla="*/ 1162 w 1843"/>
                <a:gd name="T41" fmla="*/ 1134 h 2183"/>
                <a:gd name="T42" fmla="*/ 1304 w 1843"/>
                <a:gd name="T43" fmla="*/ 1276 h 2183"/>
                <a:gd name="T44" fmla="*/ 1191 w 1843"/>
                <a:gd name="T45" fmla="*/ 1729 h 2183"/>
                <a:gd name="T46" fmla="*/ 1049 w 1843"/>
                <a:gd name="T47" fmla="*/ 1786 h 2183"/>
                <a:gd name="T48" fmla="*/ 935 w 1843"/>
                <a:gd name="T49" fmla="*/ 1758 h 2183"/>
                <a:gd name="T50" fmla="*/ 822 w 1843"/>
                <a:gd name="T51" fmla="*/ 1899 h 2183"/>
                <a:gd name="T52" fmla="*/ 595 w 1843"/>
                <a:gd name="T53" fmla="*/ 1928 h 2183"/>
                <a:gd name="T54" fmla="*/ 510 w 1843"/>
                <a:gd name="T55" fmla="*/ 2041 h 2183"/>
                <a:gd name="T56" fmla="*/ 397 w 1843"/>
                <a:gd name="T57" fmla="*/ 2126 h 2183"/>
                <a:gd name="T58" fmla="*/ 227 w 1843"/>
                <a:gd name="T59" fmla="*/ 2154 h 2183"/>
                <a:gd name="T60" fmla="*/ 142 w 1843"/>
                <a:gd name="T61" fmla="*/ 1984 h 2183"/>
                <a:gd name="T62" fmla="*/ 198 w 1843"/>
                <a:gd name="T63" fmla="*/ 1871 h 2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843" h="2183">
                  <a:moveTo>
                    <a:pt x="1" y="1810"/>
                  </a:moveTo>
                  <a:lnTo>
                    <a:pt x="0" y="1758"/>
                  </a:lnTo>
                  <a:lnTo>
                    <a:pt x="85" y="1758"/>
                  </a:lnTo>
                  <a:lnTo>
                    <a:pt x="113" y="1644"/>
                  </a:lnTo>
                  <a:lnTo>
                    <a:pt x="340" y="1559"/>
                  </a:lnTo>
                  <a:lnTo>
                    <a:pt x="311" y="1073"/>
                  </a:lnTo>
                  <a:lnTo>
                    <a:pt x="340" y="964"/>
                  </a:lnTo>
                  <a:lnTo>
                    <a:pt x="453" y="992"/>
                  </a:lnTo>
                  <a:lnTo>
                    <a:pt x="482" y="964"/>
                  </a:lnTo>
                  <a:lnTo>
                    <a:pt x="482" y="907"/>
                  </a:lnTo>
                  <a:lnTo>
                    <a:pt x="340" y="709"/>
                  </a:lnTo>
                  <a:lnTo>
                    <a:pt x="227" y="567"/>
                  </a:lnTo>
                  <a:lnTo>
                    <a:pt x="283" y="454"/>
                  </a:lnTo>
                  <a:lnTo>
                    <a:pt x="227" y="368"/>
                  </a:lnTo>
                  <a:lnTo>
                    <a:pt x="312" y="198"/>
                  </a:lnTo>
                  <a:lnTo>
                    <a:pt x="397" y="142"/>
                  </a:lnTo>
                  <a:lnTo>
                    <a:pt x="453" y="28"/>
                  </a:lnTo>
                  <a:lnTo>
                    <a:pt x="624" y="0"/>
                  </a:lnTo>
                  <a:lnTo>
                    <a:pt x="652" y="57"/>
                  </a:lnTo>
                  <a:lnTo>
                    <a:pt x="794" y="85"/>
                  </a:lnTo>
                  <a:lnTo>
                    <a:pt x="879" y="227"/>
                  </a:lnTo>
                  <a:lnTo>
                    <a:pt x="1076" y="251"/>
                  </a:lnTo>
                  <a:lnTo>
                    <a:pt x="1191" y="170"/>
                  </a:lnTo>
                  <a:lnTo>
                    <a:pt x="1247" y="170"/>
                  </a:lnTo>
                  <a:lnTo>
                    <a:pt x="1247" y="255"/>
                  </a:lnTo>
                  <a:lnTo>
                    <a:pt x="1361" y="368"/>
                  </a:lnTo>
                  <a:lnTo>
                    <a:pt x="1332" y="454"/>
                  </a:lnTo>
                  <a:lnTo>
                    <a:pt x="1361" y="482"/>
                  </a:lnTo>
                  <a:lnTo>
                    <a:pt x="1559" y="340"/>
                  </a:lnTo>
                  <a:lnTo>
                    <a:pt x="1616" y="397"/>
                  </a:lnTo>
                  <a:lnTo>
                    <a:pt x="1701" y="397"/>
                  </a:lnTo>
                  <a:lnTo>
                    <a:pt x="1757" y="566"/>
                  </a:lnTo>
                  <a:lnTo>
                    <a:pt x="1843" y="624"/>
                  </a:lnTo>
                  <a:lnTo>
                    <a:pt x="1843" y="737"/>
                  </a:lnTo>
                  <a:lnTo>
                    <a:pt x="1729" y="737"/>
                  </a:lnTo>
                  <a:lnTo>
                    <a:pt x="1644" y="680"/>
                  </a:lnTo>
                  <a:lnTo>
                    <a:pt x="1446" y="709"/>
                  </a:lnTo>
                  <a:lnTo>
                    <a:pt x="1332" y="794"/>
                  </a:lnTo>
                  <a:lnTo>
                    <a:pt x="1332" y="907"/>
                  </a:lnTo>
                  <a:lnTo>
                    <a:pt x="1276" y="1021"/>
                  </a:lnTo>
                  <a:lnTo>
                    <a:pt x="1191" y="1021"/>
                  </a:lnTo>
                  <a:lnTo>
                    <a:pt x="1162" y="1134"/>
                  </a:lnTo>
                  <a:lnTo>
                    <a:pt x="1191" y="1276"/>
                  </a:lnTo>
                  <a:lnTo>
                    <a:pt x="1304" y="1276"/>
                  </a:lnTo>
                  <a:lnTo>
                    <a:pt x="1162" y="1531"/>
                  </a:lnTo>
                  <a:lnTo>
                    <a:pt x="1191" y="1729"/>
                  </a:lnTo>
                  <a:lnTo>
                    <a:pt x="1077" y="1729"/>
                  </a:lnTo>
                  <a:lnTo>
                    <a:pt x="1049" y="1786"/>
                  </a:lnTo>
                  <a:lnTo>
                    <a:pt x="964" y="1786"/>
                  </a:lnTo>
                  <a:lnTo>
                    <a:pt x="935" y="1758"/>
                  </a:lnTo>
                  <a:lnTo>
                    <a:pt x="850" y="1814"/>
                  </a:lnTo>
                  <a:lnTo>
                    <a:pt x="822" y="1899"/>
                  </a:lnTo>
                  <a:lnTo>
                    <a:pt x="709" y="1843"/>
                  </a:lnTo>
                  <a:lnTo>
                    <a:pt x="595" y="1928"/>
                  </a:lnTo>
                  <a:lnTo>
                    <a:pt x="595" y="2013"/>
                  </a:lnTo>
                  <a:lnTo>
                    <a:pt x="510" y="2041"/>
                  </a:lnTo>
                  <a:lnTo>
                    <a:pt x="482" y="2098"/>
                  </a:lnTo>
                  <a:lnTo>
                    <a:pt x="397" y="2126"/>
                  </a:lnTo>
                  <a:lnTo>
                    <a:pt x="340" y="2183"/>
                  </a:lnTo>
                  <a:lnTo>
                    <a:pt x="227" y="2154"/>
                  </a:lnTo>
                  <a:lnTo>
                    <a:pt x="170" y="2126"/>
                  </a:lnTo>
                  <a:lnTo>
                    <a:pt x="142" y="1984"/>
                  </a:lnTo>
                  <a:lnTo>
                    <a:pt x="198" y="1984"/>
                  </a:lnTo>
                  <a:lnTo>
                    <a:pt x="198" y="1871"/>
                  </a:lnTo>
                  <a:lnTo>
                    <a:pt x="1" y="181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4" name="Freeform 274"/>
            <p:cNvSpPr>
              <a:spLocks/>
            </p:cNvSpPr>
            <p:nvPr/>
          </p:nvSpPr>
          <p:spPr bwMode="auto">
            <a:xfrm>
              <a:off x="4583" y="3947"/>
              <a:ext cx="1361" cy="2325"/>
            </a:xfrm>
            <a:custGeom>
              <a:avLst/>
              <a:gdLst>
                <a:gd name="T0" fmla="*/ 0 w 1361"/>
                <a:gd name="T1" fmla="*/ 312 h 2325"/>
                <a:gd name="T2" fmla="*/ 284 w 1361"/>
                <a:gd name="T3" fmla="*/ 0 h 2325"/>
                <a:gd name="T4" fmla="*/ 284 w 1361"/>
                <a:gd name="T5" fmla="*/ 113 h 2325"/>
                <a:gd name="T6" fmla="*/ 369 w 1361"/>
                <a:gd name="T7" fmla="*/ 142 h 2325"/>
                <a:gd name="T8" fmla="*/ 511 w 1361"/>
                <a:gd name="T9" fmla="*/ 255 h 2325"/>
                <a:gd name="T10" fmla="*/ 596 w 1361"/>
                <a:gd name="T11" fmla="*/ 227 h 2325"/>
                <a:gd name="T12" fmla="*/ 737 w 1361"/>
                <a:gd name="T13" fmla="*/ 425 h 2325"/>
                <a:gd name="T14" fmla="*/ 936 w 1361"/>
                <a:gd name="T15" fmla="*/ 737 h 2325"/>
                <a:gd name="T16" fmla="*/ 936 w 1361"/>
                <a:gd name="T17" fmla="*/ 907 h 2325"/>
                <a:gd name="T18" fmla="*/ 822 w 1361"/>
                <a:gd name="T19" fmla="*/ 1021 h 2325"/>
                <a:gd name="T20" fmla="*/ 1049 w 1361"/>
                <a:gd name="T21" fmla="*/ 1162 h 2325"/>
                <a:gd name="T22" fmla="*/ 1078 w 1361"/>
                <a:gd name="T23" fmla="*/ 1276 h 2325"/>
                <a:gd name="T24" fmla="*/ 1163 w 1361"/>
                <a:gd name="T25" fmla="*/ 1446 h 2325"/>
                <a:gd name="T26" fmla="*/ 1333 w 1361"/>
                <a:gd name="T27" fmla="*/ 1559 h 2325"/>
                <a:gd name="T28" fmla="*/ 1333 w 1361"/>
                <a:gd name="T29" fmla="*/ 1729 h 2325"/>
                <a:gd name="T30" fmla="*/ 1163 w 1361"/>
                <a:gd name="T31" fmla="*/ 1871 h 2325"/>
                <a:gd name="T32" fmla="*/ 1248 w 1361"/>
                <a:gd name="T33" fmla="*/ 2069 h 2325"/>
                <a:gd name="T34" fmla="*/ 1361 w 1361"/>
                <a:gd name="T35" fmla="*/ 2126 h 2325"/>
                <a:gd name="T36" fmla="*/ 1049 w 1361"/>
                <a:gd name="T37" fmla="*/ 2098 h 2325"/>
                <a:gd name="T38" fmla="*/ 907 w 1361"/>
                <a:gd name="T39" fmla="*/ 2240 h 2325"/>
                <a:gd name="T40" fmla="*/ 681 w 1361"/>
                <a:gd name="T41" fmla="*/ 2325 h 2325"/>
                <a:gd name="T42" fmla="*/ 482 w 1361"/>
                <a:gd name="T43" fmla="*/ 2041 h 2325"/>
                <a:gd name="T44" fmla="*/ 709 w 1361"/>
                <a:gd name="T45" fmla="*/ 1984 h 2325"/>
                <a:gd name="T46" fmla="*/ 596 w 1361"/>
                <a:gd name="T47" fmla="*/ 1899 h 2325"/>
                <a:gd name="T48" fmla="*/ 284 w 1361"/>
                <a:gd name="T49" fmla="*/ 1701 h 2325"/>
                <a:gd name="T50" fmla="*/ 312 w 1361"/>
                <a:gd name="T51" fmla="*/ 1588 h 2325"/>
                <a:gd name="T52" fmla="*/ 199 w 1361"/>
                <a:gd name="T53" fmla="*/ 1559 h 2325"/>
                <a:gd name="T54" fmla="*/ 114 w 1361"/>
                <a:gd name="T55" fmla="*/ 1417 h 2325"/>
                <a:gd name="T56" fmla="*/ 85 w 1361"/>
                <a:gd name="T57" fmla="*/ 1332 h 2325"/>
                <a:gd name="T58" fmla="*/ 199 w 1361"/>
                <a:gd name="T59" fmla="*/ 1247 h 2325"/>
                <a:gd name="T60" fmla="*/ 340 w 1361"/>
                <a:gd name="T61" fmla="*/ 1191 h 2325"/>
                <a:gd name="T62" fmla="*/ 284 w 1361"/>
                <a:gd name="T63" fmla="*/ 1021 h 2325"/>
                <a:gd name="T64" fmla="*/ 369 w 1361"/>
                <a:gd name="T65" fmla="*/ 850 h 2325"/>
                <a:gd name="T66" fmla="*/ 369 w 1361"/>
                <a:gd name="T67" fmla="*/ 765 h 2325"/>
                <a:gd name="T68" fmla="*/ 199 w 1361"/>
                <a:gd name="T69" fmla="*/ 709 h 2325"/>
                <a:gd name="T70" fmla="*/ 85 w 1361"/>
                <a:gd name="T71" fmla="*/ 567 h 23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61" h="2325">
                  <a:moveTo>
                    <a:pt x="29" y="510"/>
                  </a:moveTo>
                  <a:lnTo>
                    <a:pt x="0" y="312"/>
                  </a:lnTo>
                  <a:lnTo>
                    <a:pt x="142" y="57"/>
                  </a:lnTo>
                  <a:lnTo>
                    <a:pt x="284" y="0"/>
                  </a:lnTo>
                  <a:lnTo>
                    <a:pt x="312" y="85"/>
                  </a:lnTo>
                  <a:lnTo>
                    <a:pt x="284" y="113"/>
                  </a:lnTo>
                  <a:lnTo>
                    <a:pt x="312" y="170"/>
                  </a:lnTo>
                  <a:lnTo>
                    <a:pt x="369" y="142"/>
                  </a:lnTo>
                  <a:lnTo>
                    <a:pt x="482" y="170"/>
                  </a:lnTo>
                  <a:lnTo>
                    <a:pt x="511" y="255"/>
                  </a:lnTo>
                  <a:lnTo>
                    <a:pt x="567" y="198"/>
                  </a:lnTo>
                  <a:lnTo>
                    <a:pt x="596" y="227"/>
                  </a:lnTo>
                  <a:lnTo>
                    <a:pt x="681" y="397"/>
                  </a:lnTo>
                  <a:lnTo>
                    <a:pt x="737" y="425"/>
                  </a:lnTo>
                  <a:lnTo>
                    <a:pt x="737" y="595"/>
                  </a:lnTo>
                  <a:lnTo>
                    <a:pt x="936" y="737"/>
                  </a:lnTo>
                  <a:lnTo>
                    <a:pt x="964" y="822"/>
                  </a:lnTo>
                  <a:lnTo>
                    <a:pt x="936" y="907"/>
                  </a:lnTo>
                  <a:lnTo>
                    <a:pt x="851" y="879"/>
                  </a:lnTo>
                  <a:lnTo>
                    <a:pt x="822" y="1021"/>
                  </a:lnTo>
                  <a:lnTo>
                    <a:pt x="907" y="1162"/>
                  </a:lnTo>
                  <a:lnTo>
                    <a:pt x="1049" y="1162"/>
                  </a:lnTo>
                  <a:lnTo>
                    <a:pt x="1021" y="1219"/>
                  </a:lnTo>
                  <a:lnTo>
                    <a:pt x="1078" y="1276"/>
                  </a:lnTo>
                  <a:lnTo>
                    <a:pt x="1078" y="1332"/>
                  </a:lnTo>
                  <a:lnTo>
                    <a:pt x="1163" y="1446"/>
                  </a:lnTo>
                  <a:lnTo>
                    <a:pt x="1219" y="1417"/>
                  </a:lnTo>
                  <a:lnTo>
                    <a:pt x="1333" y="1559"/>
                  </a:lnTo>
                  <a:lnTo>
                    <a:pt x="1304" y="1616"/>
                  </a:lnTo>
                  <a:lnTo>
                    <a:pt x="1333" y="1729"/>
                  </a:lnTo>
                  <a:lnTo>
                    <a:pt x="1276" y="1786"/>
                  </a:lnTo>
                  <a:lnTo>
                    <a:pt x="1163" y="1871"/>
                  </a:lnTo>
                  <a:lnTo>
                    <a:pt x="1248" y="1956"/>
                  </a:lnTo>
                  <a:lnTo>
                    <a:pt x="1248" y="2069"/>
                  </a:lnTo>
                  <a:lnTo>
                    <a:pt x="1333" y="2069"/>
                  </a:lnTo>
                  <a:lnTo>
                    <a:pt x="1361" y="2126"/>
                  </a:lnTo>
                  <a:lnTo>
                    <a:pt x="1248" y="2155"/>
                  </a:lnTo>
                  <a:lnTo>
                    <a:pt x="1049" y="2098"/>
                  </a:lnTo>
                  <a:lnTo>
                    <a:pt x="992" y="2183"/>
                  </a:lnTo>
                  <a:lnTo>
                    <a:pt x="907" y="2240"/>
                  </a:lnTo>
                  <a:lnTo>
                    <a:pt x="794" y="2240"/>
                  </a:lnTo>
                  <a:lnTo>
                    <a:pt x="681" y="2325"/>
                  </a:lnTo>
                  <a:lnTo>
                    <a:pt x="596" y="2268"/>
                  </a:lnTo>
                  <a:lnTo>
                    <a:pt x="482" y="2041"/>
                  </a:lnTo>
                  <a:lnTo>
                    <a:pt x="511" y="2013"/>
                  </a:lnTo>
                  <a:lnTo>
                    <a:pt x="709" y="1984"/>
                  </a:lnTo>
                  <a:lnTo>
                    <a:pt x="766" y="1928"/>
                  </a:lnTo>
                  <a:lnTo>
                    <a:pt x="596" y="1899"/>
                  </a:lnTo>
                  <a:lnTo>
                    <a:pt x="425" y="1701"/>
                  </a:lnTo>
                  <a:lnTo>
                    <a:pt x="284" y="1701"/>
                  </a:lnTo>
                  <a:lnTo>
                    <a:pt x="284" y="1644"/>
                  </a:lnTo>
                  <a:lnTo>
                    <a:pt x="312" y="1588"/>
                  </a:lnTo>
                  <a:lnTo>
                    <a:pt x="284" y="1559"/>
                  </a:lnTo>
                  <a:lnTo>
                    <a:pt x="199" y="1559"/>
                  </a:lnTo>
                  <a:lnTo>
                    <a:pt x="114" y="1531"/>
                  </a:lnTo>
                  <a:lnTo>
                    <a:pt x="114" y="1417"/>
                  </a:lnTo>
                  <a:lnTo>
                    <a:pt x="57" y="1361"/>
                  </a:lnTo>
                  <a:lnTo>
                    <a:pt x="85" y="1332"/>
                  </a:lnTo>
                  <a:lnTo>
                    <a:pt x="57" y="1276"/>
                  </a:lnTo>
                  <a:lnTo>
                    <a:pt x="199" y="1247"/>
                  </a:lnTo>
                  <a:lnTo>
                    <a:pt x="284" y="1276"/>
                  </a:lnTo>
                  <a:lnTo>
                    <a:pt x="340" y="1191"/>
                  </a:lnTo>
                  <a:lnTo>
                    <a:pt x="255" y="1077"/>
                  </a:lnTo>
                  <a:lnTo>
                    <a:pt x="284" y="1021"/>
                  </a:lnTo>
                  <a:lnTo>
                    <a:pt x="340" y="992"/>
                  </a:lnTo>
                  <a:lnTo>
                    <a:pt x="369" y="850"/>
                  </a:lnTo>
                  <a:lnTo>
                    <a:pt x="312" y="822"/>
                  </a:lnTo>
                  <a:lnTo>
                    <a:pt x="369" y="765"/>
                  </a:lnTo>
                  <a:lnTo>
                    <a:pt x="340" y="737"/>
                  </a:lnTo>
                  <a:lnTo>
                    <a:pt x="199" y="709"/>
                  </a:lnTo>
                  <a:lnTo>
                    <a:pt x="142" y="567"/>
                  </a:lnTo>
                  <a:lnTo>
                    <a:pt x="85" y="567"/>
                  </a:lnTo>
                  <a:lnTo>
                    <a:pt x="29" y="51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5" name="Freeform 275"/>
            <p:cNvSpPr>
              <a:spLocks/>
            </p:cNvSpPr>
            <p:nvPr/>
          </p:nvSpPr>
          <p:spPr bwMode="auto">
            <a:xfrm>
              <a:off x="76" y="3975"/>
              <a:ext cx="1644" cy="2155"/>
            </a:xfrm>
            <a:custGeom>
              <a:avLst/>
              <a:gdLst>
                <a:gd name="T0" fmla="*/ 822 w 1644"/>
                <a:gd name="T1" fmla="*/ 2127 h 2155"/>
                <a:gd name="T2" fmla="*/ 907 w 1644"/>
                <a:gd name="T3" fmla="*/ 2013 h 2155"/>
                <a:gd name="T4" fmla="*/ 1049 w 1644"/>
                <a:gd name="T5" fmla="*/ 1900 h 2155"/>
                <a:gd name="T6" fmla="*/ 1134 w 1644"/>
                <a:gd name="T7" fmla="*/ 1730 h 2155"/>
                <a:gd name="T8" fmla="*/ 1247 w 1644"/>
                <a:gd name="T9" fmla="*/ 1758 h 2155"/>
                <a:gd name="T10" fmla="*/ 1360 w 1644"/>
                <a:gd name="T11" fmla="*/ 1786 h 2155"/>
                <a:gd name="T12" fmla="*/ 1417 w 1644"/>
                <a:gd name="T13" fmla="*/ 1730 h 2155"/>
                <a:gd name="T14" fmla="*/ 1360 w 1644"/>
                <a:gd name="T15" fmla="*/ 1645 h 2155"/>
                <a:gd name="T16" fmla="*/ 1587 w 1644"/>
                <a:gd name="T17" fmla="*/ 1560 h 2155"/>
                <a:gd name="T18" fmla="*/ 1587 w 1644"/>
                <a:gd name="T19" fmla="*/ 1474 h 2155"/>
                <a:gd name="T20" fmla="*/ 1531 w 1644"/>
                <a:gd name="T21" fmla="*/ 1333 h 2155"/>
                <a:gd name="T22" fmla="*/ 1587 w 1644"/>
                <a:gd name="T23" fmla="*/ 1163 h 2155"/>
                <a:gd name="T24" fmla="*/ 1332 w 1644"/>
                <a:gd name="T25" fmla="*/ 1134 h 2155"/>
                <a:gd name="T26" fmla="*/ 1247 w 1644"/>
                <a:gd name="T27" fmla="*/ 1078 h 2155"/>
                <a:gd name="T28" fmla="*/ 1134 w 1644"/>
                <a:gd name="T29" fmla="*/ 822 h 2155"/>
                <a:gd name="T30" fmla="*/ 1020 w 1644"/>
                <a:gd name="T31" fmla="*/ 652 h 2155"/>
                <a:gd name="T32" fmla="*/ 1077 w 1644"/>
                <a:gd name="T33" fmla="*/ 426 h 2155"/>
                <a:gd name="T34" fmla="*/ 1134 w 1644"/>
                <a:gd name="T35" fmla="*/ 284 h 2155"/>
                <a:gd name="T36" fmla="*/ 992 w 1644"/>
                <a:gd name="T37" fmla="*/ 227 h 2155"/>
                <a:gd name="T38" fmla="*/ 793 w 1644"/>
                <a:gd name="T39" fmla="*/ 85 h 2155"/>
                <a:gd name="T40" fmla="*/ 567 w 1644"/>
                <a:gd name="T41" fmla="*/ 85 h 2155"/>
                <a:gd name="T42" fmla="*/ 425 w 1644"/>
                <a:gd name="T43" fmla="*/ 0 h 2155"/>
                <a:gd name="T44" fmla="*/ 226 w 1644"/>
                <a:gd name="T45" fmla="*/ 85 h 2155"/>
                <a:gd name="T46" fmla="*/ 226 w 1644"/>
                <a:gd name="T47" fmla="*/ 369 h 2155"/>
                <a:gd name="T48" fmla="*/ 113 w 1644"/>
                <a:gd name="T49" fmla="*/ 652 h 2155"/>
                <a:gd name="T50" fmla="*/ 28 w 1644"/>
                <a:gd name="T51" fmla="*/ 822 h 2155"/>
                <a:gd name="T52" fmla="*/ 85 w 1644"/>
                <a:gd name="T53" fmla="*/ 964 h 2155"/>
                <a:gd name="T54" fmla="*/ 198 w 1644"/>
                <a:gd name="T55" fmla="*/ 964 h 2155"/>
                <a:gd name="T56" fmla="*/ 226 w 1644"/>
                <a:gd name="T57" fmla="*/ 1049 h 2155"/>
                <a:gd name="T58" fmla="*/ 198 w 1644"/>
                <a:gd name="T59" fmla="*/ 1361 h 2155"/>
                <a:gd name="T60" fmla="*/ 311 w 1644"/>
                <a:gd name="T61" fmla="*/ 1389 h 2155"/>
                <a:gd name="T62" fmla="*/ 368 w 1644"/>
                <a:gd name="T63" fmla="*/ 1276 h 2155"/>
                <a:gd name="T64" fmla="*/ 482 w 1644"/>
                <a:gd name="T65" fmla="*/ 1418 h 2155"/>
                <a:gd name="T66" fmla="*/ 538 w 1644"/>
                <a:gd name="T67" fmla="*/ 1474 h 2155"/>
                <a:gd name="T68" fmla="*/ 567 w 1644"/>
                <a:gd name="T69" fmla="*/ 1758 h 2155"/>
                <a:gd name="T70" fmla="*/ 680 w 1644"/>
                <a:gd name="T71" fmla="*/ 1843 h 2155"/>
                <a:gd name="T72" fmla="*/ 652 w 1644"/>
                <a:gd name="T73" fmla="*/ 2041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644" h="2155">
                  <a:moveTo>
                    <a:pt x="737" y="2155"/>
                  </a:moveTo>
                  <a:lnTo>
                    <a:pt x="822" y="2127"/>
                  </a:lnTo>
                  <a:lnTo>
                    <a:pt x="850" y="2041"/>
                  </a:lnTo>
                  <a:lnTo>
                    <a:pt x="907" y="2013"/>
                  </a:lnTo>
                  <a:lnTo>
                    <a:pt x="935" y="1928"/>
                  </a:lnTo>
                  <a:lnTo>
                    <a:pt x="1049" y="1900"/>
                  </a:lnTo>
                  <a:lnTo>
                    <a:pt x="1077" y="1815"/>
                  </a:lnTo>
                  <a:lnTo>
                    <a:pt x="1134" y="1730"/>
                  </a:lnTo>
                  <a:lnTo>
                    <a:pt x="1247" y="1701"/>
                  </a:lnTo>
                  <a:lnTo>
                    <a:pt x="1247" y="1758"/>
                  </a:lnTo>
                  <a:lnTo>
                    <a:pt x="1304" y="1758"/>
                  </a:lnTo>
                  <a:lnTo>
                    <a:pt x="1360" y="1786"/>
                  </a:lnTo>
                  <a:lnTo>
                    <a:pt x="1417" y="1786"/>
                  </a:lnTo>
                  <a:lnTo>
                    <a:pt x="1417" y="1730"/>
                  </a:lnTo>
                  <a:lnTo>
                    <a:pt x="1360" y="1701"/>
                  </a:lnTo>
                  <a:lnTo>
                    <a:pt x="1360" y="1645"/>
                  </a:lnTo>
                  <a:lnTo>
                    <a:pt x="1531" y="1560"/>
                  </a:lnTo>
                  <a:lnTo>
                    <a:pt x="1587" y="1560"/>
                  </a:lnTo>
                  <a:lnTo>
                    <a:pt x="1644" y="1531"/>
                  </a:lnTo>
                  <a:lnTo>
                    <a:pt x="1587" y="1474"/>
                  </a:lnTo>
                  <a:lnTo>
                    <a:pt x="1616" y="1446"/>
                  </a:lnTo>
                  <a:lnTo>
                    <a:pt x="1531" y="1333"/>
                  </a:lnTo>
                  <a:lnTo>
                    <a:pt x="1587" y="1304"/>
                  </a:lnTo>
                  <a:lnTo>
                    <a:pt x="1587" y="1163"/>
                  </a:lnTo>
                  <a:lnTo>
                    <a:pt x="1531" y="1191"/>
                  </a:lnTo>
                  <a:lnTo>
                    <a:pt x="1332" y="1134"/>
                  </a:lnTo>
                  <a:lnTo>
                    <a:pt x="1304" y="1191"/>
                  </a:lnTo>
                  <a:lnTo>
                    <a:pt x="1247" y="1078"/>
                  </a:lnTo>
                  <a:lnTo>
                    <a:pt x="1247" y="907"/>
                  </a:lnTo>
                  <a:lnTo>
                    <a:pt x="1134" y="822"/>
                  </a:lnTo>
                  <a:lnTo>
                    <a:pt x="1134" y="766"/>
                  </a:lnTo>
                  <a:lnTo>
                    <a:pt x="1020" y="652"/>
                  </a:lnTo>
                  <a:lnTo>
                    <a:pt x="1134" y="539"/>
                  </a:lnTo>
                  <a:lnTo>
                    <a:pt x="1077" y="426"/>
                  </a:lnTo>
                  <a:lnTo>
                    <a:pt x="1134" y="397"/>
                  </a:lnTo>
                  <a:lnTo>
                    <a:pt x="1134" y="284"/>
                  </a:lnTo>
                  <a:lnTo>
                    <a:pt x="1020" y="199"/>
                  </a:lnTo>
                  <a:lnTo>
                    <a:pt x="992" y="227"/>
                  </a:lnTo>
                  <a:lnTo>
                    <a:pt x="907" y="114"/>
                  </a:lnTo>
                  <a:lnTo>
                    <a:pt x="793" y="85"/>
                  </a:lnTo>
                  <a:lnTo>
                    <a:pt x="737" y="142"/>
                  </a:lnTo>
                  <a:lnTo>
                    <a:pt x="567" y="85"/>
                  </a:lnTo>
                  <a:lnTo>
                    <a:pt x="538" y="29"/>
                  </a:lnTo>
                  <a:lnTo>
                    <a:pt x="425" y="0"/>
                  </a:lnTo>
                  <a:lnTo>
                    <a:pt x="311" y="85"/>
                  </a:lnTo>
                  <a:lnTo>
                    <a:pt x="226" y="85"/>
                  </a:lnTo>
                  <a:lnTo>
                    <a:pt x="170" y="255"/>
                  </a:lnTo>
                  <a:lnTo>
                    <a:pt x="226" y="369"/>
                  </a:lnTo>
                  <a:lnTo>
                    <a:pt x="85" y="567"/>
                  </a:lnTo>
                  <a:lnTo>
                    <a:pt x="113" y="652"/>
                  </a:lnTo>
                  <a:lnTo>
                    <a:pt x="0" y="766"/>
                  </a:lnTo>
                  <a:lnTo>
                    <a:pt x="28" y="822"/>
                  </a:lnTo>
                  <a:lnTo>
                    <a:pt x="28" y="879"/>
                  </a:lnTo>
                  <a:lnTo>
                    <a:pt x="85" y="964"/>
                  </a:lnTo>
                  <a:lnTo>
                    <a:pt x="170" y="907"/>
                  </a:lnTo>
                  <a:lnTo>
                    <a:pt x="198" y="964"/>
                  </a:lnTo>
                  <a:lnTo>
                    <a:pt x="170" y="1021"/>
                  </a:lnTo>
                  <a:lnTo>
                    <a:pt x="226" y="1049"/>
                  </a:lnTo>
                  <a:lnTo>
                    <a:pt x="170" y="1276"/>
                  </a:lnTo>
                  <a:lnTo>
                    <a:pt x="198" y="1361"/>
                  </a:lnTo>
                  <a:lnTo>
                    <a:pt x="255" y="1304"/>
                  </a:lnTo>
                  <a:lnTo>
                    <a:pt x="311" y="1389"/>
                  </a:lnTo>
                  <a:lnTo>
                    <a:pt x="368" y="1389"/>
                  </a:lnTo>
                  <a:lnTo>
                    <a:pt x="368" y="1276"/>
                  </a:lnTo>
                  <a:lnTo>
                    <a:pt x="425" y="1276"/>
                  </a:lnTo>
                  <a:lnTo>
                    <a:pt x="482" y="1418"/>
                  </a:lnTo>
                  <a:lnTo>
                    <a:pt x="538" y="1418"/>
                  </a:lnTo>
                  <a:lnTo>
                    <a:pt x="538" y="1474"/>
                  </a:lnTo>
                  <a:lnTo>
                    <a:pt x="482" y="1588"/>
                  </a:lnTo>
                  <a:lnTo>
                    <a:pt x="567" y="1758"/>
                  </a:lnTo>
                  <a:lnTo>
                    <a:pt x="623" y="1758"/>
                  </a:lnTo>
                  <a:lnTo>
                    <a:pt x="680" y="1843"/>
                  </a:lnTo>
                  <a:lnTo>
                    <a:pt x="623" y="1956"/>
                  </a:lnTo>
                  <a:lnTo>
                    <a:pt x="652" y="2041"/>
                  </a:lnTo>
                  <a:lnTo>
                    <a:pt x="737" y="215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0" name="Freeform 280"/>
            <p:cNvSpPr>
              <a:spLocks/>
            </p:cNvSpPr>
            <p:nvPr/>
          </p:nvSpPr>
          <p:spPr bwMode="auto">
            <a:xfrm>
              <a:off x="1096" y="3947"/>
              <a:ext cx="822" cy="2013"/>
            </a:xfrm>
            <a:custGeom>
              <a:avLst/>
              <a:gdLst>
                <a:gd name="T0" fmla="*/ 114 w 822"/>
                <a:gd name="T1" fmla="*/ 312 h 2013"/>
                <a:gd name="T2" fmla="*/ 57 w 822"/>
                <a:gd name="T3" fmla="*/ 454 h 2013"/>
                <a:gd name="T4" fmla="*/ 0 w 822"/>
                <a:gd name="T5" fmla="*/ 680 h 2013"/>
                <a:gd name="T6" fmla="*/ 114 w 822"/>
                <a:gd name="T7" fmla="*/ 850 h 2013"/>
                <a:gd name="T8" fmla="*/ 227 w 822"/>
                <a:gd name="T9" fmla="*/ 1106 h 2013"/>
                <a:gd name="T10" fmla="*/ 312 w 822"/>
                <a:gd name="T11" fmla="*/ 1162 h 2013"/>
                <a:gd name="T12" fmla="*/ 567 w 822"/>
                <a:gd name="T13" fmla="*/ 1191 h 2013"/>
                <a:gd name="T14" fmla="*/ 511 w 822"/>
                <a:gd name="T15" fmla="*/ 1361 h 2013"/>
                <a:gd name="T16" fmla="*/ 567 w 822"/>
                <a:gd name="T17" fmla="*/ 1502 h 2013"/>
                <a:gd name="T18" fmla="*/ 596 w 822"/>
                <a:gd name="T19" fmla="*/ 1814 h 2013"/>
                <a:gd name="T20" fmla="*/ 539 w 822"/>
                <a:gd name="T21" fmla="*/ 1956 h 2013"/>
                <a:gd name="T22" fmla="*/ 624 w 822"/>
                <a:gd name="T23" fmla="*/ 2013 h 2013"/>
                <a:gd name="T24" fmla="*/ 709 w 822"/>
                <a:gd name="T25" fmla="*/ 1928 h 2013"/>
                <a:gd name="T26" fmla="*/ 794 w 822"/>
                <a:gd name="T27" fmla="*/ 1758 h 2013"/>
                <a:gd name="T28" fmla="*/ 737 w 822"/>
                <a:gd name="T29" fmla="*/ 1673 h 2013"/>
                <a:gd name="T30" fmla="*/ 766 w 822"/>
                <a:gd name="T31" fmla="*/ 1588 h 2013"/>
                <a:gd name="T32" fmla="*/ 766 w 822"/>
                <a:gd name="T33" fmla="*/ 1502 h 2013"/>
                <a:gd name="T34" fmla="*/ 709 w 822"/>
                <a:gd name="T35" fmla="*/ 1417 h 2013"/>
                <a:gd name="T36" fmla="*/ 709 w 822"/>
                <a:gd name="T37" fmla="*/ 1247 h 2013"/>
                <a:gd name="T38" fmla="*/ 652 w 822"/>
                <a:gd name="T39" fmla="*/ 1106 h 2013"/>
                <a:gd name="T40" fmla="*/ 652 w 822"/>
                <a:gd name="T41" fmla="*/ 935 h 2013"/>
                <a:gd name="T42" fmla="*/ 766 w 822"/>
                <a:gd name="T43" fmla="*/ 765 h 2013"/>
                <a:gd name="T44" fmla="*/ 794 w 822"/>
                <a:gd name="T45" fmla="*/ 454 h 2013"/>
                <a:gd name="T46" fmla="*/ 737 w 822"/>
                <a:gd name="T47" fmla="*/ 312 h 2013"/>
                <a:gd name="T48" fmla="*/ 766 w 822"/>
                <a:gd name="T49" fmla="*/ 227 h 2013"/>
                <a:gd name="T50" fmla="*/ 681 w 822"/>
                <a:gd name="T51" fmla="*/ 142 h 2013"/>
                <a:gd name="T52" fmla="*/ 624 w 822"/>
                <a:gd name="T53" fmla="*/ 85 h 2013"/>
                <a:gd name="T54" fmla="*/ 567 w 822"/>
                <a:gd name="T55" fmla="*/ 0 h 2013"/>
                <a:gd name="T56" fmla="*/ 482 w 822"/>
                <a:gd name="T57" fmla="*/ 28 h 2013"/>
                <a:gd name="T58" fmla="*/ 425 w 822"/>
                <a:gd name="T59" fmla="*/ 85 h 2013"/>
                <a:gd name="T60" fmla="*/ 312 w 822"/>
                <a:gd name="T61" fmla="*/ 28 h 2013"/>
                <a:gd name="T62" fmla="*/ 255 w 822"/>
                <a:gd name="T63" fmla="*/ 142 h 2013"/>
                <a:gd name="T64" fmla="*/ 57 w 822"/>
                <a:gd name="T65" fmla="*/ 85 h 2013"/>
                <a:gd name="T66" fmla="*/ 0 w 822"/>
                <a:gd name="T67" fmla="*/ 227 h 20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822" h="2013">
                  <a:moveTo>
                    <a:pt x="0" y="227"/>
                  </a:moveTo>
                  <a:lnTo>
                    <a:pt x="114" y="312"/>
                  </a:lnTo>
                  <a:lnTo>
                    <a:pt x="114" y="425"/>
                  </a:lnTo>
                  <a:lnTo>
                    <a:pt x="57" y="454"/>
                  </a:lnTo>
                  <a:lnTo>
                    <a:pt x="114" y="567"/>
                  </a:lnTo>
                  <a:lnTo>
                    <a:pt x="0" y="680"/>
                  </a:lnTo>
                  <a:lnTo>
                    <a:pt x="114" y="794"/>
                  </a:lnTo>
                  <a:lnTo>
                    <a:pt x="114" y="850"/>
                  </a:lnTo>
                  <a:lnTo>
                    <a:pt x="227" y="935"/>
                  </a:lnTo>
                  <a:lnTo>
                    <a:pt x="227" y="1106"/>
                  </a:lnTo>
                  <a:lnTo>
                    <a:pt x="284" y="1219"/>
                  </a:lnTo>
                  <a:lnTo>
                    <a:pt x="312" y="1162"/>
                  </a:lnTo>
                  <a:lnTo>
                    <a:pt x="511" y="1219"/>
                  </a:lnTo>
                  <a:lnTo>
                    <a:pt x="567" y="1191"/>
                  </a:lnTo>
                  <a:lnTo>
                    <a:pt x="567" y="1332"/>
                  </a:lnTo>
                  <a:lnTo>
                    <a:pt x="511" y="1361"/>
                  </a:lnTo>
                  <a:lnTo>
                    <a:pt x="596" y="1474"/>
                  </a:lnTo>
                  <a:lnTo>
                    <a:pt x="567" y="1502"/>
                  </a:lnTo>
                  <a:lnTo>
                    <a:pt x="624" y="1559"/>
                  </a:lnTo>
                  <a:lnTo>
                    <a:pt x="596" y="1814"/>
                  </a:lnTo>
                  <a:lnTo>
                    <a:pt x="539" y="1871"/>
                  </a:lnTo>
                  <a:lnTo>
                    <a:pt x="539" y="1956"/>
                  </a:lnTo>
                  <a:lnTo>
                    <a:pt x="567" y="1956"/>
                  </a:lnTo>
                  <a:lnTo>
                    <a:pt x="624" y="2013"/>
                  </a:lnTo>
                  <a:lnTo>
                    <a:pt x="709" y="2013"/>
                  </a:lnTo>
                  <a:lnTo>
                    <a:pt x="709" y="1928"/>
                  </a:lnTo>
                  <a:lnTo>
                    <a:pt x="794" y="1871"/>
                  </a:lnTo>
                  <a:lnTo>
                    <a:pt x="794" y="1758"/>
                  </a:lnTo>
                  <a:lnTo>
                    <a:pt x="737" y="1729"/>
                  </a:lnTo>
                  <a:lnTo>
                    <a:pt x="737" y="1673"/>
                  </a:lnTo>
                  <a:lnTo>
                    <a:pt x="766" y="1644"/>
                  </a:lnTo>
                  <a:lnTo>
                    <a:pt x="766" y="1588"/>
                  </a:lnTo>
                  <a:lnTo>
                    <a:pt x="822" y="1559"/>
                  </a:lnTo>
                  <a:lnTo>
                    <a:pt x="766" y="1502"/>
                  </a:lnTo>
                  <a:lnTo>
                    <a:pt x="766" y="1446"/>
                  </a:lnTo>
                  <a:lnTo>
                    <a:pt x="709" y="1417"/>
                  </a:lnTo>
                  <a:lnTo>
                    <a:pt x="794" y="1361"/>
                  </a:lnTo>
                  <a:lnTo>
                    <a:pt x="709" y="1247"/>
                  </a:lnTo>
                  <a:lnTo>
                    <a:pt x="737" y="1162"/>
                  </a:lnTo>
                  <a:lnTo>
                    <a:pt x="652" y="1106"/>
                  </a:lnTo>
                  <a:lnTo>
                    <a:pt x="681" y="992"/>
                  </a:lnTo>
                  <a:lnTo>
                    <a:pt x="652" y="935"/>
                  </a:lnTo>
                  <a:lnTo>
                    <a:pt x="709" y="765"/>
                  </a:lnTo>
                  <a:lnTo>
                    <a:pt x="766" y="765"/>
                  </a:lnTo>
                  <a:lnTo>
                    <a:pt x="766" y="624"/>
                  </a:lnTo>
                  <a:lnTo>
                    <a:pt x="794" y="454"/>
                  </a:lnTo>
                  <a:lnTo>
                    <a:pt x="737" y="397"/>
                  </a:lnTo>
                  <a:lnTo>
                    <a:pt x="737" y="312"/>
                  </a:lnTo>
                  <a:lnTo>
                    <a:pt x="794" y="283"/>
                  </a:lnTo>
                  <a:lnTo>
                    <a:pt x="766" y="227"/>
                  </a:lnTo>
                  <a:lnTo>
                    <a:pt x="766" y="198"/>
                  </a:lnTo>
                  <a:lnTo>
                    <a:pt x="681" y="142"/>
                  </a:lnTo>
                  <a:lnTo>
                    <a:pt x="652" y="85"/>
                  </a:lnTo>
                  <a:lnTo>
                    <a:pt x="624" y="85"/>
                  </a:lnTo>
                  <a:lnTo>
                    <a:pt x="596" y="0"/>
                  </a:lnTo>
                  <a:lnTo>
                    <a:pt x="567" y="0"/>
                  </a:lnTo>
                  <a:lnTo>
                    <a:pt x="539" y="28"/>
                  </a:lnTo>
                  <a:lnTo>
                    <a:pt x="482" y="28"/>
                  </a:lnTo>
                  <a:lnTo>
                    <a:pt x="482" y="57"/>
                  </a:lnTo>
                  <a:lnTo>
                    <a:pt x="425" y="85"/>
                  </a:lnTo>
                  <a:lnTo>
                    <a:pt x="397" y="28"/>
                  </a:lnTo>
                  <a:lnTo>
                    <a:pt x="312" y="28"/>
                  </a:lnTo>
                  <a:lnTo>
                    <a:pt x="312" y="85"/>
                  </a:lnTo>
                  <a:lnTo>
                    <a:pt x="255" y="142"/>
                  </a:lnTo>
                  <a:lnTo>
                    <a:pt x="142" y="142"/>
                  </a:lnTo>
                  <a:lnTo>
                    <a:pt x="57" y="85"/>
                  </a:lnTo>
                  <a:lnTo>
                    <a:pt x="0" y="142"/>
                  </a:lnTo>
                  <a:lnTo>
                    <a:pt x="0" y="22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1" name="Freeform 281"/>
            <p:cNvSpPr>
              <a:spLocks/>
            </p:cNvSpPr>
            <p:nvPr/>
          </p:nvSpPr>
          <p:spPr bwMode="auto">
            <a:xfrm>
              <a:off x="1748" y="3890"/>
              <a:ext cx="1871" cy="2041"/>
            </a:xfrm>
            <a:custGeom>
              <a:avLst/>
              <a:gdLst>
                <a:gd name="T0" fmla="*/ 29 w 1871"/>
                <a:gd name="T1" fmla="*/ 199 h 2041"/>
                <a:gd name="T2" fmla="*/ 114 w 1871"/>
                <a:gd name="T3" fmla="*/ 284 h 2041"/>
                <a:gd name="T4" fmla="*/ 85 w 1871"/>
                <a:gd name="T5" fmla="*/ 369 h 2041"/>
                <a:gd name="T6" fmla="*/ 142 w 1871"/>
                <a:gd name="T7" fmla="*/ 511 h 2041"/>
                <a:gd name="T8" fmla="*/ 284 w 1871"/>
                <a:gd name="T9" fmla="*/ 539 h 2041"/>
                <a:gd name="T10" fmla="*/ 340 w 1871"/>
                <a:gd name="T11" fmla="*/ 681 h 2041"/>
                <a:gd name="T12" fmla="*/ 454 w 1871"/>
                <a:gd name="T13" fmla="*/ 681 h 2041"/>
                <a:gd name="T14" fmla="*/ 596 w 1871"/>
                <a:gd name="T15" fmla="*/ 822 h 2041"/>
                <a:gd name="T16" fmla="*/ 624 w 1871"/>
                <a:gd name="T17" fmla="*/ 1078 h 2041"/>
                <a:gd name="T18" fmla="*/ 511 w 1871"/>
                <a:gd name="T19" fmla="*/ 1134 h 2041"/>
                <a:gd name="T20" fmla="*/ 567 w 1871"/>
                <a:gd name="T21" fmla="*/ 1276 h 2041"/>
                <a:gd name="T22" fmla="*/ 624 w 1871"/>
                <a:gd name="T23" fmla="*/ 1276 h 2041"/>
                <a:gd name="T24" fmla="*/ 652 w 1871"/>
                <a:gd name="T25" fmla="*/ 1361 h 2041"/>
                <a:gd name="T26" fmla="*/ 652 w 1871"/>
                <a:gd name="T27" fmla="*/ 1503 h 2041"/>
                <a:gd name="T28" fmla="*/ 766 w 1871"/>
                <a:gd name="T29" fmla="*/ 1588 h 2041"/>
                <a:gd name="T30" fmla="*/ 822 w 1871"/>
                <a:gd name="T31" fmla="*/ 1645 h 2041"/>
                <a:gd name="T32" fmla="*/ 709 w 1871"/>
                <a:gd name="T33" fmla="*/ 1786 h 2041"/>
                <a:gd name="T34" fmla="*/ 766 w 1871"/>
                <a:gd name="T35" fmla="*/ 1786 h 2041"/>
                <a:gd name="T36" fmla="*/ 964 w 1871"/>
                <a:gd name="T37" fmla="*/ 1900 h 2041"/>
                <a:gd name="T38" fmla="*/ 1049 w 1871"/>
                <a:gd name="T39" fmla="*/ 1928 h 2041"/>
                <a:gd name="T40" fmla="*/ 1219 w 1871"/>
                <a:gd name="T41" fmla="*/ 2041 h 2041"/>
                <a:gd name="T42" fmla="*/ 1276 w 1871"/>
                <a:gd name="T43" fmla="*/ 1730 h 2041"/>
                <a:gd name="T44" fmla="*/ 1219 w 1871"/>
                <a:gd name="T45" fmla="*/ 1588 h 2041"/>
                <a:gd name="T46" fmla="*/ 1361 w 1871"/>
                <a:gd name="T47" fmla="*/ 1588 h 2041"/>
                <a:gd name="T48" fmla="*/ 1446 w 1871"/>
                <a:gd name="T49" fmla="*/ 1559 h 2041"/>
                <a:gd name="T50" fmla="*/ 1588 w 1871"/>
                <a:gd name="T51" fmla="*/ 1446 h 2041"/>
                <a:gd name="T52" fmla="*/ 1645 w 1871"/>
                <a:gd name="T53" fmla="*/ 1389 h 2041"/>
                <a:gd name="T54" fmla="*/ 1701 w 1871"/>
                <a:gd name="T55" fmla="*/ 1276 h 2041"/>
                <a:gd name="T56" fmla="*/ 1701 w 1871"/>
                <a:gd name="T57" fmla="*/ 1078 h 2041"/>
                <a:gd name="T58" fmla="*/ 1843 w 1871"/>
                <a:gd name="T59" fmla="*/ 964 h 2041"/>
                <a:gd name="T60" fmla="*/ 1871 w 1871"/>
                <a:gd name="T61" fmla="*/ 822 h 2041"/>
                <a:gd name="T62" fmla="*/ 1673 w 1871"/>
                <a:gd name="T63" fmla="*/ 652 h 2041"/>
                <a:gd name="T64" fmla="*/ 1673 w 1871"/>
                <a:gd name="T65" fmla="*/ 794 h 2041"/>
                <a:gd name="T66" fmla="*/ 1559 w 1871"/>
                <a:gd name="T67" fmla="*/ 907 h 2041"/>
                <a:gd name="T68" fmla="*/ 1418 w 1871"/>
                <a:gd name="T69" fmla="*/ 851 h 2041"/>
                <a:gd name="T70" fmla="*/ 1361 w 1871"/>
                <a:gd name="T71" fmla="*/ 992 h 2041"/>
                <a:gd name="T72" fmla="*/ 1276 w 1871"/>
                <a:gd name="T73" fmla="*/ 1304 h 2041"/>
                <a:gd name="T74" fmla="*/ 1191 w 1871"/>
                <a:gd name="T75" fmla="*/ 1418 h 2041"/>
                <a:gd name="T76" fmla="*/ 1163 w 1871"/>
                <a:gd name="T77" fmla="*/ 1531 h 2041"/>
                <a:gd name="T78" fmla="*/ 993 w 1871"/>
                <a:gd name="T79" fmla="*/ 1588 h 2041"/>
                <a:gd name="T80" fmla="*/ 822 w 1871"/>
                <a:gd name="T81" fmla="*/ 1418 h 2041"/>
                <a:gd name="T82" fmla="*/ 766 w 1871"/>
                <a:gd name="T83" fmla="*/ 1304 h 2041"/>
                <a:gd name="T84" fmla="*/ 766 w 1871"/>
                <a:gd name="T85" fmla="*/ 1163 h 2041"/>
                <a:gd name="T86" fmla="*/ 794 w 1871"/>
                <a:gd name="T87" fmla="*/ 1021 h 2041"/>
                <a:gd name="T88" fmla="*/ 879 w 1871"/>
                <a:gd name="T89" fmla="*/ 936 h 2041"/>
                <a:gd name="T90" fmla="*/ 766 w 1871"/>
                <a:gd name="T91" fmla="*/ 567 h 2041"/>
                <a:gd name="T92" fmla="*/ 822 w 1871"/>
                <a:gd name="T93" fmla="*/ 369 h 2041"/>
                <a:gd name="T94" fmla="*/ 766 w 1871"/>
                <a:gd name="T95" fmla="*/ 255 h 2041"/>
                <a:gd name="T96" fmla="*/ 596 w 1871"/>
                <a:gd name="T97" fmla="*/ 170 h 2041"/>
                <a:gd name="T98" fmla="*/ 482 w 1871"/>
                <a:gd name="T99" fmla="*/ 57 h 2041"/>
                <a:gd name="T100" fmla="*/ 340 w 1871"/>
                <a:gd name="T101" fmla="*/ 57 h 2041"/>
                <a:gd name="T102" fmla="*/ 199 w 1871"/>
                <a:gd name="T103" fmla="*/ 114 h 2041"/>
                <a:gd name="T104" fmla="*/ 114 w 1871"/>
                <a:gd name="T105" fmla="*/ 114 h 2041"/>
                <a:gd name="T106" fmla="*/ 0 w 1871"/>
                <a:gd name="T107" fmla="*/ 142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871" h="2041">
                  <a:moveTo>
                    <a:pt x="0" y="142"/>
                  </a:moveTo>
                  <a:lnTo>
                    <a:pt x="29" y="199"/>
                  </a:lnTo>
                  <a:lnTo>
                    <a:pt x="114" y="255"/>
                  </a:lnTo>
                  <a:lnTo>
                    <a:pt x="114" y="284"/>
                  </a:lnTo>
                  <a:lnTo>
                    <a:pt x="142" y="340"/>
                  </a:lnTo>
                  <a:lnTo>
                    <a:pt x="85" y="369"/>
                  </a:lnTo>
                  <a:lnTo>
                    <a:pt x="85" y="454"/>
                  </a:lnTo>
                  <a:lnTo>
                    <a:pt x="142" y="511"/>
                  </a:lnTo>
                  <a:lnTo>
                    <a:pt x="255" y="511"/>
                  </a:lnTo>
                  <a:lnTo>
                    <a:pt x="284" y="539"/>
                  </a:lnTo>
                  <a:lnTo>
                    <a:pt x="255" y="624"/>
                  </a:lnTo>
                  <a:lnTo>
                    <a:pt x="340" y="681"/>
                  </a:lnTo>
                  <a:lnTo>
                    <a:pt x="426" y="709"/>
                  </a:lnTo>
                  <a:lnTo>
                    <a:pt x="454" y="681"/>
                  </a:lnTo>
                  <a:lnTo>
                    <a:pt x="454" y="766"/>
                  </a:lnTo>
                  <a:lnTo>
                    <a:pt x="596" y="822"/>
                  </a:lnTo>
                  <a:lnTo>
                    <a:pt x="624" y="879"/>
                  </a:lnTo>
                  <a:lnTo>
                    <a:pt x="624" y="1078"/>
                  </a:lnTo>
                  <a:lnTo>
                    <a:pt x="596" y="1106"/>
                  </a:lnTo>
                  <a:lnTo>
                    <a:pt x="511" y="1134"/>
                  </a:lnTo>
                  <a:lnTo>
                    <a:pt x="596" y="1163"/>
                  </a:lnTo>
                  <a:lnTo>
                    <a:pt x="567" y="1276"/>
                  </a:lnTo>
                  <a:lnTo>
                    <a:pt x="596" y="1304"/>
                  </a:lnTo>
                  <a:lnTo>
                    <a:pt x="624" y="1276"/>
                  </a:lnTo>
                  <a:lnTo>
                    <a:pt x="681" y="1333"/>
                  </a:lnTo>
                  <a:lnTo>
                    <a:pt x="652" y="1361"/>
                  </a:lnTo>
                  <a:lnTo>
                    <a:pt x="624" y="1474"/>
                  </a:lnTo>
                  <a:lnTo>
                    <a:pt x="652" y="1503"/>
                  </a:lnTo>
                  <a:lnTo>
                    <a:pt x="737" y="1503"/>
                  </a:lnTo>
                  <a:lnTo>
                    <a:pt x="766" y="1588"/>
                  </a:lnTo>
                  <a:lnTo>
                    <a:pt x="851" y="1616"/>
                  </a:lnTo>
                  <a:lnTo>
                    <a:pt x="822" y="1645"/>
                  </a:lnTo>
                  <a:lnTo>
                    <a:pt x="766" y="1673"/>
                  </a:lnTo>
                  <a:lnTo>
                    <a:pt x="709" y="1786"/>
                  </a:lnTo>
                  <a:lnTo>
                    <a:pt x="737" y="1843"/>
                  </a:lnTo>
                  <a:lnTo>
                    <a:pt x="766" y="1786"/>
                  </a:lnTo>
                  <a:lnTo>
                    <a:pt x="907" y="1843"/>
                  </a:lnTo>
                  <a:lnTo>
                    <a:pt x="964" y="1900"/>
                  </a:lnTo>
                  <a:lnTo>
                    <a:pt x="964" y="1928"/>
                  </a:lnTo>
                  <a:lnTo>
                    <a:pt x="1049" y="1928"/>
                  </a:lnTo>
                  <a:lnTo>
                    <a:pt x="1163" y="2041"/>
                  </a:lnTo>
                  <a:lnTo>
                    <a:pt x="1219" y="2041"/>
                  </a:lnTo>
                  <a:lnTo>
                    <a:pt x="1276" y="1928"/>
                  </a:lnTo>
                  <a:lnTo>
                    <a:pt x="1276" y="1730"/>
                  </a:lnTo>
                  <a:lnTo>
                    <a:pt x="1219" y="1730"/>
                  </a:lnTo>
                  <a:lnTo>
                    <a:pt x="1219" y="1588"/>
                  </a:lnTo>
                  <a:lnTo>
                    <a:pt x="1276" y="1616"/>
                  </a:lnTo>
                  <a:lnTo>
                    <a:pt x="1361" y="1588"/>
                  </a:lnTo>
                  <a:lnTo>
                    <a:pt x="1418" y="1616"/>
                  </a:lnTo>
                  <a:lnTo>
                    <a:pt x="1446" y="1559"/>
                  </a:lnTo>
                  <a:lnTo>
                    <a:pt x="1503" y="1474"/>
                  </a:lnTo>
                  <a:lnTo>
                    <a:pt x="1588" y="1446"/>
                  </a:lnTo>
                  <a:lnTo>
                    <a:pt x="1588" y="1361"/>
                  </a:lnTo>
                  <a:lnTo>
                    <a:pt x="1645" y="1389"/>
                  </a:lnTo>
                  <a:lnTo>
                    <a:pt x="1758" y="1276"/>
                  </a:lnTo>
                  <a:lnTo>
                    <a:pt x="1701" y="1276"/>
                  </a:lnTo>
                  <a:lnTo>
                    <a:pt x="1673" y="1163"/>
                  </a:lnTo>
                  <a:lnTo>
                    <a:pt x="1701" y="1078"/>
                  </a:lnTo>
                  <a:lnTo>
                    <a:pt x="1730" y="1021"/>
                  </a:lnTo>
                  <a:lnTo>
                    <a:pt x="1843" y="964"/>
                  </a:lnTo>
                  <a:lnTo>
                    <a:pt x="1815" y="822"/>
                  </a:lnTo>
                  <a:lnTo>
                    <a:pt x="1871" y="822"/>
                  </a:lnTo>
                  <a:lnTo>
                    <a:pt x="1871" y="709"/>
                  </a:lnTo>
                  <a:lnTo>
                    <a:pt x="1673" y="652"/>
                  </a:lnTo>
                  <a:lnTo>
                    <a:pt x="1645" y="737"/>
                  </a:lnTo>
                  <a:lnTo>
                    <a:pt x="1673" y="794"/>
                  </a:lnTo>
                  <a:lnTo>
                    <a:pt x="1673" y="851"/>
                  </a:lnTo>
                  <a:lnTo>
                    <a:pt x="1559" y="907"/>
                  </a:lnTo>
                  <a:lnTo>
                    <a:pt x="1503" y="851"/>
                  </a:lnTo>
                  <a:lnTo>
                    <a:pt x="1418" y="851"/>
                  </a:lnTo>
                  <a:lnTo>
                    <a:pt x="1333" y="936"/>
                  </a:lnTo>
                  <a:lnTo>
                    <a:pt x="1361" y="992"/>
                  </a:lnTo>
                  <a:lnTo>
                    <a:pt x="1361" y="1049"/>
                  </a:lnTo>
                  <a:lnTo>
                    <a:pt x="1276" y="1304"/>
                  </a:lnTo>
                  <a:lnTo>
                    <a:pt x="1276" y="1361"/>
                  </a:lnTo>
                  <a:lnTo>
                    <a:pt x="1191" y="1418"/>
                  </a:lnTo>
                  <a:lnTo>
                    <a:pt x="1163" y="1474"/>
                  </a:lnTo>
                  <a:lnTo>
                    <a:pt x="1163" y="1531"/>
                  </a:lnTo>
                  <a:lnTo>
                    <a:pt x="1049" y="1531"/>
                  </a:lnTo>
                  <a:lnTo>
                    <a:pt x="993" y="1588"/>
                  </a:lnTo>
                  <a:lnTo>
                    <a:pt x="851" y="1531"/>
                  </a:lnTo>
                  <a:lnTo>
                    <a:pt x="822" y="1418"/>
                  </a:lnTo>
                  <a:lnTo>
                    <a:pt x="766" y="1389"/>
                  </a:lnTo>
                  <a:lnTo>
                    <a:pt x="766" y="1304"/>
                  </a:lnTo>
                  <a:lnTo>
                    <a:pt x="794" y="1248"/>
                  </a:lnTo>
                  <a:lnTo>
                    <a:pt x="766" y="1163"/>
                  </a:lnTo>
                  <a:lnTo>
                    <a:pt x="822" y="1078"/>
                  </a:lnTo>
                  <a:lnTo>
                    <a:pt x="794" y="1021"/>
                  </a:lnTo>
                  <a:lnTo>
                    <a:pt x="822" y="936"/>
                  </a:lnTo>
                  <a:lnTo>
                    <a:pt x="879" y="936"/>
                  </a:lnTo>
                  <a:lnTo>
                    <a:pt x="907" y="851"/>
                  </a:lnTo>
                  <a:lnTo>
                    <a:pt x="766" y="567"/>
                  </a:lnTo>
                  <a:lnTo>
                    <a:pt x="794" y="539"/>
                  </a:lnTo>
                  <a:lnTo>
                    <a:pt x="822" y="369"/>
                  </a:lnTo>
                  <a:lnTo>
                    <a:pt x="737" y="284"/>
                  </a:lnTo>
                  <a:lnTo>
                    <a:pt x="766" y="255"/>
                  </a:lnTo>
                  <a:lnTo>
                    <a:pt x="766" y="199"/>
                  </a:lnTo>
                  <a:lnTo>
                    <a:pt x="596" y="170"/>
                  </a:lnTo>
                  <a:lnTo>
                    <a:pt x="539" y="57"/>
                  </a:lnTo>
                  <a:lnTo>
                    <a:pt x="482" y="57"/>
                  </a:lnTo>
                  <a:lnTo>
                    <a:pt x="426" y="0"/>
                  </a:lnTo>
                  <a:lnTo>
                    <a:pt x="340" y="57"/>
                  </a:lnTo>
                  <a:lnTo>
                    <a:pt x="255" y="29"/>
                  </a:lnTo>
                  <a:lnTo>
                    <a:pt x="199" y="114"/>
                  </a:lnTo>
                  <a:lnTo>
                    <a:pt x="142" y="85"/>
                  </a:lnTo>
                  <a:lnTo>
                    <a:pt x="114" y="114"/>
                  </a:lnTo>
                  <a:lnTo>
                    <a:pt x="29" y="114"/>
                  </a:lnTo>
                  <a:lnTo>
                    <a:pt x="0" y="14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2" name="Freeform 282"/>
            <p:cNvSpPr>
              <a:spLocks/>
            </p:cNvSpPr>
            <p:nvPr/>
          </p:nvSpPr>
          <p:spPr bwMode="auto">
            <a:xfrm>
              <a:off x="4243" y="5308"/>
              <a:ext cx="1531" cy="1701"/>
            </a:xfrm>
            <a:custGeom>
              <a:avLst/>
              <a:gdLst>
                <a:gd name="T0" fmla="*/ 454 w 1531"/>
                <a:gd name="T1" fmla="*/ 56 h 1701"/>
                <a:gd name="T2" fmla="*/ 539 w 1531"/>
                <a:gd name="T3" fmla="*/ 198 h 1701"/>
                <a:gd name="T4" fmla="*/ 652 w 1531"/>
                <a:gd name="T5" fmla="*/ 227 h 1701"/>
                <a:gd name="T6" fmla="*/ 624 w 1531"/>
                <a:gd name="T7" fmla="*/ 340 h 1701"/>
                <a:gd name="T8" fmla="*/ 936 w 1531"/>
                <a:gd name="T9" fmla="*/ 538 h 1701"/>
                <a:gd name="T10" fmla="*/ 1049 w 1531"/>
                <a:gd name="T11" fmla="*/ 623 h 1701"/>
                <a:gd name="T12" fmla="*/ 822 w 1531"/>
                <a:gd name="T13" fmla="*/ 680 h 1701"/>
                <a:gd name="T14" fmla="*/ 1021 w 1531"/>
                <a:gd name="T15" fmla="*/ 964 h 1701"/>
                <a:gd name="T16" fmla="*/ 1247 w 1531"/>
                <a:gd name="T17" fmla="*/ 879 h 1701"/>
                <a:gd name="T18" fmla="*/ 1389 w 1531"/>
                <a:gd name="T19" fmla="*/ 737 h 1701"/>
                <a:gd name="T20" fmla="*/ 1503 w 1531"/>
                <a:gd name="T21" fmla="*/ 850 h 1701"/>
                <a:gd name="T22" fmla="*/ 1332 w 1531"/>
                <a:gd name="T23" fmla="*/ 1247 h 1701"/>
                <a:gd name="T24" fmla="*/ 1361 w 1531"/>
                <a:gd name="T25" fmla="*/ 1332 h 1701"/>
                <a:gd name="T26" fmla="*/ 1162 w 1531"/>
                <a:gd name="T27" fmla="*/ 1389 h 1701"/>
                <a:gd name="T28" fmla="*/ 794 w 1531"/>
                <a:gd name="T29" fmla="*/ 1701 h 1701"/>
                <a:gd name="T30" fmla="*/ 709 w 1531"/>
                <a:gd name="T31" fmla="*/ 1644 h 1701"/>
                <a:gd name="T32" fmla="*/ 595 w 1531"/>
                <a:gd name="T33" fmla="*/ 1616 h 1701"/>
                <a:gd name="T34" fmla="*/ 397 w 1531"/>
                <a:gd name="T35" fmla="*/ 1502 h 1701"/>
                <a:gd name="T36" fmla="*/ 284 w 1531"/>
                <a:gd name="T37" fmla="*/ 1361 h 1701"/>
                <a:gd name="T38" fmla="*/ 340 w 1531"/>
                <a:gd name="T39" fmla="*/ 1275 h 1701"/>
                <a:gd name="T40" fmla="*/ 397 w 1531"/>
                <a:gd name="T41" fmla="*/ 1162 h 1701"/>
                <a:gd name="T42" fmla="*/ 227 w 1531"/>
                <a:gd name="T43" fmla="*/ 1134 h 1701"/>
                <a:gd name="T44" fmla="*/ 340 w 1531"/>
                <a:gd name="T45" fmla="*/ 1020 h 1701"/>
                <a:gd name="T46" fmla="*/ 454 w 1531"/>
                <a:gd name="T47" fmla="*/ 680 h 1701"/>
                <a:gd name="T48" fmla="*/ 340 w 1531"/>
                <a:gd name="T49" fmla="*/ 538 h 1701"/>
                <a:gd name="T50" fmla="*/ 227 w 1531"/>
                <a:gd name="T51" fmla="*/ 453 h 1701"/>
                <a:gd name="T52" fmla="*/ 113 w 1531"/>
                <a:gd name="T53" fmla="*/ 453 h 1701"/>
                <a:gd name="T54" fmla="*/ 0 w 1531"/>
                <a:gd name="T55" fmla="*/ 425 h 1701"/>
                <a:gd name="T56" fmla="*/ 85 w 1531"/>
                <a:gd name="T57" fmla="*/ 283 h 1701"/>
                <a:gd name="T58" fmla="*/ 170 w 1531"/>
                <a:gd name="T59" fmla="*/ 141 h 1701"/>
                <a:gd name="T60" fmla="*/ 85 w 1531"/>
                <a:gd name="T61" fmla="*/ 85 h 1701"/>
                <a:gd name="T62" fmla="*/ 312 w 1531"/>
                <a:gd name="T63" fmla="*/ 85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31" h="1701">
                  <a:moveTo>
                    <a:pt x="397" y="0"/>
                  </a:moveTo>
                  <a:lnTo>
                    <a:pt x="454" y="56"/>
                  </a:lnTo>
                  <a:lnTo>
                    <a:pt x="454" y="170"/>
                  </a:lnTo>
                  <a:lnTo>
                    <a:pt x="539" y="198"/>
                  </a:lnTo>
                  <a:lnTo>
                    <a:pt x="624" y="198"/>
                  </a:lnTo>
                  <a:lnTo>
                    <a:pt x="652" y="227"/>
                  </a:lnTo>
                  <a:lnTo>
                    <a:pt x="624" y="283"/>
                  </a:lnTo>
                  <a:lnTo>
                    <a:pt x="624" y="340"/>
                  </a:lnTo>
                  <a:lnTo>
                    <a:pt x="765" y="340"/>
                  </a:lnTo>
                  <a:lnTo>
                    <a:pt x="936" y="538"/>
                  </a:lnTo>
                  <a:lnTo>
                    <a:pt x="1106" y="567"/>
                  </a:lnTo>
                  <a:lnTo>
                    <a:pt x="1049" y="623"/>
                  </a:lnTo>
                  <a:lnTo>
                    <a:pt x="822" y="652"/>
                  </a:lnTo>
                  <a:lnTo>
                    <a:pt x="822" y="680"/>
                  </a:lnTo>
                  <a:lnTo>
                    <a:pt x="936" y="907"/>
                  </a:lnTo>
                  <a:lnTo>
                    <a:pt x="1021" y="964"/>
                  </a:lnTo>
                  <a:lnTo>
                    <a:pt x="1134" y="879"/>
                  </a:lnTo>
                  <a:lnTo>
                    <a:pt x="1247" y="879"/>
                  </a:lnTo>
                  <a:lnTo>
                    <a:pt x="1332" y="822"/>
                  </a:lnTo>
                  <a:lnTo>
                    <a:pt x="1389" y="737"/>
                  </a:lnTo>
                  <a:lnTo>
                    <a:pt x="1446" y="822"/>
                  </a:lnTo>
                  <a:lnTo>
                    <a:pt x="1503" y="850"/>
                  </a:lnTo>
                  <a:lnTo>
                    <a:pt x="1531" y="1105"/>
                  </a:lnTo>
                  <a:lnTo>
                    <a:pt x="1332" y="1247"/>
                  </a:lnTo>
                  <a:lnTo>
                    <a:pt x="1332" y="1304"/>
                  </a:lnTo>
                  <a:lnTo>
                    <a:pt x="1361" y="1332"/>
                  </a:lnTo>
                  <a:lnTo>
                    <a:pt x="1332" y="1389"/>
                  </a:lnTo>
                  <a:lnTo>
                    <a:pt x="1162" y="1389"/>
                  </a:lnTo>
                  <a:lnTo>
                    <a:pt x="1162" y="1417"/>
                  </a:lnTo>
                  <a:lnTo>
                    <a:pt x="794" y="1701"/>
                  </a:lnTo>
                  <a:lnTo>
                    <a:pt x="737" y="1616"/>
                  </a:lnTo>
                  <a:lnTo>
                    <a:pt x="709" y="1644"/>
                  </a:lnTo>
                  <a:lnTo>
                    <a:pt x="652" y="1616"/>
                  </a:lnTo>
                  <a:lnTo>
                    <a:pt x="595" y="1616"/>
                  </a:lnTo>
                  <a:lnTo>
                    <a:pt x="595" y="1502"/>
                  </a:lnTo>
                  <a:lnTo>
                    <a:pt x="397" y="1502"/>
                  </a:lnTo>
                  <a:lnTo>
                    <a:pt x="454" y="1446"/>
                  </a:lnTo>
                  <a:lnTo>
                    <a:pt x="284" y="1361"/>
                  </a:lnTo>
                  <a:lnTo>
                    <a:pt x="340" y="1332"/>
                  </a:lnTo>
                  <a:lnTo>
                    <a:pt x="340" y="1275"/>
                  </a:lnTo>
                  <a:lnTo>
                    <a:pt x="397" y="1219"/>
                  </a:lnTo>
                  <a:lnTo>
                    <a:pt x="397" y="1162"/>
                  </a:lnTo>
                  <a:lnTo>
                    <a:pt x="369" y="1105"/>
                  </a:lnTo>
                  <a:lnTo>
                    <a:pt x="227" y="1134"/>
                  </a:lnTo>
                  <a:lnTo>
                    <a:pt x="255" y="1049"/>
                  </a:lnTo>
                  <a:lnTo>
                    <a:pt x="340" y="1020"/>
                  </a:lnTo>
                  <a:lnTo>
                    <a:pt x="340" y="964"/>
                  </a:lnTo>
                  <a:lnTo>
                    <a:pt x="454" y="680"/>
                  </a:lnTo>
                  <a:lnTo>
                    <a:pt x="454" y="652"/>
                  </a:lnTo>
                  <a:lnTo>
                    <a:pt x="340" y="538"/>
                  </a:lnTo>
                  <a:lnTo>
                    <a:pt x="284" y="538"/>
                  </a:lnTo>
                  <a:lnTo>
                    <a:pt x="227" y="453"/>
                  </a:lnTo>
                  <a:lnTo>
                    <a:pt x="198" y="482"/>
                  </a:lnTo>
                  <a:lnTo>
                    <a:pt x="113" y="453"/>
                  </a:lnTo>
                  <a:lnTo>
                    <a:pt x="113" y="425"/>
                  </a:lnTo>
                  <a:lnTo>
                    <a:pt x="0" y="425"/>
                  </a:lnTo>
                  <a:lnTo>
                    <a:pt x="85" y="340"/>
                  </a:lnTo>
                  <a:lnTo>
                    <a:pt x="85" y="283"/>
                  </a:lnTo>
                  <a:lnTo>
                    <a:pt x="170" y="227"/>
                  </a:lnTo>
                  <a:lnTo>
                    <a:pt x="170" y="141"/>
                  </a:lnTo>
                  <a:lnTo>
                    <a:pt x="113" y="141"/>
                  </a:lnTo>
                  <a:lnTo>
                    <a:pt x="85" y="85"/>
                  </a:lnTo>
                  <a:lnTo>
                    <a:pt x="284" y="56"/>
                  </a:lnTo>
                  <a:lnTo>
                    <a:pt x="312" y="85"/>
                  </a:lnTo>
                  <a:lnTo>
                    <a:pt x="39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4" name="Freeform 284"/>
            <p:cNvSpPr>
              <a:spLocks/>
            </p:cNvSpPr>
            <p:nvPr/>
          </p:nvSpPr>
          <p:spPr bwMode="auto">
            <a:xfrm>
              <a:off x="3761" y="4457"/>
              <a:ext cx="1162" cy="936"/>
            </a:xfrm>
            <a:custGeom>
              <a:avLst/>
              <a:gdLst>
                <a:gd name="T0" fmla="*/ 0 w 1162"/>
                <a:gd name="T1" fmla="*/ 454 h 936"/>
                <a:gd name="T2" fmla="*/ 0 w 1162"/>
                <a:gd name="T3" fmla="*/ 511 h 936"/>
                <a:gd name="T4" fmla="*/ 57 w 1162"/>
                <a:gd name="T5" fmla="*/ 482 h 936"/>
                <a:gd name="T6" fmla="*/ 113 w 1162"/>
                <a:gd name="T7" fmla="*/ 482 h 936"/>
                <a:gd name="T8" fmla="*/ 85 w 1162"/>
                <a:gd name="T9" fmla="*/ 539 h 936"/>
                <a:gd name="T10" fmla="*/ 28 w 1162"/>
                <a:gd name="T11" fmla="*/ 567 h 936"/>
                <a:gd name="T12" fmla="*/ 170 w 1162"/>
                <a:gd name="T13" fmla="*/ 709 h 936"/>
                <a:gd name="T14" fmla="*/ 227 w 1162"/>
                <a:gd name="T15" fmla="*/ 822 h 936"/>
                <a:gd name="T16" fmla="*/ 312 w 1162"/>
                <a:gd name="T17" fmla="*/ 794 h 936"/>
                <a:gd name="T18" fmla="*/ 312 w 1162"/>
                <a:gd name="T19" fmla="*/ 851 h 936"/>
                <a:gd name="T20" fmla="*/ 397 w 1162"/>
                <a:gd name="T21" fmla="*/ 794 h 936"/>
                <a:gd name="T22" fmla="*/ 510 w 1162"/>
                <a:gd name="T23" fmla="*/ 907 h 936"/>
                <a:gd name="T24" fmla="*/ 567 w 1162"/>
                <a:gd name="T25" fmla="*/ 936 h 936"/>
                <a:gd name="T26" fmla="*/ 766 w 1162"/>
                <a:gd name="T27" fmla="*/ 907 h 936"/>
                <a:gd name="T28" fmla="*/ 794 w 1162"/>
                <a:gd name="T29" fmla="*/ 936 h 936"/>
                <a:gd name="T30" fmla="*/ 879 w 1162"/>
                <a:gd name="T31" fmla="*/ 851 h 936"/>
                <a:gd name="T32" fmla="*/ 907 w 1162"/>
                <a:gd name="T33" fmla="*/ 822 h 936"/>
                <a:gd name="T34" fmla="*/ 879 w 1162"/>
                <a:gd name="T35" fmla="*/ 766 h 936"/>
                <a:gd name="T36" fmla="*/ 1021 w 1162"/>
                <a:gd name="T37" fmla="*/ 737 h 936"/>
                <a:gd name="T38" fmla="*/ 1106 w 1162"/>
                <a:gd name="T39" fmla="*/ 766 h 936"/>
                <a:gd name="T40" fmla="*/ 1162 w 1162"/>
                <a:gd name="T41" fmla="*/ 681 h 936"/>
                <a:gd name="T42" fmla="*/ 1077 w 1162"/>
                <a:gd name="T43" fmla="*/ 567 h 936"/>
                <a:gd name="T44" fmla="*/ 1106 w 1162"/>
                <a:gd name="T45" fmla="*/ 511 h 936"/>
                <a:gd name="T46" fmla="*/ 992 w 1162"/>
                <a:gd name="T47" fmla="*/ 482 h 936"/>
                <a:gd name="T48" fmla="*/ 907 w 1162"/>
                <a:gd name="T49" fmla="*/ 482 h 936"/>
                <a:gd name="T50" fmla="*/ 851 w 1162"/>
                <a:gd name="T51" fmla="*/ 454 h 936"/>
                <a:gd name="T52" fmla="*/ 766 w 1162"/>
                <a:gd name="T53" fmla="*/ 511 h 936"/>
                <a:gd name="T54" fmla="*/ 624 w 1162"/>
                <a:gd name="T55" fmla="*/ 567 h 936"/>
                <a:gd name="T56" fmla="*/ 539 w 1162"/>
                <a:gd name="T57" fmla="*/ 482 h 936"/>
                <a:gd name="T58" fmla="*/ 539 w 1162"/>
                <a:gd name="T59" fmla="*/ 397 h 936"/>
                <a:gd name="T60" fmla="*/ 595 w 1162"/>
                <a:gd name="T61" fmla="*/ 369 h 936"/>
                <a:gd name="T62" fmla="*/ 652 w 1162"/>
                <a:gd name="T63" fmla="*/ 312 h 936"/>
                <a:gd name="T64" fmla="*/ 680 w 1162"/>
                <a:gd name="T65" fmla="*/ 227 h 936"/>
                <a:gd name="T66" fmla="*/ 794 w 1162"/>
                <a:gd name="T67" fmla="*/ 142 h 936"/>
                <a:gd name="T68" fmla="*/ 794 w 1162"/>
                <a:gd name="T69" fmla="*/ 114 h 936"/>
                <a:gd name="T70" fmla="*/ 907 w 1162"/>
                <a:gd name="T71" fmla="*/ 57 h 936"/>
                <a:gd name="T72" fmla="*/ 851 w 1162"/>
                <a:gd name="T73" fmla="*/ 0 h 936"/>
                <a:gd name="T74" fmla="*/ 737 w 1162"/>
                <a:gd name="T75" fmla="*/ 0 h 936"/>
                <a:gd name="T76" fmla="*/ 709 w 1162"/>
                <a:gd name="T77" fmla="*/ 57 h 936"/>
                <a:gd name="T78" fmla="*/ 624 w 1162"/>
                <a:gd name="T79" fmla="*/ 57 h 936"/>
                <a:gd name="T80" fmla="*/ 595 w 1162"/>
                <a:gd name="T81" fmla="*/ 29 h 936"/>
                <a:gd name="T82" fmla="*/ 510 w 1162"/>
                <a:gd name="T83" fmla="*/ 85 h 936"/>
                <a:gd name="T84" fmla="*/ 482 w 1162"/>
                <a:gd name="T85" fmla="*/ 170 h 936"/>
                <a:gd name="T86" fmla="*/ 369 w 1162"/>
                <a:gd name="T87" fmla="*/ 114 h 936"/>
                <a:gd name="T88" fmla="*/ 255 w 1162"/>
                <a:gd name="T89" fmla="*/ 199 h 936"/>
                <a:gd name="T90" fmla="*/ 255 w 1162"/>
                <a:gd name="T91" fmla="*/ 284 h 936"/>
                <a:gd name="T92" fmla="*/ 170 w 1162"/>
                <a:gd name="T93" fmla="*/ 312 h 936"/>
                <a:gd name="T94" fmla="*/ 142 w 1162"/>
                <a:gd name="T95" fmla="*/ 369 h 936"/>
                <a:gd name="T96" fmla="*/ 57 w 1162"/>
                <a:gd name="T97" fmla="*/ 397 h 936"/>
                <a:gd name="T98" fmla="*/ 0 w 1162"/>
                <a:gd name="T99" fmla="*/ 454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62" h="936">
                  <a:moveTo>
                    <a:pt x="0" y="454"/>
                  </a:moveTo>
                  <a:lnTo>
                    <a:pt x="0" y="511"/>
                  </a:lnTo>
                  <a:lnTo>
                    <a:pt x="57" y="482"/>
                  </a:lnTo>
                  <a:lnTo>
                    <a:pt x="113" y="482"/>
                  </a:lnTo>
                  <a:lnTo>
                    <a:pt x="85" y="539"/>
                  </a:lnTo>
                  <a:lnTo>
                    <a:pt x="28" y="567"/>
                  </a:lnTo>
                  <a:lnTo>
                    <a:pt x="170" y="709"/>
                  </a:lnTo>
                  <a:lnTo>
                    <a:pt x="227" y="822"/>
                  </a:lnTo>
                  <a:lnTo>
                    <a:pt x="312" y="794"/>
                  </a:lnTo>
                  <a:lnTo>
                    <a:pt x="312" y="851"/>
                  </a:lnTo>
                  <a:lnTo>
                    <a:pt x="397" y="794"/>
                  </a:lnTo>
                  <a:lnTo>
                    <a:pt x="510" y="907"/>
                  </a:lnTo>
                  <a:lnTo>
                    <a:pt x="567" y="936"/>
                  </a:lnTo>
                  <a:lnTo>
                    <a:pt x="766" y="907"/>
                  </a:lnTo>
                  <a:lnTo>
                    <a:pt x="794" y="936"/>
                  </a:lnTo>
                  <a:lnTo>
                    <a:pt x="879" y="851"/>
                  </a:lnTo>
                  <a:lnTo>
                    <a:pt x="907" y="822"/>
                  </a:lnTo>
                  <a:lnTo>
                    <a:pt x="879" y="766"/>
                  </a:lnTo>
                  <a:lnTo>
                    <a:pt x="1021" y="737"/>
                  </a:lnTo>
                  <a:lnTo>
                    <a:pt x="1106" y="766"/>
                  </a:lnTo>
                  <a:lnTo>
                    <a:pt x="1162" y="681"/>
                  </a:lnTo>
                  <a:lnTo>
                    <a:pt x="1077" y="567"/>
                  </a:lnTo>
                  <a:lnTo>
                    <a:pt x="1106" y="511"/>
                  </a:lnTo>
                  <a:lnTo>
                    <a:pt x="992" y="482"/>
                  </a:lnTo>
                  <a:lnTo>
                    <a:pt x="907" y="482"/>
                  </a:lnTo>
                  <a:lnTo>
                    <a:pt x="851" y="454"/>
                  </a:lnTo>
                  <a:lnTo>
                    <a:pt x="766" y="511"/>
                  </a:lnTo>
                  <a:lnTo>
                    <a:pt x="624" y="567"/>
                  </a:lnTo>
                  <a:lnTo>
                    <a:pt x="539" y="482"/>
                  </a:lnTo>
                  <a:lnTo>
                    <a:pt x="539" y="397"/>
                  </a:lnTo>
                  <a:lnTo>
                    <a:pt x="595" y="369"/>
                  </a:lnTo>
                  <a:lnTo>
                    <a:pt x="652" y="312"/>
                  </a:lnTo>
                  <a:lnTo>
                    <a:pt x="680" y="227"/>
                  </a:lnTo>
                  <a:lnTo>
                    <a:pt x="794" y="142"/>
                  </a:lnTo>
                  <a:lnTo>
                    <a:pt x="794" y="114"/>
                  </a:lnTo>
                  <a:lnTo>
                    <a:pt x="907" y="57"/>
                  </a:lnTo>
                  <a:lnTo>
                    <a:pt x="851" y="0"/>
                  </a:lnTo>
                  <a:lnTo>
                    <a:pt x="737" y="0"/>
                  </a:lnTo>
                  <a:lnTo>
                    <a:pt x="709" y="57"/>
                  </a:lnTo>
                  <a:lnTo>
                    <a:pt x="624" y="57"/>
                  </a:lnTo>
                  <a:lnTo>
                    <a:pt x="595" y="29"/>
                  </a:lnTo>
                  <a:lnTo>
                    <a:pt x="510" y="85"/>
                  </a:lnTo>
                  <a:lnTo>
                    <a:pt x="482" y="170"/>
                  </a:lnTo>
                  <a:lnTo>
                    <a:pt x="369" y="114"/>
                  </a:lnTo>
                  <a:lnTo>
                    <a:pt x="255" y="199"/>
                  </a:lnTo>
                  <a:lnTo>
                    <a:pt x="255" y="284"/>
                  </a:lnTo>
                  <a:lnTo>
                    <a:pt x="170" y="312"/>
                  </a:lnTo>
                  <a:lnTo>
                    <a:pt x="142" y="369"/>
                  </a:lnTo>
                  <a:lnTo>
                    <a:pt x="57" y="397"/>
                  </a:lnTo>
                  <a:lnTo>
                    <a:pt x="0" y="45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5" name="Freeform 285"/>
            <p:cNvSpPr>
              <a:spLocks/>
            </p:cNvSpPr>
            <p:nvPr/>
          </p:nvSpPr>
          <p:spPr bwMode="auto">
            <a:xfrm>
              <a:off x="4300" y="4514"/>
              <a:ext cx="652" cy="510"/>
            </a:xfrm>
            <a:custGeom>
              <a:avLst/>
              <a:gdLst>
                <a:gd name="T0" fmla="*/ 397 w 652"/>
                <a:gd name="T1" fmla="*/ 0 h 510"/>
                <a:gd name="T2" fmla="*/ 368 w 652"/>
                <a:gd name="T3" fmla="*/ 0 h 510"/>
                <a:gd name="T4" fmla="*/ 255 w 652"/>
                <a:gd name="T5" fmla="*/ 57 h 510"/>
                <a:gd name="T6" fmla="*/ 255 w 652"/>
                <a:gd name="T7" fmla="*/ 85 h 510"/>
                <a:gd name="T8" fmla="*/ 141 w 652"/>
                <a:gd name="T9" fmla="*/ 170 h 510"/>
                <a:gd name="T10" fmla="*/ 113 w 652"/>
                <a:gd name="T11" fmla="*/ 255 h 510"/>
                <a:gd name="T12" fmla="*/ 56 w 652"/>
                <a:gd name="T13" fmla="*/ 312 h 510"/>
                <a:gd name="T14" fmla="*/ 0 w 652"/>
                <a:gd name="T15" fmla="*/ 340 h 510"/>
                <a:gd name="T16" fmla="*/ 0 w 652"/>
                <a:gd name="T17" fmla="*/ 425 h 510"/>
                <a:gd name="T18" fmla="*/ 85 w 652"/>
                <a:gd name="T19" fmla="*/ 510 h 510"/>
                <a:gd name="T20" fmla="*/ 227 w 652"/>
                <a:gd name="T21" fmla="*/ 454 h 510"/>
                <a:gd name="T22" fmla="*/ 312 w 652"/>
                <a:gd name="T23" fmla="*/ 397 h 510"/>
                <a:gd name="T24" fmla="*/ 368 w 652"/>
                <a:gd name="T25" fmla="*/ 425 h 510"/>
                <a:gd name="T26" fmla="*/ 453 w 652"/>
                <a:gd name="T27" fmla="*/ 425 h 510"/>
                <a:gd name="T28" fmla="*/ 567 w 652"/>
                <a:gd name="T29" fmla="*/ 454 h 510"/>
                <a:gd name="T30" fmla="*/ 623 w 652"/>
                <a:gd name="T31" fmla="*/ 425 h 510"/>
                <a:gd name="T32" fmla="*/ 652 w 652"/>
                <a:gd name="T33" fmla="*/ 283 h 510"/>
                <a:gd name="T34" fmla="*/ 595 w 652"/>
                <a:gd name="T35" fmla="*/ 255 h 510"/>
                <a:gd name="T36" fmla="*/ 652 w 652"/>
                <a:gd name="T37" fmla="*/ 198 h 510"/>
                <a:gd name="T38" fmla="*/ 623 w 652"/>
                <a:gd name="T39" fmla="*/ 170 h 510"/>
                <a:gd name="T40" fmla="*/ 482 w 652"/>
                <a:gd name="T41" fmla="*/ 142 h 510"/>
                <a:gd name="T42" fmla="*/ 425 w 652"/>
                <a:gd name="T43" fmla="*/ 0 h 510"/>
                <a:gd name="T44" fmla="*/ 397 w 652"/>
                <a:gd name="T45" fmla="*/ 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52" h="510">
                  <a:moveTo>
                    <a:pt x="397" y="0"/>
                  </a:moveTo>
                  <a:lnTo>
                    <a:pt x="368" y="0"/>
                  </a:lnTo>
                  <a:lnTo>
                    <a:pt x="255" y="57"/>
                  </a:lnTo>
                  <a:lnTo>
                    <a:pt x="255" y="85"/>
                  </a:lnTo>
                  <a:lnTo>
                    <a:pt x="141" y="170"/>
                  </a:lnTo>
                  <a:lnTo>
                    <a:pt x="113" y="255"/>
                  </a:lnTo>
                  <a:lnTo>
                    <a:pt x="56" y="312"/>
                  </a:lnTo>
                  <a:lnTo>
                    <a:pt x="0" y="340"/>
                  </a:lnTo>
                  <a:lnTo>
                    <a:pt x="0" y="425"/>
                  </a:lnTo>
                  <a:lnTo>
                    <a:pt x="85" y="510"/>
                  </a:lnTo>
                  <a:lnTo>
                    <a:pt x="227" y="454"/>
                  </a:lnTo>
                  <a:lnTo>
                    <a:pt x="312" y="397"/>
                  </a:lnTo>
                  <a:lnTo>
                    <a:pt x="368" y="425"/>
                  </a:lnTo>
                  <a:lnTo>
                    <a:pt x="453" y="425"/>
                  </a:lnTo>
                  <a:lnTo>
                    <a:pt x="567" y="454"/>
                  </a:lnTo>
                  <a:lnTo>
                    <a:pt x="623" y="425"/>
                  </a:lnTo>
                  <a:lnTo>
                    <a:pt x="652" y="283"/>
                  </a:lnTo>
                  <a:lnTo>
                    <a:pt x="595" y="255"/>
                  </a:lnTo>
                  <a:lnTo>
                    <a:pt x="652" y="198"/>
                  </a:lnTo>
                  <a:lnTo>
                    <a:pt x="623" y="170"/>
                  </a:lnTo>
                  <a:lnTo>
                    <a:pt x="482" y="142"/>
                  </a:lnTo>
                  <a:lnTo>
                    <a:pt x="425" y="0"/>
                  </a:lnTo>
                  <a:lnTo>
                    <a:pt x="39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6" name="Freeform 286"/>
            <p:cNvSpPr>
              <a:spLocks/>
            </p:cNvSpPr>
            <p:nvPr/>
          </p:nvSpPr>
          <p:spPr bwMode="auto">
            <a:xfrm>
              <a:off x="2514" y="4741"/>
              <a:ext cx="595" cy="737"/>
            </a:xfrm>
            <a:custGeom>
              <a:avLst/>
              <a:gdLst>
                <a:gd name="T0" fmla="*/ 595 w 595"/>
                <a:gd name="T1" fmla="*/ 198 h 737"/>
                <a:gd name="T2" fmla="*/ 510 w 595"/>
                <a:gd name="T3" fmla="*/ 453 h 737"/>
                <a:gd name="T4" fmla="*/ 510 w 595"/>
                <a:gd name="T5" fmla="*/ 510 h 737"/>
                <a:gd name="T6" fmla="*/ 425 w 595"/>
                <a:gd name="T7" fmla="*/ 567 h 737"/>
                <a:gd name="T8" fmla="*/ 397 w 595"/>
                <a:gd name="T9" fmla="*/ 623 h 737"/>
                <a:gd name="T10" fmla="*/ 397 w 595"/>
                <a:gd name="T11" fmla="*/ 680 h 737"/>
                <a:gd name="T12" fmla="*/ 283 w 595"/>
                <a:gd name="T13" fmla="*/ 680 h 737"/>
                <a:gd name="T14" fmla="*/ 227 w 595"/>
                <a:gd name="T15" fmla="*/ 737 h 737"/>
                <a:gd name="T16" fmla="*/ 85 w 595"/>
                <a:gd name="T17" fmla="*/ 680 h 737"/>
                <a:gd name="T18" fmla="*/ 56 w 595"/>
                <a:gd name="T19" fmla="*/ 567 h 737"/>
                <a:gd name="T20" fmla="*/ 0 w 595"/>
                <a:gd name="T21" fmla="*/ 538 h 737"/>
                <a:gd name="T22" fmla="*/ 0 w 595"/>
                <a:gd name="T23" fmla="*/ 453 h 737"/>
                <a:gd name="T24" fmla="*/ 28 w 595"/>
                <a:gd name="T25" fmla="*/ 397 h 737"/>
                <a:gd name="T26" fmla="*/ 0 w 595"/>
                <a:gd name="T27" fmla="*/ 312 h 737"/>
                <a:gd name="T28" fmla="*/ 56 w 595"/>
                <a:gd name="T29" fmla="*/ 227 h 737"/>
                <a:gd name="T30" fmla="*/ 28 w 595"/>
                <a:gd name="T31" fmla="*/ 170 h 737"/>
                <a:gd name="T32" fmla="*/ 56 w 595"/>
                <a:gd name="T33" fmla="*/ 85 h 737"/>
                <a:gd name="T34" fmla="*/ 85 w 595"/>
                <a:gd name="T35" fmla="*/ 85 h 737"/>
                <a:gd name="T36" fmla="*/ 113 w 595"/>
                <a:gd name="T37" fmla="*/ 85 h 737"/>
                <a:gd name="T38" fmla="*/ 141 w 595"/>
                <a:gd name="T39" fmla="*/ 0 h 737"/>
                <a:gd name="T40" fmla="*/ 227 w 595"/>
                <a:gd name="T41" fmla="*/ 28 h 737"/>
                <a:gd name="T42" fmla="*/ 340 w 595"/>
                <a:gd name="T43" fmla="*/ 227 h 737"/>
                <a:gd name="T44" fmla="*/ 425 w 595"/>
                <a:gd name="T45" fmla="*/ 312 h 737"/>
                <a:gd name="T46" fmla="*/ 482 w 595"/>
                <a:gd name="T47" fmla="*/ 198 h 737"/>
                <a:gd name="T48" fmla="*/ 595 w 595"/>
                <a:gd name="T49" fmla="*/ 198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95" h="737">
                  <a:moveTo>
                    <a:pt x="595" y="198"/>
                  </a:moveTo>
                  <a:lnTo>
                    <a:pt x="510" y="453"/>
                  </a:lnTo>
                  <a:lnTo>
                    <a:pt x="510" y="510"/>
                  </a:lnTo>
                  <a:lnTo>
                    <a:pt x="425" y="567"/>
                  </a:lnTo>
                  <a:lnTo>
                    <a:pt x="397" y="623"/>
                  </a:lnTo>
                  <a:lnTo>
                    <a:pt x="397" y="680"/>
                  </a:lnTo>
                  <a:lnTo>
                    <a:pt x="283" y="680"/>
                  </a:lnTo>
                  <a:lnTo>
                    <a:pt x="227" y="737"/>
                  </a:lnTo>
                  <a:lnTo>
                    <a:pt x="85" y="680"/>
                  </a:lnTo>
                  <a:lnTo>
                    <a:pt x="56" y="567"/>
                  </a:lnTo>
                  <a:lnTo>
                    <a:pt x="0" y="538"/>
                  </a:lnTo>
                  <a:lnTo>
                    <a:pt x="0" y="453"/>
                  </a:lnTo>
                  <a:lnTo>
                    <a:pt x="28" y="397"/>
                  </a:lnTo>
                  <a:lnTo>
                    <a:pt x="0" y="312"/>
                  </a:lnTo>
                  <a:lnTo>
                    <a:pt x="56" y="227"/>
                  </a:lnTo>
                  <a:lnTo>
                    <a:pt x="28" y="170"/>
                  </a:lnTo>
                  <a:lnTo>
                    <a:pt x="56" y="85"/>
                  </a:lnTo>
                  <a:lnTo>
                    <a:pt x="85" y="85"/>
                  </a:lnTo>
                  <a:lnTo>
                    <a:pt x="113" y="85"/>
                  </a:lnTo>
                  <a:lnTo>
                    <a:pt x="141" y="0"/>
                  </a:lnTo>
                  <a:lnTo>
                    <a:pt x="227" y="28"/>
                  </a:lnTo>
                  <a:lnTo>
                    <a:pt x="340" y="227"/>
                  </a:lnTo>
                  <a:lnTo>
                    <a:pt x="425" y="312"/>
                  </a:lnTo>
                  <a:lnTo>
                    <a:pt x="482" y="198"/>
                  </a:lnTo>
                  <a:lnTo>
                    <a:pt x="595" y="19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7" name="Freeform 287"/>
            <p:cNvSpPr>
              <a:spLocks/>
            </p:cNvSpPr>
            <p:nvPr/>
          </p:nvSpPr>
          <p:spPr bwMode="auto">
            <a:xfrm>
              <a:off x="2967" y="5478"/>
              <a:ext cx="284" cy="227"/>
            </a:xfrm>
            <a:custGeom>
              <a:avLst/>
              <a:gdLst>
                <a:gd name="T0" fmla="*/ 199 w 284"/>
                <a:gd name="T1" fmla="*/ 28 h 227"/>
                <a:gd name="T2" fmla="*/ 142 w 284"/>
                <a:gd name="T3" fmla="*/ 0 h 227"/>
                <a:gd name="T4" fmla="*/ 57 w 284"/>
                <a:gd name="T5" fmla="*/ 28 h 227"/>
                <a:gd name="T6" fmla="*/ 0 w 284"/>
                <a:gd name="T7" fmla="*/ 0 h 227"/>
                <a:gd name="T8" fmla="*/ 0 w 284"/>
                <a:gd name="T9" fmla="*/ 142 h 227"/>
                <a:gd name="T10" fmla="*/ 57 w 284"/>
                <a:gd name="T11" fmla="*/ 142 h 227"/>
                <a:gd name="T12" fmla="*/ 114 w 284"/>
                <a:gd name="T13" fmla="*/ 227 h 227"/>
                <a:gd name="T14" fmla="*/ 170 w 284"/>
                <a:gd name="T15" fmla="*/ 227 h 227"/>
                <a:gd name="T16" fmla="*/ 170 w 284"/>
                <a:gd name="T17" fmla="*/ 170 h 227"/>
                <a:gd name="T18" fmla="*/ 255 w 284"/>
                <a:gd name="T19" fmla="*/ 170 h 227"/>
                <a:gd name="T20" fmla="*/ 284 w 284"/>
                <a:gd name="T21" fmla="*/ 142 h 227"/>
                <a:gd name="T22" fmla="*/ 255 w 284"/>
                <a:gd name="T23" fmla="*/ 85 h 227"/>
                <a:gd name="T24" fmla="*/ 227 w 284"/>
                <a:gd name="T25" fmla="*/ 113 h 227"/>
                <a:gd name="T26" fmla="*/ 199 w 284"/>
                <a:gd name="T27" fmla="*/ 113 h 227"/>
                <a:gd name="T28" fmla="*/ 227 w 284"/>
                <a:gd name="T29" fmla="*/ 57 h 227"/>
                <a:gd name="T30" fmla="*/ 199 w 284"/>
                <a:gd name="T31" fmla="*/ 28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4" h="227">
                  <a:moveTo>
                    <a:pt x="199" y="28"/>
                  </a:moveTo>
                  <a:lnTo>
                    <a:pt x="142" y="0"/>
                  </a:lnTo>
                  <a:lnTo>
                    <a:pt x="57" y="28"/>
                  </a:lnTo>
                  <a:lnTo>
                    <a:pt x="0" y="0"/>
                  </a:lnTo>
                  <a:lnTo>
                    <a:pt x="0" y="142"/>
                  </a:lnTo>
                  <a:lnTo>
                    <a:pt x="57" y="142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84" y="142"/>
                  </a:lnTo>
                  <a:lnTo>
                    <a:pt x="255" y="85"/>
                  </a:lnTo>
                  <a:lnTo>
                    <a:pt x="227" y="113"/>
                  </a:lnTo>
                  <a:lnTo>
                    <a:pt x="199" y="113"/>
                  </a:lnTo>
                  <a:lnTo>
                    <a:pt x="227" y="57"/>
                  </a:lnTo>
                  <a:lnTo>
                    <a:pt x="199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8" name="Freeform 288"/>
            <p:cNvSpPr>
              <a:spLocks/>
            </p:cNvSpPr>
            <p:nvPr/>
          </p:nvSpPr>
          <p:spPr bwMode="auto">
            <a:xfrm>
              <a:off x="2967" y="5790"/>
              <a:ext cx="255" cy="198"/>
            </a:xfrm>
            <a:custGeom>
              <a:avLst/>
              <a:gdLst>
                <a:gd name="T0" fmla="*/ 57 w 255"/>
                <a:gd name="T1" fmla="*/ 28 h 198"/>
                <a:gd name="T2" fmla="*/ 0 w 255"/>
                <a:gd name="T3" fmla="*/ 141 h 198"/>
                <a:gd name="T4" fmla="*/ 29 w 255"/>
                <a:gd name="T5" fmla="*/ 198 h 198"/>
                <a:gd name="T6" fmla="*/ 57 w 255"/>
                <a:gd name="T7" fmla="*/ 198 h 198"/>
                <a:gd name="T8" fmla="*/ 85 w 255"/>
                <a:gd name="T9" fmla="*/ 170 h 198"/>
                <a:gd name="T10" fmla="*/ 170 w 255"/>
                <a:gd name="T11" fmla="*/ 170 h 198"/>
                <a:gd name="T12" fmla="*/ 255 w 255"/>
                <a:gd name="T13" fmla="*/ 170 h 198"/>
                <a:gd name="T14" fmla="*/ 255 w 255"/>
                <a:gd name="T15" fmla="*/ 113 h 198"/>
                <a:gd name="T16" fmla="*/ 227 w 255"/>
                <a:gd name="T17" fmla="*/ 56 h 198"/>
                <a:gd name="T18" fmla="*/ 199 w 255"/>
                <a:gd name="T19" fmla="*/ 56 h 198"/>
                <a:gd name="T20" fmla="*/ 199 w 255"/>
                <a:gd name="T21" fmla="*/ 0 h 198"/>
                <a:gd name="T22" fmla="*/ 170 w 255"/>
                <a:gd name="T23" fmla="*/ 0 h 198"/>
                <a:gd name="T24" fmla="*/ 142 w 255"/>
                <a:gd name="T25" fmla="*/ 28 h 198"/>
                <a:gd name="T26" fmla="*/ 114 w 255"/>
                <a:gd name="T27" fmla="*/ 0 h 198"/>
                <a:gd name="T28" fmla="*/ 85 w 255"/>
                <a:gd name="T29" fmla="*/ 0 h 198"/>
                <a:gd name="T30" fmla="*/ 85 w 255"/>
                <a:gd name="T31" fmla="*/ 28 h 198"/>
                <a:gd name="T32" fmla="*/ 57 w 255"/>
                <a:gd name="T33" fmla="*/ 2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5" h="198">
                  <a:moveTo>
                    <a:pt x="57" y="28"/>
                  </a:moveTo>
                  <a:lnTo>
                    <a:pt x="0" y="141"/>
                  </a:lnTo>
                  <a:lnTo>
                    <a:pt x="29" y="198"/>
                  </a:lnTo>
                  <a:lnTo>
                    <a:pt x="57" y="198"/>
                  </a:lnTo>
                  <a:lnTo>
                    <a:pt x="85" y="170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55" y="113"/>
                  </a:lnTo>
                  <a:lnTo>
                    <a:pt x="227" y="56"/>
                  </a:lnTo>
                  <a:lnTo>
                    <a:pt x="199" y="56"/>
                  </a:lnTo>
                  <a:lnTo>
                    <a:pt x="199" y="0"/>
                  </a:lnTo>
                  <a:lnTo>
                    <a:pt x="170" y="0"/>
                  </a:lnTo>
                  <a:lnTo>
                    <a:pt x="142" y="28"/>
                  </a:lnTo>
                  <a:lnTo>
                    <a:pt x="114" y="0"/>
                  </a:lnTo>
                  <a:lnTo>
                    <a:pt x="85" y="0"/>
                  </a:lnTo>
                  <a:lnTo>
                    <a:pt x="85" y="28"/>
                  </a:lnTo>
                  <a:lnTo>
                    <a:pt x="57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1" name="Freeform 291"/>
            <p:cNvSpPr>
              <a:spLocks/>
            </p:cNvSpPr>
            <p:nvPr/>
          </p:nvSpPr>
          <p:spPr bwMode="auto">
            <a:xfrm>
              <a:off x="3024" y="5251"/>
              <a:ext cx="539" cy="652"/>
            </a:xfrm>
            <a:custGeom>
              <a:avLst/>
              <a:gdLst>
                <a:gd name="T0" fmla="*/ 369 w 539"/>
                <a:gd name="T1" fmla="*/ 28 h 652"/>
                <a:gd name="T2" fmla="*/ 312 w 539"/>
                <a:gd name="T3" fmla="*/ 0 h 652"/>
                <a:gd name="T4" fmla="*/ 312 w 539"/>
                <a:gd name="T5" fmla="*/ 85 h 652"/>
                <a:gd name="T6" fmla="*/ 227 w 539"/>
                <a:gd name="T7" fmla="*/ 113 h 652"/>
                <a:gd name="T8" fmla="*/ 170 w 539"/>
                <a:gd name="T9" fmla="*/ 198 h 652"/>
                <a:gd name="T10" fmla="*/ 142 w 539"/>
                <a:gd name="T11" fmla="*/ 255 h 652"/>
                <a:gd name="T12" fmla="*/ 170 w 539"/>
                <a:gd name="T13" fmla="*/ 284 h 652"/>
                <a:gd name="T14" fmla="*/ 142 w 539"/>
                <a:gd name="T15" fmla="*/ 340 h 652"/>
                <a:gd name="T16" fmla="*/ 170 w 539"/>
                <a:gd name="T17" fmla="*/ 340 h 652"/>
                <a:gd name="T18" fmla="*/ 198 w 539"/>
                <a:gd name="T19" fmla="*/ 312 h 652"/>
                <a:gd name="T20" fmla="*/ 227 w 539"/>
                <a:gd name="T21" fmla="*/ 369 h 652"/>
                <a:gd name="T22" fmla="*/ 198 w 539"/>
                <a:gd name="T23" fmla="*/ 397 h 652"/>
                <a:gd name="T24" fmla="*/ 113 w 539"/>
                <a:gd name="T25" fmla="*/ 397 h 652"/>
                <a:gd name="T26" fmla="*/ 113 w 539"/>
                <a:gd name="T27" fmla="*/ 454 h 652"/>
                <a:gd name="T28" fmla="*/ 57 w 539"/>
                <a:gd name="T29" fmla="*/ 454 h 652"/>
                <a:gd name="T30" fmla="*/ 0 w 539"/>
                <a:gd name="T31" fmla="*/ 369 h 652"/>
                <a:gd name="T32" fmla="*/ 0 w 539"/>
                <a:gd name="T33" fmla="*/ 567 h 652"/>
                <a:gd name="T34" fmla="*/ 28 w 539"/>
                <a:gd name="T35" fmla="*/ 567 h 652"/>
                <a:gd name="T36" fmla="*/ 28 w 539"/>
                <a:gd name="T37" fmla="*/ 539 h 652"/>
                <a:gd name="T38" fmla="*/ 57 w 539"/>
                <a:gd name="T39" fmla="*/ 539 h 652"/>
                <a:gd name="T40" fmla="*/ 85 w 539"/>
                <a:gd name="T41" fmla="*/ 567 h 652"/>
                <a:gd name="T42" fmla="*/ 113 w 539"/>
                <a:gd name="T43" fmla="*/ 539 h 652"/>
                <a:gd name="T44" fmla="*/ 142 w 539"/>
                <a:gd name="T45" fmla="*/ 539 h 652"/>
                <a:gd name="T46" fmla="*/ 142 w 539"/>
                <a:gd name="T47" fmla="*/ 595 h 652"/>
                <a:gd name="T48" fmla="*/ 170 w 539"/>
                <a:gd name="T49" fmla="*/ 595 h 652"/>
                <a:gd name="T50" fmla="*/ 198 w 539"/>
                <a:gd name="T51" fmla="*/ 652 h 652"/>
                <a:gd name="T52" fmla="*/ 227 w 539"/>
                <a:gd name="T53" fmla="*/ 624 h 652"/>
                <a:gd name="T54" fmla="*/ 312 w 539"/>
                <a:gd name="T55" fmla="*/ 624 h 652"/>
                <a:gd name="T56" fmla="*/ 397 w 539"/>
                <a:gd name="T57" fmla="*/ 595 h 652"/>
                <a:gd name="T58" fmla="*/ 482 w 539"/>
                <a:gd name="T59" fmla="*/ 624 h 652"/>
                <a:gd name="T60" fmla="*/ 510 w 539"/>
                <a:gd name="T61" fmla="*/ 567 h 652"/>
                <a:gd name="T62" fmla="*/ 510 w 539"/>
                <a:gd name="T63" fmla="*/ 510 h 652"/>
                <a:gd name="T64" fmla="*/ 539 w 539"/>
                <a:gd name="T65" fmla="*/ 454 h 652"/>
                <a:gd name="T66" fmla="*/ 510 w 539"/>
                <a:gd name="T67" fmla="*/ 425 h 652"/>
                <a:gd name="T68" fmla="*/ 482 w 539"/>
                <a:gd name="T69" fmla="*/ 454 h 652"/>
                <a:gd name="T70" fmla="*/ 454 w 539"/>
                <a:gd name="T71" fmla="*/ 397 h 652"/>
                <a:gd name="T72" fmla="*/ 425 w 539"/>
                <a:gd name="T73" fmla="*/ 454 h 652"/>
                <a:gd name="T74" fmla="*/ 369 w 539"/>
                <a:gd name="T75" fmla="*/ 482 h 652"/>
                <a:gd name="T76" fmla="*/ 369 w 539"/>
                <a:gd name="T77" fmla="*/ 425 h 652"/>
                <a:gd name="T78" fmla="*/ 397 w 539"/>
                <a:gd name="T79" fmla="*/ 397 h 652"/>
                <a:gd name="T80" fmla="*/ 397 w 539"/>
                <a:gd name="T81" fmla="*/ 369 h 652"/>
                <a:gd name="T82" fmla="*/ 340 w 539"/>
                <a:gd name="T83" fmla="*/ 340 h 652"/>
                <a:gd name="T84" fmla="*/ 340 w 539"/>
                <a:gd name="T85" fmla="*/ 284 h 652"/>
                <a:gd name="T86" fmla="*/ 397 w 539"/>
                <a:gd name="T87" fmla="*/ 255 h 652"/>
                <a:gd name="T88" fmla="*/ 397 w 539"/>
                <a:gd name="T89" fmla="*/ 227 h 652"/>
                <a:gd name="T90" fmla="*/ 454 w 539"/>
                <a:gd name="T91" fmla="*/ 142 h 652"/>
                <a:gd name="T92" fmla="*/ 482 w 539"/>
                <a:gd name="T93" fmla="*/ 142 h 652"/>
                <a:gd name="T94" fmla="*/ 454 w 539"/>
                <a:gd name="T95" fmla="*/ 85 h 652"/>
                <a:gd name="T96" fmla="*/ 482 w 539"/>
                <a:gd name="T97" fmla="*/ 57 h 652"/>
                <a:gd name="T98" fmla="*/ 425 w 539"/>
                <a:gd name="T99" fmla="*/ 28 h 652"/>
                <a:gd name="T100" fmla="*/ 425 w 539"/>
                <a:gd name="T101" fmla="*/ 57 h 652"/>
                <a:gd name="T102" fmla="*/ 397 w 539"/>
                <a:gd name="T103" fmla="*/ 57 h 652"/>
                <a:gd name="T104" fmla="*/ 369 w 539"/>
                <a:gd name="T105" fmla="*/ 28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9" h="652">
                  <a:moveTo>
                    <a:pt x="369" y="28"/>
                  </a:moveTo>
                  <a:lnTo>
                    <a:pt x="312" y="0"/>
                  </a:lnTo>
                  <a:lnTo>
                    <a:pt x="312" y="85"/>
                  </a:lnTo>
                  <a:lnTo>
                    <a:pt x="227" y="113"/>
                  </a:lnTo>
                  <a:lnTo>
                    <a:pt x="170" y="198"/>
                  </a:lnTo>
                  <a:lnTo>
                    <a:pt x="142" y="255"/>
                  </a:lnTo>
                  <a:lnTo>
                    <a:pt x="170" y="284"/>
                  </a:lnTo>
                  <a:lnTo>
                    <a:pt x="142" y="340"/>
                  </a:lnTo>
                  <a:lnTo>
                    <a:pt x="170" y="340"/>
                  </a:lnTo>
                  <a:lnTo>
                    <a:pt x="198" y="312"/>
                  </a:lnTo>
                  <a:lnTo>
                    <a:pt x="227" y="369"/>
                  </a:lnTo>
                  <a:lnTo>
                    <a:pt x="198" y="397"/>
                  </a:lnTo>
                  <a:lnTo>
                    <a:pt x="113" y="397"/>
                  </a:lnTo>
                  <a:lnTo>
                    <a:pt x="113" y="454"/>
                  </a:lnTo>
                  <a:lnTo>
                    <a:pt x="57" y="454"/>
                  </a:lnTo>
                  <a:lnTo>
                    <a:pt x="0" y="369"/>
                  </a:lnTo>
                  <a:lnTo>
                    <a:pt x="0" y="567"/>
                  </a:lnTo>
                  <a:lnTo>
                    <a:pt x="28" y="567"/>
                  </a:lnTo>
                  <a:lnTo>
                    <a:pt x="28" y="539"/>
                  </a:lnTo>
                  <a:lnTo>
                    <a:pt x="57" y="539"/>
                  </a:lnTo>
                  <a:lnTo>
                    <a:pt x="85" y="567"/>
                  </a:lnTo>
                  <a:lnTo>
                    <a:pt x="113" y="539"/>
                  </a:lnTo>
                  <a:lnTo>
                    <a:pt x="142" y="539"/>
                  </a:lnTo>
                  <a:lnTo>
                    <a:pt x="142" y="595"/>
                  </a:lnTo>
                  <a:lnTo>
                    <a:pt x="170" y="595"/>
                  </a:lnTo>
                  <a:lnTo>
                    <a:pt x="198" y="652"/>
                  </a:lnTo>
                  <a:lnTo>
                    <a:pt x="227" y="624"/>
                  </a:lnTo>
                  <a:lnTo>
                    <a:pt x="312" y="624"/>
                  </a:lnTo>
                  <a:lnTo>
                    <a:pt x="397" y="595"/>
                  </a:lnTo>
                  <a:lnTo>
                    <a:pt x="482" y="624"/>
                  </a:lnTo>
                  <a:lnTo>
                    <a:pt x="510" y="567"/>
                  </a:lnTo>
                  <a:lnTo>
                    <a:pt x="510" y="510"/>
                  </a:lnTo>
                  <a:lnTo>
                    <a:pt x="539" y="454"/>
                  </a:lnTo>
                  <a:lnTo>
                    <a:pt x="510" y="425"/>
                  </a:lnTo>
                  <a:lnTo>
                    <a:pt x="482" y="454"/>
                  </a:lnTo>
                  <a:lnTo>
                    <a:pt x="454" y="397"/>
                  </a:lnTo>
                  <a:lnTo>
                    <a:pt x="425" y="454"/>
                  </a:lnTo>
                  <a:lnTo>
                    <a:pt x="369" y="482"/>
                  </a:lnTo>
                  <a:lnTo>
                    <a:pt x="369" y="425"/>
                  </a:lnTo>
                  <a:lnTo>
                    <a:pt x="397" y="397"/>
                  </a:lnTo>
                  <a:lnTo>
                    <a:pt x="397" y="369"/>
                  </a:lnTo>
                  <a:lnTo>
                    <a:pt x="340" y="340"/>
                  </a:lnTo>
                  <a:lnTo>
                    <a:pt x="340" y="284"/>
                  </a:lnTo>
                  <a:lnTo>
                    <a:pt x="397" y="255"/>
                  </a:lnTo>
                  <a:lnTo>
                    <a:pt x="397" y="227"/>
                  </a:lnTo>
                  <a:lnTo>
                    <a:pt x="454" y="142"/>
                  </a:lnTo>
                  <a:lnTo>
                    <a:pt x="482" y="142"/>
                  </a:lnTo>
                  <a:lnTo>
                    <a:pt x="454" y="85"/>
                  </a:lnTo>
                  <a:lnTo>
                    <a:pt x="482" y="57"/>
                  </a:lnTo>
                  <a:lnTo>
                    <a:pt x="425" y="28"/>
                  </a:lnTo>
                  <a:lnTo>
                    <a:pt x="425" y="57"/>
                  </a:lnTo>
                  <a:lnTo>
                    <a:pt x="397" y="57"/>
                  </a:lnTo>
                  <a:lnTo>
                    <a:pt x="369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2" name="Freeform 292"/>
            <p:cNvSpPr>
              <a:spLocks/>
            </p:cNvSpPr>
            <p:nvPr/>
          </p:nvSpPr>
          <p:spPr bwMode="auto">
            <a:xfrm>
              <a:off x="3364" y="5251"/>
              <a:ext cx="397" cy="482"/>
            </a:xfrm>
            <a:custGeom>
              <a:avLst/>
              <a:gdLst>
                <a:gd name="T0" fmla="*/ 199 w 397"/>
                <a:gd name="T1" fmla="*/ 454 h 482"/>
                <a:gd name="T2" fmla="*/ 170 w 397"/>
                <a:gd name="T3" fmla="*/ 425 h 482"/>
                <a:gd name="T4" fmla="*/ 142 w 397"/>
                <a:gd name="T5" fmla="*/ 454 h 482"/>
                <a:gd name="T6" fmla="*/ 114 w 397"/>
                <a:gd name="T7" fmla="*/ 397 h 482"/>
                <a:gd name="T8" fmla="*/ 85 w 397"/>
                <a:gd name="T9" fmla="*/ 454 h 482"/>
                <a:gd name="T10" fmla="*/ 29 w 397"/>
                <a:gd name="T11" fmla="*/ 482 h 482"/>
                <a:gd name="T12" fmla="*/ 29 w 397"/>
                <a:gd name="T13" fmla="*/ 425 h 482"/>
                <a:gd name="T14" fmla="*/ 57 w 397"/>
                <a:gd name="T15" fmla="*/ 397 h 482"/>
                <a:gd name="T16" fmla="*/ 57 w 397"/>
                <a:gd name="T17" fmla="*/ 369 h 482"/>
                <a:gd name="T18" fmla="*/ 0 w 397"/>
                <a:gd name="T19" fmla="*/ 340 h 482"/>
                <a:gd name="T20" fmla="*/ 0 w 397"/>
                <a:gd name="T21" fmla="*/ 284 h 482"/>
                <a:gd name="T22" fmla="*/ 57 w 397"/>
                <a:gd name="T23" fmla="*/ 255 h 482"/>
                <a:gd name="T24" fmla="*/ 57 w 397"/>
                <a:gd name="T25" fmla="*/ 227 h 482"/>
                <a:gd name="T26" fmla="*/ 114 w 397"/>
                <a:gd name="T27" fmla="*/ 142 h 482"/>
                <a:gd name="T28" fmla="*/ 142 w 397"/>
                <a:gd name="T29" fmla="*/ 142 h 482"/>
                <a:gd name="T30" fmla="*/ 114 w 397"/>
                <a:gd name="T31" fmla="*/ 85 h 482"/>
                <a:gd name="T32" fmla="*/ 142 w 397"/>
                <a:gd name="T33" fmla="*/ 57 h 482"/>
                <a:gd name="T34" fmla="*/ 85 w 397"/>
                <a:gd name="T35" fmla="*/ 28 h 482"/>
                <a:gd name="T36" fmla="*/ 142 w 397"/>
                <a:gd name="T37" fmla="*/ 28 h 482"/>
                <a:gd name="T38" fmla="*/ 170 w 397"/>
                <a:gd name="T39" fmla="*/ 0 h 482"/>
                <a:gd name="T40" fmla="*/ 227 w 397"/>
                <a:gd name="T41" fmla="*/ 57 h 482"/>
                <a:gd name="T42" fmla="*/ 255 w 397"/>
                <a:gd name="T43" fmla="*/ 0 h 482"/>
                <a:gd name="T44" fmla="*/ 284 w 397"/>
                <a:gd name="T45" fmla="*/ 28 h 482"/>
                <a:gd name="T46" fmla="*/ 255 w 397"/>
                <a:gd name="T47" fmla="*/ 57 h 482"/>
                <a:gd name="T48" fmla="*/ 284 w 397"/>
                <a:gd name="T49" fmla="*/ 57 h 482"/>
                <a:gd name="T50" fmla="*/ 284 w 397"/>
                <a:gd name="T51" fmla="*/ 113 h 482"/>
                <a:gd name="T52" fmla="*/ 312 w 397"/>
                <a:gd name="T53" fmla="*/ 142 h 482"/>
                <a:gd name="T54" fmla="*/ 284 w 397"/>
                <a:gd name="T55" fmla="*/ 198 h 482"/>
                <a:gd name="T56" fmla="*/ 340 w 397"/>
                <a:gd name="T57" fmla="*/ 198 h 482"/>
                <a:gd name="T58" fmla="*/ 369 w 397"/>
                <a:gd name="T59" fmla="*/ 198 h 482"/>
                <a:gd name="T60" fmla="*/ 397 w 397"/>
                <a:gd name="T61" fmla="*/ 227 h 482"/>
                <a:gd name="T62" fmla="*/ 397 w 397"/>
                <a:gd name="T63" fmla="*/ 255 h 482"/>
                <a:gd name="T64" fmla="*/ 369 w 397"/>
                <a:gd name="T65" fmla="*/ 284 h 482"/>
                <a:gd name="T66" fmla="*/ 312 w 397"/>
                <a:gd name="T67" fmla="*/ 255 h 482"/>
                <a:gd name="T68" fmla="*/ 312 w 397"/>
                <a:gd name="T69" fmla="*/ 284 h 482"/>
                <a:gd name="T70" fmla="*/ 255 w 397"/>
                <a:gd name="T71" fmla="*/ 369 h 482"/>
                <a:gd name="T72" fmla="*/ 227 w 397"/>
                <a:gd name="T73" fmla="*/ 340 h 482"/>
                <a:gd name="T74" fmla="*/ 170 w 397"/>
                <a:gd name="T75" fmla="*/ 369 h 482"/>
                <a:gd name="T76" fmla="*/ 227 w 397"/>
                <a:gd name="T77" fmla="*/ 425 h 482"/>
                <a:gd name="T78" fmla="*/ 199 w 397"/>
                <a:gd name="T79" fmla="*/ 454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397" h="482">
                  <a:moveTo>
                    <a:pt x="199" y="454"/>
                  </a:moveTo>
                  <a:lnTo>
                    <a:pt x="170" y="425"/>
                  </a:lnTo>
                  <a:lnTo>
                    <a:pt x="142" y="454"/>
                  </a:lnTo>
                  <a:lnTo>
                    <a:pt x="114" y="397"/>
                  </a:lnTo>
                  <a:lnTo>
                    <a:pt x="85" y="454"/>
                  </a:lnTo>
                  <a:lnTo>
                    <a:pt x="29" y="482"/>
                  </a:lnTo>
                  <a:lnTo>
                    <a:pt x="29" y="425"/>
                  </a:lnTo>
                  <a:lnTo>
                    <a:pt x="57" y="397"/>
                  </a:lnTo>
                  <a:lnTo>
                    <a:pt x="57" y="369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55"/>
                  </a:lnTo>
                  <a:lnTo>
                    <a:pt x="57" y="227"/>
                  </a:lnTo>
                  <a:lnTo>
                    <a:pt x="114" y="142"/>
                  </a:lnTo>
                  <a:lnTo>
                    <a:pt x="142" y="142"/>
                  </a:lnTo>
                  <a:lnTo>
                    <a:pt x="114" y="85"/>
                  </a:lnTo>
                  <a:lnTo>
                    <a:pt x="142" y="57"/>
                  </a:lnTo>
                  <a:lnTo>
                    <a:pt x="85" y="28"/>
                  </a:lnTo>
                  <a:lnTo>
                    <a:pt x="142" y="28"/>
                  </a:lnTo>
                  <a:lnTo>
                    <a:pt x="170" y="0"/>
                  </a:lnTo>
                  <a:lnTo>
                    <a:pt x="227" y="57"/>
                  </a:lnTo>
                  <a:lnTo>
                    <a:pt x="255" y="0"/>
                  </a:lnTo>
                  <a:lnTo>
                    <a:pt x="284" y="28"/>
                  </a:lnTo>
                  <a:lnTo>
                    <a:pt x="255" y="57"/>
                  </a:lnTo>
                  <a:lnTo>
                    <a:pt x="284" y="57"/>
                  </a:lnTo>
                  <a:lnTo>
                    <a:pt x="284" y="113"/>
                  </a:lnTo>
                  <a:lnTo>
                    <a:pt x="312" y="142"/>
                  </a:lnTo>
                  <a:lnTo>
                    <a:pt x="284" y="198"/>
                  </a:lnTo>
                  <a:lnTo>
                    <a:pt x="340" y="198"/>
                  </a:lnTo>
                  <a:lnTo>
                    <a:pt x="369" y="198"/>
                  </a:lnTo>
                  <a:lnTo>
                    <a:pt x="397" y="227"/>
                  </a:lnTo>
                  <a:lnTo>
                    <a:pt x="397" y="255"/>
                  </a:lnTo>
                  <a:lnTo>
                    <a:pt x="369" y="284"/>
                  </a:lnTo>
                  <a:lnTo>
                    <a:pt x="312" y="255"/>
                  </a:lnTo>
                  <a:lnTo>
                    <a:pt x="312" y="284"/>
                  </a:lnTo>
                  <a:lnTo>
                    <a:pt x="255" y="369"/>
                  </a:lnTo>
                  <a:lnTo>
                    <a:pt x="227" y="340"/>
                  </a:lnTo>
                  <a:lnTo>
                    <a:pt x="170" y="369"/>
                  </a:lnTo>
                  <a:lnTo>
                    <a:pt x="227" y="425"/>
                  </a:lnTo>
                  <a:lnTo>
                    <a:pt x="199" y="45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3" name="Freeform 293"/>
            <p:cNvSpPr>
              <a:spLocks/>
            </p:cNvSpPr>
            <p:nvPr/>
          </p:nvSpPr>
          <p:spPr bwMode="auto">
            <a:xfrm>
              <a:off x="3393" y="4854"/>
              <a:ext cx="595" cy="595"/>
            </a:xfrm>
            <a:custGeom>
              <a:avLst/>
              <a:gdLst>
                <a:gd name="T0" fmla="*/ 595 w 595"/>
                <a:gd name="T1" fmla="*/ 425 h 595"/>
                <a:gd name="T2" fmla="*/ 538 w 595"/>
                <a:gd name="T3" fmla="*/ 312 h 595"/>
                <a:gd name="T4" fmla="*/ 396 w 595"/>
                <a:gd name="T5" fmla="*/ 170 h 595"/>
                <a:gd name="T6" fmla="*/ 453 w 595"/>
                <a:gd name="T7" fmla="*/ 142 h 595"/>
                <a:gd name="T8" fmla="*/ 481 w 595"/>
                <a:gd name="T9" fmla="*/ 85 h 595"/>
                <a:gd name="T10" fmla="*/ 425 w 595"/>
                <a:gd name="T11" fmla="*/ 85 h 595"/>
                <a:gd name="T12" fmla="*/ 368 w 595"/>
                <a:gd name="T13" fmla="*/ 114 h 595"/>
                <a:gd name="T14" fmla="*/ 368 w 595"/>
                <a:gd name="T15" fmla="*/ 57 h 595"/>
                <a:gd name="T16" fmla="*/ 255 w 595"/>
                <a:gd name="T17" fmla="*/ 28 h 595"/>
                <a:gd name="T18" fmla="*/ 198 w 595"/>
                <a:gd name="T19" fmla="*/ 0 h 595"/>
                <a:gd name="T20" fmla="*/ 85 w 595"/>
                <a:gd name="T21" fmla="*/ 57 h 595"/>
                <a:gd name="T22" fmla="*/ 28 w 595"/>
                <a:gd name="T23" fmla="*/ 199 h 595"/>
                <a:gd name="T24" fmla="*/ 56 w 595"/>
                <a:gd name="T25" fmla="*/ 312 h 595"/>
                <a:gd name="T26" fmla="*/ 113 w 595"/>
                <a:gd name="T27" fmla="*/ 312 h 595"/>
                <a:gd name="T28" fmla="*/ 0 w 595"/>
                <a:gd name="T29" fmla="*/ 425 h 595"/>
                <a:gd name="T30" fmla="*/ 28 w 595"/>
                <a:gd name="T31" fmla="*/ 454 h 595"/>
                <a:gd name="T32" fmla="*/ 56 w 595"/>
                <a:gd name="T33" fmla="*/ 454 h 595"/>
                <a:gd name="T34" fmla="*/ 56 w 595"/>
                <a:gd name="T35" fmla="*/ 425 h 595"/>
                <a:gd name="T36" fmla="*/ 113 w 595"/>
                <a:gd name="T37" fmla="*/ 425 h 595"/>
                <a:gd name="T38" fmla="*/ 141 w 595"/>
                <a:gd name="T39" fmla="*/ 397 h 595"/>
                <a:gd name="T40" fmla="*/ 198 w 595"/>
                <a:gd name="T41" fmla="*/ 454 h 595"/>
                <a:gd name="T42" fmla="*/ 226 w 595"/>
                <a:gd name="T43" fmla="*/ 397 h 595"/>
                <a:gd name="T44" fmla="*/ 255 w 595"/>
                <a:gd name="T45" fmla="*/ 425 h 595"/>
                <a:gd name="T46" fmla="*/ 226 w 595"/>
                <a:gd name="T47" fmla="*/ 454 h 595"/>
                <a:gd name="T48" fmla="*/ 255 w 595"/>
                <a:gd name="T49" fmla="*/ 454 h 595"/>
                <a:gd name="T50" fmla="*/ 255 w 595"/>
                <a:gd name="T51" fmla="*/ 510 h 595"/>
                <a:gd name="T52" fmla="*/ 283 w 595"/>
                <a:gd name="T53" fmla="*/ 539 h 595"/>
                <a:gd name="T54" fmla="*/ 255 w 595"/>
                <a:gd name="T55" fmla="*/ 595 h 595"/>
                <a:gd name="T56" fmla="*/ 340 w 595"/>
                <a:gd name="T57" fmla="*/ 595 h 595"/>
                <a:gd name="T58" fmla="*/ 368 w 595"/>
                <a:gd name="T59" fmla="*/ 595 h 595"/>
                <a:gd name="T60" fmla="*/ 368 w 595"/>
                <a:gd name="T61" fmla="*/ 539 h 595"/>
                <a:gd name="T62" fmla="*/ 396 w 595"/>
                <a:gd name="T63" fmla="*/ 539 h 595"/>
                <a:gd name="T64" fmla="*/ 396 w 595"/>
                <a:gd name="T65" fmla="*/ 482 h 595"/>
                <a:gd name="T66" fmla="*/ 510 w 595"/>
                <a:gd name="T67" fmla="*/ 482 h 595"/>
                <a:gd name="T68" fmla="*/ 538 w 595"/>
                <a:gd name="T69" fmla="*/ 454 h 595"/>
                <a:gd name="T70" fmla="*/ 567 w 595"/>
                <a:gd name="T71" fmla="*/ 454 h 595"/>
                <a:gd name="T72" fmla="*/ 567 w 595"/>
                <a:gd name="T73" fmla="*/ 425 h 595"/>
                <a:gd name="T74" fmla="*/ 595 w 595"/>
                <a:gd name="T75" fmla="*/ 42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95" h="595">
                  <a:moveTo>
                    <a:pt x="595" y="425"/>
                  </a:moveTo>
                  <a:lnTo>
                    <a:pt x="538" y="312"/>
                  </a:lnTo>
                  <a:lnTo>
                    <a:pt x="396" y="170"/>
                  </a:lnTo>
                  <a:lnTo>
                    <a:pt x="453" y="142"/>
                  </a:lnTo>
                  <a:lnTo>
                    <a:pt x="481" y="85"/>
                  </a:lnTo>
                  <a:lnTo>
                    <a:pt x="425" y="85"/>
                  </a:lnTo>
                  <a:lnTo>
                    <a:pt x="368" y="114"/>
                  </a:lnTo>
                  <a:lnTo>
                    <a:pt x="368" y="57"/>
                  </a:lnTo>
                  <a:lnTo>
                    <a:pt x="255" y="28"/>
                  </a:lnTo>
                  <a:lnTo>
                    <a:pt x="198" y="0"/>
                  </a:lnTo>
                  <a:lnTo>
                    <a:pt x="85" y="57"/>
                  </a:lnTo>
                  <a:lnTo>
                    <a:pt x="28" y="199"/>
                  </a:lnTo>
                  <a:lnTo>
                    <a:pt x="56" y="312"/>
                  </a:lnTo>
                  <a:lnTo>
                    <a:pt x="113" y="312"/>
                  </a:lnTo>
                  <a:lnTo>
                    <a:pt x="0" y="425"/>
                  </a:lnTo>
                  <a:lnTo>
                    <a:pt x="28" y="454"/>
                  </a:lnTo>
                  <a:lnTo>
                    <a:pt x="56" y="454"/>
                  </a:lnTo>
                  <a:lnTo>
                    <a:pt x="56" y="425"/>
                  </a:lnTo>
                  <a:lnTo>
                    <a:pt x="113" y="425"/>
                  </a:lnTo>
                  <a:lnTo>
                    <a:pt x="141" y="397"/>
                  </a:lnTo>
                  <a:lnTo>
                    <a:pt x="198" y="454"/>
                  </a:lnTo>
                  <a:lnTo>
                    <a:pt x="226" y="397"/>
                  </a:lnTo>
                  <a:lnTo>
                    <a:pt x="255" y="425"/>
                  </a:lnTo>
                  <a:lnTo>
                    <a:pt x="226" y="454"/>
                  </a:lnTo>
                  <a:lnTo>
                    <a:pt x="255" y="454"/>
                  </a:lnTo>
                  <a:lnTo>
                    <a:pt x="255" y="510"/>
                  </a:lnTo>
                  <a:lnTo>
                    <a:pt x="283" y="539"/>
                  </a:lnTo>
                  <a:lnTo>
                    <a:pt x="255" y="595"/>
                  </a:lnTo>
                  <a:lnTo>
                    <a:pt x="340" y="595"/>
                  </a:lnTo>
                  <a:lnTo>
                    <a:pt x="368" y="595"/>
                  </a:lnTo>
                  <a:lnTo>
                    <a:pt x="368" y="539"/>
                  </a:lnTo>
                  <a:lnTo>
                    <a:pt x="396" y="539"/>
                  </a:lnTo>
                  <a:lnTo>
                    <a:pt x="396" y="482"/>
                  </a:lnTo>
                  <a:lnTo>
                    <a:pt x="510" y="482"/>
                  </a:lnTo>
                  <a:lnTo>
                    <a:pt x="538" y="454"/>
                  </a:lnTo>
                  <a:lnTo>
                    <a:pt x="567" y="454"/>
                  </a:lnTo>
                  <a:lnTo>
                    <a:pt x="567" y="425"/>
                  </a:lnTo>
                  <a:lnTo>
                    <a:pt x="595" y="42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4" name="Freeform 294"/>
            <p:cNvSpPr>
              <a:spLocks/>
            </p:cNvSpPr>
            <p:nvPr/>
          </p:nvSpPr>
          <p:spPr bwMode="auto">
            <a:xfrm>
              <a:off x="3534" y="5251"/>
              <a:ext cx="879" cy="567"/>
            </a:xfrm>
            <a:custGeom>
              <a:avLst/>
              <a:gdLst>
                <a:gd name="T0" fmla="*/ 709 w 879"/>
                <a:gd name="T1" fmla="*/ 482 h 567"/>
                <a:gd name="T2" fmla="*/ 681 w 879"/>
                <a:gd name="T3" fmla="*/ 539 h 567"/>
                <a:gd name="T4" fmla="*/ 652 w 879"/>
                <a:gd name="T5" fmla="*/ 482 h 567"/>
                <a:gd name="T6" fmla="*/ 652 w 879"/>
                <a:gd name="T7" fmla="*/ 454 h 567"/>
                <a:gd name="T8" fmla="*/ 624 w 879"/>
                <a:gd name="T9" fmla="*/ 454 h 567"/>
                <a:gd name="T10" fmla="*/ 567 w 879"/>
                <a:gd name="T11" fmla="*/ 425 h 567"/>
                <a:gd name="T12" fmla="*/ 539 w 879"/>
                <a:gd name="T13" fmla="*/ 454 h 567"/>
                <a:gd name="T14" fmla="*/ 511 w 879"/>
                <a:gd name="T15" fmla="*/ 425 h 567"/>
                <a:gd name="T16" fmla="*/ 397 w 879"/>
                <a:gd name="T17" fmla="*/ 454 h 567"/>
                <a:gd name="T18" fmla="*/ 397 w 879"/>
                <a:gd name="T19" fmla="*/ 510 h 567"/>
                <a:gd name="T20" fmla="*/ 284 w 879"/>
                <a:gd name="T21" fmla="*/ 539 h 567"/>
                <a:gd name="T22" fmla="*/ 255 w 879"/>
                <a:gd name="T23" fmla="*/ 567 h 567"/>
                <a:gd name="T24" fmla="*/ 170 w 879"/>
                <a:gd name="T25" fmla="*/ 567 h 567"/>
                <a:gd name="T26" fmla="*/ 114 w 879"/>
                <a:gd name="T27" fmla="*/ 510 h 567"/>
                <a:gd name="T28" fmla="*/ 57 w 879"/>
                <a:gd name="T29" fmla="*/ 567 h 567"/>
                <a:gd name="T30" fmla="*/ 0 w 879"/>
                <a:gd name="T31" fmla="*/ 567 h 567"/>
                <a:gd name="T32" fmla="*/ 0 w 879"/>
                <a:gd name="T33" fmla="*/ 510 h 567"/>
                <a:gd name="T34" fmla="*/ 29 w 879"/>
                <a:gd name="T35" fmla="*/ 454 h 567"/>
                <a:gd name="T36" fmla="*/ 57 w 879"/>
                <a:gd name="T37" fmla="*/ 425 h 567"/>
                <a:gd name="T38" fmla="*/ 0 w 879"/>
                <a:gd name="T39" fmla="*/ 369 h 567"/>
                <a:gd name="T40" fmla="*/ 57 w 879"/>
                <a:gd name="T41" fmla="*/ 340 h 567"/>
                <a:gd name="T42" fmla="*/ 85 w 879"/>
                <a:gd name="T43" fmla="*/ 369 h 567"/>
                <a:gd name="T44" fmla="*/ 142 w 879"/>
                <a:gd name="T45" fmla="*/ 284 h 567"/>
                <a:gd name="T46" fmla="*/ 142 w 879"/>
                <a:gd name="T47" fmla="*/ 255 h 567"/>
                <a:gd name="T48" fmla="*/ 199 w 879"/>
                <a:gd name="T49" fmla="*/ 284 h 567"/>
                <a:gd name="T50" fmla="*/ 227 w 879"/>
                <a:gd name="T51" fmla="*/ 255 h 567"/>
                <a:gd name="T52" fmla="*/ 227 w 879"/>
                <a:gd name="T53" fmla="*/ 227 h 567"/>
                <a:gd name="T54" fmla="*/ 199 w 879"/>
                <a:gd name="T55" fmla="*/ 198 h 567"/>
                <a:gd name="T56" fmla="*/ 227 w 879"/>
                <a:gd name="T57" fmla="*/ 198 h 567"/>
                <a:gd name="T58" fmla="*/ 227 w 879"/>
                <a:gd name="T59" fmla="*/ 142 h 567"/>
                <a:gd name="T60" fmla="*/ 255 w 879"/>
                <a:gd name="T61" fmla="*/ 142 h 567"/>
                <a:gd name="T62" fmla="*/ 255 w 879"/>
                <a:gd name="T63" fmla="*/ 85 h 567"/>
                <a:gd name="T64" fmla="*/ 369 w 879"/>
                <a:gd name="T65" fmla="*/ 85 h 567"/>
                <a:gd name="T66" fmla="*/ 397 w 879"/>
                <a:gd name="T67" fmla="*/ 57 h 567"/>
                <a:gd name="T68" fmla="*/ 426 w 879"/>
                <a:gd name="T69" fmla="*/ 57 h 567"/>
                <a:gd name="T70" fmla="*/ 426 w 879"/>
                <a:gd name="T71" fmla="*/ 28 h 567"/>
                <a:gd name="T72" fmla="*/ 454 w 879"/>
                <a:gd name="T73" fmla="*/ 28 h 567"/>
                <a:gd name="T74" fmla="*/ 539 w 879"/>
                <a:gd name="T75" fmla="*/ 0 h 567"/>
                <a:gd name="T76" fmla="*/ 539 w 879"/>
                <a:gd name="T77" fmla="*/ 57 h 567"/>
                <a:gd name="T78" fmla="*/ 624 w 879"/>
                <a:gd name="T79" fmla="*/ 0 h 567"/>
                <a:gd name="T80" fmla="*/ 737 w 879"/>
                <a:gd name="T81" fmla="*/ 113 h 567"/>
                <a:gd name="T82" fmla="*/ 794 w 879"/>
                <a:gd name="T83" fmla="*/ 142 h 567"/>
                <a:gd name="T84" fmla="*/ 822 w 879"/>
                <a:gd name="T85" fmla="*/ 198 h 567"/>
                <a:gd name="T86" fmla="*/ 879 w 879"/>
                <a:gd name="T87" fmla="*/ 198 h 567"/>
                <a:gd name="T88" fmla="*/ 879 w 879"/>
                <a:gd name="T89" fmla="*/ 284 h 567"/>
                <a:gd name="T90" fmla="*/ 794 w 879"/>
                <a:gd name="T91" fmla="*/ 340 h 567"/>
                <a:gd name="T92" fmla="*/ 794 w 879"/>
                <a:gd name="T93" fmla="*/ 397 h 567"/>
                <a:gd name="T94" fmla="*/ 709 w 879"/>
                <a:gd name="T95" fmla="*/ 482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879" h="567">
                  <a:moveTo>
                    <a:pt x="709" y="482"/>
                  </a:moveTo>
                  <a:lnTo>
                    <a:pt x="681" y="539"/>
                  </a:lnTo>
                  <a:lnTo>
                    <a:pt x="652" y="482"/>
                  </a:lnTo>
                  <a:lnTo>
                    <a:pt x="652" y="454"/>
                  </a:lnTo>
                  <a:lnTo>
                    <a:pt x="624" y="454"/>
                  </a:lnTo>
                  <a:lnTo>
                    <a:pt x="567" y="425"/>
                  </a:lnTo>
                  <a:lnTo>
                    <a:pt x="539" y="454"/>
                  </a:lnTo>
                  <a:lnTo>
                    <a:pt x="511" y="425"/>
                  </a:lnTo>
                  <a:lnTo>
                    <a:pt x="397" y="454"/>
                  </a:lnTo>
                  <a:lnTo>
                    <a:pt x="397" y="510"/>
                  </a:lnTo>
                  <a:lnTo>
                    <a:pt x="284" y="539"/>
                  </a:lnTo>
                  <a:lnTo>
                    <a:pt x="255" y="567"/>
                  </a:lnTo>
                  <a:lnTo>
                    <a:pt x="170" y="567"/>
                  </a:lnTo>
                  <a:lnTo>
                    <a:pt x="114" y="51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510"/>
                  </a:lnTo>
                  <a:lnTo>
                    <a:pt x="29" y="454"/>
                  </a:lnTo>
                  <a:lnTo>
                    <a:pt x="57" y="425"/>
                  </a:lnTo>
                  <a:lnTo>
                    <a:pt x="0" y="369"/>
                  </a:lnTo>
                  <a:lnTo>
                    <a:pt x="57" y="340"/>
                  </a:lnTo>
                  <a:lnTo>
                    <a:pt x="85" y="369"/>
                  </a:lnTo>
                  <a:lnTo>
                    <a:pt x="142" y="284"/>
                  </a:lnTo>
                  <a:lnTo>
                    <a:pt x="142" y="255"/>
                  </a:lnTo>
                  <a:lnTo>
                    <a:pt x="199" y="284"/>
                  </a:lnTo>
                  <a:lnTo>
                    <a:pt x="227" y="255"/>
                  </a:lnTo>
                  <a:lnTo>
                    <a:pt x="227" y="227"/>
                  </a:lnTo>
                  <a:lnTo>
                    <a:pt x="199" y="198"/>
                  </a:lnTo>
                  <a:lnTo>
                    <a:pt x="227" y="198"/>
                  </a:lnTo>
                  <a:lnTo>
                    <a:pt x="227" y="142"/>
                  </a:lnTo>
                  <a:lnTo>
                    <a:pt x="255" y="142"/>
                  </a:lnTo>
                  <a:lnTo>
                    <a:pt x="255" y="85"/>
                  </a:lnTo>
                  <a:lnTo>
                    <a:pt x="369" y="85"/>
                  </a:lnTo>
                  <a:lnTo>
                    <a:pt x="397" y="57"/>
                  </a:lnTo>
                  <a:lnTo>
                    <a:pt x="426" y="57"/>
                  </a:lnTo>
                  <a:lnTo>
                    <a:pt x="426" y="28"/>
                  </a:lnTo>
                  <a:lnTo>
                    <a:pt x="454" y="28"/>
                  </a:lnTo>
                  <a:lnTo>
                    <a:pt x="539" y="0"/>
                  </a:lnTo>
                  <a:lnTo>
                    <a:pt x="539" y="57"/>
                  </a:lnTo>
                  <a:lnTo>
                    <a:pt x="624" y="0"/>
                  </a:lnTo>
                  <a:lnTo>
                    <a:pt x="737" y="113"/>
                  </a:lnTo>
                  <a:lnTo>
                    <a:pt x="794" y="142"/>
                  </a:lnTo>
                  <a:lnTo>
                    <a:pt x="822" y="198"/>
                  </a:lnTo>
                  <a:lnTo>
                    <a:pt x="879" y="198"/>
                  </a:lnTo>
                  <a:lnTo>
                    <a:pt x="879" y="284"/>
                  </a:lnTo>
                  <a:lnTo>
                    <a:pt x="794" y="340"/>
                  </a:lnTo>
                  <a:lnTo>
                    <a:pt x="794" y="397"/>
                  </a:lnTo>
                  <a:lnTo>
                    <a:pt x="709" y="48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6" name="Freeform 296"/>
            <p:cNvSpPr>
              <a:spLocks/>
            </p:cNvSpPr>
            <p:nvPr/>
          </p:nvSpPr>
          <p:spPr bwMode="auto">
            <a:xfrm>
              <a:off x="3506" y="5676"/>
              <a:ext cx="567" cy="454"/>
            </a:xfrm>
            <a:custGeom>
              <a:avLst/>
              <a:gdLst>
                <a:gd name="T0" fmla="*/ 0 w 567"/>
                <a:gd name="T1" fmla="*/ 227 h 454"/>
                <a:gd name="T2" fmla="*/ 0 w 567"/>
                <a:gd name="T3" fmla="*/ 199 h 454"/>
                <a:gd name="T4" fmla="*/ 28 w 567"/>
                <a:gd name="T5" fmla="*/ 142 h 454"/>
                <a:gd name="T6" fmla="*/ 85 w 567"/>
                <a:gd name="T7" fmla="*/ 142 h 454"/>
                <a:gd name="T8" fmla="*/ 142 w 567"/>
                <a:gd name="T9" fmla="*/ 85 h 454"/>
                <a:gd name="T10" fmla="*/ 198 w 567"/>
                <a:gd name="T11" fmla="*/ 142 h 454"/>
                <a:gd name="T12" fmla="*/ 283 w 567"/>
                <a:gd name="T13" fmla="*/ 142 h 454"/>
                <a:gd name="T14" fmla="*/ 312 w 567"/>
                <a:gd name="T15" fmla="*/ 114 h 454"/>
                <a:gd name="T16" fmla="*/ 425 w 567"/>
                <a:gd name="T17" fmla="*/ 85 h 454"/>
                <a:gd name="T18" fmla="*/ 425 w 567"/>
                <a:gd name="T19" fmla="*/ 29 h 454"/>
                <a:gd name="T20" fmla="*/ 539 w 567"/>
                <a:gd name="T21" fmla="*/ 0 h 454"/>
                <a:gd name="T22" fmla="*/ 567 w 567"/>
                <a:gd name="T23" fmla="*/ 29 h 454"/>
                <a:gd name="T24" fmla="*/ 539 w 567"/>
                <a:gd name="T25" fmla="*/ 199 h 454"/>
                <a:gd name="T26" fmla="*/ 567 w 567"/>
                <a:gd name="T27" fmla="*/ 255 h 454"/>
                <a:gd name="T28" fmla="*/ 539 w 567"/>
                <a:gd name="T29" fmla="*/ 284 h 454"/>
                <a:gd name="T30" fmla="*/ 539 w 567"/>
                <a:gd name="T31" fmla="*/ 340 h 454"/>
                <a:gd name="T32" fmla="*/ 510 w 567"/>
                <a:gd name="T33" fmla="*/ 340 h 454"/>
                <a:gd name="T34" fmla="*/ 510 w 567"/>
                <a:gd name="T35" fmla="*/ 397 h 454"/>
                <a:gd name="T36" fmla="*/ 454 w 567"/>
                <a:gd name="T37" fmla="*/ 454 h 454"/>
                <a:gd name="T38" fmla="*/ 397 w 567"/>
                <a:gd name="T39" fmla="*/ 426 h 454"/>
                <a:gd name="T40" fmla="*/ 340 w 567"/>
                <a:gd name="T41" fmla="*/ 369 h 454"/>
                <a:gd name="T42" fmla="*/ 312 w 567"/>
                <a:gd name="T43" fmla="*/ 369 h 454"/>
                <a:gd name="T44" fmla="*/ 227 w 567"/>
                <a:gd name="T45" fmla="*/ 312 h 454"/>
                <a:gd name="T46" fmla="*/ 142 w 567"/>
                <a:gd name="T47" fmla="*/ 312 h 454"/>
                <a:gd name="T48" fmla="*/ 113 w 567"/>
                <a:gd name="T49" fmla="*/ 227 h 454"/>
                <a:gd name="T50" fmla="*/ 0 w 567"/>
                <a:gd name="T51" fmla="*/ 22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67" h="454">
                  <a:moveTo>
                    <a:pt x="0" y="227"/>
                  </a:moveTo>
                  <a:lnTo>
                    <a:pt x="0" y="199"/>
                  </a:lnTo>
                  <a:lnTo>
                    <a:pt x="28" y="142"/>
                  </a:lnTo>
                  <a:lnTo>
                    <a:pt x="85" y="142"/>
                  </a:lnTo>
                  <a:lnTo>
                    <a:pt x="142" y="85"/>
                  </a:lnTo>
                  <a:lnTo>
                    <a:pt x="198" y="142"/>
                  </a:lnTo>
                  <a:lnTo>
                    <a:pt x="283" y="142"/>
                  </a:lnTo>
                  <a:lnTo>
                    <a:pt x="312" y="114"/>
                  </a:lnTo>
                  <a:lnTo>
                    <a:pt x="425" y="85"/>
                  </a:lnTo>
                  <a:lnTo>
                    <a:pt x="425" y="29"/>
                  </a:lnTo>
                  <a:lnTo>
                    <a:pt x="539" y="0"/>
                  </a:lnTo>
                  <a:lnTo>
                    <a:pt x="567" y="29"/>
                  </a:lnTo>
                  <a:lnTo>
                    <a:pt x="539" y="199"/>
                  </a:lnTo>
                  <a:lnTo>
                    <a:pt x="567" y="255"/>
                  </a:lnTo>
                  <a:lnTo>
                    <a:pt x="539" y="284"/>
                  </a:lnTo>
                  <a:lnTo>
                    <a:pt x="539" y="340"/>
                  </a:lnTo>
                  <a:lnTo>
                    <a:pt x="510" y="340"/>
                  </a:lnTo>
                  <a:lnTo>
                    <a:pt x="510" y="397"/>
                  </a:lnTo>
                  <a:lnTo>
                    <a:pt x="454" y="454"/>
                  </a:lnTo>
                  <a:lnTo>
                    <a:pt x="397" y="426"/>
                  </a:lnTo>
                  <a:lnTo>
                    <a:pt x="340" y="369"/>
                  </a:lnTo>
                  <a:lnTo>
                    <a:pt x="312" y="369"/>
                  </a:lnTo>
                  <a:lnTo>
                    <a:pt x="227" y="312"/>
                  </a:lnTo>
                  <a:lnTo>
                    <a:pt x="142" y="312"/>
                  </a:lnTo>
                  <a:lnTo>
                    <a:pt x="113" y="227"/>
                  </a:lnTo>
                  <a:lnTo>
                    <a:pt x="0" y="22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7" name="Freeform 297"/>
            <p:cNvSpPr>
              <a:spLocks/>
            </p:cNvSpPr>
            <p:nvPr/>
          </p:nvSpPr>
          <p:spPr bwMode="auto">
            <a:xfrm>
              <a:off x="4016" y="5676"/>
              <a:ext cx="681" cy="993"/>
            </a:xfrm>
            <a:custGeom>
              <a:avLst/>
              <a:gdLst>
                <a:gd name="T0" fmla="*/ 511 w 681"/>
                <a:gd name="T1" fmla="*/ 993 h 993"/>
                <a:gd name="T2" fmla="*/ 369 w 681"/>
                <a:gd name="T3" fmla="*/ 993 h 993"/>
                <a:gd name="T4" fmla="*/ 369 w 681"/>
                <a:gd name="T5" fmla="*/ 851 h 993"/>
                <a:gd name="T6" fmla="*/ 340 w 681"/>
                <a:gd name="T7" fmla="*/ 794 h 993"/>
                <a:gd name="T8" fmla="*/ 284 w 681"/>
                <a:gd name="T9" fmla="*/ 766 h 993"/>
                <a:gd name="T10" fmla="*/ 255 w 681"/>
                <a:gd name="T11" fmla="*/ 794 h 993"/>
                <a:gd name="T12" fmla="*/ 114 w 681"/>
                <a:gd name="T13" fmla="*/ 624 h 993"/>
                <a:gd name="T14" fmla="*/ 142 w 681"/>
                <a:gd name="T15" fmla="*/ 539 h 993"/>
                <a:gd name="T16" fmla="*/ 114 w 681"/>
                <a:gd name="T17" fmla="*/ 454 h 993"/>
                <a:gd name="T18" fmla="*/ 0 w 681"/>
                <a:gd name="T19" fmla="*/ 397 h 993"/>
                <a:gd name="T20" fmla="*/ 0 w 681"/>
                <a:gd name="T21" fmla="*/ 340 h 993"/>
                <a:gd name="T22" fmla="*/ 29 w 681"/>
                <a:gd name="T23" fmla="*/ 340 h 993"/>
                <a:gd name="T24" fmla="*/ 29 w 681"/>
                <a:gd name="T25" fmla="*/ 284 h 993"/>
                <a:gd name="T26" fmla="*/ 57 w 681"/>
                <a:gd name="T27" fmla="*/ 255 h 993"/>
                <a:gd name="T28" fmla="*/ 29 w 681"/>
                <a:gd name="T29" fmla="*/ 199 h 993"/>
                <a:gd name="T30" fmla="*/ 57 w 681"/>
                <a:gd name="T31" fmla="*/ 29 h 993"/>
                <a:gd name="T32" fmla="*/ 85 w 681"/>
                <a:gd name="T33" fmla="*/ 0 h 993"/>
                <a:gd name="T34" fmla="*/ 142 w 681"/>
                <a:gd name="T35" fmla="*/ 29 h 993"/>
                <a:gd name="T36" fmla="*/ 170 w 681"/>
                <a:gd name="T37" fmla="*/ 29 h 993"/>
                <a:gd name="T38" fmla="*/ 170 w 681"/>
                <a:gd name="T39" fmla="*/ 57 h 993"/>
                <a:gd name="T40" fmla="*/ 199 w 681"/>
                <a:gd name="T41" fmla="*/ 114 h 993"/>
                <a:gd name="T42" fmla="*/ 227 w 681"/>
                <a:gd name="T43" fmla="*/ 57 h 993"/>
                <a:gd name="T44" fmla="*/ 340 w 681"/>
                <a:gd name="T45" fmla="*/ 57 h 993"/>
                <a:gd name="T46" fmla="*/ 340 w 681"/>
                <a:gd name="T47" fmla="*/ 85 h 993"/>
                <a:gd name="T48" fmla="*/ 425 w 681"/>
                <a:gd name="T49" fmla="*/ 114 h 993"/>
                <a:gd name="T50" fmla="*/ 454 w 681"/>
                <a:gd name="T51" fmla="*/ 85 h 993"/>
                <a:gd name="T52" fmla="*/ 511 w 681"/>
                <a:gd name="T53" fmla="*/ 170 h 993"/>
                <a:gd name="T54" fmla="*/ 567 w 681"/>
                <a:gd name="T55" fmla="*/ 170 h 993"/>
                <a:gd name="T56" fmla="*/ 681 w 681"/>
                <a:gd name="T57" fmla="*/ 284 h 993"/>
                <a:gd name="T58" fmla="*/ 681 w 681"/>
                <a:gd name="T59" fmla="*/ 312 h 993"/>
                <a:gd name="T60" fmla="*/ 567 w 681"/>
                <a:gd name="T61" fmla="*/ 596 h 993"/>
                <a:gd name="T62" fmla="*/ 567 w 681"/>
                <a:gd name="T63" fmla="*/ 652 h 993"/>
                <a:gd name="T64" fmla="*/ 482 w 681"/>
                <a:gd name="T65" fmla="*/ 681 h 993"/>
                <a:gd name="T66" fmla="*/ 454 w 681"/>
                <a:gd name="T67" fmla="*/ 766 h 993"/>
                <a:gd name="T68" fmla="*/ 596 w 681"/>
                <a:gd name="T69" fmla="*/ 737 h 993"/>
                <a:gd name="T70" fmla="*/ 624 w 681"/>
                <a:gd name="T71" fmla="*/ 794 h 993"/>
                <a:gd name="T72" fmla="*/ 624 w 681"/>
                <a:gd name="T73" fmla="*/ 851 h 993"/>
                <a:gd name="T74" fmla="*/ 567 w 681"/>
                <a:gd name="T75" fmla="*/ 907 h 993"/>
                <a:gd name="T76" fmla="*/ 567 w 681"/>
                <a:gd name="T77" fmla="*/ 964 h 993"/>
                <a:gd name="T78" fmla="*/ 511 w 681"/>
                <a:gd name="T79" fmla="*/ 993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81" h="993">
                  <a:moveTo>
                    <a:pt x="511" y="993"/>
                  </a:moveTo>
                  <a:lnTo>
                    <a:pt x="369" y="993"/>
                  </a:lnTo>
                  <a:lnTo>
                    <a:pt x="369" y="851"/>
                  </a:lnTo>
                  <a:lnTo>
                    <a:pt x="340" y="794"/>
                  </a:lnTo>
                  <a:lnTo>
                    <a:pt x="284" y="766"/>
                  </a:lnTo>
                  <a:lnTo>
                    <a:pt x="255" y="794"/>
                  </a:lnTo>
                  <a:lnTo>
                    <a:pt x="114" y="624"/>
                  </a:lnTo>
                  <a:lnTo>
                    <a:pt x="142" y="539"/>
                  </a:lnTo>
                  <a:lnTo>
                    <a:pt x="114" y="454"/>
                  </a:lnTo>
                  <a:lnTo>
                    <a:pt x="0" y="397"/>
                  </a:lnTo>
                  <a:lnTo>
                    <a:pt x="0" y="340"/>
                  </a:lnTo>
                  <a:lnTo>
                    <a:pt x="29" y="340"/>
                  </a:lnTo>
                  <a:lnTo>
                    <a:pt x="29" y="284"/>
                  </a:lnTo>
                  <a:lnTo>
                    <a:pt x="57" y="255"/>
                  </a:lnTo>
                  <a:lnTo>
                    <a:pt x="29" y="199"/>
                  </a:lnTo>
                  <a:lnTo>
                    <a:pt x="57" y="29"/>
                  </a:lnTo>
                  <a:lnTo>
                    <a:pt x="85" y="0"/>
                  </a:lnTo>
                  <a:lnTo>
                    <a:pt x="142" y="29"/>
                  </a:lnTo>
                  <a:lnTo>
                    <a:pt x="170" y="29"/>
                  </a:lnTo>
                  <a:lnTo>
                    <a:pt x="170" y="57"/>
                  </a:lnTo>
                  <a:lnTo>
                    <a:pt x="199" y="114"/>
                  </a:lnTo>
                  <a:lnTo>
                    <a:pt x="227" y="57"/>
                  </a:lnTo>
                  <a:lnTo>
                    <a:pt x="340" y="57"/>
                  </a:lnTo>
                  <a:lnTo>
                    <a:pt x="340" y="85"/>
                  </a:lnTo>
                  <a:lnTo>
                    <a:pt x="425" y="114"/>
                  </a:lnTo>
                  <a:lnTo>
                    <a:pt x="454" y="85"/>
                  </a:lnTo>
                  <a:lnTo>
                    <a:pt x="511" y="170"/>
                  </a:lnTo>
                  <a:lnTo>
                    <a:pt x="567" y="170"/>
                  </a:lnTo>
                  <a:lnTo>
                    <a:pt x="681" y="284"/>
                  </a:lnTo>
                  <a:lnTo>
                    <a:pt x="681" y="312"/>
                  </a:lnTo>
                  <a:lnTo>
                    <a:pt x="567" y="596"/>
                  </a:lnTo>
                  <a:lnTo>
                    <a:pt x="567" y="652"/>
                  </a:lnTo>
                  <a:lnTo>
                    <a:pt x="482" y="681"/>
                  </a:lnTo>
                  <a:lnTo>
                    <a:pt x="454" y="766"/>
                  </a:lnTo>
                  <a:lnTo>
                    <a:pt x="596" y="737"/>
                  </a:lnTo>
                  <a:lnTo>
                    <a:pt x="624" y="794"/>
                  </a:lnTo>
                  <a:lnTo>
                    <a:pt x="624" y="851"/>
                  </a:lnTo>
                  <a:lnTo>
                    <a:pt x="567" y="907"/>
                  </a:lnTo>
                  <a:lnTo>
                    <a:pt x="567" y="964"/>
                  </a:lnTo>
                  <a:lnTo>
                    <a:pt x="511" y="99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8" name="Freeform 298"/>
            <p:cNvSpPr>
              <a:spLocks/>
            </p:cNvSpPr>
            <p:nvPr/>
          </p:nvSpPr>
          <p:spPr bwMode="auto">
            <a:xfrm>
              <a:off x="3818" y="6073"/>
              <a:ext cx="567" cy="766"/>
            </a:xfrm>
            <a:custGeom>
              <a:avLst/>
              <a:gdLst>
                <a:gd name="T0" fmla="*/ 85 w 567"/>
                <a:gd name="T1" fmla="*/ 29 h 766"/>
                <a:gd name="T2" fmla="*/ 142 w 567"/>
                <a:gd name="T3" fmla="*/ 57 h 766"/>
                <a:gd name="T4" fmla="*/ 198 w 567"/>
                <a:gd name="T5" fmla="*/ 0 h 766"/>
                <a:gd name="T6" fmla="*/ 312 w 567"/>
                <a:gd name="T7" fmla="*/ 57 h 766"/>
                <a:gd name="T8" fmla="*/ 340 w 567"/>
                <a:gd name="T9" fmla="*/ 142 h 766"/>
                <a:gd name="T10" fmla="*/ 312 w 567"/>
                <a:gd name="T11" fmla="*/ 227 h 766"/>
                <a:gd name="T12" fmla="*/ 453 w 567"/>
                <a:gd name="T13" fmla="*/ 397 h 766"/>
                <a:gd name="T14" fmla="*/ 482 w 567"/>
                <a:gd name="T15" fmla="*/ 369 h 766"/>
                <a:gd name="T16" fmla="*/ 538 w 567"/>
                <a:gd name="T17" fmla="*/ 397 h 766"/>
                <a:gd name="T18" fmla="*/ 567 w 567"/>
                <a:gd name="T19" fmla="*/ 454 h 766"/>
                <a:gd name="T20" fmla="*/ 567 w 567"/>
                <a:gd name="T21" fmla="*/ 596 h 766"/>
                <a:gd name="T22" fmla="*/ 482 w 567"/>
                <a:gd name="T23" fmla="*/ 624 h 766"/>
                <a:gd name="T24" fmla="*/ 510 w 567"/>
                <a:gd name="T25" fmla="*/ 681 h 766"/>
                <a:gd name="T26" fmla="*/ 340 w 567"/>
                <a:gd name="T27" fmla="*/ 766 h 766"/>
                <a:gd name="T28" fmla="*/ 312 w 567"/>
                <a:gd name="T29" fmla="*/ 737 h 766"/>
                <a:gd name="T30" fmla="*/ 255 w 567"/>
                <a:gd name="T31" fmla="*/ 766 h 766"/>
                <a:gd name="T32" fmla="*/ 170 w 567"/>
                <a:gd name="T33" fmla="*/ 766 h 766"/>
                <a:gd name="T34" fmla="*/ 142 w 567"/>
                <a:gd name="T35" fmla="*/ 737 h 766"/>
                <a:gd name="T36" fmla="*/ 142 w 567"/>
                <a:gd name="T37" fmla="*/ 681 h 766"/>
                <a:gd name="T38" fmla="*/ 170 w 567"/>
                <a:gd name="T39" fmla="*/ 624 h 766"/>
                <a:gd name="T40" fmla="*/ 142 w 567"/>
                <a:gd name="T41" fmla="*/ 624 h 766"/>
                <a:gd name="T42" fmla="*/ 142 w 567"/>
                <a:gd name="T43" fmla="*/ 596 h 766"/>
                <a:gd name="T44" fmla="*/ 113 w 567"/>
                <a:gd name="T45" fmla="*/ 454 h 766"/>
                <a:gd name="T46" fmla="*/ 28 w 567"/>
                <a:gd name="T47" fmla="*/ 425 h 766"/>
                <a:gd name="T48" fmla="*/ 56 w 567"/>
                <a:gd name="T49" fmla="*/ 397 h 766"/>
                <a:gd name="T50" fmla="*/ 0 w 567"/>
                <a:gd name="T51" fmla="*/ 284 h 766"/>
                <a:gd name="T52" fmla="*/ 56 w 567"/>
                <a:gd name="T53" fmla="*/ 255 h 766"/>
                <a:gd name="T54" fmla="*/ 0 w 567"/>
                <a:gd name="T55" fmla="*/ 114 h 766"/>
                <a:gd name="T56" fmla="*/ 28 w 567"/>
                <a:gd name="T57" fmla="*/ 85 h 766"/>
                <a:gd name="T58" fmla="*/ 28 w 567"/>
                <a:gd name="T59" fmla="*/ 29 h 766"/>
                <a:gd name="T60" fmla="*/ 85 w 567"/>
                <a:gd name="T61" fmla="*/ 29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67" h="766">
                  <a:moveTo>
                    <a:pt x="85" y="29"/>
                  </a:moveTo>
                  <a:lnTo>
                    <a:pt x="142" y="57"/>
                  </a:lnTo>
                  <a:lnTo>
                    <a:pt x="198" y="0"/>
                  </a:lnTo>
                  <a:lnTo>
                    <a:pt x="312" y="57"/>
                  </a:lnTo>
                  <a:lnTo>
                    <a:pt x="340" y="142"/>
                  </a:lnTo>
                  <a:lnTo>
                    <a:pt x="312" y="227"/>
                  </a:lnTo>
                  <a:lnTo>
                    <a:pt x="453" y="397"/>
                  </a:lnTo>
                  <a:lnTo>
                    <a:pt x="482" y="369"/>
                  </a:lnTo>
                  <a:lnTo>
                    <a:pt x="538" y="397"/>
                  </a:lnTo>
                  <a:lnTo>
                    <a:pt x="567" y="454"/>
                  </a:lnTo>
                  <a:lnTo>
                    <a:pt x="567" y="596"/>
                  </a:lnTo>
                  <a:lnTo>
                    <a:pt x="482" y="624"/>
                  </a:lnTo>
                  <a:lnTo>
                    <a:pt x="510" y="681"/>
                  </a:lnTo>
                  <a:lnTo>
                    <a:pt x="340" y="766"/>
                  </a:lnTo>
                  <a:lnTo>
                    <a:pt x="312" y="737"/>
                  </a:lnTo>
                  <a:lnTo>
                    <a:pt x="255" y="766"/>
                  </a:lnTo>
                  <a:lnTo>
                    <a:pt x="170" y="766"/>
                  </a:lnTo>
                  <a:lnTo>
                    <a:pt x="142" y="737"/>
                  </a:lnTo>
                  <a:lnTo>
                    <a:pt x="142" y="681"/>
                  </a:lnTo>
                  <a:lnTo>
                    <a:pt x="170" y="624"/>
                  </a:lnTo>
                  <a:lnTo>
                    <a:pt x="142" y="624"/>
                  </a:lnTo>
                  <a:lnTo>
                    <a:pt x="142" y="596"/>
                  </a:lnTo>
                  <a:lnTo>
                    <a:pt x="113" y="454"/>
                  </a:lnTo>
                  <a:lnTo>
                    <a:pt x="28" y="425"/>
                  </a:lnTo>
                  <a:lnTo>
                    <a:pt x="56" y="397"/>
                  </a:lnTo>
                  <a:lnTo>
                    <a:pt x="0" y="284"/>
                  </a:lnTo>
                  <a:lnTo>
                    <a:pt x="56" y="255"/>
                  </a:lnTo>
                  <a:lnTo>
                    <a:pt x="0" y="114"/>
                  </a:lnTo>
                  <a:lnTo>
                    <a:pt x="28" y="85"/>
                  </a:lnTo>
                  <a:lnTo>
                    <a:pt x="28" y="29"/>
                  </a:lnTo>
                  <a:lnTo>
                    <a:pt x="85" y="2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9" name="Freeform 299"/>
            <p:cNvSpPr>
              <a:spLocks/>
            </p:cNvSpPr>
            <p:nvPr/>
          </p:nvSpPr>
          <p:spPr bwMode="auto">
            <a:xfrm>
              <a:off x="3393" y="6102"/>
              <a:ext cx="595" cy="708"/>
            </a:xfrm>
            <a:custGeom>
              <a:avLst/>
              <a:gdLst>
                <a:gd name="T0" fmla="*/ 567 w 595"/>
                <a:gd name="T1" fmla="*/ 708 h 708"/>
                <a:gd name="T2" fmla="*/ 567 w 595"/>
                <a:gd name="T3" fmla="*/ 652 h 708"/>
                <a:gd name="T4" fmla="*/ 595 w 595"/>
                <a:gd name="T5" fmla="*/ 595 h 708"/>
                <a:gd name="T6" fmla="*/ 567 w 595"/>
                <a:gd name="T7" fmla="*/ 595 h 708"/>
                <a:gd name="T8" fmla="*/ 567 w 595"/>
                <a:gd name="T9" fmla="*/ 567 h 708"/>
                <a:gd name="T10" fmla="*/ 538 w 595"/>
                <a:gd name="T11" fmla="*/ 425 h 708"/>
                <a:gd name="T12" fmla="*/ 453 w 595"/>
                <a:gd name="T13" fmla="*/ 396 h 708"/>
                <a:gd name="T14" fmla="*/ 481 w 595"/>
                <a:gd name="T15" fmla="*/ 368 h 708"/>
                <a:gd name="T16" fmla="*/ 425 w 595"/>
                <a:gd name="T17" fmla="*/ 255 h 708"/>
                <a:gd name="T18" fmla="*/ 481 w 595"/>
                <a:gd name="T19" fmla="*/ 226 h 708"/>
                <a:gd name="T20" fmla="*/ 425 w 595"/>
                <a:gd name="T21" fmla="*/ 85 h 708"/>
                <a:gd name="T22" fmla="*/ 340 w 595"/>
                <a:gd name="T23" fmla="*/ 56 h 708"/>
                <a:gd name="T24" fmla="*/ 311 w 595"/>
                <a:gd name="T25" fmla="*/ 56 h 708"/>
                <a:gd name="T26" fmla="*/ 340 w 595"/>
                <a:gd name="T27" fmla="*/ 85 h 708"/>
                <a:gd name="T28" fmla="*/ 283 w 595"/>
                <a:gd name="T29" fmla="*/ 141 h 708"/>
                <a:gd name="T30" fmla="*/ 255 w 595"/>
                <a:gd name="T31" fmla="*/ 113 h 708"/>
                <a:gd name="T32" fmla="*/ 198 w 595"/>
                <a:gd name="T33" fmla="*/ 141 h 708"/>
                <a:gd name="T34" fmla="*/ 141 w 595"/>
                <a:gd name="T35" fmla="*/ 85 h 708"/>
                <a:gd name="T36" fmla="*/ 113 w 595"/>
                <a:gd name="T37" fmla="*/ 0 h 708"/>
                <a:gd name="T38" fmla="*/ 56 w 595"/>
                <a:gd name="T39" fmla="*/ 0 h 708"/>
                <a:gd name="T40" fmla="*/ 28 w 595"/>
                <a:gd name="T41" fmla="*/ 85 h 708"/>
                <a:gd name="T42" fmla="*/ 28 w 595"/>
                <a:gd name="T43" fmla="*/ 141 h 708"/>
                <a:gd name="T44" fmla="*/ 0 w 595"/>
                <a:gd name="T45" fmla="*/ 170 h 708"/>
                <a:gd name="T46" fmla="*/ 28 w 595"/>
                <a:gd name="T47" fmla="*/ 198 h 708"/>
                <a:gd name="T48" fmla="*/ 0 w 595"/>
                <a:gd name="T49" fmla="*/ 311 h 708"/>
                <a:gd name="T50" fmla="*/ 85 w 595"/>
                <a:gd name="T51" fmla="*/ 311 h 708"/>
                <a:gd name="T52" fmla="*/ 113 w 595"/>
                <a:gd name="T53" fmla="*/ 368 h 708"/>
                <a:gd name="T54" fmla="*/ 85 w 595"/>
                <a:gd name="T55" fmla="*/ 396 h 708"/>
                <a:gd name="T56" fmla="*/ 113 w 595"/>
                <a:gd name="T57" fmla="*/ 453 h 708"/>
                <a:gd name="T58" fmla="*/ 141 w 595"/>
                <a:gd name="T59" fmla="*/ 453 h 708"/>
                <a:gd name="T60" fmla="*/ 170 w 595"/>
                <a:gd name="T61" fmla="*/ 538 h 708"/>
                <a:gd name="T62" fmla="*/ 226 w 595"/>
                <a:gd name="T63" fmla="*/ 538 h 708"/>
                <a:gd name="T64" fmla="*/ 226 w 595"/>
                <a:gd name="T65" fmla="*/ 481 h 708"/>
                <a:gd name="T66" fmla="*/ 368 w 595"/>
                <a:gd name="T67" fmla="*/ 538 h 708"/>
                <a:gd name="T68" fmla="*/ 425 w 595"/>
                <a:gd name="T69" fmla="*/ 623 h 708"/>
                <a:gd name="T70" fmla="*/ 453 w 595"/>
                <a:gd name="T71" fmla="*/ 595 h 708"/>
                <a:gd name="T72" fmla="*/ 481 w 595"/>
                <a:gd name="T73" fmla="*/ 623 h 708"/>
                <a:gd name="T74" fmla="*/ 510 w 595"/>
                <a:gd name="T75" fmla="*/ 567 h 708"/>
                <a:gd name="T76" fmla="*/ 567 w 595"/>
                <a:gd name="T77" fmla="*/ 708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95" h="708">
                  <a:moveTo>
                    <a:pt x="567" y="708"/>
                  </a:moveTo>
                  <a:lnTo>
                    <a:pt x="567" y="652"/>
                  </a:lnTo>
                  <a:lnTo>
                    <a:pt x="595" y="595"/>
                  </a:lnTo>
                  <a:lnTo>
                    <a:pt x="567" y="595"/>
                  </a:lnTo>
                  <a:lnTo>
                    <a:pt x="567" y="567"/>
                  </a:lnTo>
                  <a:lnTo>
                    <a:pt x="538" y="425"/>
                  </a:lnTo>
                  <a:lnTo>
                    <a:pt x="453" y="396"/>
                  </a:lnTo>
                  <a:lnTo>
                    <a:pt x="481" y="368"/>
                  </a:lnTo>
                  <a:lnTo>
                    <a:pt x="425" y="255"/>
                  </a:lnTo>
                  <a:lnTo>
                    <a:pt x="481" y="226"/>
                  </a:lnTo>
                  <a:lnTo>
                    <a:pt x="425" y="85"/>
                  </a:lnTo>
                  <a:lnTo>
                    <a:pt x="340" y="56"/>
                  </a:lnTo>
                  <a:lnTo>
                    <a:pt x="311" y="56"/>
                  </a:lnTo>
                  <a:lnTo>
                    <a:pt x="340" y="85"/>
                  </a:lnTo>
                  <a:lnTo>
                    <a:pt x="283" y="141"/>
                  </a:lnTo>
                  <a:lnTo>
                    <a:pt x="255" y="113"/>
                  </a:lnTo>
                  <a:lnTo>
                    <a:pt x="198" y="141"/>
                  </a:lnTo>
                  <a:lnTo>
                    <a:pt x="141" y="85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28" y="85"/>
                  </a:lnTo>
                  <a:lnTo>
                    <a:pt x="28" y="141"/>
                  </a:lnTo>
                  <a:lnTo>
                    <a:pt x="0" y="170"/>
                  </a:lnTo>
                  <a:lnTo>
                    <a:pt x="28" y="198"/>
                  </a:lnTo>
                  <a:lnTo>
                    <a:pt x="0" y="311"/>
                  </a:lnTo>
                  <a:lnTo>
                    <a:pt x="85" y="311"/>
                  </a:lnTo>
                  <a:lnTo>
                    <a:pt x="113" y="368"/>
                  </a:lnTo>
                  <a:lnTo>
                    <a:pt x="85" y="396"/>
                  </a:lnTo>
                  <a:lnTo>
                    <a:pt x="113" y="453"/>
                  </a:lnTo>
                  <a:lnTo>
                    <a:pt x="141" y="453"/>
                  </a:lnTo>
                  <a:lnTo>
                    <a:pt x="170" y="538"/>
                  </a:lnTo>
                  <a:lnTo>
                    <a:pt x="226" y="538"/>
                  </a:lnTo>
                  <a:lnTo>
                    <a:pt x="226" y="481"/>
                  </a:lnTo>
                  <a:lnTo>
                    <a:pt x="368" y="538"/>
                  </a:lnTo>
                  <a:lnTo>
                    <a:pt x="425" y="623"/>
                  </a:lnTo>
                  <a:lnTo>
                    <a:pt x="453" y="595"/>
                  </a:lnTo>
                  <a:lnTo>
                    <a:pt x="481" y="623"/>
                  </a:lnTo>
                  <a:lnTo>
                    <a:pt x="510" y="567"/>
                  </a:lnTo>
                  <a:lnTo>
                    <a:pt x="567" y="70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1" name="Freeform 301"/>
            <p:cNvSpPr>
              <a:spLocks/>
            </p:cNvSpPr>
            <p:nvPr/>
          </p:nvSpPr>
          <p:spPr bwMode="auto">
            <a:xfrm>
              <a:off x="3109" y="5846"/>
              <a:ext cx="794" cy="426"/>
            </a:xfrm>
            <a:custGeom>
              <a:avLst/>
              <a:gdLst>
                <a:gd name="T0" fmla="*/ 284 w 794"/>
                <a:gd name="T1" fmla="*/ 426 h 426"/>
                <a:gd name="T2" fmla="*/ 312 w 794"/>
                <a:gd name="T3" fmla="*/ 397 h 426"/>
                <a:gd name="T4" fmla="*/ 312 w 794"/>
                <a:gd name="T5" fmla="*/ 341 h 426"/>
                <a:gd name="T6" fmla="*/ 340 w 794"/>
                <a:gd name="T7" fmla="*/ 256 h 426"/>
                <a:gd name="T8" fmla="*/ 397 w 794"/>
                <a:gd name="T9" fmla="*/ 256 h 426"/>
                <a:gd name="T10" fmla="*/ 425 w 794"/>
                <a:gd name="T11" fmla="*/ 341 h 426"/>
                <a:gd name="T12" fmla="*/ 482 w 794"/>
                <a:gd name="T13" fmla="*/ 397 h 426"/>
                <a:gd name="T14" fmla="*/ 539 w 794"/>
                <a:gd name="T15" fmla="*/ 369 h 426"/>
                <a:gd name="T16" fmla="*/ 567 w 794"/>
                <a:gd name="T17" fmla="*/ 397 h 426"/>
                <a:gd name="T18" fmla="*/ 624 w 794"/>
                <a:gd name="T19" fmla="*/ 341 h 426"/>
                <a:gd name="T20" fmla="*/ 595 w 794"/>
                <a:gd name="T21" fmla="*/ 312 h 426"/>
                <a:gd name="T22" fmla="*/ 624 w 794"/>
                <a:gd name="T23" fmla="*/ 312 h 426"/>
                <a:gd name="T24" fmla="*/ 709 w 794"/>
                <a:gd name="T25" fmla="*/ 341 h 426"/>
                <a:gd name="T26" fmla="*/ 737 w 794"/>
                <a:gd name="T27" fmla="*/ 312 h 426"/>
                <a:gd name="T28" fmla="*/ 737 w 794"/>
                <a:gd name="T29" fmla="*/ 256 h 426"/>
                <a:gd name="T30" fmla="*/ 794 w 794"/>
                <a:gd name="T31" fmla="*/ 256 h 426"/>
                <a:gd name="T32" fmla="*/ 737 w 794"/>
                <a:gd name="T33" fmla="*/ 199 h 426"/>
                <a:gd name="T34" fmla="*/ 709 w 794"/>
                <a:gd name="T35" fmla="*/ 199 h 426"/>
                <a:gd name="T36" fmla="*/ 624 w 794"/>
                <a:gd name="T37" fmla="*/ 142 h 426"/>
                <a:gd name="T38" fmla="*/ 539 w 794"/>
                <a:gd name="T39" fmla="*/ 142 h 426"/>
                <a:gd name="T40" fmla="*/ 510 w 794"/>
                <a:gd name="T41" fmla="*/ 57 h 426"/>
                <a:gd name="T42" fmla="*/ 397 w 794"/>
                <a:gd name="T43" fmla="*/ 57 h 426"/>
                <a:gd name="T44" fmla="*/ 397 w 794"/>
                <a:gd name="T45" fmla="*/ 29 h 426"/>
                <a:gd name="T46" fmla="*/ 312 w 794"/>
                <a:gd name="T47" fmla="*/ 0 h 426"/>
                <a:gd name="T48" fmla="*/ 227 w 794"/>
                <a:gd name="T49" fmla="*/ 29 h 426"/>
                <a:gd name="T50" fmla="*/ 142 w 794"/>
                <a:gd name="T51" fmla="*/ 29 h 426"/>
                <a:gd name="T52" fmla="*/ 113 w 794"/>
                <a:gd name="T53" fmla="*/ 57 h 426"/>
                <a:gd name="T54" fmla="*/ 113 w 794"/>
                <a:gd name="T55" fmla="*/ 114 h 426"/>
                <a:gd name="T56" fmla="*/ 57 w 794"/>
                <a:gd name="T57" fmla="*/ 114 h 426"/>
                <a:gd name="T58" fmla="*/ 0 w 794"/>
                <a:gd name="T59" fmla="*/ 199 h 426"/>
                <a:gd name="T60" fmla="*/ 85 w 794"/>
                <a:gd name="T61" fmla="*/ 312 h 426"/>
                <a:gd name="T62" fmla="*/ 170 w 794"/>
                <a:gd name="T63" fmla="*/ 341 h 426"/>
                <a:gd name="T64" fmla="*/ 255 w 794"/>
                <a:gd name="T65" fmla="*/ 397 h 426"/>
                <a:gd name="T66" fmla="*/ 284 w 794"/>
                <a:gd name="T67" fmla="*/ 426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94" h="426">
                  <a:moveTo>
                    <a:pt x="284" y="426"/>
                  </a:moveTo>
                  <a:lnTo>
                    <a:pt x="312" y="397"/>
                  </a:lnTo>
                  <a:lnTo>
                    <a:pt x="312" y="341"/>
                  </a:lnTo>
                  <a:lnTo>
                    <a:pt x="340" y="256"/>
                  </a:lnTo>
                  <a:lnTo>
                    <a:pt x="397" y="256"/>
                  </a:lnTo>
                  <a:lnTo>
                    <a:pt x="425" y="341"/>
                  </a:lnTo>
                  <a:lnTo>
                    <a:pt x="482" y="397"/>
                  </a:lnTo>
                  <a:lnTo>
                    <a:pt x="539" y="369"/>
                  </a:lnTo>
                  <a:lnTo>
                    <a:pt x="567" y="397"/>
                  </a:lnTo>
                  <a:lnTo>
                    <a:pt x="624" y="341"/>
                  </a:lnTo>
                  <a:lnTo>
                    <a:pt x="595" y="312"/>
                  </a:lnTo>
                  <a:lnTo>
                    <a:pt x="624" y="312"/>
                  </a:lnTo>
                  <a:lnTo>
                    <a:pt x="709" y="341"/>
                  </a:lnTo>
                  <a:lnTo>
                    <a:pt x="737" y="312"/>
                  </a:lnTo>
                  <a:lnTo>
                    <a:pt x="737" y="256"/>
                  </a:lnTo>
                  <a:lnTo>
                    <a:pt x="794" y="256"/>
                  </a:lnTo>
                  <a:lnTo>
                    <a:pt x="737" y="199"/>
                  </a:lnTo>
                  <a:lnTo>
                    <a:pt x="709" y="199"/>
                  </a:lnTo>
                  <a:lnTo>
                    <a:pt x="624" y="142"/>
                  </a:lnTo>
                  <a:lnTo>
                    <a:pt x="539" y="142"/>
                  </a:lnTo>
                  <a:lnTo>
                    <a:pt x="510" y="57"/>
                  </a:lnTo>
                  <a:lnTo>
                    <a:pt x="397" y="57"/>
                  </a:lnTo>
                  <a:lnTo>
                    <a:pt x="397" y="29"/>
                  </a:lnTo>
                  <a:lnTo>
                    <a:pt x="312" y="0"/>
                  </a:lnTo>
                  <a:lnTo>
                    <a:pt x="227" y="29"/>
                  </a:lnTo>
                  <a:lnTo>
                    <a:pt x="142" y="29"/>
                  </a:lnTo>
                  <a:lnTo>
                    <a:pt x="113" y="57"/>
                  </a:lnTo>
                  <a:lnTo>
                    <a:pt x="113" y="114"/>
                  </a:lnTo>
                  <a:lnTo>
                    <a:pt x="57" y="114"/>
                  </a:lnTo>
                  <a:lnTo>
                    <a:pt x="0" y="199"/>
                  </a:lnTo>
                  <a:lnTo>
                    <a:pt x="85" y="312"/>
                  </a:lnTo>
                  <a:lnTo>
                    <a:pt x="170" y="341"/>
                  </a:lnTo>
                  <a:lnTo>
                    <a:pt x="255" y="397"/>
                  </a:lnTo>
                  <a:lnTo>
                    <a:pt x="284" y="42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2" name="Freeform 302"/>
            <p:cNvSpPr>
              <a:spLocks/>
            </p:cNvSpPr>
            <p:nvPr/>
          </p:nvSpPr>
          <p:spPr bwMode="auto">
            <a:xfrm>
              <a:off x="1748" y="4401"/>
              <a:ext cx="681" cy="1219"/>
            </a:xfrm>
            <a:custGeom>
              <a:avLst/>
              <a:gdLst>
                <a:gd name="T0" fmla="*/ 652 w 681"/>
                <a:gd name="T1" fmla="*/ 992 h 1219"/>
                <a:gd name="T2" fmla="*/ 624 w 681"/>
                <a:gd name="T3" fmla="*/ 963 h 1219"/>
                <a:gd name="T4" fmla="*/ 652 w 681"/>
                <a:gd name="T5" fmla="*/ 850 h 1219"/>
                <a:gd name="T6" fmla="*/ 681 w 681"/>
                <a:gd name="T7" fmla="*/ 822 h 1219"/>
                <a:gd name="T8" fmla="*/ 624 w 681"/>
                <a:gd name="T9" fmla="*/ 765 h 1219"/>
                <a:gd name="T10" fmla="*/ 596 w 681"/>
                <a:gd name="T11" fmla="*/ 793 h 1219"/>
                <a:gd name="T12" fmla="*/ 567 w 681"/>
                <a:gd name="T13" fmla="*/ 765 h 1219"/>
                <a:gd name="T14" fmla="*/ 596 w 681"/>
                <a:gd name="T15" fmla="*/ 652 h 1219"/>
                <a:gd name="T16" fmla="*/ 511 w 681"/>
                <a:gd name="T17" fmla="*/ 623 h 1219"/>
                <a:gd name="T18" fmla="*/ 596 w 681"/>
                <a:gd name="T19" fmla="*/ 595 h 1219"/>
                <a:gd name="T20" fmla="*/ 624 w 681"/>
                <a:gd name="T21" fmla="*/ 567 h 1219"/>
                <a:gd name="T22" fmla="*/ 624 w 681"/>
                <a:gd name="T23" fmla="*/ 368 h 1219"/>
                <a:gd name="T24" fmla="*/ 596 w 681"/>
                <a:gd name="T25" fmla="*/ 311 h 1219"/>
                <a:gd name="T26" fmla="*/ 454 w 681"/>
                <a:gd name="T27" fmla="*/ 255 h 1219"/>
                <a:gd name="T28" fmla="*/ 454 w 681"/>
                <a:gd name="T29" fmla="*/ 170 h 1219"/>
                <a:gd name="T30" fmla="*/ 426 w 681"/>
                <a:gd name="T31" fmla="*/ 198 h 1219"/>
                <a:gd name="T32" fmla="*/ 340 w 681"/>
                <a:gd name="T33" fmla="*/ 170 h 1219"/>
                <a:gd name="T34" fmla="*/ 255 w 681"/>
                <a:gd name="T35" fmla="*/ 113 h 1219"/>
                <a:gd name="T36" fmla="*/ 284 w 681"/>
                <a:gd name="T37" fmla="*/ 28 h 1219"/>
                <a:gd name="T38" fmla="*/ 255 w 681"/>
                <a:gd name="T39" fmla="*/ 0 h 1219"/>
                <a:gd name="T40" fmla="*/ 142 w 681"/>
                <a:gd name="T41" fmla="*/ 0 h 1219"/>
                <a:gd name="T42" fmla="*/ 114 w 681"/>
                <a:gd name="T43" fmla="*/ 170 h 1219"/>
                <a:gd name="T44" fmla="*/ 114 w 681"/>
                <a:gd name="T45" fmla="*/ 311 h 1219"/>
                <a:gd name="T46" fmla="*/ 57 w 681"/>
                <a:gd name="T47" fmla="*/ 311 h 1219"/>
                <a:gd name="T48" fmla="*/ 0 w 681"/>
                <a:gd name="T49" fmla="*/ 481 h 1219"/>
                <a:gd name="T50" fmla="*/ 29 w 681"/>
                <a:gd name="T51" fmla="*/ 538 h 1219"/>
                <a:gd name="T52" fmla="*/ 0 w 681"/>
                <a:gd name="T53" fmla="*/ 652 h 1219"/>
                <a:gd name="T54" fmla="*/ 85 w 681"/>
                <a:gd name="T55" fmla="*/ 708 h 1219"/>
                <a:gd name="T56" fmla="*/ 57 w 681"/>
                <a:gd name="T57" fmla="*/ 793 h 1219"/>
                <a:gd name="T58" fmla="*/ 142 w 681"/>
                <a:gd name="T59" fmla="*/ 907 h 1219"/>
                <a:gd name="T60" fmla="*/ 284 w 681"/>
                <a:gd name="T61" fmla="*/ 1077 h 1219"/>
                <a:gd name="T62" fmla="*/ 312 w 681"/>
                <a:gd name="T63" fmla="*/ 1077 h 1219"/>
                <a:gd name="T64" fmla="*/ 482 w 681"/>
                <a:gd name="T65" fmla="*/ 1219 h 1219"/>
                <a:gd name="T66" fmla="*/ 511 w 681"/>
                <a:gd name="T67" fmla="*/ 1190 h 1219"/>
                <a:gd name="T68" fmla="*/ 539 w 681"/>
                <a:gd name="T69" fmla="*/ 1219 h 1219"/>
                <a:gd name="T70" fmla="*/ 596 w 681"/>
                <a:gd name="T71" fmla="*/ 1190 h 1219"/>
                <a:gd name="T72" fmla="*/ 652 w 681"/>
                <a:gd name="T73" fmla="*/ 1105 h 1219"/>
                <a:gd name="T74" fmla="*/ 624 w 681"/>
                <a:gd name="T75" fmla="*/ 1020 h 1219"/>
                <a:gd name="T76" fmla="*/ 652 w 681"/>
                <a:gd name="T77" fmla="*/ 992 h 1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81" h="1219">
                  <a:moveTo>
                    <a:pt x="652" y="992"/>
                  </a:moveTo>
                  <a:lnTo>
                    <a:pt x="624" y="963"/>
                  </a:lnTo>
                  <a:lnTo>
                    <a:pt x="652" y="850"/>
                  </a:lnTo>
                  <a:lnTo>
                    <a:pt x="681" y="822"/>
                  </a:lnTo>
                  <a:lnTo>
                    <a:pt x="624" y="765"/>
                  </a:lnTo>
                  <a:lnTo>
                    <a:pt x="596" y="793"/>
                  </a:lnTo>
                  <a:lnTo>
                    <a:pt x="567" y="765"/>
                  </a:lnTo>
                  <a:lnTo>
                    <a:pt x="596" y="652"/>
                  </a:lnTo>
                  <a:lnTo>
                    <a:pt x="511" y="623"/>
                  </a:lnTo>
                  <a:lnTo>
                    <a:pt x="596" y="595"/>
                  </a:lnTo>
                  <a:lnTo>
                    <a:pt x="624" y="567"/>
                  </a:lnTo>
                  <a:lnTo>
                    <a:pt x="624" y="368"/>
                  </a:lnTo>
                  <a:lnTo>
                    <a:pt x="596" y="311"/>
                  </a:lnTo>
                  <a:lnTo>
                    <a:pt x="454" y="255"/>
                  </a:lnTo>
                  <a:lnTo>
                    <a:pt x="454" y="170"/>
                  </a:lnTo>
                  <a:lnTo>
                    <a:pt x="426" y="198"/>
                  </a:lnTo>
                  <a:lnTo>
                    <a:pt x="340" y="170"/>
                  </a:lnTo>
                  <a:lnTo>
                    <a:pt x="255" y="113"/>
                  </a:lnTo>
                  <a:lnTo>
                    <a:pt x="284" y="28"/>
                  </a:lnTo>
                  <a:lnTo>
                    <a:pt x="255" y="0"/>
                  </a:lnTo>
                  <a:lnTo>
                    <a:pt x="142" y="0"/>
                  </a:lnTo>
                  <a:lnTo>
                    <a:pt x="114" y="170"/>
                  </a:lnTo>
                  <a:lnTo>
                    <a:pt x="114" y="311"/>
                  </a:lnTo>
                  <a:lnTo>
                    <a:pt x="57" y="311"/>
                  </a:lnTo>
                  <a:lnTo>
                    <a:pt x="0" y="481"/>
                  </a:lnTo>
                  <a:lnTo>
                    <a:pt x="29" y="538"/>
                  </a:lnTo>
                  <a:lnTo>
                    <a:pt x="0" y="652"/>
                  </a:lnTo>
                  <a:lnTo>
                    <a:pt x="85" y="708"/>
                  </a:lnTo>
                  <a:lnTo>
                    <a:pt x="57" y="793"/>
                  </a:lnTo>
                  <a:lnTo>
                    <a:pt x="142" y="907"/>
                  </a:lnTo>
                  <a:lnTo>
                    <a:pt x="284" y="1077"/>
                  </a:lnTo>
                  <a:lnTo>
                    <a:pt x="312" y="1077"/>
                  </a:lnTo>
                  <a:lnTo>
                    <a:pt x="482" y="1219"/>
                  </a:lnTo>
                  <a:lnTo>
                    <a:pt x="511" y="1190"/>
                  </a:lnTo>
                  <a:lnTo>
                    <a:pt x="539" y="1219"/>
                  </a:lnTo>
                  <a:lnTo>
                    <a:pt x="596" y="1190"/>
                  </a:lnTo>
                  <a:lnTo>
                    <a:pt x="652" y="1105"/>
                  </a:lnTo>
                  <a:lnTo>
                    <a:pt x="624" y="1020"/>
                  </a:lnTo>
                  <a:lnTo>
                    <a:pt x="652" y="99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3" name="Freeform 303"/>
            <p:cNvSpPr>
              <a:spLocks/>
            </p:cNvSpPr>
            <p:nvPr/>
          </p:nvSpPr>
          <p:spPr bwMode="auto">
            <a:xfrm>
              <a:off x="1805" y="5308"/>
              <a:ext cx="907" cy="1020"/>
            </a:xfrm>
            <a:custGeom>
              <a:avLst/>
              <a:gdLst>
                <a:gd name="T0" fmla="*/ 907 w 907"/>
                <a:gd name="T1" fmla="*/ 510 h 1020"/>
                <a:gd name="T2" fmla="*/ 907 w 907"/>
                <a:gd name="T3" fmla="*/ 482 h 1020"/>
                <a:gd name="T4" fmla="*/ 850 w 907"/>
                <a:gd name="T5" fmla="*/ 425 h 1020"/>
                <a:gd name="T6" fmla="*/ 709 w 907"/>
                <a:gd name="T7" fmla="*/ 368 h 1020"/>
                <a:gd name="T8" fmla="*/ 680 w 907"/>
                <a:gd name="T9" fmla="*/ 425 h 1020"/>
                <a:gd name="T10" fmla="*/ 652 w 907"/>
                <a:gd name="T11" fmla="*/ 368 h 1020"/>
                <a:gd name="T12" fmla="*/ 709 w 907"/>
                <a:gd name="T13" fmla="*/ 255 h 1020"/>
                <a:gd name="T14" fmla="*/ 765 w 907"/>
                <a:gd name="T15" fmla="*/ 227 h 1020"/>
                <a:gd name="T16" fmla="*/ 794 w 907"/>
                <a:gd name="T17" fmla="*/ 198 h 1020"/>
                <a:gd name="T18" fmla="*/ 709 w 907"/>
                <a:gd name="T19" fmla="*/ 170 h 1020"/>
                <a:gd name="T20" fmla="*/ 680 w 907"/>
                <a:gd name="T21" fmla="*/ 85 h 1020"/>
                <a:gd name="T22" fmla="*/ 595 w 907"/>
                <a:gd name="T23" fmla="*/ 85 h 1020"/>
                <a:gd name="T24" fmla="*/ 567 w 907"/>
                <a:gd name="T25" fmla="*/ 113 h 1020"/>
                <a:gd name="T26" fmla="*/ 595 w 907"/>
                <a:gd name="T27" fmla="*/ 198 h 1020"/>
                <a:gd name="T28" fmla="*/ 539 w 907"/>
                <a:gd name="T29" fmla="*/ 283 h 1020"/>
                <a:gd name="T30" fmla="*/ 482 w 907"/>
                <a:gd name="T31" fmla="*/ 312 h 1020"/>
                <a:gd name="T32" fmla="*/ 454 w 907"/>
                <a:gd name="T33" fmla="*/ 283 h 1020"/>
                <a:gd name="T34" fmla="*/ 425 w 907"/>
                <a:gd name="T35" fmla="*/ 312 h 1020"/>
                <a:gd name="T36" fmla="*/ 255 w 907"/>
                <a:gd name="T37" fmla="*/ 170 h 1020"/>
                <a:gd name="T38" fmla="*/ 227 w 907"/>
                <a:gd name="T39" fmla="*/ 170 h 1020"/>
                <a:gd name="T40" fmla="*/ 85 w 907"/>
                <a:gd name="T41" fmla="*/ 0 h 1020"/>
                <a:gd name="T42" fmla="*/ 0 w 907"/>
                <a:gd name="T43" fmla="*/ 56 h 1020"/>
                <a:gd name="T44" fmla="*/ 57 w 907"/>
                <a:gd name="T45" fmla="*/ 85 h 1020"/>
                <a:gd name="T46" fmla="*/ 57 w 907"/>
                <a:gd name="T47" fmla="*/ 141 h 1020"/>
                <a:gd name="T48" fmla="*/ 113 w 907"/>
                <a:gd name="T49" fmla="*/ 198 h 1020"/>
                <a:gd name="T50" fmla="*/ 57 w 907"/>
                <a:gd name="T51" fmla="*/ 227 h 1020"/>
                <a:gd name="T52" fmla="*/ 57 w 907"/>
                <a:gd name="T53" fmla="*/ 283 h 1020"/>
                <a:gd name="T54" fmla="*/ 28 w 907"/>
                <a:gd name="T55" fmla="*/ 312 h 1020"/>
                <a:gd name="T56" fmla="*/ 28 w 907"/>
                <a:gd name="T57" fmla="*/ 368 h 1020"/>
                <a:gd name="T58" fmla="*/ 85 w 907"/>
                <a:gd name="T59" fmla="*/ 425 h 1020"/>
                <a:gd name="T60" fmla="*/ 85 w 907"/>
                <a:gd name="T61" fmla="*/ 708 h 1020"/>
                <a:gd name="T62" fmla="*/ 142 w 907"/>
                <a:gd name="T63" fmla="*/ 850 h 1020"/>
                <a:gd name="T64" fmla="*/ 57 w 907"/>
                <a:gd name="T65" fmla="*/ 935 h 1020"/>
                <a:gd name="T66" fmla="*/ 57 w 907"/>
                <a:gd name="T67" fmla="*/ 1020 h 1020"/>
                <a:gd name="T68" fmla="*/ 142 w 907"/>
                <a:gd name="T69" fmla="*/ 1020 h 1020"/>
                <a:gd name="T70" fmla="*/ 227 w 907"/>
                <a:gd name="T71" fmla="*/ 992 h 1020"/>
                <a:gd name="T72" fmla="*/ 340 w 907"/>
                <a:gd name="T73" fmla="*/ 935 h 1020"/>
                <a:gd name="T74" fmla="*/ 340 w 907"/>
                <a:gd name="T75" fmla="*/ 907 h 1020"/>
                <a:gd name="T76" fmla="*/ 397 w 907"/>
                <a:gd name="T77" fmla="*/ 879 h 1020"/>
                <a:gd name="T78" fmla="*/ 397 w 907"/>
                <a:gd name="T79" fmla="*/ 822 h 1020"/>
                <a:gd name="T80" fmla="*/ 454 w 907"/>
                <a:gd name="T81" fmla="*/ 765 h 1020"/>
                <a:gd name="T82" fmla="*/ 539 w 907"/>
                <a:gd name="T83" fmla="*/ 822 h 1020"/>
                <a:gd name="T84" fmla="*/ 595 w 907"/>
                <a:gd name="T85" fmla="*/ 822 h 1020"/>
                <a:gd name="T86" fmla="*/ 595 w 907"/>
                <a:gd name="T87" fmla="*/ 623 h 1020"/>
                <a:gd name="T88" fmla="*/ 709 w 907"/>
                <a:gd name="T89" fmla="*/ 595 h 1020"/>
                <a:gd name="T90" fmla="*/ 737 w 907"/>
                <a:gd name="T91" fmla="*/ 623 h 1020"/>
                <a:gd name="T92" fmla="*/ 765 w 907"/>
                <a:gd name="T93" fmla="*/ 623 h 1020"/>
                <a:gd name="T94" fmla="*/ 822 w 907"/>
                <a:gd name="T95" fmla="*/ 567 h 1020"/>
                <a:gd name="T96" fmla="*/ 822 w 907"/>
                <a:gd name="T97" fmla="*/ 538 h 1020"/>
                <a:gd name="T98" fmla="*/ 907 w 907"/>
                <a:gd name="T99" fmla="*/ 510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907" h="1020">
                  <a:moveTo>
                    <a:pt x="907" y="510"/>
                  </a:moveTo>
                  <a:lnTo>
                    <a:pt x="907" y="482"/>
                  </a:lnTo>
                  <a:lnTo>
                    <a:pt x="850" y="425"/>
                  </a:lnTo>
                  <a:lnTo>
                    <a:pt x="709" y="368"/>
                  </a:lnTo>
                  <a:lnTo>
                    <a:pt x="680" y="425"/>
                  </a:lnTo>
                  <a:lnTo>
                    <a:pt x="652" y="368"/>
                  </a:lnTo>
                  <a:lnTo>
                    <a:pt x="709" y="255"/>
                  </a:lnTo>
                  <a:lnTo>
                    <a:pt x="765" y="227"/>
                  </a:lnTo>
                  <a:lnTo>
                    <a:pt x="794" y="198"/>
                  </a:lnTo>
                  <a:lnTo>
                    <a:pt x="709" y="170"/>
                  </a:lnTo>
                  <a:lnTo>
                    <a:pt x="680" y="85"/>
                  </a:lnTo>
                  <a:lnTo>
                    <a:pt x="595" y="85"/>
                  </a:lnTo>
                  <a:lnTo>
                    <a:pt x="567" y="113"/>
                  </a:lnTo>
                  <a:lnTo>
                    <a:pt x="595" y="198"/>
                  </a:lnTo>
                  <a:lnTo>
                    <a:pt x="539" y="283"/>
                  </a:lnTo>
                  <a:lnTo>
                    <a:pt x="482" y="312"/>
                  </a:lnTo>
                  <a:lnTo>
                    <a:pt x="454" y="283"/>
                  </a:lnTo>
                  <a:lnTo>
                    <a:pt x="425" y="312"/>
                  </a:lnTo>
                  <a:lnTo>
                    <a:pt x="255" y="170"/>
                  </a:lnTo>
                  <a:lnTo>
                    <a:pt x="227" y="170"/>
                  </a:lnTo>
                  <a:lnTo>
                    <a:pt x="85" y="0"/>
                  </a:lnTo>
                  <a:lnTo>
                    <a:pt x="0" y="56"/>
                  </a:lnTo>
                  <a:lnTo>
                    <a:pt x="57" y="85"/>
                  </a:lnTo>
                  <a:lnTo>
                    <a:pt x="57" y="141"/>
                  </a:lnTo>
                  <a:lnTo>
                    <a:pt x="113" y="198"/>
                  </a:lnTo>
                  <a:lnTo>
                    <a:pt x="57" y="227"/>
                  </a:lnTo>
                  <a:lnTo>
                    <a:pt x="57" y="283"/>
                  </a:lnTo>
                  <a:lnTo>
                    <a:pt x="28" y="312"/>
                  </a:lnTo>
                  <a:lnTo>
                    <a:pt x="28" y="368"/>
                  </a:lnTo>
                  <a:lnTo>
                    <a:pt x="85" y="425"/>
                  </a:lnTo>
                  <a:lnTo>
                    <a:pt x="85" y="708"/>
                  </a:lnTo>
                  <a:lnTo>
                    <a:pt x="142" y="850"/>
                  </a:lnTo>
                  <a:lnTo>
                    <a:pt x="57" y="935"/>
                  </a:lnTo>
                  <a:lnTo>
                    <a:pt x="57" y="1020"/>
                  </a:lnTo>
                  <a:lnTo>
                    <a:pt x="142" y="1020"/>
                  </a:lnTo>
                  <a:lnTo>
                    <a:pt x="227" y="992"/>
                  </a:lnTo>
                  <a:lnTo>
                    <a:pt x="340" y="935"/>
                  </a:lnTo>
                  <a:lnTo>
                    <a:pt x="340" y="907"/>
                  </a:lnTo>
                  <a:lnTo>
                    <a:pt x="397" y="879"/>
                  </a:lnTo>
                  <a:lnTo>
                    <a:pt x="397" y="822"/>
                  </a:lnTo>
                  <a:lnTo>
                    <a:pt x="454" y="765"/>
                  </a:lnTo>
                  <a:lnTo>
                    <a:pt x="539" y="822"/>
                  </a:lnTo>
                  <a:lnTo>
                    <a:pt x="595" y="822"/>
                  </a:lnTo>
                  <a:lnTo>
                    <a:pt x="595" y="623"/>
                  </a:lnTo>
                  <a:lnTo>
                    <a:pt x="709" y="595"/>
                  </a:lnTo>
                  <a:lnTo>
                    <a:pt x="737" y="623"/>
                  </a:lnTo>
                  <a:lnTo>
                    <a:pt x="765" y="623"/>
                  </a:lnTo>
                  <a:lnTo>
                    <a:pt x="822" y="567"/>
                  </a:lnTo>
                  <a:lnTo>
                    <a:pt x="822" y="538"/>
                  </a:lnTo>
                  <a:lnTo>
                    <a:pt x="907" y="51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4" name="Freeform 304"/>
            <p:cNvSpPr>
              <a:spLocks/>
            </p:cNvSpPr>
            <p:nvPr/>
          </p:nvSpPr>
          <p:spPr bwMode="auto">
            <a:xfrm>
              <a:off x="2202" y="6073"/>
              <a:ext cx="198" cy="170"/>
            </a:xfrm>
            <a:custGeom>
              <a:avLst/>
              <a:gdLst>
                <a:gd name="T0" fmla="*/ 28 w 198"/>
                <a:gd name="T1" fmla="*/ 170 h 170"/>
                <a:gd name="T2" fmla="*/ 57 w 198"/>
                <a:gd name="T3" fmla="*/ 114 h 170"/>
                <a:gd name="T4" fmla="*/ 113 w 198"/>
                <a:gd name="T5" fmla="*/ 114 h 170"/>
                <a:gd name="T6" fmla="*/ 198 w 198"/>
                <a:gd name="T7" fmla="*/ 85 h 170"/>
                <a:gd name="T8" fmla="*/ 198 w 198"/>
                <a:gd name="T9" fmla="*/ 57 h 170"/>
                <a:gd name="T10" fmla="*/ 142 w 198"/>
                <a:gd name="T11" fmla="*/ 57 h 170"/>
                <a:gd name="T12" fmla="*/ 57 w 198"/>
                <a:gd name="T13" fmla="*/ 0 h 170"/>
                <a:gd name="T14" fmla="*/ 0 w 198"/>
                <a:gd name="T15" fmla="*/ 57 h 170"/>
                <a:gd name="T16" fmla="*/ 0 w 198"/>
                <a:gd name="T17" fmla="*/ 114 h 170"/>
                <a:gd name="T18" fmla="*/ 28 w 198"/>
                <a:gd name="T1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8" h="170">
                  <a:moveTo>
                    <a:pt x="28" y="170"/>
                  </a:moveTo>
                  <a:lnTo>
                    <a:pt x="57" y="114"/>
                  </a:lnTo>
                  <a:lnTo>
                    <a:pt x="113" y="114"/>
                  </a:lnTo>
                  <a:lnTo>
                    <a:pt x="198" y="85"/>
                  </a:lnTo>
                  <a:lnTo>
                    <a:pt x="198" y="57"/>
                  </a:lnTo>
                  <a:lnTo>
                    <a:pt x="142" y="57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28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5" name="Freeform 305"/>
            <p:cNvSpPr>
              <a:spLocks/>
            </p:cNvSpPr>
            <p:nvPr/>
          </p:nvSpPr>
          <p:spPr bwMode="auto">
            <a:xfrm>
              <a:off x="2032" y="6187"/>
              <a:ext cx="198" cy="170"/>
            </a:xfrm>
            <a:custGeom>
              <a:avLst/>
              <a:gdLst>
                <a:gd name="T0" fmla="*/ 0 w 198"/>
                <a:gd name="T1" fmla="*/ 113 h 170"/>
                <a:gd name="T2" fmla="*/ 28 w 198"/>
                <a:gd name="T3" fmla="*/ 170 h 170"/>
                <a:gd name="T4" fmla="*/ 113 w 198"/>
                <a:gd name="T5" fmla="*/ 170 h 170"/>
                <a:gd name="T6" fmla="*/ 170 w 198"/>
                <a:gd name="T7" fmla="*/ 56 h 170"/>
                <a:gd name="T8" fmla="*/ 198 w 198"/>
                <a:gd name="T9" fmla="*/ 56 h 170"/>
                <a:gd name="T10" fmla="*/ 170 w 198"/>
                <a:gd name="T11" fmla="*/ 0 h 170"/>
                <a:gd name="T12" fmla="*/ 113 w 198"/>
                <a:gd name="T13" fmla="*/ 28 h 170"/>
                <a:gd name="T14" fmla="*/ 113 w 198"/>
                <a:gd name="T15" fmla="*/ 56 h 170"/>
                <a:gd name="T16" fmla="*/ 0 w 198"/>
                <a:gd name="T17" fmla="*/ 113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8" h="170">
                  <a:moveTo>
                    <a:pt x="0" y="113"/>
                  </a:moveTo>
                  <a:lnTo>
                    <a:pt x="28" y="170"/>
                  </a:lnTo>
                  <a:lnTo>
                    <a:pt x="113" y="170"/>
                  </a:lnTo>
                  <a:lnTo>
                    <a:pt x="170" y="56"/>
                  </a:lnTo>
                  <a:lnTo>
                    <a:pt x="198" y="56"/>
                  </a:lnTo>
                  <a:lnTo>
                    <a:pt x="170" y="0"/>
                  </a:lnTo>
                  <a:lnTo>
                    <a:pt x="113" y="28"/>
                  </a:lnTo>
                  <a:lnTo>
                    <a:pt x="113" y="56"/>
                  </a:lnTo>
                  <a:lnTo>
                    <a:pt x="0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6" name="Freeform 306"/>
            <p:cNvSpPr>
              <a:spLocks/>
            </p:cNvSpPr>
            <p:nvPr/>
          </p:nvSpPr>
          <p:spPr bwMode="auto">
            <a:xfrm>
              <a:off x="2230" y="5818"/>
              <a:ext cx="794" cy="482"/>
            </a:xfrm>
            <a:custGeom>
              <a:avLst/>
              <a:gdLst>
                <a:gd name="T0" fmla="*/ 0 w 794"/>
                <a:gd name="T1" fmla="*/ 425 h 482"/>
                <a:gd name="T2" fmla="*/ 29 w 794"/>
                <a:gd name="T3" fmla="*/ 369 h 482"/>
                <a:gd name="T4" fmla="*/ 85 w 794"/>
                <a:gd name="T5" fmla="*/ 369 h 482"/>
                <a:gd name="T6" fmla="*/ 170 w 794"/>
                <a:gd name="T7" fmla="*/ 340 h 482"/>
                <a:gd name="T8" fmla="*/ 170 w 794"/>
                <a:gd name="T9" fmla="*/ 113 h 482"/>
                <a:gd name="T10" fmla="*/ 284 w 794"/>
                <a:gd name="T11" fmla="*/ 85 h 482"/>
                <a:gd name="T12" fmla="*/ 312 w 794"/>
                <a:gd name="T13" fmla="*/ 113 h 482"/>
                <a:gd name="T14" fmla="*/ 340 w 794"/>
                <a:gd name="T15" fmla="*/ 113 h 482"/>
                <a:gd name="T16" fmla="*/ 397 w 794"/>
                <a:gd name="T17" fmla="*/ 57 h 482"/>
                <a:gd name="T18" fmla="*/ 397 w 794"/>
                <a:gd name="T19" fmla="*/ 28 h 482"/>
                <a:gd name="T20" fmla="*/ 482 w 794"/>
                <a:gd name="T21" fmla="*/ 0 h 482"/>
                <a:gd name="T22" fmla="*/ 567 w 794"/>
                <a:gd name="T23" fmla="*/ 0 h 482"/>
                <a:gd name="T24" fmla="*/ 681 w 794"/>
                <a:gd name="T25" fmla="*/ 113 h 482"/>
                <a:gd name="T26" fmla="*/ 737 w 794"/>
                <a:gd name="T27" fmla="*/ 113 h 482"/>
                <a:gd name="T28" fmla="*/ 766 w 794"/>
                <a:gd name="T29" fmla="*/ 170 h 482"/>
                <a:gd name="T30" fmla="*/ 794 w 794"/>
                <a:gd name="T31" fmla="*/ 170 h 482"/>
                <a:gd name="T32" fmla="*/ 794 w 794"/>
                <a:gd name="T33" fmla="*/ 255 h 482"/>
                <a:gd name="T34" fmla="*/ 709 w 794"/>
                <a:gd name="T35" fmla="*/ 284 h 482"/>
                <a:gd name="T36" fmla="*/ 624 w 794"/>
                <a:gd name="T37" fmla="*/ 369 h 482"/>
                <a:gd name="T38" fmla="*/ 482 w 794"/>
                <a:gd name="T39" fmla="*/ 369 h 482"/>
                <a:gd name="T40" fmla="*/ 255 w 794"/>
                <a:gd name="T41" fmla="*/ 482 h 482"/>
                <a:gd name="T42" fmla="*/ 114 w 794"/>
                <a:gd name="T43" fmla="*/ 454 h 482"/>
                <a:gd name="T44" fmla="*/ 0 w 794"/>
                <a:gd name="T45" fmla="*/ 425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482">
                  <a:moveTo>
                    <a:pt x="0" y="425"/>
                  </a:moveTo>
                  <a:lnTo>
                    <a:pt x="29" y="369"/>
                  </a:lnTo>
                  <a:lnTo>
                    <a:pt x="85" y="369"/>
                  </a:lnTo>
                  <a:lnTo>
                    <a:pt x="170" y="340"/>
                  </a:lnTo>
                  <a:lnTo>
                    <a:pt x="170" y="113"/>
                  </a:lnTo>
                  <a:lnTo>
                    <a:pt x="284" y="85"/>
                  </a:lnTo>
                  <a:lnTo>
                    <a:pt x="312" y="113"/>
                  </a:lnTo>
                  <a:lnTo>
                    <a:pt x="340" y="113"/>
                  </a:lnTo>
                  <a:lnTo>
                    <a:pt x="397" y="57"/>
                  </a:lnTo>
                  <a:lnTo>
                    <a:pt x="397" y="28"/>
                  </a:lnTo>
                  <a:lnTo>
                    <a:pt x="482" y="0"/>
                  </a:lnTo>
                  <a:lnTo>
                    <a:pt x="567" y="0"/>
                  </a:lnTo>
                  <a:lnTo>
                    <a:pt x="681" y="113"/>
                  </a:lnTo>
                  <a:lnTo>
                    <a:pt x="737" y="113"/>
                  </a:lnTo>
                  <a:lnTo>
                    <a:pt x="766" y="170"/>
                  </a:lnTo>
                  <a:lnTo>
                    <a:pt x="794" y="170"/>
                  </a:lnTo>
                  <a:lnTo>
                    <a:pt x="794" y="255"/>
                  </a:lnTo>
                  <a:lnTo>
                    <a:pt x="709" y="284"/>
                  </a:lnTo>
                  <a:lnTo>
                    <a:pt x="624" y="369"/>
                  </a:lnTo>
                  <a:lnTo>
                    <a:pt x="482" y="369"/>
                  </a:lnTo>
                  <a:lnTo>
                    <a:pt x="255" y="482"/>
                  </a:lnTo>
                  <a:lnTo>
                    <a:pt x="114" y="454"/>
                  </a:lnTo>
                  <a:lnTo>
                    <a:pt x="0" y="42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7" name="Freeform 307"/>
            <p:cNvSpPr>
              <a:spLocks/>
            </p:cNvSpPr>
            <p:nvPr/>
          </p:nvSpPr>
          <p:spPr bwMode="auto">
            <a:xfrm>
              <a:off x="1720" y="6300"/>
              <a:ext cx="425" cy="595"/>
            </a:xfrm>
            <a:custGeom>
              <a:avLst/>
              <a:gdLst>
                <a:gd name="T0" fmla="*/ 425 w 425"/>
                <a:gd name="T1" fmla="*/ 57 h 595"/>
                <a:gd name="T2" fmla="*/ 198 w 425"/>
                <a:gd name="T3" fmla="*/ 482 h 595"/>
                <a:gd name="T4" fmla="*/ 113 w 425"/>
                <a:gd name="T5" fmla="*/ 595 h 595"/>
                <a:gd name="T6" fmla="*/ 0 w 425"/>
                <a:gd name="T7" fmla="*/ 510 h 595"/>
                <a:gd name="T8" fmla="*/ 85 w 425"/>
                <a:gd name="T9" fmla="*/ 425 h 595"/>
                <a:gd name="T10" fmla="*/ 57 w 425"/>
                <a:gd name="T11" fmla="*/ 340 h 595"/>
                <a:gd name="T12" fmla="*/ 28 w 425"/>
                <a:gd name="T13" fmla="*/ 255 h 595"/>
                <a:gd name="T14" fmla="*/ 142 w 425"/>
                <a:gd name="T15" fmla="*/ 142 h 595"/>
                <a:gd name="T16" fmla="*/ 142 w 425"/>
                <a:gd name="T17" fmla="*/ 28 h 595"/>
                <a:gd name="T18" fmla="*/ 227 w 425"/>
                <a:gd name="T19" fmla="*/ 28 h 595"/>
                <a:gd name="T20" fmla="*/ 312 w 425"/>
                <a:gd name="T21" fmla="*/ 0 h 595"/>
                <a:gd name="T22" fmla="*/ 340 w 425"/>
                <a:gd name="T23" fmla="*/ 57 h 595"/>
                <a:gd name="T24" fmla="*/ 425 w 425"/>
                <a:gd name="T25" fmla="*/ 57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5" h="595">
                  <a:moveTo>
                    <a:pt x="425" y="57"/>
                  </a:moveTo>
                  <a:lnTo>
                    <a:pt x="198" y="482"/>
                  </a:lnTo>
                  <a:lnTo>
                    <a:pt x="113" y="595"/>
                  </a:lnTo>
                  <a:lnTo>
                    <a:pt x="0" y="510"/>
                  </a:lnTo>
                  <a:lnTo>
                    <a:pt x="85" y="425"/>
                  </a:lnTo>
                  <a:lnTo>
                    <a:pt x="57" y="340"/>
                  </a:lnTo>
                  <a:lnTo>
                    <a:pt x="28" y="255"/>
                  </a:lnTo>
                  <a:lnTo>
                    <a:pt x="142" y="142"/>
                  </a:lnTo>
                  <a:lnTo>
                    <a:pt x="142" y="28"/>
                  </a:lnTo>
                  <a:lnTo>
                    <a:pt x="227" y="28"/>
                  </a:lnTo>
                  <a:lnTo>
                    <a:pt x="312" y="0"/>
                  </a:lnTo>
                  <a:lnTo>
                    <a:pt x="340" y="57"/>
                  </a:lnTo>
                  <a:lnTo>
                    <a:pt x="425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9" name="Freeform 309"/>
            <p:cNvSpPr>
              <a:spLocks/>
            </p:cNvSpPr>
            <p:nvPr/>
          </p:nvSpPr>
          <p:spPr bwMode="auto">
            <a:xfrm>
              <a:off x="1805" y="5818"/>
              <a:ext cx="85" cy="198"/>
            </a:xfrm>
            <a:custGeom>
              <a:avLst/>
              <a:gdLst>
                <a:gd name="T0" fmla="*/ 85 w 85"/>
                <a:gd name="T1" fmla="*/ 198 h 198"/>
                <a:gd name="T2" fmla="*/ 85 w 85"/>
                <a:gd name="T3" fmla="*/ 0 h 198"/>
                <a:gd name="T4" fmla="*/ 0 w 85"/>
                <a:gd name="T5" fmla="*/ 57 h 198"/>
                <a:gd name="T6" fmla="*/ 0 w 85"/>
                <a:gd name="T7" fmla="*/ 142 h 198"/>
                <a:gd name="T8" fmla="*/ 28 w 85"/>
                <a:gd name="T9" fmla="*/ 170 h 198"/>
                <a:gd name="T10" fmla="*/ 85 w 85"/>
                <a:gd name="T11" fmla="*/ 19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198">
                  <a:moveTo>
                    <a:pt x="85" y="198"/>
                  </a:moveTo>
                  <a:lnTo>
                    <a:pt x="85" y="0"/>
                  </a:lnTo>
                  <a:lnTo>
                    <a:pt x="0" y="57"/>
                  </a:lnTo>
                  <a:lnTo>
                    <a:pt x="0" y="142"/>
                  </a:lnTo>
                  <a:lnTo>
                    <a:pt x="28" y="170"/>
                  </a:lnTo>
                  <a:lnTo>
                    <a:pt x="85" y="19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1" name="Freeform 311"/>
            <p:cNvSpPr>
              <a:spLocks/>
            </p:cNvSpPr>
            <p:nvPr/>
          </p:nvSpPr>
          <p:spPr bwMode="auto">
            <a:xfrm>
              <a:off x="1607" y="5903"/>
              <a:ext cx="340" cy="454"/>
            </a:xfrm>
            <a:custGeom>
              <a:avLst/>
              <a:gdLst>
                <a:gd name="T0" fmla="*/ 28 w 340"/>
                <a:gd name="T1" fmla="*/ 0 h 454"/>
                <a:gd name="T2" fmla="*/ 0 w 340"/>
                <a:gd name="T3" fmla="*/ 57 h 454"/>
                <a:gd name="T4" fmla="*/ 28 w 340"/>
                <a:gd name="T5" fmla="*/ 142 h 454"/>
                <a:gd name="T6" fmla="*/ 56 w 340"/>
                <a:gd name="T7" fmla="*/ 199 h 454"/>
                <a:gd name="T8" fmla="*/ 113 w 340"/>
                <a:gd name="T9" fmla="*/ 312 h 454"/>
                <a:gd name="T10" fmla="*/ 170 w 340"/>
                <a:gd name="T11" fmla="*/ 340 h 454"/>
                <a:gd name="T12" fmla="*/ 170 w 340"/>
                <a:gd name="T13" fmla="*/ 425 h 454"/>
                <a:gd name="T14" fmla="*/ 198 w 340"/>
                <a:gd name="T15" fmla="*/ 454 h 454"/>
                <a:gd name="T16" fmla="*/ 255 w 340"/>
                <a:gd name="T17" fmla="*/ 454 h 454"/>
                <a:gd name="T18" fmla="*/ 255 w 340"/>
                <a:gd name="T19" fmla="*/ 340 h 454"/>
                <a:gd name="T20" fmla="*/ 340 w 340"/>
                <a:gd name="T21" fmla="*/ 255 h 454"/>
                <a:gd name="T22" fmla="*/ 283 w 340"/>
                <a:gd name="T23" fmla="*/ 113 h 454"/>
                <a:gd name="T24" fmla="*/ 226 w 340"/>
                <a:gd name="T25" fmla="*/ 85 h 454"/>
                <a:gd name="T26" fmla="*/ 198 w 340"/>
                <a:gd name="T27" fmla="*/ 57 h 454"/>
                <a:gd name="T28" fmla="*/ 113 w 340"/>
                <a:gd name="T29" fmla="*/ 57 h 454"/>
                <a:gd name="T30" fmla="*/ 56 w 340"/>
                <a:gd name="T31" fmla="*/ 0 h 454"/>
                <a:gd name="T32" fmla="*/ 28 w 340"/>
                <a:gd name="T3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40" h="454">
                  <a:moveTo>
                    <a:pt x="28" y="0"/>
                  </a:moveTo>
                  <a:lnTo>
                    <a:pt x="0" y="57"/>
                  </a:lnTo>
                  <a:lnTo>
                    <a:pt x="28" y="142"/>
                  </a:lnTo>
                  <a:lnTo>
                    <a:pt x="56" y="199"/>
                  </a:lnTo>
                  <a:lnTo>
                    <a:pt x="113" y="312"/>
                  </a:lnTo>
                  <a:lnTo>
                    <a:pt x="170" y="340"/>
                  </a:lnTo>
                  <a:lnTo>
                    <a:pt x="170" y="425"/>
                  </a:lnTo>
                  <a:lnTo>
                    <a:pt x="198" y="454"/>
                  </a:lnTo>
                  <a:lnTo>
                    <a:pt x="255" y="454"/>
                  </a:lnTo>
                  <a:lnTo>
                    <a:pt x="255" y="340"/>
                  </a:lnTo>
                  <a:lnTo>
                    <a:pt x="340" y="255"/>
                  </a:lnTo>
                  <a:lnTo>
                    <a:pt x="283" y="113"/>
                  </a:lnTo>
                  <a:lnTo>
                    <a:pt x="226" y="85"/>
                  </a:lnTo>
                  <a:lnTo>
                    <a:pt x="198" y="57"/>
                  </a:lnTo>
                  <a:lnTo>
                    <a:pt x="113" y="57"/>
                  </a:lnTo>
                  <a:lnTo>
                    <a:pt x="56" y="0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2" name="Freeform 312"/>
            <p:cNvSpPr>
              <a:spLocks/>
            </p:cNvSpPr>
            <p:nvPr/>
          </p:nvSpPr>
          <p:spPr bwMode="auto">
            <a:xfrm>
              <a:off x="1436" y="5506"/>
              <a:ext cx="284" cy="539"/>
            </a:xfrm>
            <a:custGeom>
              <a:avLst/>
              <a:gdLst>
                <a:gd name="T0" fmla="*/ 0 w 284"/>
                <a:gd name="T1" fmla="*/ 255 h 539"/>
                <a:gd name="T2" fmla="*/ 57 w 284"/>
                <a:gd name="T3" fmla="*/ 255 h 539"/>
                <a:gd name="T4" fmla="*/ 57 w 284"/>
                <a:gd name="T5" fmla="*/ 199 h 539"/>
                <a:gd name="T6" fmla="*/ 0 w 284"/>
                <a:gd name="T7" fmla="*/ 170 h 539"/>
                <a:gd name="T8" fmla="*/ 0 w 284"/>
                <a:gd name="T9" fmla="*/ 114 h 539"/>
                <a:gd name="T10" fmla="*/ 171 w 284"/>
                <a:gd name="T11" fmla="*/ 29 h 539"/>
                <a:gd name="T12" fmla="*/ 227 w 284"/>
                <a:gd name="T13" fmla="*/ 29 h 539"/>
                <a:gd name="T14" fmla="*/ 284 w 284"/>
                <a:gd name="T15" fmla="*/ 0 h 539"/>
                <a:gd name="T16" fmla="*/ 256 w 284"/>
                <a:gd name="T17" fmla="*/ 255 h 539"/>
                <a:gd name="T18" fmla="*/ 199 w 284"/>
                <a:gd name="T19" fmla="*/ 312 h 539"/>
                <a:gd name="T20" fmla="*/ 199 w 284"/>
                <a:gd name="T21" fmla="*/ 397 h 539"/>
                <a:gd name="T22" fmla="*/ 171 w 284"/>
                <a:gd name="T23" fmla="*/ 454 h 539"/>
                <a:gd name="T24" fmla="*/ 199 w 284"/>
                <a:gd name="T25" fmla="*/ 539 h 539"/>
                <a:gd name="T26" fmla="*/ 142 w 284"/>
                <a:gd name="T27" fmla="*/ 482 h 539"/>
                <a:gd name="T28" fmla="*/ 57 w 284"/>
                <a:gd name="T29" fmla="*/ 312 h 539"/>
                <a:gd name="T30" fmla="*/ 0 w 284"/>
                <a:gd name="T31" fmla="*/ 255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4" h="539">
                  <a:moveTo>
                    <a:pt x="0" y="255"/>
                  </a:moveTo>
                  <a:lnTo>
                    <a:pt x="57" y="255"/>
                  </a:lnTo>
                  <a:lnTo>
                    <a:pt x="57" y="199"/>
                  </a:lnTo>
                  <a:lnTo>
                    <a:pt x="0" y="170"/>
                  </a:lnTo>
                  <a:lnTo>
                    <a:pt x="0" y="114"/>
                  </a:lnTo>
                  <a:lnTo>
                    <a:pt x="171" y="29"/>
                  </a:lnTo>
                  <a:lnTo>
                    <a:pt x="227" y="29"/>
                  </a:lnTo>
                  <a:lnTo>
                    <a:pt x="284" y="0"/>
                  </a:lnTo>
                  <a:lnTo>
                    <a:pt x="256" y="255"/>
                  </a:lnTo>
                  <a:lnTo>
                    <a:pt x="199" y="312"/>
                  </a:lnTo>
                  <a:lnTo>
                    <a:pt x="199" y="397"/>
                  </a:lnTo>
                  <a:lnTo>
                    <a:pt x="171" y="454"/>
                  </a:lnTo>
                  <a:lnTo>
                    <a:pt x="199" y="539"/>
                  </a:lnTo>
                  <a:lnTo>
                    <a:pt x="142" y="482"/>
                  </a:lnTo>
                  <a:lnTo>
                    <a:pt x="57" y="312"/>
                  </a:lnTo>
                  <a:lnTo>
                    <a:pt x="0" y="25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3" name="Freeform 313"/>
            <p:cNvSpPr>
              <a:spLocks/>
            </p:cNvSpPr>
            <p:nvPr/>
          </p:nvSpPr>
          <p:spPr bwMode="auto">
            <a:xfrm>
              <a:off x="1635" y="6215"/>
              <a:ext cx="227" cy="340"/>
            </a:xfrm>
            <a:custGeom>
              <a:avLst/>
              <a:gdLst>
                <a:gd name="T0" fmla="*/ 85 w 227"/>
                <a:gd name="T1" fmla="*/ 0 h 340"/>
                <a:gd name="T2" fmla="*/ 85 w 227"/>
                <a:gd name="T3" fmla="*/ 113 h 340"/>
                <a:gd name="T4" fmla="*/ 0 w 227"/>
                <a:gd name="T5" fmla="*/ 198 h 340"/>
                <a:gd name="T6" fmla="*/ 0 w 227"/>
                <a:gd name="T7" fmla="*/ 283 h 340"/>
                <a:gd name="T8" fmla="*/ 28 w 227"/>
                <a:gd name="T9" fmla="*/ 340 h 340"/>
                <a:gd name="T10" fmla="*/ 113 w 227"/>
                <a:gd name="T11" fmla="*/ 340 h 340"/>
                <a:gd name="T12" fmla="*/ 227 w 227"/>
                <a:gd name="T13" fmla="*/ 227 h 340"/>
                <a:gd name="T14" fmla="*/ 227 w 227"/>
                <a:gd name="T15" fmla="*/ 142 h 340"/>
                <a:gd name="T16" fmla="*/ 170 w 227"/>
                <a:gd name="T17" fmla="*/ 142 h 340"/>
                <a:gd name="T18" fmla="*/ 142 w 227"/>
                <a:gd name="T19" fmla="*/ 113 h 340"/>
                <a:gd name="T20" fmla="*/ 142 w 227"/>
                <a:gd name="T21" fmla="*/ 28 h 340"/>
                <a:gd name="T22" fmla="*/ 85 w 227"/>
                <a:gd name="T23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7" h="340">
                  <a:moveTo>
                    <a:pt x="85" y="0"/>
                  </a:moveTo>
                  <a:lnTo>
                    <a:pt x="85" y="113"/>
                  </a:lnTo>
                  <a:lnTo>
                    <a:pt x="0" y="198"/>
                  </a:lnTo>
                  <a:lnTo>
                    <a:pt x="0" y="283"/>
                  </a:lnTo>
                  <a:lnTo>
                    <a:pt x="28" y="340"/>
                  </a:lnTo>
                  <a:lnTo>
                    <a:pt x="113" y="340"/>
                  </a:lnTo>
                  <a:lnTo>
                    <a:pt x="227" y="227"/>
                  </a:lnTo>
                  <a:lnTo>
                    <a:pt x="227" y="142"/>
                  </a:lnTo>
                  <a:lnTo>
                    <a:pt x="170" y="142"/>
                  </a:lnTo>
                  <a:lnTo>
                    <a:pt x="142" y="113"/>
                  </a:lnTo>
                  <a:lnTo>
                    <a:pt x="142" y="28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5" name="Freeform 315"/>
            <p:cNvSpPr>
              <a:spLocks/>
            </p:cNvSpPr>
            <p:nvPr/>
          </p:nvSpPr>
          <p:spPr bwMode="auto">
            <a:xfrm>
              <a:off x="1210" y="6640"/>
              <a:ext cx="623" cy="851"/>
            </a:xfrm>
            <a:custGeom>
              <a:avLst/>
              <a:gdLst>
                <a:gd name="T0" fmla="*/ 567 w 623"/>
                <a:gd name="T1" fmla="*/ 0 h 851"/>
                <a:gd name="T2" fmla="*/ 595 w 623"/>
                <a:gd name="T3" fmla="*/ 85 h 851"/>
                <a:gd name="T4" fmla="*/ 510 w 623"/>
                <a:gd name="T5" fmla="*/ 170 h 851"/>
                <a:gd name="T6" fmla="*/ 623 w 623"/>
                <a:gd name="T7" fmla="*/ 255 h 851"/>
                <a:gd name="T8" fmla="*/ 623 w 623"/>
                <a:gd name="T9" fmla="*/ 510 h 851"/>
                <a:gd name="T10" fmla="*/ 567 w 623"/>
                <a:gd name="T11" fmla="*/ 539 h 851"/>
                <a:gd name="T12" fmla="*/ 595 w 623"/>
                <a:gd name="T13" fmla="*/ 822 h 851"/>
                <a:gd name="T14" fmla="*/ 567 w 623"/>
                <a:gd name="T15" fmla="*/ 851 h 851"/>
                <a:gd name="T16" fmla="*/ 482 w 623"/>
                <a:gd name="T17" fmla="*/ 681 h 851"/>
                <a:gd name="T18" fmla="*/ 453 w 623"/>
                <a:gd name="T19" fmla="*/ 681 h 851"/>
                <a:gd name="T20" fmla="*/ 453 w 623"/>
                <a:gd name="T21" fmla="*/ 766 h 851"/>
                <a:gd name="T22" fmla="*/ 340 w 623"/>
                <a:gd name="T23" fmla="*/ 737 h 851"/>
                <a:gd name="T24" fmla="*/ 283 w 623"/>
                <a:gd name="T25" fmla="*/ 624 h 851"/>
                <a:gd name="T26" fmla="*/ 226 w 623"/>
                <a:gd name="T27" fmla="*/ 567 h 851"/>
                <a:gd name="T28" fmla="*/ 198 w 623"/>
                <a:gd name="T29" fmla="*/ 510 h 851"/>
                <a:gd name="T30" fmla="*/ 113 w 623"/>
                <a:gd name="T31" fmla="*/ 454 h 851"/>
                <a:gd name="T32" fmla="*/ 85 w 623"/>
                <a:gd name="T33" fmla="*/ 369 h 851"/>
                <a:gd name="T34" fmla="*/ 56 w 623"/>
                <a:gd name="T35" fmla="*/ 397 h 851"/>
                <a:gd name="T36" fmla="*/ 56 w 623"/>
                <a:gd name="T37" fmla="*/ 312 h 851"/>
                <a:gd name="T38" fmla="*/ 28 w 623"/>
                <a:gd name="T39" fmla="*/ 312 h 851"/>
                <a:gd name="T40" fmla="*/ 28 w 623"/>
                <a:gd name="T41" fmla="*/ 255 h 851"/>
                <a:gd name="T42" fmla="*/ 0 w 623"/>
                <a:gd name="T43" fmla="*/ 227 h 851"/>
                <a:gd name="T44" fmla="*/ 141 w 623"/>
                <a:gd name="T45" fmla="*/ 170 h 851"/>
                <a:gd name="T46" fmla="*/ 198 w 623"/>
                <a:gd name="T47" fmla="*/ 255 h 851"/>
                <a:gd name="T48" fmla="*/ 340 w 623"/>
                <a:gd name="T49" fmla="*/ 312 h 851"/>
                <a:gd name="T50" fmla="*/ 368 w 623"/>
                <a:gd name="T51" fmla="*/ 199 h 851"/>
                <a:gd name="T52" fmla="*/ 397 w 623"/>
                <a:gd name="T53" fmla="*/ 142 h 851"/>
                <a:gd name="T54" fmla="*/ 482 w 623"/>
                <a:gd name="T55" fmla="*/ 114 h 851"/>
                <a:gd name="T56" fmla="*/ 482 w 623"/>
                <a:gd name="T57" fmla="*/ 29 h 851"/>
                <a:gd name="T58" fmla="*/ 567 w 623"/>
                <a:gd name="T59" fmla="*/ 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23" h="851">
                  <a:moveTo>
                    <a:pt x="567" y="0"/>
                  </a:moveTo>
                  <a:lnTo>
                    <a:pt x="595" y="85"/>
                  </a:lnTo>
                  <a:lnTo>
                    <a:pt x="510" y="170"/>
                  </a:lnTo>
                  <a:lnTo>
                    <a:pt x="623" y="255"/>
                  </a:lnTo>
                  <a:lnTo>
                    <a:pt x="623" y="510"/>
                  </a:lnTo>
                  <a:lnTo>
                    <a:pt x="567" y="539"/>
                  </a:lnTo>
                  <a:lnTo>
                    <a:pt x="595" y="822"/>
                  </a:lnTo>
                  <a:lnTo>
                    <a:pt x="567" y="851"/>
                  </a:lnTo>
                  <a:lnTo>
                    <a:pt x="482" y="681"/>
                  </a:lnTo>
                  <a:lnTo>
                    <a:pt x="453" y="681"/>
                  </a:lnTo>
                  <a:lnTo>
                    <a:pt x="453" y="766"/>
                  </a:lnTo>
                  <a:lnTo>
                    <a:pt x="340" y="737"/>
                  </a:lnTo>
                  <a:lnTo>
                    <a:pt x="283" y="624"/>
                  </a:lnTo>
                  <a:lnTo>
                    <a:pt x="226" y="567"/>
                  </a:lnTo>
                  <a:lnTo>
                    <a:pt x="198" y="510"/>
                  </a:lnTo>
                  <a:lnTo>
                    <a:pt x="113" y="454"/>
                  </a:lnTo>
                  <a:lnTo>
                    <a:pt x="85" y="369"/>
                  </a:lnTo>
                  <a:lnTo>
                    <a:pt x="56" y="397"/>
                  </a:lnTo>
                  <a:lnTo>
                    <a:pt x="56" y="312"/>
                  </a:lnTo>
                  <a:lnTo>
                    <a:pt x="28" y="312"/>
                  </a:lnTo>
                  <a:lnTo>
                    <a:pt x="28" y="255"/>
                  </a:lnTo>
                  <a:lnTo>
                    <a:pt x="0" y="227"/>
                  </a:lnTo>
                  <a:lnTo>
                    <a:pt x="141" y="170"/>
                  </a:lnTo>
                  <a:lnTo>
                    <a:pt x="198" y="255"/>
                  </a:lnTo>
                  <a:lnTo>
                    <a:pt x="340" y="312"/>
                  </a:lnTo>
                  <a:lnTo>
                    <a:pt x="368" y="199"/>
                  </a:lnTo>
                  <a:lnTo>
                    <a:pt x="397" y="142"/>
                  </a:lnTo>
                  <a:lnTo>
                    <a:pt x="482" y="114"/>
                  </a:lnTo>
                  <a:lnTo>
                    <a:pt x="482" y="29"/>
                  </a:lnTo>
                  <a:lnTo>
                    <a:pt x="56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6" name="Freeform 316"/>
            <p:cNvSpPr>
              <a:spLocks/>
            </p:cNvSpPr>
            <p:nvPr/>
          </p:nvSpPr>
          <p:spPr bwMode="auto">
            <a:xfrm>
              <a:off x="1493" y="6498"/>
              <a:ext cx="284" cy="341"/>
            </a:xfrm>
            <a:custGeom>
              <a:avLst/>
              <a:gdLst>
                <a:gd name="T0" fmla="*/ 142 w 284"/>
                <a:gd name="T1" fmla="*/ 0 h 341"/>
                <a:gd name="T2" fmla="*/ 28 w 284"/>
                <a:gd name="T3" fmla="*/ 114 h 341"/>
                <a:gd name="T4" fmla="*/ 0 w 284"/>
                <a:gd name="T5" fmla="*/ 284 h 341"/>
                <a:gd name="T6" fmla="*/ 85 w 284"/>
                <a:gd name="T7" fmla="*/ 341 h 341"/>
                <a:gd name="T8" fmla="*/ 114 w 284"/>
                <a:gd name="T9" fmla="*/ 284 h 341"/>
                <a:gd name="T10" fmla="*/ 199 w 284"/>
                <a:gd name="T11" fmla="*/ 256 h 341"/>
                <a:gd name="T12" fmla="*/ 199 w 284"/>
                <a:gd name="T13" fmla="*/ 171 h 341"/>
                <a:gd name="T14" fmla="*/ 284 w 284"/>
                <a:gd name="T15" fmla="*/ 142 h 341"/>
                <a:gd name="T16" fmla="*/ 255 w 284"/>
                <a:gd name="T17" fmla="*/ 57 h 341"/>
                <a:gd name="T18" fmla="*/ 170 w 284"/>
                <a:gd name="T19" fmla="*/ 57 h 341"/>
                <a:gd name="T20" fmla="*/ 142 w 284"/>
                <a:gd name="T21" fmla="*/ 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4" h="341">
                  <a:moveTo>
                    <a:pt x="142" y="0"/>
                  </a:moveTo>
                  <a:lnTo>
                    <a:pt x="28" y="114"/>
                  </a:lnTo>
                  <a:lnTo>
                    <a:pt x="0" y="284"/>
                  </a:lnTo>
                  <a:lnTo>
                    <a:pt x="85" y="341"/>
                  </a:lnTo>
                  <a:lnTo>
                    <a:pt x="114" y="284"/>
                  </a:lnTo>
                  <a:lnTo>
                    <a:pt x="199" y="256"/>
                  </a:lnTo>
                  <a:lnTo>
                    <a:pt x="199" y="171"/>
                  </a:lnTo>
                  <a:lnTo>
                    <a:pt x="284" y="142"/>
                  </a:lnTo>
                  <a:lnTo>
                    <a:pt x="255" y="57"/>
                  </a:lnTo>
                  <a:lnTo>
                    <a:pt x="170" y="57"/>
                  </a:lnTo>
                  <a:lnTo>
                    <a:pt x="142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8" name="Freeform 318"/>
            <p:cNvSpPr>
              <a:spLocks/>
            </p:cNvSpPr>
            <p:nvPr/>
          </p:nvSpPr>
          <p:spPr bwMode="auto">
            <a:xfrm>
              <a:off x="1068" y="6357"/>
              <a:ext cx="510" cy="595"/>
            </a:xfrm>
            <a:custGeom>
              <a:avLst/>
              <a:gdLst>
                <a:gd name="T0" fmla="*/ 142 w 510"/>
                <a:gd name="T1" fmla="*/ 510 h 595"/>
                <a:gd name="T2" fmla="*/ 283 w 510"/>
                <a:gd name="T3" fmla="*/ 453 h 595"/>
                <a:gd name="T4" fmla="*/ 340 w 510"/>
                <a:gd name="T5" fmla="*/ 538 h 595"/>
                <a:gd name="T6" fmla="*/ 482 w 510"/>
                <a:gd name="T7" fmla="*/ 595 h 595"/>
                <a:gd name="T8" fmla="*/ 510 w 510"/>
                <a:gd name="T9" fmla="*/ 482 h 595"/>
                <a:gd name="T10" fmla="*/ 425 w 510"/>
                <a:gd name="T11" fmla="*/ 425 h 595"/>
                <a:gd name="T12" fmla="*/ 453 w 510"/>
                <a:gd name="T13" fmla="*/ 255 h 595"/>
                <a:gd name="T14" fmla="*/ 397 w 510"/>
                <a:gd name="T15" fmla="*/ 226 h 595"/>
                <a:gd name="T16" fmla="*/ 397 w 510"/>
                <a:gd name="T17" fmla="*/ 141 h 595"/>
                <a:gd name="T18" fmla="*/ 368 w 510"/>
                <a:gd name="T19" fmla="*/ 113 h 595"/>
                <a:gd name="T20" fmla="*/ 368 w 510"/>
                <a:gd name="T21" fmla="*/ 85 h 595"/>
                <a:gd name="T22" fmla="*/ 340 w 510"/>
                <a:gd name="T23" fmla="*/ 28 h 595"/>
                <a:gd name="T24" fmla="*/ 227 w 510"/>
                <a:gd name="T25" fmla="*/ 0 h 595"/>
                <a:gd name="T26" fmla="*/ 227 w 510"/>
                <a:gd name="T27" fmla="*/ 56 h 595"/>
                <a:gd name="T28" fmla="*/ 113 w 510"/>
                <a:gd name="T29" fmla="*/ 85 h 595"/>
                <a:gd name="T30" fmla="*/ 113 w 510"/>
                <a:gd name="T31" fmla="*/ 56 h 595"/>
                <a:gd name="T32" fmla="*/ 28 w 510"/>
                <a:gd name="T33" fmla="*/ 85 h 595"/>
                <a:gd name="T34" fmla="*/ 0 w 510"/>
                <a:gd name="T35" fmla="*/ 141 h 595"/>
                <a:gd name="T36" fmla="*/ 85 w 510"/>
                <a:gd name="T37" fmla="*/ 255 h 595"/>
                <a:gd name="T38" fmla="*/ 85 w 510"/>
                <a:gd name="T39" fmla="*/ 482 h 595"/>
                <a:gd name="T40" fmla="*/ 113 w 510"/>
                <a:gd name="T41" fmla="*/ 453 h 595"/>
                <a:gd name="T42" fmla="*/ 142 w 510"/>
                <a:gd name="T43" fmla="*/ 510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10" h="595">
                  <a:moveTo>
                    <a:pt x="142" y="510"/>
                  </a:moveTo>
                  <a:lnTo>
                    <a:pt x="283" y="453"/>
                  </a:lnTo>
                  <a:lnTo>
                    <a:pt x="340" y="538"/>
                  </a:lnTo>
                  <a:lnTo>
                    <a:pt x="482" y="595"/>
                  </a:lnTo>
                  <a:lnTo>
                    <a:pt x="510" y="482"/>
                  </a:lnTo>
                  <a:lnTo>
                    <a:pt x="425" y="425"/>
                  </a:lnTo>
                  <a:lnTo>
                    <a:pt x="453" y="255"/>
                  </a:lnTo>
                  <a:lnTo>
                    <a:pt x="397" y="226"/>
                  </a:lnTo>
                  <a:lnTo>
                    <a:pt x="397" y="141"/>
                  </a:lnTo>
                  <a:lnTo>
                    <a:pt x="368" y="113"/>
                  </a:lnTo>
                  <a:lnTo>
                    <a:pt x="368" y="85"/>
                  </a:lnTo>
                  <a:lnTo>
                    <a:pt x="340" y="28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13" y="85"/>
                  </a:lnTo>
                  <a:lnTo>
                    <a:pt x="113" y="56"/>
                  </a:lnTo>
                  <a:lnTo>
                    <a:pt x="28" y="85"/>
                  </a:lnTo>
                  <a:lnTo>
                    <a:pt x="0" y="141"/>
                  </a:lnTo>
                  <a:lnTo>
                    <a:pt x="85" y="255"/>
                  </a:lnTo>
                  <a:lnTo>
                    <a:pt x="85" y="482"/>
                  </a:lnTo>
                  <a:lnTo>
                    <a:pt x="113" y="453"/>
                  </a:lnTo>
                  <a:lnTo>
                    <a:pt x="142" y="51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79" name="Freeform 319"/>
            <p:cNvSpPr>
              <a:spLocks/>
            </p:cNvSpPr>
            <p:nvPr/>
          </p:nvSpPr>
          <p:spPr bwMode="auto">
            <a:xfrm>
              <a:off x="529" y="6272"/>
              <a:ext cx="652" cy="765"/>
            </a:xfrm>
            <a:custGeom>
              <a:avLst/>
              <a:gdLst>
                <a:gd name="T0" fmla="*/ 624 w 652"/>
                <a:gd name="T1" fmla="*/ 567 h 765"/>
                <a:gd name="T2" fmla="*/ 624 w 652"/>
                <a:gd name="T3" fmla="*/ 340 h 765"/>
                <a:gd name="T4" fmla="*/ 539 w 652"/>
                <a:gd name="T5" fmla="*/ 226 h 765"/>
                <a:gd name="T6" fmla="*/ 567 w 652"/>
                <a:gd name="T7" fmla="*/ 170 h 765"/>
                <a:gd name="T8" fmla="*/ 652 w 652"/>
                <a:gd name="T9" fmla="*/ 141 h 765"/>
                <a:gd name="T10" fmla="*/ 624 w 652"/>
                <a:gd name="T11" fmla="*/ 85 h 765"/>
                <a:gd name="T12" fmla="*/ 567 w 652"/>
                <a:gd name="T13" fmla="*/ 85 h 765"/>
                <a:gd name="T14" fmla="*/ 511 w 652"/>
                <a:gd name="T15" fmla="*/ 0 h 765"/>
                <a:gd name="T16" fmla="*/ 425 w 652"/>
                <a:gd name="T17" fmla="*/ 28 h 765"/>
                <a:gd name="T18" fmla="*/ 397 w 652"/>
                <a:gd name="T19" fmla="*/ 113 h 765"/>
                <a:gd name="T20" fmla="*/ 369 w 652"/>
                <a:gd name="T21" fmla="*/ 113 h 765"/>
                <a:gd name="T22" fmla="*/ 312 w 652"/>
                <a:gd name="T23" fmla="*/ 198 h 765"/>
                <a:gd name="T24" fmla="*/ 340 w 652"/>
                <a:gd name="T25" fmla="*/ 255 h 765"/>
                <a:gd name="T26" fmla="*/ 227 w 652"/>
                <a:gd name="T27" fmla="*/ 283 h 765"/>
                <a:gd name="T28" fmla="*/ 170 w 652"/>
                <a:gd name="T29" fmla="*/ 368 h 765"/>
                <a:gd name="T30" fmla="*/ 114 w 652"/>
                <a:gd name="T31" fmla="*/ 311 h 765"/>
                <a:gd name="T32" fmla="*/ 57 w 652"/>
                <a:gd name="T33" fmla="*/ 397 h 765"/>
                <a:gd name="T34" fmla="*/ 57 w 652"/>
                <a:gd name="T35" fmla="*/ 538 h 765"/>
                <a:gd name="T36" fmla="*/ 0 w 652"/>
                <a:gd name="T37" fmla="*/ 595 h 765"/>
                <a:gd name="T38" fmla="*/ 0 w 652"/>
                <a:gd name="T39" fmla="*/ 623 h 765"/>
                <a:gd name="T40" fmla="*/ 142 w 652"/>
                <a:gd name="T41" fmla="*/ 765 h 765"/>
                <a:gd name="T42" fmla="*/ 227 w 652"/>
                <a:gd name="T43" fmla="*/ 708 h 765"/>
                <a:gd name="T44" fmla="*/ 227 w 652"/>
                <a:gd name="T45" fmla="*/ 737 h 765"/>
                <a:gd name="T46" fmla="*/ 255 w 652"/>
                <a:gd name="T47" fmla="*/ 765 h 765"/>
                <a:gd name="T48" fmla="*/ 284 w 652"/>
                <a:gd name="T49" fmla="*/ 765 h 765"/>
                <a:gd name="T50" fmla="*/ 369 w 652"/>
                <a:gd name="T51" fmla="*/ 652 h 765"/>
                <a:gd name="T52" fmla="*/ 369 w 652"/>
                <a:gd name="T53" fmla="*/ 680 h 765"/>
                <a:gd name="T54" fmla="*/ 425 w 652"/>
                <a:gd name="T55" fmla="*/ 680 h 765"/>
                <a:gd name="T56" fmla="*/ 454 w 652"/>
                <a:gd name="T57" fmla="*/ 652 h 765"/>
                <a:gd name="T58" fmla="*/ 567 w 652"/>
                <a:gd name="T59" fmla="*/ 680 h 765"/>
                <a:gd name="T60" fmla="*/ 596 w 652"/>
                <a:gd name="T61" fmla="*/ 567 h 765"/>
                <a:gd name="T62" fmla="*/ 624 w 652"/>
                <a:gd name="T63" fmla="*/ 567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52" h="765">
                  <a:moveTo>
                    <a:pt x="624" y="567"/>
                  </a:moveTo>
                  <a:lnTo>
                    <a:pt x="624" y="340"/>
                  </a:lnTo>
                  <a:lnTo>
                    <a:pt x="539" y="226"/>
                  </a:lnTo>
                  <a:lnTo>
                    <a:pt x="567" y="170"/>
                  </a:lnTo>
                  <a:lnTo>
                    <a:pt x="652" y="141"/>
                  </a:lnTo>
                  <a:lnTo>
                    <a:pt x="624" y="85"/>
                  </a:lnTo>
                  <a:lnTo>
                    <a:pt x="567" y="85"/>
                  </a:lnTo>
                  <a:lnTo>
                    <a:pt x="511" y="0"/>
                  </a:lnTo>
                  <a:lnTo>
                    <a:pt x="425" y="28"/>
                  </a:lnTo>
                  <a:lnTo>
                    <a:pt x="397" y="113"/>
                  </a:lnTo>
                  <a:lnTo>
                    <a:pt x="369" y="113"/>
                  </a:lnTo>
                  <a:lnTo>
                    <a:pt x="312" y="198"/>
                  </a:lnTo>
                  <a:lnTo>
                    <a:pt x="340" y="255"/>
                  </a:lnTo>
                  <a:lnTo>
                    <a:pt x="227" y="283"/>
                  </a:lnTo>
                  <a:lnTo>
                    <a:pt x="170" y="368"/>
                  </a:lnTo>
                  <a:lnTo>
                    <a:pt x="114" y="311"/>
                  </a:lnTo>
                  <a:lnTo>
                    <a:pt x="57" y="397"/>
                  </a:lnTo>
                  <a:lnTo>
                    <a:pt x="57" y="538"/>
                  </a:lnTo>
                  <a:lnTo>
                    <a:pt x="0" y="595"/>
                  </a:lnTo>
                  <a:lnTo>
                    <a:pt x="0" y="623"/>
                  </a:lnTo>
                  <a:lnTo>
                    <a:pt x="142" y="765"/>
                  </a:lnTo>
                  <a:lnTo>
                    <a:pt x="227" y="708"/>
                  </a:lnTo>
                  <a:lnTo>
                    <a:pt x="227" y="737"/>
                  </a:lnTo>
                  <a:lnTo>
                    <a:pt x="255" y="765"/>
                  </a:lnTo>
                  <a:lnTo>
                    <a:pt x="284" y="765"/>
                  </a:lnTo>
                  <a:lnTo>
                    <a:pt x="369" y="652"/>
                  </a:lnTo>
                  <a:lnTo>
                    <a:pt x="369" y="680"/>
                  </a:lnTo>
                  <a:lnTo>
                    <a:pt x="425" y="680"/>
                  </a:lnTo>
                  <a:lnTo>
                    <a:pt x="454" y="652"/>
                  </a:lnTo>
                  <a:lnTo>
                    <a:pt x="567" y="680"/>
                  </a:lnTo>
                  <a:lnTo>
                    <a:pt x="596" y="567"/>
                  </a:lnTo>
                  <a:lnTo>
                    <a:pt x="624" y="56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0" name="Freeform 320"/>
            <p:cNvSpPr>
              <a:spLocks/>
            </p:cNvSpPr>
            <p:nvPr/>
          </p:nvSpPr>
          <p:spPr bwMode="auto">
            <a:xfrm>
              <a:off x="1238" y="6016"/>
              <a:ext cx="482" cy="596"/>
            </a:xfrm>
            <a:custGeom>
              <a:avLst/>
              <a:gdLst>
                <a:gd name="T0" fmla="*/ 425 w 482"/>
                <a:gd name="T1" fmla="*/ 86 h 596"/>
                <a:gd name="T2" fmla="*/ 397 w 482"/>
                <a:gd name="T3" fmla="*/ 114 h 596"/>
                <a:gd name="T4" fmla="*/ 369 w 482"/>
                <a:gd name="T5" fmla="*/ 114 h 596"/>
                <a:gd name="T6" fmla="*/ 340 w 482"/>
                <a:gd name="T7" fmla="*/ 29 h 596"/>
                <a:gd name="T8" fmla="*/ 283 w 482"/>
                <a:gd name="T9" fmla="*/ 29 h 596"/>
                <a:gd name="T10" fmla="*/ 283 w 482"/>
                <a:gd name="T11" fmla="*/ 114 h 596"/>
                <a:gd name="T12" fmla="*/ 198 w 482"/>
                <a:gd name="T13" fmla="*/ 29 h 596"/>
                <a:gd name="T14" fmla="*/ 142 w 482"/>
                <a:gd name="T15" fmla="*/ 0 h 596"/>
                <a:gd name="T16" fmla="*/ 142 w 482"/>
                <a:gd name="T17" fmla="*/ 29 h 596"/>
                <a:gd name="T18" fmla="*/ 85 w 482"/>
                <a:gd name="T19" fmla="*/ 0 h 596"/>
                <a:gd name="T20" fmla="*/ 28 w 482"/>
                <a:gd name="T21" fmla="*/ 0 h 596"/>
                <a:gd name="T22" fmla="*/ 28 w 482"/>
                <a:gd name="T23" fmla="*/ 57 h 596"/>
                <a:gd name="T24" fmla="*/ 0 w 482"/>
                <a:gd name="T25" fmla="*/ 114 h 596"/>
                <a:gd name="T26" fmla="*/ 28 w 482"/>
                <a:gd name="T27" fmla="*/ 142 h 596"/>
                <a:gd name="T28" fmla="*/ 0 w 482"/>
                <a:gd name="T29" fmla="*/ 171 h 596"/>
                <a:gd name="T30" fmla="*/ 85 w 482"/>
                <a:gd name="T31" fmla="*/ 227 h 596"/>
                <a:gd name="T32" fmla="*/ 57 w 482"/>
                <a:gd name="T33" fmla="*/ 312 h 596"/>
                <a:gd name="T34" fmla="*/ 57 w 482"/>
                <a:gd name="T35" fmla="*/ 341 h 596"/>
                <a:gd name="T36" fmla="*/ 170 w 482"/>
                <a:gd name="T37" fmla="*/ 369 h 596"/>
                <a:gd name="T38" fmla="*/ 198 w 482"/>
                <a:gd name="T39" fmla="*/ 426 h 596"/>
                <a:gd name="T40" fmla="*/ 198 w 482"/>
                <a:gd name="T41" fmla="*/ 454 h 596"/>
                <a:gd name="T42" fmla="*/ 227 w 482"/>
                <a:gd name="T43" fmla="*/ 482 h 596"/>
                <a:gd name="T44" fmla="*/ 227 w 482"/>
                <a:gd name="T45" fmla="*/ 567 h 596"/>
                <a:gd name="T46" fmla="*/ 283 w 482"/>
                <a:gd name="T47" fmla="*/ 596 h 596"/>
                <a:gd name="T48" fmla="*/ 397 w 482"/>
                <a:gd name="T49" fmla="*/ 482 h 596"/>
                <a:gd name="T50" fmla="*/ 397 w 482"/>
                <a:gd name="T51" fmla="*/ 397 h 596"/>
                <a:gd name="T52" fmla="*/ 482 w 482"/>
                <a:gd name="T53" fmla="*/ 312 h 596"/>
                <a:gd name="T54" fmla="*/ 482 w 482"/>
                <a:gd name="T55" fmla="*/ 199 h 596"/>
                <a:gd name="T56" fmla="*/ 425 w 482"/>
                <a:gd name="T57" fmla="*/ 86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82" h="596">
                  <a:moveTo>
                    <a:pt x="425" y="86"/>
                  </a:moveTo>
                  <a:lnTo>
                    <a:pt x="397" y="114"/>
                  </a:lnTo>
                  <a:lnTo>
                    <a:pt x="369" y="114"/>
                  </a:lnTo>
                  <a:lnTo>
                    <a:pt x="340" y="29"/>
                  </a:lnTo>
                  <a:lnTo>
                    <a:pt x="283" y="29"/>
                  </a:lnTo>
                  <a:lnTo>
                    <a:pt x="283" y="114"/>
                  </a:lnTo>
                  <a:lnTo>
                    <a:pt x="198" y="29"/>
                  </a:lnTo>
                  <a:lnTo>
                    <a:pt x="142" y="0"/>
                  </a:lnTo>
                  <a:lnTo>
                    <a:pt x="142" y="29"/>
                  </a:lnTo>
                  <a:lnTo>
                    <a:pt x="85" y="0"/>
                  </a:lnTo>
                  <a:lnTo>
                    <a:pt x="28" y="0"/>
                  </a:lnTo>
                  <a:lnTo>
                    <a:pt x="28" y="57"/>
                  </a:lnTo>
                  <a:lnTo>
                    <a:pt x="0" y="114"/>
                  </a:lnTo>
                  <a:lnTo>
                    <a:pt x="28" y="142"/>
                  </a:lnTo>
                  <a:lnTo>
                    <a:pt x="0" y="171"/>
                  </a:lnTo>
                  <a:lnTo>
                    <a:pt x="85" y="227"/>
                  </a:lnTo>
                  <a:lnTo>
                    <a:pt x="57" y="312"/>
                  </a:lnTo>
                  <a:lnTo>
                    <a:pt x="57" y="341"/>
                  </a:lnTo>
                  <a:lnTo>
                    <a:pt x="170" y="369"/>
                  </a:lnTo>
                  <a:lnTo>
                    <a:pt x="198" y="426"/>
                  </a:lnTo>
                  <a:lnTo>
                    <a:pt x="198" y="454"/>
                  </a:lnTo>
                  <a:lnTo>
                    <a:pt x="227" y="482"/>
                  </a:lnTo>
                  <a:lnTo>
                    <a:pt x="227" y="567"/>
                  </a:lnTo>
                  <a:lnTo>
                    <a:pt x="283" y="596"/>
                  </a:lnTo>
                  <a:lnTo>
                    <a:pt x="397" y="482"/>
                  </a:lnTo>
                  <a:lnTo>
                    <a:pt x="397" y="397"/>
                  </a:lnTo>
                  <a:lnTo>
                    <a:pt x="482" y="312"/>
                  </a:lnTo>
                  <a:lnTo>
                    <a:pt x="482" y="199"/>
                  </a:lnTo>
                  <a:lnTo>
                    <a:pt x="425" y="8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1" name="Freeform 321"/>
            <p:cNvSpPr>
              <a:spLocks/>
            </p:cNvSpPr>
            <p:nvPr/>
          </p:nvSpPr>
          <p:spPr bwMode="auto">
            <a:xfrm>
              <a:off x="898" y="5875"/>
              <a:ext cx="425" cy="567"/>
            </a:xfrm>
            <a:custGeom>
              <a:avLst/>
              <a:gdLst>
                <a:gd name="T0" fmla="*/ 227 w 425"/>
                <a:gd name="T1" fmla="*/ 0 h 567"/>
                <a:gd name="T2" fmla="*/ 255 w 425"/>
                <a:gd name="T3" fmla="*/ 85 h 567"/>
                <a:gd name="T4" fmla="*/ 368 w 425"/>
                <a:gd name="T5" fmla="*/ 113 h 567"/>
                <a:gd name="T6" fmla="*/ 368 w 425"/>
                <a:gd name="T7" fmla="*/ 141 h 567"/>
                <a:gd name="T8" fmla="*/ 368 w 425"/>
                <a:gd name="T9" fmla="*/ 198 h 567"/>
                <a:gd name="T10" fmla="*/ 340 w 425"/>
                <a:gd name="T11" fmla="*/ 255 h 567"/>
                <a:gd name="T12" fmla="*/ 368 w 425"/>
                <a:gd name="T13" fmla="*/ 283 h 567"/>
                <a:gd name="T14" fmla="*/ 340 w 425"/>
                <a:gd name="T15" fmla="*/ 312 h 567"/>
                <a:gd name="T16" fmla="*/ 425 w 425"/>
                <a:gd name="T17" fmla="*/ 368 h 567"/>
                <a:gd name="T18" fmla="*/ 397 w 425"/>
                <a:gd name="T19" fmla="*/ 453 h 567"/>
                <a:gd name="T20" fmla="*/ 397 w 425"/>
                <a:gd name="T21" fmla="*/ 538 h 567"/>
                <a:gd name="T22" fmla="*/ 283 w 425"/>
                <a:gd name="T23" fmla="*/ 567 h 567"/>
                <a:gd name="T24" fmla="*/ 283 w 425"/>
                <a:gd name="T25" fmla="*/ 538 h 567"/>
                <a:gd name="T26" fmla="*/ 255 w 425"/>
                <a:gd name="T27" fmla="*/ 482 h 567"/>
                <a:gd name="T28" fmla="*/ 198 w 425"/>
                <a:gd name="T29" fmla="*/ 482 h 567"/>
                <a:gd name="T30" fmla="*/ 142 w 425"/>
                <a:gd name="T31" fmla="*/ 397 h 567"/>
                <a:gd name="T32" fmla="*/ 170 w 425"/>
                <a:gd name="T33" fmla="*/ 397 h 567"/>
                <a:gd name="T34" fmla="*/ 198 w 425"/>
                <a:gd name="T35" fmla="*/ 340 h 567"/>
                <a:gd name="T36" fmla="*/ 85 w 425"/>
                <a:gd name="T37" fmla="*/ 340 h 567"/>
                <a:gd name="T38" fmla="*/ 56 w 425"/>
                <a:gd name="T39" fmla="*/ 255 h 567"/>
                <a:gd name="T40" fmla="*/ 0 w 425"/>
                <a:gd name="T41" fmla="*/ 227 h 567"/>
                <a:gd name="T42" fmla="*/ 28 w 425"/>
                <a:gd name="T43" fmla="*/ 141 h 567"/>
                <a:gd name="T44" fmla="*/ 85 w 425"/>
                <a:gd name="T45" fmla="*/ 113 h 567"/>
                <a:gd name="T46" fmla="*/ 113 w 425"/>
                <a:gd name="T47" fmla="*/ 28 h 567"/>
                <a:gd name="T48" fmla="*/ 227 w 425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25" h="567">
                  <a:moveTo>
                    <a:pt x="227" y="0"/>
                  </a:moveTo>
                  <a:lnTo>
                    <a:pt x="255" y="85"/>
                  </a:lnTo>
                  <a:lnTo>
                    <a:pt x="368" y="113"/>
                  </a:lnTo>
                  <a:lnTo>
                    <a:pt x="368" y="141"/>
                  </a:lnTo>
                  <a:lnTo>
                    <a:pt x="368" y="198"/>
                  </a:lnTo>
                  <a:lnTo>
                    <a:pt x="340" y="255"/>
                  </a:lnTo>
                  <a:lnTo>
                    <a:pt x="368" y="283"/>
                  </a:lnTo>
                  <a:lnTo>
                    <a:pt x="340" y="312"/>
                  </a:lnTo>
                  <a:lnTo>
                    <a:pt x="425" y="368"/>
                  </a:lnTo>
                  <a:lnTo>
                    <a:pt x="397" y="453"/>
                  </a:lnTo>
                  <a:lnTo>
                    <a:pt x="397" y="538"/>
                  </a:lnTo>
                  <a:lnTo>
                    <a:pt x="283" y="567"/>
                  </a:lnTo>
                  <a:lnTo>
                    <a:pt x="283" y="538"/>
                  </a:lnTo>
                  <a:lnTo>
                    <a:pt x="255" y="482"/>
                  </a:lnTo>
                  <a:lnTo>
                    <a:pt x="198" y="482"/>
                  </a:lnTo>
                  <a:lnTo>
                    <a:pt x="142" y="397"/>
                  </a:lnTo>
                  <a:lnTo>
                    <a:pt x="170" y="397"/>
                  </a:lnTo>
                  <a:lnTo>
                    <a:pt x="198" y="340"/>
                  </a:lnTo>
                  <a:lnTo>
                    <a:pt x="85" y="340"/>
                  </a:lnTo>
                  <a:lnTo>
                    <a:pt x="56" y="255"/>
                  </a:lnTo>
                  <a:lnTo>
                    <a:pt x="0" y="227"/>
                  </a:lnTo>
                  <a:lnTo>
                    <a:pt x="28" y="141"/>
                  </a:lnTo>
                  <a:lnTo>
                    <a:pt x="85" y="113"/>
                  </a:lnTo>
                  <a:lnTo>
                    <a:pt x="113" y="28"/>
                  </a:lnTo>
                  <a:lnTo>
                    <a:pt x="22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2" name="Freeform 322"/>
            <p:cNvSpPr>
              <a:spLocks/>
            </p:cNvSpPr>
            <p:nvPr/>
          </p:nvSpPr>
          <p:spPr bwMode="auto">
            <a:xfrm>
              <a:off x="1408" y="5818"/>
              <a:ext cx="255" cy="312"/>
            </a:xfrm>
            <a:custGeom>
              <a:avLst/>
              <a:gdLst>
                <a:gd name="T0" fmla="*/ 85 w 255"/>
                <a:gd name="T1" fmla="*/ 0 h 312"/>
                <a:gd name="T2" fmla="*/ 0 w 255"/>
                <a:gd name="T3" fmla="*/ 57 h 312"/>
                <a:gd name="T4" fmla="*/ 0 w 255"/>
                <a:gd name="T5" fmla="*/ 142 h 312"/>
                <a:gd name="T6" fmla="*/ 28 w 255"/>
                <a:gd name="T7" fmla="*/ 227 h 312"/>
                <a:gd name="T8" fmla="*/ 113 w 255"/>
                <a:gd name="T9" fmla="*/ 312 h 312"/>
                <a:gd name="T10" fmla="*/ 113 w 255"/>
                <a:gd name="T11" fmla="*/ 227 h 312"/>
                <a:gd name="T12" fmla="*/ 170 w 255"/>
                <a:gd name="T13" fmla="*/ 227 h 312"/>
                <a:gd name="T14" fmla="*/ 199 w 255"/>
                <a:gd name="T15" fmla="*/ 312 h 312"/>
                <a:gd name="T16" fmla="*/ 227 w 255"/>
                <a:gd name="T17" fmla="*/ 312 h 312"/>
                <a:gd name="T18" fmla="*/ 255 w 255"/>
                <a:gd name="T19" fmla="*/ 284 h 312"/>
                <a:gd name="T20" fmla="*/ 227 w 255"/>
                <a:gd name="T21" fmla="*/ 227 h 312"/>
                <a:gd name="T22" fmla="*/ 170 w 255"/>
                <a:gd name="T23" fmla="*/ 170 h 312"/>
                <a:gd name="T24" fmla="*/ 85 w 255"/>
                <a:gd name="T25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55" h="312">
                  <a:moveTo>
                    <a:pt x="85" y="0"/>
                  </a:moveTo>
                  <a:lnTo>
                    <a:pt x="0" y="57"/>
                  </a:lnTo>
                  <a:lnTo>
                    <a:pt x="0" y="142"/>
                  </a:lnTo>
                  <a:lnTo>
                    <a:pt x="28" y="227"/>
                  </a:lnTo>
                  <a:lnTo>
                    <a:pt x="113" y="312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199" y="312"/>
                  </a:lnTo>
                  <a:lnTo>
                    <a:pt x="227" y="312"/>
                  </a:lnTo>
                  <a:lnTo>
                    <a:pt x="255" y="284"/>
                  </a:lnTo>
                  <a:lnTo>
                    <a:pt x="227" y="227"/>
                  </a:lnTo>
                  <a:lnTo>
                    <a:pt x="170" y="170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3" name="Freeform 323"/>
            <p:cNvSpPr>
              <a:spLocks/>
            </p:cNvSpPr>
            <p:nvPr/>
          </p:nvSpPr>
          <p:spPr bwMode="auto">
            <a:xfrm>
              <a:off x="643" y="6102"/>
              <a:ext cx="453" cy="538"/>
            </a:xfrm>
            <a:custGeom>
              <a:avLst/>
              <a:gdLst>
                <a:gd name="T0" fmla="*/ 0 w 453"/>
                <a:gd name="T1" fmla="*/ 481 h 538"/>
                <a:gd name="T2" fmla="*/ 56 w 453"/>
                <a:gd name="T3" fmla="*/ 538 h 538"/>
                <a:gd name="T4" fmla="*/ 113 w 453"/>
                <a:gd name="T5" fmla="*/ 453 h 538"/>
                <a:gd name="T6" fmla="*/ 226 w 453"/>
                <a:gd name="T7" fmla="*/ 425 h 538"/>
                <a:gd name="T8" fmla="*/ 198 w 453"/>
                <a:gd name="T9" fmla="*/ 368 h 538"/>
                <a:gd name="T10" fmla="*/ 255 w 453"/>
                <a:gd name="T11" fmla="*/ 283 h 538"/>
                <a:gd name="T12" fmla="*/ 283 w 453"/>
                <a:gd name="T13" fmla="*/ 283 h 538"/>
                <a:gd name="T14" fmla="*/ 311 w 453"/>
                <a:gd name="T15" fmla="*/ 198 h 538"/>
                <a:gd name="T16" fmla="*/ 397 w 453"/>
                <a:gd name="T17" fmla="*/ 170 h 538"/>
                <a:gd name="T18" fmla="*/ 425 w 453"/>
                <a:gd name="T19" fmla="*/ 170 h 538"/>
                <a:gd name="T20" fmla="*/ 453 w 453"/>
                <a:gd name="T21" fmla="*/ 113 h 538"/>
                <a:gd name="T22" fmla="*/ 340 w 453"/>
                <a:gd name="T23" fmla="*/ 113 h 538"/>
                <a:gd name="T24" fmla="*/ 311 w 453"/>
                <a:gd name="T25" fmla="*/ 28 h 538"/>
                <a:gd name="T26" fmla="*/ 255 w 453"/>
                <a:gd name="T27" fmla="*/ 0 h 538"/>
                <a:gd name="T28" fmla="*/ 170 w 453"/>
                <a:gd name="T29" fmla="*/ 28 h 538"/>
                <a:gd name="T30" fmla="*/ 113 w 453"/>
                <a:gd name="T31" fmla="*/ 85 h 538"/>
                <a:gd name="T32" fmla="*/ 28 w 453"/>
                <a:gd name="T33" fmla="*/ 113 h 538"/>
                <a:gd name="T34" fmla="*/ 0 w 453"/>
                <a:gd name="T35" fmla="*/ 226 h 538"/>
                <a:gd name="T36" fmla="*/ 56 w 453"/>
                <a:gd name="T37" fmla="*/ 226 h 538"/>
                <a:gd name="T38" fmla="*/ 56 w 453"/>
                <a:gd name="T39" fmla="*/ 283 h 538"/>
                <a:gd name="T40" fmla="*/ 28 w 453"/>
                <a:gd name="T41" fmla="*/ 368 h 538"/>
                <a:gd name="T42" fmla="*/ 28 w 453"/>
                <a:gd name="T43" fmla="*/ 425 h 538"/>
                <a:gd name="T44" fmla="*/ 0 w 453"/>
                <a:gd name="T45" fmla="*/ 481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53" h="538">
                  <a:moveTo>
                    <a:pt x="0" y="481"/>
                  </a:moveTo>
                  <a:lnTo>
                    <a:pt x="56" y="538"/>
                  </a:lnTo>
                  <a:lnTo>
                    <a:pt x="113" y="453"/>
                  </a:lnTo>
                  <a:lnTo>
                    <a:pt x="226" y="425"/>
                  </a:lnTo>
                  <a:lnTo>
                    <a:pt x="198" y="368"/>
                  </a:lnTo>
                  <a:lnTo>
                    <a:pt x="255" y="283"/>
                  </a:lnTo>
                  <a:lnTo>
                    <a:pt x="283" y="283"/>
                  </a:lnTo>
                  <a:lnTo>
                    <a:pt x="311" y="198"/>
                  </a:lnTo>
                  <a:lnTo>
                    <a:pt x="397" y="170"/>
                  </a:lnTo>
                  <a:lnTo>
                    <a:pt x="425" y="170"/>
                  </a:lnTo>
                  <a:lnTo>
                    <a:pt x="453" y="113"/>
                  </a:lnTo>
                  <a:lnTo>
                    <a:pt x="340" y="113"/>
                  </a:lnTo>
                  <a:lnTo>
                    <a:pt x="311" y="28"/>
                  </a:lnTo>
                  <a:lnTo>
                    <a:pt x="255" y="0"/>
                  </a:lnTo>
                  <a:lnTo>
                    <a:pt x="170" y="28"/>
                  </a:lnTo>
                  <a:lnTo>
                    <a:pt x="113" y="85"/>
                  </a:lnTo>
                  <a:lnTo>
                    <a:pt x="28" y="113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283"/>
                  </a:lnTo>
                  <a:lnTo>
                    <a:pt x="28" y="368"/>
                  </a:lnTo>
                  <a:lnTo>
                    <a:pt x="28" y="425"/>
                  </a:lnTo>
                  <a:lnTo>
                    <a:pt x="0" y="48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84" name="Freeform 324"/>
            <p:cNvSpPr>
              <a:spLocks/>
            </p:cNvSpPr>
            <p:nvPr/>
          </p:nvSpPr>
          <p:spPr bwMode="auto">
            <a:xfrm>
              <a:off x="1125" y="5676"/>
              <a:ext cx="368" cy="369"/>
            </a:xfrm>
            <a:custGeom>
              <a:avLst/>
              <a:gdLst>
                <a:gd name="T0" fmla="*/ 141 w 368"/>
                <a:gd name="T1" fmla="*/ 340 h 369"/>
                <a:gd name="T2" fmla="*/ 141 w 368"/>
                <a:gd name="T3" fmla="*/ 312 h 369"/>
                <a:gd name="T4" fmla="*/ 28 w 368"/>
                <a:gd name="T5" fmla="*/ 284 h 369"/>
                <a:gd name="T6" fmla="*/ 0 w 368"/>
                <a:gd name="T7" fmla="*/ 199 h 369"/>
                <a:gd name="T8" fmla="*/ 28 w 368"/>
                <a:gd name="T9" fmla="*/ 114 h 369"/>
                <a:gd name="T10" fmla="*/ 85 w 368"/>
                <a:gd name="T11" fmla="*/ 29 h 369"/>
                <a:gd name="T12" fmla="*/ 198 w 368"/>
                <a:gd name="T13" fmla="*/ 0 h 369"/>
                <a:gd name="T14" fmla="*/ 198 w 368"/>
                <a:gd name="T15" fmla="*/ 57 h 369"/>
                <a:gd name="T16" fmla="*/ 255 w 368"/>
                <a:gd name="T17" fmla="*/ 57 h 369"/>
                <a:gd name="T18" fmla="*/ 311 w 368"/>
                <a:gd name="T19" fmla="*/ 85 h 369"/>
                <a:gd name="T20" fmla="*/ 368 w 368"/>
                <a:gd name="T21" fmla="*/ 142 h 369"/>
                <a:gd name="T22" fmla="*/ 283 w 368"/>
                <a:gd name="T23" fmla="*/ 199 h 369"/>
                <a:gd name="T24" fmla="*/ 283 w 368"/>
                <a:gd name="T25" fmla="*/ 284 h 369"/>
                <a:gd name="T26" fmla="*/ 311 w 368"/>
                <a:gd name="T27" fmla="*/ 369 h 369"/>
                <a:gd name="T28" fmla="*/ 255 w 368"/>
                <a:gd name="T29" fmla="*/ 340 h 369"/>
                <a:gd name="T30" fmla="*/ 255 w 368"/>
                <a:gd name="T31" fmla="*/ 369 h 369"/>
                <a:gd name="T32" fmla="*/ 198 w 368"/>
                <a:gd name="T33" fmla="*/ 340 h 369"/>
                <a:gd name="T34" fmla="*/ 141 w 368"/>
                <a:gd name="T35" fmla="*/ 340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68" h="369">
                  <a:moveTo>
                    <a:pt x="141" y="340"/>
                  </a:moveTo>
                  <a:lnTo>
                    <a:pt x="141" y="312"/>
                  </a:lnTo>
                  <a:lnTo>
                    <a:pt x="28" y="284"/>
                  </a:lnTo>
                  <a:lnTo>
                    <a:pt x="0" y="199"/>
                  </a:lnTo>
                  <a:lnTo>
                    <a:pt x="28" y="114"/>
                  </a:lnTo>
                  <a:lnTo>
                    <a:pt x="85" y="29"/>
                  </a:lnTo>
                  <a:lnTo>
                    <a:pt x="198" y="0"/>
                  </a:lnTo>
                  <a:lnTo>
                    <a:pt x="198" y="57"/>
                  </a:lnTo>
                  <a:lnTo>
                    <a:pt x="255" y="57"/>
                  </a:lnTo>
                  <a:lnTo>
                    <a:pt x="311" y="85"/>
                  </a:lnTo>
                  <a:lnTo>
                    <a:pt x="368" y="142"/>
                  </a:lnTo>
                  <a:lnTo>
                    <a:pt x="283" y="199"/>
                  </a:lnTo>
                  <a:lnTo>
                    <a:pt x="283" y="284"/>
                  </a:lnTo>
                  <a:lnTo>
                    <a:pt x="311" y="369"/>
                  </a:lnTo>
                  <a:lnTo>
                    <a:pt x="255" y="340"/>
                  </a:lnTo>
                  <a:lnTo>
                    <a:pt x="255" y="369"/>
                  </a:lnTo>
                  <a:lnTo>
                    <a:pt x="198" y="340"/>
                  </a:lnTo>
                  <a:lnTo>
                    <a:pt x="141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CFFA83BD-6E7A-4D78-8C87-4A69B9869824}"/>
              </a:ext>
            </a:extLst>
          </p:cNvPr>
          <p:cNvSpPr txBox="1"/>
          <p:nvPr/>
        </p:nvSpPr>
        <p:spPr>
          <a:xfrm>
            <a:off x="165090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岐阜県</a:t>
            </a:r>
          </a:p>
        </p:txBody>
      </p: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69BA5369-B2AE-424E-B766-0CDA2FA6D299}"/>
              </a:ext>
            </a:extLst>
          </p:cNvPr>
          <p:cNvSpPr txBox="1"/>
          <p:nvPr/>
        </p:nvSpPr>
        <p:spPr>
          <a:xfrm>
            <a:off x="129812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07" name="直線コネクタ 106">
            <a:extLst>
              <a:ext uri="{FF2B5EF4-FFF2-40B4-BE49-F238E27FC236}">
                <a16:creationId xmlns:a16="http://schemas.microsoft.com/office/drawing/2014/main" id="{728CBB8E-FD3E-4654-9CAE-641DEFE6BDF3}"/>
              </a:ext>
            </a:extLst>
          </p:cNvPr>
          <p:cNvCxnSpPr/>
          <p:nvPr/>
        </p:nvCxnSpPr>
        <p:spPr>
          <a:xfrm>
            <a:off x="156701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8" name="グループ化 107">
            <a:extLst>
              <a:ext uri="{FF2B5EF4-FFF2-40B4-BE49-F238E27FC236}">
                <a16:creationId xmlns:a16="http://schemas.microsoft.com/office/drawing/2014/main" id="{ECA97DA9-74D2-4A74-929A-F87CDC2BAE9E}"/>
              </a:ext>
            </a:extLst>
          </p:cNvPr>
          <p:cNvGrpSpPr/>
          <p:nvPr/>
        </p:nvGrpSpPr>
        <p:grpSpPr>
          <a:xfrm>
            <a:off x="2686488" y="225288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9" name="四角形: 上の 2 つの角を丸める 108">
              <a:extLst>
                <a:ext uri="{FF2B5EF4-FFF2-40B4-BE49-F238E27FC236}">
                  <a16:creationId xmlns:a16="http://schemas.microsoft.com/office/drawing/2014/main" id="{996AD66B-0F84-41C7-8331-43589848AEE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白川村</a:t>
              </a:r>
            </a:p>
          </p:txBody>
        </p:sp>
        <p:sp>
          <p:nvSpPr>
            <p:cNvPr id="110" name="四角形: 上の 2 つの角を丸める 109">
              <a:extLst>
                <a:ext uri="{FF2B5EF4-FFF2-40B4-BE49-F238E27FC236}">
                  <a16:creationId xmlns:a16="http://schemas.microsoft.com/office/drawing/2014/main" id="{48656EF4-809B-47CB-8039-3BDBA6A81C1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4334FF35-C99A-4D71-94AF-0F54ADB096D3}"/>
              </a:ext>
            </a:extLst>
          </p:cNvPr>
          <p:cNvGrpSpPr/>
          <p:nvPr/>
        </p:nvGrpSpPr>
        <p:grpSpPr>
          <a:xfrm>
            <a:off x="4173912" y="142382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2" name="四角形: 上の 2 つの角を丸める 111">
              <a:extLst>
                <a:ext uri="{FF2B5EF4-FFF2-40B4-BE49-F238E27FC236}">
                  <a16:creationId xmlns:a16="http://schemas.microsoft.com/office/drawing/2014/main" id="{555F76BB-B8D2-4960-937E-C51F52EDBF2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飛騨市</a:t>
              </a:r>
            </a:p>
          </p:txBody>
        </p:sp>
        <p:sp>
          <p:nvSpPr>
            <p:cNvPr id="113" name="四角形: 上の 2 つの角を丸める 112">
              <a:extLst>
                <a:ext uri="{FF2B5EF4-FFF2-40B4-BE49-F238E27FC236}">
                  <a16:creationId xmlns:a16="http://schemas.microsoft.com/office/drawing/2014/main" id="{9CA50F8C-CBC6-407B-98F0-CAF5BA3CF0C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DE6D324C-0031-424B-8557-5F4291C1FE2C}"/>
              </a:ext>
            </a:extLst>
          </p:cNvPr>
          <p:cNvGrpSpPr/>
          <p:nvPr/>
        </p:nvGrpSpPr>
        <p:grpSpPr>
          <a:xfrm>
            <a:off x="4698168" y="252110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5" name="四角形: 上の 2 つの角を丸める 114">
              <a:extLst>
                <a:ext uri="{FF2B5EF4-FFF2-40B4-BE49-F238E27FC236}">
                  <a16:creationId xmlns:a16="http://schemas.microsoft.com/office/drawing/2014/main" id="{52869955-3259-4890-A67F-AAFA7BDB46F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高山市</a:t>
              </a:r>
            </a:p>
          </p:txBody>
        </p:sp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46B09A96-51DC-41FC-AC38-23178469CF6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D38244E0-C873-415F-9DC7-4BFC1B392E02}"/>
              </a:ext>
            </a:extLst>
          </p:cNvPr>
          <p:cNvGrpSpPr/>
          <p:nvPr/>
        </p:nvGrpSpPr>
        <p:grpSpPr>
          <a:xfrm>
            <a:off x="4429944" y="44596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51E79F49-5540-429D-8DE4-4522C6EA03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下呂市</a:t>
              </a:r>
            </a:p>
          </p:txBody>
        </p:sp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B3E1FB7C-BC11-4712-902F-51EFBC98EB9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0" name="グループ化 119">
            <a:extLst>
              <a:ext uri="{FF2B5EF4-FFF2-40B4-BE49-F238E27FC236}">
                <a16:creationId xmlns:a16="http://schemas.microsoft.com/office/drawing/2014/main" id="{1819C0C5-8EF7-4E9A-B50E-AB5AC7DDD5EC}"/>
              </a:ext>
            </a:extLst>
          </p:cNvPr>
          <p:cNvGrpSpPr/>
          <p:nvPr/>
        </p:nvGrpSpPr>
        <p:grpSpPr>
          <a:xfrm>
            <a:off x="3101016" y="44596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804C6714-BC5C-494F-A027-B8CB163BA7A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郡上市</a:t>
              </a:r>
            </a:p>
          </p:txBody>
        </p:sp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1420F27A-6032-4A21-8B8F-FA1424456AA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D5586982-D5F8-43B4-AB5B-5FA6A0E32E3D}"/>
              </a:ext>
            </a:extLst>
          </p:cNvPr>
          <p:cNvGrpSpPr/>
          <p:nvPr/>
        </p:nvGrpSpPr>
        <p:grpSpPr>
          <a:xfrm>
            <a:off x="1996116" y="55931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4" name="四角形: 上の 2 つの角を丸める 123">
              <a:extLst>
                <a:ext uri="{FF2B5EF4-FFF2-40B4-BE49-F238E27FC236}">
                  <a16:creationId xmlns:a16="http://schemas.microsoft.com/office/drawing/2014/main" id="{FE479B1F-48C3-4035-95C4-2BC56E18E75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山県市</a:t>
              </a:r>
            </a:p>
          </p:txBody>
        </p:sp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AB9ACFB6-4B19-42CC-8C10-A8BA126E912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8B3E3A1E-2338-4171-93F7-844A5624414F}"/>
              </a:ext>
            </a:extLst>
          </p:cNvPr>
          <p:cNvGrpSpPr/>
          <p:nvPr/>
        </p:nvGrpSpPr>
        <p:grpSpPr>
          <a:xfrm>
            <a:off x="1396041" y="51073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7" name="四角形: 上の 2 つの角を丸める 126">
              <a:extLst>
                <a:ext uri="{FF2B5EF4-FFF2-40B4-BE49-F238E27FC236}">
                  <a16:creationId xmlns:a16="http://schemas.microsoft.com/office/drawing/2014/main" id="{071104C0-2EB8-4D51-BDD7-FD13BA8A827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本巣市</a:t>
              </a:r>
            </a:p>
          </p:txBody>
        </p:sp>
        <p:sp>
          <p:nvSpPr>
            <p:cNvPr id="128" name="四角形: 上の 2 つの角を丸める 127">
              <a:extLst>
                <a:ext uri="{FF2B5EF4-FFF2-40B4-BE49-F238E27FC236}">
                  <a16:creationId xmlns:a16="http://schemas.microsoft.com/office/drawing/2014/main" id="{02EFC056-D977-4205-9869-D493C2B0C24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FB5B851A-A648-46E0-93D8-D350BDD032F0}"/>
              </a:ext>
            </a:extLst>
          </p:cNvPr>
          <p:cNvGrpSpPr/>
          <p:nvPr/>
        </p:nvGrpSpPr>
        <p:grpSpPr>
          <a:xfrm>
            <a:off x="405441" y="51073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1960009E-0C6C-4EDA-ACE1-84FC511053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揖斐川町</a:t>
              </a:r>
            </a:p>
          </p:txBody>
        </p:sp>
        <p:sp>
          <p:nvSpPr>
            <p:cNvPr id="131" name="四角形: 上の 2 つの角を丸める 130">
              <a:extLst>
                <a:ext uri="{FF2B5EF4-FFF2-40B4-BE49-F238E27FC236}">
                  <a16:creationId xmlns:a16="http://schemas.microsoft.com/office/drawing/2014/main" id="{0465E4D8-6E20-4156-9370-9491CB0B500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2" name="グループ化 131">
            <a:extLst>
              <a:ext uri="{FF2B5EF4-FFF2-40B4-BE49-F238E27FC236}">
                <a16:creationId xmlns:a16="http://schemas.microsoft.com/office/drawing/2014/main" id="{ED7D16CE-BBDA-4212-9E39-9F0DB87ACB04}"/>
              </a:ext>
            </a:extLst>
          </p:cNvPr>
          <p:cNvGrpSpPr/>
          <p:nvPr/>
        </p:nvGrpSpPr>
        <p:grpSpPr>
          <a:xfrm>
            <a:off x="4191819" y="53740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3" name="四角形: 上の 2 つの角を丸める 132">
              <a:extLst>
                <a:ext uri="{FF2B5EF4-FFF2-40B4-BE49-F238E27FC236}">
                  <a16:creationId xmlns:a16="http://schemas.microsoft.com/office/drawing/2014/main" id="{22DAD5F3-EC4F-45FE-8805-70D04BFE62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白川町</a:t>
              </a:r>
            </a:p>
          </p:txBody>
        </p:sp>
        <p:sp>
          <p:nvSpPr>
            <p:cNvPr id="134" name="四角形: 上の 2 つの角を丸める 133">
              <a:extLst>
                <a:ext uri="{FF2B5EF4-FFF2-40B4-BE49-F238E27FC236}">
                  <a16:creationId xmlns:a16="http://schemas.microsoft.com/office/drawing/2014/main" id="{37BB785B-E2C3-43E5-A78D-942AE2AA1FB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5" name="グループ化 134">
            <a:extLst>
              <a:ext uri="{FF2B5EF4-FFF2-40B4-BE49-F238E27FC236}">
                <a16:creationId xmlns:a16="http://schemas.microsoft.com/office/drawing/2014/main" id="{AB11A76E-04CA-41E1-A431-1BE9B162914C}"/>
              </a:ext>
            </a:extLst>
          </p:cNvPr>
          <p:cNvGrpSpPr/>
          <p:nvPr/>
        </p:nvGrpSpPr>
        <p:grpSpPr>
          <a:xfrm>
            <a:off x="4972869" y="53740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6" name="四角形: 上の 2 つの角を丸める 135">
              <a:extLst>
                <a:ext uri="{FF2B5EF4-FFF2-40B4-BE49-F238E27FC236}">
                  <a16:creationId xmlns:a16="http://schemas.microsoft.com/office/drawing/2014/main" id="{D7E43A63-7FE5-47A7-8FDB-07598C49B0E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東白川村</a:t>
              </a:r>
            </a:p>
          </p:txBody>
        </p:sp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86578DE3-1B1E-40AD-A7CC-6C6AF622CEF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8" name="グループ化 137">
            <a:extLst>
              <a:ext uri="{FF2B5EF4-FFF2-40B4-BE49-F238E27FC236}">
                <a16:creationId xmlns:a16="http://schemas.microsoft.com/office/drawing/2014/main" id="{848057AE-EB20-4C30-BEE3-C18DF02B81B1}"/>
              </a:ext>
            </a:extLst>
          </p:cNvPr>
          <p:cNvGrpSpPr/>
          <p:nvPr/>
        </p:nvGrpSpPr>
        <p:grpSpPr>
          <a:xfrm>
            <a:off x="5744394" y="53740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9" name="四角形: 上の 2 つの角を丸める 138">
              <a:extLst>
                <a:ext uri="{FF2B5EF4-FFF2-40B4-BE49-F238E27FC236}">
                  <a16:creationId xmlns:a16="http://schemas.microsoft.com/office/drawing/2014/main" id="{95F06D5C-43DD-42A1-AC09-E73A83348D2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中津川市</a:t>
              </a:r>
            </a:p>
          </p:txBody>
        </p:sp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9B381743-0AD3-4259-B28D-B71DD5831F9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FC140871-DA53-433A-AB03-026EC59C6A06}"/>
              </a:ext>
            </a:extLst>
          </p:cNvPr>
          <p:cNvGrpSpPr/>
          <p:nvPr/>
        </p:nvGrpSpPr>
        <p:grpSpPr>
          <a:xfrm>
            <a:off x="5744394" y="76505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1BE24706-001B-48BD-8157-346EE719E60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下呂市</a:t>
              </a:r>
            </a:p>
          </p:txBody>
        </p:sp>
        <p:sp>
          <p:nvSpPr>
            <p:cNvPr id="143" name="四角形: 上の 2 つの角を丸める 142">
              <a:extLst>
                <a:ext uri="{FF2B5EF4-FFF2-40B4-BE49-F238E27FC236}">
                  <a16:creationId xmlns:a16="http://schemas.microsoft.com/office/drawing/2014/main" id="{CBB0F69F-A81B-4AC4-8545-96F00D851C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4B2E1D9E-B1ED-423F-B4C3-067225109096}"/>
              </a:ext>
            </a:extLst>
          </p:cNvPr>
          <p:cNvGrpSpPr/>
          <p:nvPr/>
        </p:nvGrpSpPr>
        <p:grpSpPr>
          <a:xfrm>
            <a:off x="99923" y="72951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28B20D1C-DD92-4C9B-8B91-8F9FD196109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関ヶ原町</a:t>
              </a:r>
            </a:p>
          </p:txBody>
        </p:sp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47CE0D51-44D0-4781-A2BA-04BEB01578B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7" name="グループ化 146">
            <a:extLst>
              <a:ext uri="{FF2B5EF4-FFF2-40B4-BE49-F238E27FC236}">
                <a16:creationId xmlns:a16="http://schemas.microsoft.com/office/drawing/2014/main" id="{E4BEAC5E-2B30-46F2-9281-487B89EDACC9}"/>
              </a:ext>
            </a:extLst>
          </p:cNvPr>
          <p:cNvGrpSpPr/>
          <p:nvPr/>
        </p:nvGrpSpPr>
        <p:grpSpPr>
          <a:xfrm>
            <a:off x="99923" y="778278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FD7B8A73-380C-49A3-B1A5-9BFAEA8479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大垣市</a:t>
              </a:r>
            </a:p>
          </p:txBody>
        </p:sp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2C146973-4ACA-46A1-BF64-3A6B0569ADD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0" name="グループ化 149">
            <a:extLst>
              <a:ext uri="{FF2B5EF4-FFF2-40B4-BE49-F238E27FC236}">
                <a16:creationId xmlns:a16="http://schemas.microsoft.com/office/drawing/2014/main" id="{54C2F6D4-4F61-4AC5-99CE-9E8F1402D2E4}"/>
              </a:ext>
            </a:extLst>
          </p:cNvPr>
          <p:cNvGrpSpPr/>
          <p:nvPr/>
        </p:nvGrpSpPr>
        <p:grpSpPr>
          <a:xfrm>
            <a:off x="5074352" y="704853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AF893D56-85C3-4BFB-A699-E7A639CF9C4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瑞浪市</a:t>
              </a:r>
            </a:p>
          </p:txBody>
        </p:sp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C60F0277-FC1A-4BC0-8E1C-5CC1425780E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3" name="グループ化 152">
            <a:extLst>
              <a:ext uri="{FF2B5EF4-FFF2-40B4-BE49-F238E27FC236}">
                <a16:creationId xmlns:a16="http://schemas.microsoft.com/office/drawing/2014/main" id="{2A7CEFD9-97C0-4500-A176-3DF600C1544B}"/>
              </a:ext>
            </a:extLst>
          </p:cNvPr>
          <p:cNvGrpSpPr/>
          <p:nvPr/>
        </p:nvGrpSpPr>
        <p:grpSpPr>
          <a:xfrm>
            <a:off x="2750496" y="55931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092E9DE9-37B1-4E6E-9C26-FC4BCDF18AF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美濃市</a:t>
              </a:r>
            </a:p>
          </p:txBody>
        </p:sp>
        <p:sp>
          <p:nvSpPr>
            <p:cNvPr id="155" name="四角形: 上の 2 つの角を丸める 154">
              <a:extLst>
                <a:ext uri="{FF2B5EF4-FFF2-40B4-BE49-F238E27FC236}">
                  <a16:creationId xmlns:a16="http://schemas.microsoft.com/office/drawing/2014/main" id="{94604A91-E25D-4673-98DC-A0FF4BD4318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0" name="グループ化 199">
            <a:extLst>
              <a:ext uri="{FF2B5EF4-FFF2-40B4-BE49-F238E27FC236}">
                <a16:creationId xmlns:a16="http://schemas.microsoft.com/office/drawing/2014/main" id="{3FAFC520-A12F-48CF-A0DB-2EABEF83E118}"/>
              </a:ext>
            </a:extLst>
          </p:cNvPr>
          <p:cNvGrpSpPr/>
          <p:nvPr/>
        </p:nvGrpSpPr>
        <p:grpSpPr>
          <a:xfrm>
            <a:off x="3742239" y="58464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1" name="四角形: 上の 2 つの角を丸める 200">
              <a:extLst>
                <a:ext uri="{FF2B5EF4-FFF2-40B4-BE49-F238E27FC236}">
                  <a16:creationId xmlns:a16="http://schemas.microsoft.com/office/drawing/2014/main" id="{633B257F-D178-4AD9-BE66-A81EFD08A8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七宗町</a:t>
              </a:r>
            </a:p>
          </p:txBody>
        </p:sp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DD1DAA1F-2864-4316-AA2E-5A33526C4B3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3" name="グループ化 202">
            <a:extLst>
              <a:ext uri="{FF2B5EF4-FFF2-40B4-BE49-F238E27FC236}">
                <a16:creationId xmlns:a16="http://schemas.microsoft.com/office/drawing/2014/main" id="{6FABE655-F5BC-45EF-9E3E-583F57FB0D8A}"/>
              </a:ext>
            </a:extLst>
          </p:cNvPr>
          <p:cNvGrpSpPr/>
          <p:nvPr/>
        </p:nvGrpSpPr>
        <p:grpSpPr>
          <a:xfrm>
            <a:off x="3734619" y="6318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4" name="四角形: 上の 2 つの角を丸める 203">
              <a:extLst>
                <a:ext uri="{FF2B5EF4-FFF2-40B4-BE49-F238E27FC236}">
                  <a16:creationId xmlns:a16="http://schemas.microsoft.com/office/drawing/2014/main" id="{2AA6057E-F7AE-44F1-87B7-E72F64C8324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川辺町</a:t>
              </a:r>
            </a:p>
          </p:txBody>
        </p:sp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82B5D640-4CB3-45A9-8E2F-D1AC5396D37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777EED7B-E3D3-4E44-9267-6B9592595931}"/>
              </a:ext>
            </a:extLst>
          </p:cNvPr>
          <p:cNvGrpSpPr/>
          <p:nvPr/>
        </p:nvGrpSpPr>
        <p:grpSpPr>
          <a:xfrm>
            <a:off x="4515669" y="6318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3BFF0B35-8124-49EC-ABB9-7EFB5EAA28C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八百津町</a:t>
              </a:r>
            </a:p>
          </p:txBody>
        </p:sp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F671BE55-4DF5-452E-B5AC-C8338BE136A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3" name="グループ化 252">
            <a:extLst>
              <a:ext uri="{FF2B5EF4-FFF2-40B4-BE49-F238E27FC236}">
                <a16:creationId xmlns:a16="http://schemas.microsoft.com/office/drawing/2014/main" id="{1E297769-1ED3-49C9-9176-CCB5A6A2D97F}"/>
              </a:ext>
            </a:extLst>
          </p:cNvPr>
          <p:cNvGrpSpPr/>
          <p:nvPr/>
        </p:nvGrpSpPr>
        <p:grpSpPr>
          <a:xfrm>
            <a:off x="4309929" y="68751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54" name="四角形: 上の 2 つの角を丸める 253">
              <a:extLst>
                <a:ext uri="{FF2B5EF4-FFF2-40B4-BE49-F238E27FC236}">
                  <a16:creationId xmlns:a16="http://schemas.microsoft.com/office/drawing/2014/main" id="{183BA9F6-410F-421A-8BD7-31141932343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御嵩町</a:t>
              </a:r>
            </a:p>
          </p:txBody>
        </p:sp>
        <p:sp>
          <p:nvSpPr>
            <p:cNvPr id="255" name="四角形: 上の 2 つの角を丸める 254">
              <a:extLst>
                <a:ext uri="{FF2B5EF4-FFF2-40B4-BE49-F238E27FC236}">
                  <a16:creationId xmlns:a16="http://schemas.microsoft.com/office/drawing/2014/main" id="{E8546AE3-81BE-4D81-BB57-E5524C369A1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6" name="グループ化 255">
            <a:extLst>
              <a:ext uri="{FF2B5EF4-FFF2-40B4-BE49-F238E27FC236}">
                <a16:creationId xmlns:a16="http://schemas.microsoft.com/office/drawing/2014/main" id="{49DAC58F-ECCE-40A3-9ACF-A4AEEABCA30F}"/>
              </a:ext>
            </a:extLst>
          </p:cNvPr>
          <p:cNvGrpSpPr/>
          <p:nvPr/>
        </p:nvGrpSpPr>
        <p:grpSpPr>
          <a:xfrm>
            <a:off x="4309929" y="73552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57" name="四角形: 上の 2 つの角を丸める 256">
              <a:extLst>
                <a:ext uri="{FF2B5EF4-FFF2-40B4-BE49-F238E27FC236}">
                  <a16:creationId xmlns:a16="http://schemas.microsoft.com/office/drawing/2014/main" id="{6BE876B0-A1B5-48BB-B4C8-FD928974327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土岐市</a:t>
              </a:r>
            </a:p>
          </p:txBody>
        </p:sp>
        <p:sp>
          <p:nvSpPr>
            <p:cNvPr id="258" name="四角形: 上の 2 つの角を丸める 257">
              <a:extLst>
                <a:ext uri="{FF2B5EF4-FFF2-40B4-BE49-F238E27FC236}">
                  <a16:creationId xmlns:a16="http://schemas.microsoft.com/office/drawing/2014/main" id="{620400B6-237D-4ACA-B90F-E8512FE65D8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9" name="グループ化 258">
            <a:extLst>
              <a:ext uri="{FF2B5EF4-FFF2-40B4-BE49-F238E27FC236}">
                <a16:creationId xmlns:a16="http://schemas.microsoft.com/office/drawing/2014/main" id="{A0BDD7EE-DCED-4905-83BB-F9730FD775E6}"/>
              </a:ext>
            </a:extLst>
          </p:cNvPr>
          <p:cNvGrpSpPr/>
          <p:nvPr/>
        </p:nvGrpSpPr>
        <p:grpSpPr>
          <a:xfrm>
            <a:off x="700716" y="63551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0" name="四角形: 上の 2 つの角を丸める 259">
              <a:extLst>
                <a:ext uri="{FF2B5EF4-FFF2-40B4-BE49-F238E27FC236}">
                  <a16:creationId xmlns:a16="http://schemas.microsoft.com/office/drawing/2014/main" id="{5B7526E3-9CD1-4536-ACD9-DBFEE753D47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池田町</a:t>
              </a:r>
            </a:p>
          </p:txBody>
        </p:sp>
        <p:sp>
          <p:nvSpPr>
            <p:cNvPr id="261" name="四角形: 上の 2 つの角を丸める 260">
              <a:extLst>
                <a:ext uri="{FF2B5EF4-FFF2-40B4-BE49-F238E27FC236}">
                  <a16:creationId xmlns:a16="http://schemas.microsoft.com/office/drawing/2014/main" id="{699392B3-3E92-4A9A-9629-AAED530F095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2" name="グループ化 261">
            <a:extLst>
              <a:ext uri="{FF2B5EF4-FFF2-40B4-BE49-F238E27FC236}">
                <a16:creationId xmlns:a16="http://schemas.microsoft.com/office/drawing/2014/main" id="{C6FCB837-8CF7-4CA1-A8DC-849D6BA4D66D}"/>
              </a:ext>
            </a:extLst>
          </p:cNvPr>
          <p:cNvGrpSpPr/>
          <p:nvPr/>
        </p:nvGrpSpPr>
        <p:grpSpPr>
          <a:xfrm>
            <a:off x="1455096" y="63551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3" name="四角形: 上の 2 つの角を丸める 262">
              <a:extLst>
                <a:ext uri="{FF2B5EF4-FFF2-40B4-BE49-F238E27FC236}">
                  <a16:creationId xmlns:a16="http://schemas.microsoft.com/office/drawing/2014/main" id="{758CB5F6-C3F5-464B-BCF8-CB85DA7E499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大野町</a:t>
              </a:r>
            </a:p>
          </p:txBody>
        </p:sp>
        <p:sp>
          <p:nvSpPr>
            <p:cNvPr id="264" name="四角形: 上の 2 つの角を丸める 263">
              <a:extLst>
                <a:ext uri="{FF2B5EF4-FFF2-40B4-BE49-F238E27FC236}">
                  <a16:creationId xmlns:a16="http://schemas.microsoft.com/office/drawing/2014/main" id="{C1D75DB5-FD36-442F-97A6-617295D6413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5" name="グループ化 264">
            <a:extLst>
              <a:ext uri="{FF2B5EF4-FFF2-40B4-BE49-F238E27FC236}">
                <a16:creationId xmlns:a16="http://schemas.microsoft.com/office/drawing/2014/main" id="{D24FF48D-79DE-4F6A-A186-8DE1081888A0}"/>
              </a:ext>
            </a:extLst>
          </p:cNvPr>
          <p:cNvGrpSpPr/>
          <p:nvPr/>
        </p:nvGrpSpPr>
        <p:grpSpPr>
          <a:xfrm>
            <a:off x="2209476" y="61569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CE7B4A42-D06B-4E2C-9E9F-CC66C0E662D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岐阜市</a:t>
              </a:r>
            </a:p>
          </p:txBody>
        </p:sp>
        <p:sp>
          <p:nvSpPr>
            <p:cNvPr id="267" name="四角形: 上の 2 つの角を丸める 266">
              <a:extLst>
                <a:ext uri="{FF2B5EF4-FFF2-40B4-BE49-F238E27FC236}">
                  <a16:creationId xmlns:a16="http://schemas.microsoft.com/office/drawing/2014/main" id="{FFB9056D-B52A-4828-9378-28C7AE64DE3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8" name="グループ化 267">
            <a:extLst>
              <a:ext uri="{FF2B5EF4-FFF2-40B4-BE49-F238E27FC236}">
                <a16:creationId xmlns:a16="http://schemas.microsoft.com/office/drawing/2014/main" id="{D1ECB7BF-8DA2-4EE1-97D4-3EFAF9F1EEA0}"/>
              </a:ext>
            </a:extLst>
          </p:cNvPr>
          <p:cNvGrpSpPr/>
          <p:nvPr/>
        </p:nvGrpSpPr>
        <p:grpSpPr>
          <a:xfrm>
            <a:off x="2963856" y="61569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9" name="四角形: 上の 2 つの角を丸める 268">
              <a:extLst>
                <a:ext uri="{FF2B5EF4-FFF2-40B4-BE49-F238E27FC236}">
                  <a16:creationId xmlns:a16="http://schemas.microsoft.com/office/drawing/2014/main" id="{1B88603C-FDCC-4657-9FB3-6C2DB26C71F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関市</a:t>
              </a:r>
            </a:p>
          </p:txBody>
        </p:sp>
        <p:sp>
          <p:nvSpPr>
            <p:cNvPr id="270" name="四角形: 上の 2 つの角を丸める 269">
              <a:extLst>
                <a:ext uri="{FF2B5EF4-FFF2-40B4-BE49-F238E27FC236}">
                  <a16:creationId xmlns:a16="http://schemas.microsoft.com/office/drawing/2014/main" id="{8E2EF04A-5B2C-418B-8CD2-A31813C0916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1" name="グループ化 270">
            <a:extLst>
              <a:ext uri="{FF2B5EF4-FFF2-40B4-BE49-F238E27FC236}">
                <a16:creationId xmlns:a16="http://schemas.microsoft.com/office/drawing/2014/main" id="{72F5A250-D43F-4AD3-9752-D6AF9DB6C170}"/>
              </a:ext>
            </a:extLst>
          </p:cNvPr>
          <p:cNvGrpSpPr/>
          <p:nvPr/>
        </p:nvGrpSpPr>
        <p:grpSpPr>
          <a:xfrm>
            <a:off x="2756955" y="66600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2" name="四角形: 上の 2 つの角を丸める 271">
              <a:extLst>
                <a:ext uri="{FF2B5EF4-FFF2-40B4-BE49-F238E27FC236}">
                  <a16:creationId xmlns:a16="http://schemas.microsoft.com/office/drawing/2014/main" id="{C4FB5205-D5D4-4402-B0A7-6F2050A75B1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富加町</a:t>
              </a:r>
            </a:p>
          </p:txBody>
        </p:sp>
        <p:sp>
          <p:nvSpPr>
            <p:cNvPr id="273" name="四角形: 上の 2 つの角を丸める 272">
              <a:extLst>
                <a:ext uri="{FF2B5EF4-FFF2-40B4-BE49-F238E27FC236}">
                  <a16:creationId xmlns:a16="http://schemas.microsoft.com/office/drawing/2014/main" id="{B4D1728D-31DC-40BA-A551-E4B24B73DB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4" name="グループ化 273">
            <a:extLst>
              <a:ext uri="{FF2B5EF4-FFF2-40B4-BE49-F238E27FC236}">
                <a16:creationId xmlns:a16="http://schemas.microsoft.com/office/drawing/2014/main" id="{3248C030-A9DD-4D1C-8E1D-0C3D7A710A0A}"/>
              </a:ext>
            </a:extLst>
          </p:cNvPr>
          <p:cNvGrpSpPr/>
          <p:nvPr/>
        </p:nvGrpSpPr>
        <p:grpSpPr>
          <a:xfrm>
            <a:off x="3511335" y="678945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5" name="四角形: 上の 2 つの角を丸める 274">
              <a:extLst>
                <a:ext uri="{FF2B5EF4-FFF2-40B4-BE49-F238E27FC236}">
                  <a16:creationId xmlns:a16="http://schemas.microsoft.com/office/drawing/2014/main" id="{187E602E-A434-4700-A210-F45FD0827DD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美濃加茂市</a:t>
              </a:r>
            </a:p>
          </p:txBody>
        </p:sp>
        <p:sp>
          <p:nvSpPr>
            <p:cNvPr id="276" name="四角形: 上の 2 つの角を丸める 275">
              <a:extLst>
                <a:ext uri="{FF2B5EF4-FFF2-40B4-BE49-F238E27FC236}">
                  <a16:creationId xmlns:a16="http://schemas.microsoft.com/office/drawing/2014/main" id="{7AA91363-331B-4CB2-A501-68F0AC35831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7" name="グループ化 276">
            <a:extLst>
              <a:ext uri="{FF2B5EF4-FFF2-40B4-BE49-F238E27FC236}">
                <a16:creationId xmlns:a16="http://schemas.microsoft.com/office/drawing/2014/main" id="{2F712297-0964-442F-A99E-E369F8EBFC09}"/>
              </a:ext>
            </a:extLst>
          </p:cNvPr>
          <p:cNvGrpSpPr/>
          <p:nvPr/>
        </p:nvGrpSpPr>
        <p:grpSpPr>
          <a:xfrm>
            <a:off x="2756955" y="712487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8" name="四角形: 上の 2 つの角を丸める 277">
              <a:extLst>
                <a:ext uri="{FF2B5EF4-FFF2-40B4-BE49-F238E27FC236}">
                  <a16:creationId xmlns:a16="http://schemas.microsoft.com/office/drawing/2014/main" id="{0CDB3145-C49D-452A-AAEF-94D591072A5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坂祝町</a:t>
              </a:r>
            </a:p>
          </p:txBody>
        </p:sp>
        <p:sp>
          <p:nvSpPr>
            <p:cNvPr id="279" name="四角形: 上の 2 つの角を丸める 278">
              <a:extLst>
                <a:ext uri="{FF2B5EF4-FFF2-40B4-BE49-F238E27FC236}">
                  <a16:creationId xmlns:a16="http://schemas.microsoft.com/office/drawing/2014/main" id="{89828C00-0EC0-44AF-8EA1-725E8CFFF4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0" name="グループ化 279">
            <a:extLst>
              <a:ext uri="{FF2B5EF4-FFF2-40B4-BE49-F238E27FC236}">
                <a16:creationId xmlns:a16="http://schemas.microsoft.com/office/drawing/2014/main" id="{D4507FBF-CABA-4F8B-B678-8B7F92B474F5}"/>
              </a:ext>
            </a:extLst>
          </p:cNvPr>
          <p:cNvGrpSpPr/>
          <p:nvPr/>
        </p:nvGrpSpPr>
        <p:grpSpPr>
          <a:xfrm>
            <a:off x="3511335" y="725427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75D1B0AF-E9CA-4E55-9FB0-3E558D7D808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可児市</a:t>
              </a:r>
            </a:p>
          </p:txBody>
        </p:sp>
        <p:sp>
          <p:nvSpPr>
            <p:cNvPr id="282" name="四角形: 上の 2 つの角を丸める 281">
              <a:extLst>
                <a:ext uri="{FF2B5EF4-FFF2-40B4-BE49-F238E27FC236}">
                  <a16:creationId xmlns:a16="http://schemas.microsoft.com/office/drawing/2014/main" id="{56C87ED8-05D6-40ED-99FE-1A644240922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3" name="グループ化 282">
            <a:extLst>
              <a:ext uri="{FF2B5EF4-FFF2-40B4-BE49-F238E27FC236}">
                <a16:creationId xmlns:a16="http://schemas.microsoft.com/office/drawing/2014/main" id="{DB1CC7F6-487C-4AE4-97BD-6362D2C69CB1}"/>
              </a:ext>
            </a:extLst>
          </p:cNvPr>
          <p:cNvGrpSpPr/>
          <p:nvPr/>
        </p:nvGrpSpPr>
        <p:grpSpPr>
          <a:xfrm>
            <a:off x="2756955" y="759731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439DD7B8-6156-4AAE-8D7B-00939082428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各務原市</a:t>
              </a:r>
            </a:p>
          </p:txBody>
        </p:sp>
        <p:sp>
          <p:nvSpPr>
            <p:cNvPr id="285" name="四角形: 上の 2 つの角を丸める 284">
              <a:extLst>
                <a:ext uri="{FF2B5EF4-FFF2-40B4-BE49-F238E27FC236}">
                  <a16:creationId xmlns:a16="http://schemas.microsoft.com/office/drawing/2014/main" id="{A5DAA661-B462-48D6-8420-B7A312843E3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6" name="グループ化 285">
            <a:extLst>
              <a:ext uri="{FF2B5EF4-FFF2-40B4-BE49-F238E27FC236}">
                <a16:creationId xmlns:a16="http://schemas.microsoft.com/office/drawing/2014/main" id="{3A0885C4-28CE-4DCA-B280-A4822BCC223B}"/>
              </a:ext>
            </a:extLst>
          </p:cNvPr>
          <p:cNvGrpSpPr/>
          <p:nvPr/>
        </p:nvGrpSpPr>
        <p:grpSpPr>
          <a:xfrm>
            <a:off x="3511335" y="77267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4134CD33-5FE8-43E3-8400-B7C08E228B2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多治見市</a:t>
              </a:r>
            </a:p>
          </p:txBody>
        </p:sp>
        <p:sp>
          <p:nvSpPr>
            <p:cNvPr id="288" name="四角形: 上の 2 つの角を丸める 287">
              <a:extLst>
                <a:ext uri="{FF2B5EF4-FFF2-40B4-BE49-F238E27FC236}">
                  <a16:creationId xmlns:a16="http://schemas.microsoft.com/office/drawing/2014/main" id="{152236EA-4F0A-44D7-8396-1C119C75F5B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9" name="グループ化 288">
            <a:extLst>
              <a:ext uri="{FF2B5EF4-FFF2-40B4-BE49-F238E27FC236}">
                <a16:creationId xmlns:a16="http://schemas.microsoft.com/office/drawing/2014/main" id="{FD7CEFB1-4642-4066-9AF8-6C4C06C0708A}"/>
              </a:ext>
            </a:extLst>
          </p:cNvPr>
          <p:cNvGrpSpPr/>
          <p:nvPr/>
        </p:nvGrpSpPr>
        <p:grpSpPr>
          <a:xfrm>
            <a:off x="427539" y="681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0E16E0DB-4378-45BA-BA8B-CFE33CFE2B7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垂井町</a:t>
              </a:r>
            </a:p>
          </p:txBody>
        </p:sp>
        <p:sp>
          <p:nvSpPr>
            <p:cNvPr id="291" name="四角形: 上の 2 つの角を丸める 290">
              <a:extLst>
                <a:ext uri="{FF2B5EF4-FFF2-40B4-BE49-F238E27FC236}">
                  <a16:creationId xmlns:a16="http://schemas.microsoft.com/office/drawing/2014/main" id="{C84DFDC4-A7BD-4843-8CDA-3F4DA286E12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2" name="グループ化 291">
            <a:extLst>
              <a:ext uri="{FF2B5EF4-FFF2-40B4-BE49-F238E27FC236}">
                <a16:creationId xmlns:a16="http://schemas.microsoft.com/office/drawing/2014/main" id="{0B1D67B2-6016-4297-A6B8-C8CA10D7DC93}"/>
              </a:ext>
            </a:extLst>
          </p:cNvPr>
          <p:cNvGrpSpPr/>
          <p:nvPr/>
        </p:nvGrpSpPr>
        <p:grpSpPr>
          <a:xfrm>
            <a:off x="1208589" y="681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9B9DF92B-ABFF-4E70-B2B3-D7C3DE275A0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神戸町</a:t>
              </a:r>
            </a:p>
          </p:txBody>
        </p:sp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49B22457-EB0B-4810-A93E-3E17E7D831F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5" name="グループ化 294">
            <a:extLst>
              <a:ext uri="{FF2B5EF4-FFF2-40B4-BE49-F238E27FC236}">
                <a16:creationId xmlns:a16="http://schemas.microsoft.com/office/drawing/2014/main" id="{479AC838-7EC9-4DE2-9803-7BA61DD14B1B}"/>
              </a:ext>
            </a:extLst>
          </p:cNvPr>
          <p:cNvGrpSpPr/>
          <p:nvPr/>
        </p:nvGrpSpPr>
        <p:grpSpPr>
          <a:xfrm>
            <a:off x="1980114" y="681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5174FCF0-D4B5-4B72-A937-61BDD9C9062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北方町</a:t>
              </a:r>
            </a:p>
          </p:txBody>
        </p:sp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07C0BF19-4D54-4AB1-B1F7-EBE1E0F178D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658C8587-5722-4AF1-8E22-80E0EB4392EB}"/>
              </a:ext>
            </a:extLst>
          </p:cNvPr>
          <p:cNvGrpSpPr/>
          <p:nvPr/>
        </p:nvGrpSpPr>
        <p:grpSpPr>
          <a:xfrm>
            <a:off x="880410" y="728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2A469FA2-3E50-4BF2-8D2D-691916D52B7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大垣市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91C6B0E3-8B83-41F3-8896-03A620AFB95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5832B367-C18D-44F8-970A-0C2A51A08916}"/>
              </a:ext>
            </a:extLst>
          </p:cNvPr>
          <p:cNvGrpSpPr/>
          <p:nvPr/>
        </p:nvGrpSpPr>
        <p:grpSpPr>
          <a:xfrm>
            <a:off x="1651935" y="728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56F4B877-4096-4AC1-80BE-1902FD0DC5C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瑞穂市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9BF921B7-2AB3-4F0A-AE7D-6BB92D6F4DD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C827DF1B-FA3E-45D3-923C-65809465E034}"/>
              </a:ext>
            </a:extLst>
          </p:cNvPr>
          <p:cNvGrpSpPr/>
          <p:nvPr/>
        </p:nvGrpSpPr>
        <p:grpSpPr>
          <a:xfrm>
            <a:off x="1200450" y="77590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8EBB9E11-0BD7-4A4E-BC9B-33BA0E9627D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笠松町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527958EF-C0B5-49DD-8A59-D8ADFA2534E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0" name="グループ化 359">
            <a:extLst>
              <a:ext uri="{FF2B5EF4-FFF2-40B4-BE49-F238E27FC236}">
                <a16:creationId xmlns:a16="http://schemas.microsoft.com/office/drawing/2014/main" id="{50726C68-1DD3-47E9-8561-9551013F99D2}"/>
              </a:ext>
            </a:extLst>
          </p:cNvPr>
          <p:cNvGrpSpPr/>
          <p:nvPr/>
        </p:nvGrpSpPr>
        <p:grpSpPr>
          <a:xfrm>
            <a:off x="1971975" y="77590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0EE246B2-DFC3-446B-A305-FE05265B20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岐南町</a:t>
              </a:r>
            </a:p>
          </p:txBody>
        </p:sp>
        <p:sp>
          <p:nvSpPr>
            <p:cNvPr id="362" name="四角形: 上の 2 つの角を丸める 361">
              <a:extLst>
                <a:ext uri="{FF2B5EF4-FFF2-40B4-BE49-F238E27FC236}">
                  <a16:creationId xmlns:a16="http://schemas.microsoft.com/office/drawing/2014/main" id="{74EAC9A8-03D4-4143-AD36-A3078268904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9" name="グループ化 368">
            <a:extLst>
              <a:ext uri="{FF2B5EF4-FFF2-40B4-BE49-F238E27FC236}">
                <a16:creationId xmlns:a16="http://schemas.microsoft.com/office/drawing/2014/main" id="{912421E3-DE6C-4BE0-8EA1-5E3F99E9EE52}"/>
              </a:ext>
            </a:extLst>
          </p:cNvPr>
          <p:cNvGrpSpPr/>
          <p:nvPr/>
        </p:nvGrpSpPr>
        <p:grpSpPr>
          <a:xfrm>
            <a:off x="861879" y="82391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2BACBEC1-A43F-44D7-8E28-80CDB46FC3D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養老町</a:t>
              </a:r>
            </a:p>
          </p:txBody>
        </p:sp>
        <p:sp>
          <p:nvSpPr>
            <p:cNvPr id="371" name="四角形: 上の 2 つの角を丸める 370">
              <a:extLst>
                <a:ext uri="{FF2B5EF4-FFF2-40B4-BE49-F238E27FC236}">
                  <a16:creationId xmlns:a16="http://schemas.microsoft.com/office/drawing/2014/main" id="{9D2CB0F0-4493-427F-9D84-F6C02EFE562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11BD888C-C540-4C4A-B8E1-12A8A2683375}"/>
              </a:ext>
            </a:extLst>
          </p:cNvPr>
          <p:cNvGrpSpPr/>
          <p:nvPr/>
        </p:nvGrpSpPr>
        <p:grpSpPr>
          <a:xfrm>
            <a:off x="1642929" y="82391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8E93DCDE-9AFB-47E0-8179-7E0DEF1C73B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安八町</a:t>
              </a:r>
            </a:p>
          </p:txBody>
        </p:sp>
        <p:sp>
          <p:nvSpPr>
            <p:cNvPr id="374" name="四角形: 上の 2 つの角を丸める 373">
              <a:extLst>
                <a:ext uri="{FF2B5EF4-FFF2-40B4-BE49-F238E27FC236}">
                  <a16:creationId xmlns:a16="http://schemas.microsoft.com/office/drawing/2014/main" id="{41AD155F-5F84-4F37-9A0E-AF7AEC038E8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A8E290D3-F1A1-43BD-92A1-D8BABC55232C}"/>
              </a:ext>
            </a:extLst>
          </p:cNvPr>
          <p:cNvGrpSpPr/>
          <p:nvPr/>
        </p:nvGrpSpPr>
        <p:grpSpPr>
          <a:xfrm>
            <a:off x="2414454" y="82391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AD3C7FCE-E176-443A-97FA-06F031FA80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羽島市</a:t>
              </a:r>
            </a:p>
          </p:txBody>
        </p:sp>
        <p:sp>
          <p:nvSpPr>
            <p:cNvPr id="377" name="四角形: 上の 2 つの角を丸める 376">
              <a:extLst>
                <a:ext uri="{FF2B5EF4-FFF2-40B4-BE49-F238E27FC236}">
                  <a16:creationId xmlns:a16="http://schemas.microsoft.com/office/drawing/2014/main" id="{933F7743-C2FC-4E27-A846-AC5CB5E28D1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8" name="グループ化 377">
            <a:extLst>
              <a:ext uri="{FF2B5EF4-FFF2-40B4-BE49-F238E27FC236}">
                <a16:creationId xmlns:a16="http://schemas.microsoft.com/office/drawing/2014/main" id="{C63940BB-2350-4109-BD96-1BBCA11B90D9}"/>
              </a:ext>
            </a:extLst>
          </p:cNvPr>
          <p:cNvGrpSpPr/>
          <p:nvPr/>
        </p:nvGrpSpPr>
        <p:grpSpPr>
          <a:xfrm>
            <a:off x="1261929" y="87268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6B1A76B8-C965-4C72-A01B-7760E58A7C2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輪之内町</a:t>
              </a:r>
            </a:p>
          </p:txBody>
        </p:sp>
        <p:sp>
          <p:nvSpPr>
            <p:cNvPr id="380" name="四角形: 上の 2 つの角を丸める 379">
              <a:extLst>
                <a:ext uri="{FF2B5EF4-FFF2-40B4-BE49-F238E27FC236}">
                  <a16:creationId xmlns:a16="http://schemas.microsoft.com/office/drawing/2014/main" id="{549DBEEF-E8EB-4733-AE2E-B47ECE37C1D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1" name="グループ化 380">
            <a:extLst>
              <a:ext uri="{FF2B5EF4-FFF2-40B4-BE49-F238E27FC236}">
                <a16:creationId xmlns:a16="http://schemas.microsoft.com/office/drawing/2014/main" id="{9017D2A0-3898-417C-8E98-EBC4B3D41B80}"/>
              </a:ext>
            </a:extLst>
          </p:cNvPr>
          <p:cNvGrpSpPr/>
          <p:nvPr/>
        </p:nvGrpSpPr>
        <p:grpSpPr>
          <a:xfrm>
            <a:off x="2033454" y="87268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34B9A96A-66B7-489D-A3B5-284EEB4FB6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海津市</a:t>
              </a:r>
            </a:p>
          </p:txBody>
        </p:sp>
        <p:sp>
          <p:nvSpPr>
            <p:cNvPr id="383" name="四角形: 上の 2 つの角を丸める 382">
              <a:extLst>
                <a:ext uri="{FF2B5EF4-FFF2-40B4-BE49-F238E27FC236}">
                  <a16:creationId xmlns:a16="http://schemas.microsoft.com/office/drawing/2014/main" id="{8FCD83D8-C869-4E8E-A823-CD0C638D49D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507715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696" name="Group 312"/>
          <p:cNvGrpSpPr>
            <a:grpSpLocks/>
          </p:cNvGrpSpPr>
          <p:nvPr/>
        </p:nvGrpSpPr>
        <p:grpSpPr bwMode="auto">
          <a:xfrm>
            <a:off x="86179" y="902607"/>
            <a:ext cx="6685643" cy="7908018"/>
            <a:chOff x="76" y="460"/>
            <a:chExt cx="5896" cy="6974"/>
          </a:xfrm>
        </p:grpSpPr>
        <p:sp>
          <p:nvSpPr>
            <p:cNvPr id="16643" name="Freeform 259"/>
            <p:cNvSpPr>
              <a:spLocks/>
            </p:cNvSpPr>
            <p:nvPr/>
          </p:nvSpPr>
          <p:spPr bwMode="auto">
            <a:xfrm>
              <a:off x="2060" y="2558"/>
              <a:ext cx="1871" cy="2438"/>
            </a:xfrm>
            <a:custGeom>
              <a:avLst/>
              <a:gdLst>
                <a:gd name="T0" fmla="*/ 0 w 1871"/>
                <a:gd name="T1" fmla="*/ 0 h 2438"/>
                <a:gd name="T2" fmla="*/ 57 w 1871"/>
                <a:gd name="T3" fmla="*/ 397 h 2438"/>
                <a:gd name="T4" fmla="*/ 170 w 1871"/>
                <a:gd name="T5" fmla="*/ 567 h 2438"/>
                <a:gd name="T6" fmla="*/ 227 w 1871"/>
                <a:gd name="T7" fmla="*/ 623 h 2438"/>
                <a:gd name="T8" fmla="*/ 284 w 1871"/>
                <a:gd name="T9" fmla="*/ 794 h 2438"/>
                <a:gd name="T10" fmla="*/ 340 w 1871"/>
                <a:gd name="T11" fmla="*/ 850 h 2438"/>
                <a:gd name="T12" fmla="*/ 397 w 1871"/>
                <a:gd name="T13" fmla="*/ 1020 h 2438"/>
                <a:gd name="T14" fmla="*/ 340 w 1871"/>
                <a:gd name="T15" fmla="*/ 1134 h 2438"/>
                <a:gd name="T16" fmla="*/ 284 w 1871"/>
                <a:gd name="T17" fmla="*/ 1190 h 2438"/>
                <a:gd name="T18" fmla="*/ 227 w 1871"/>
                <a:gd name="T19" fmla="*/ 1361 h 2438"/>
                <a:gd name="T20" fmla="*/ 284 w 1871"/>
                <a:gd name="T21" fmla="*/ 1474 h 2438"/>
                <a:gd name="T22" fmla="*/ 454 w 1871"/>
                <a:gd name="T23" fmla="*/ 1531 h 2438"/>
                <a:gd name="T24" fmla="*/ 510 w 1871"/>
                <a:gd name="T25" fmla="*/ 1701 h 2438"/>
                <a:gd name="T26" fmla="*/ 454 w 1871"/>
                <a:gd name="T27" fmla="*/ 1871 h 2438"/>
                <a:gd name="T28" fmla="*/ 510 w 1871"/>
                <a:gd name="T29" fmla="*/ 2041 h 2438"/>
                <a:gd name="T30" fmla="*/ 567 w 1871"/>
                <a:gd name="T31" fmla="*/ 2098 h 2438"/>
                <a:gd name="T32" fmla="*/ 624 w 1871"/>
                <a:gd name="T33" fmla="*/ 2154 h 2438"/>
                <a:gd name="T34" fmla="*/ 680 w 1871"/>
                <a:gd name="T35" fmla="*/ 2211 h 2438"/>
                <a:gd name="T36" fmla="*/ 737 w 1871"/>
                <a:gd name="T37" fmla="*/ 2325 h 2438"/>
                <a:gd name="T38" fmla="*/ 794 w 1871"/>
                <a:gd name="T39" fmla="*/ 2381 h 2438"/>
                <a:gd name="T40" fmla="*/ 907 w 1871"/>
                <a:gd name="T41" fmla="*/ 2438 h 2438"/>
                <a:gd name="T42" fmla="*/ 1077 w 1871"/>
                <a:gd name="T43" fmla="*/ 2381 h 2438"/>
                <a:gd name="T44" fmla="*/ 1361 w 1871"/>
                <a:gd name="T45" fmla="*/ 2211 h 2438"/>
                <a:gd name="T46" fmla="*/ 1418 w 1871"/>
                <a:gd name="T47" fmla="*/ 1928 h 2438"/>
                <a:gd name="T48" fmla="*/ 1588 w 1871"/>
                <a:gd name="T49" fmla="*/ 1814 h 2438"/>
                <a:gd name="T50" fmla="*/ 1701 w 1871"/>
                <a:gd name="T51" fmla="*/ 1758 h 2438"/>
                <a:gd name="T52" fmla="*/ 1815 w 1871"/>
                <a:gd name="T53" fmla="*/ 1134 h 2438"/>
                <a:gd name="T54" fmla="*/ 1871 w 1871"/>
                <a:gd name="T55" fmla="*/ 1077 h 2438"/>
                <a:gd name="T56" fmla="*/ 1815 w 1871"/>
                <a:gd name="T57" fmla="*/ 1020 h 2438"/>
                <a:gd name="T58" fmla="*/ 1758 w 1871"/>
                <a:gd name="T59" fmla="*/ 907 h 2438"/>
                <a:gd name="T60" fmla="*/ 1701 w 1871"/>
                <a:gd name="T61" fmla="*/ 850 h 2438"/>
                <a:gd name="T62" fmla="*/ 1644 w 1871"/>
                <a:gd name="T63" fmla="*/ 794 h 2438"/>
                <a:gd name="T64" fmla="*/ 1588 w 1871"/>
                <a:gd name="T65" fmla="*/ 737 h 2438"/>
                <a:gd name="T66" fmla="*/ 1531 w 1871"/>
                <a:gd name="T67" fmla="*/ 907 h 2438"/>
                <a:gd name="T68" fmla="*/ 1474 w 1871"/>
                <a:gd name="T69" fmla="*/ 794 h 2438"/>
                <a:gd name="T70" fmla="*/ 1418 w 1871"/>
                <a:gd name="T71" fmla="*/ 623 h 2438"/>
                <a:gd name="T72" fmla="*/ 1361 w 1871"/>
                <a:gd name="T73" fmla="*/ 567 h 2438"/>
                <a:gd name="T74" fmla="*/ 1134 w 1871"/>
                <a:gd name="T75" fmla="*/ 737 h 2438"/>
                <a:gd name="T76" fmla="*/ 1021 w 1871"/>
                <a:gd name="T77" fmla="*/ 567 h 2438"/>
                <a:gd name="T78" fmla="*/ 964 w 1871"/>
                <a:gd name="T79" fmla="*/ 453 h 2438"/>
                <a:gd name="T80" fmla="*/ 907 w 1871"/>
                <a:gd name="T81" fmla="*/ 397 h 2438"/>
                <a:gd name="T82" fmla="*/ 851 w 1871"/>
                <a:gd name="T83" fmla="*/ 283 h 2438"/>
                <a:gd name="T84" fmla="*/ 737 w 1871"/>
                <a:gd name="T85" fmla="*/ 227 h 2438"/>
                <a:gd name="T86" fmla="*/ 567 w 1871"/>
                <a:gd name="T87" fmla="*/ 283 h 2438"/>
                <a:gd name="T88" fmla="*/ 340 w 1871"/>
                <a:gd name="T89" fmla="*/ 227 h 2438"/>
                <a:gd name="T90" fmla="*/ 284 w 1871"/>
                <a:gd name="T91" fmla="*/ 113 h 2438"/>
                <a:gd name="T92" fmla="*/ 227 w 1871"/>
                <a:gd name="T93" fmla="*/ 56 h 2438"/>
                <a:gd name="T94" fmla="*/ 113 w 1871"/>
                <a:gd name="T95" fmla="*/ 0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871" h="2438">
                  <a:moveTo>
                    <a:pt x="113" y="0"/>
                  </a:moveTo>
                  <a:lnTo>
                    <a:pt x="0" y="0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567"/>
                  </a:lnTo>
                  <a:lnTo>
                    <a:pt x="170" y="567"/>
                  </a:lnTo>
                  <a:lnTo>
                    <a:pt x="170" y="623"/>
                  </a:lnTo>
                  <a:lnTo>
                    <a:pt x="227" y="623"/>
                  </a:lnTo>
                  <a:lnTo>
                    <a:pt x="227" y="794"/>
                  </a:lnTo>
                  <a:lnTo>
                    <a:pt x="284" y="794"/>
                  </a:lnTo>
                  <a:lnTo>
                    <a:pt x="284" y="850"/>
                  </a:lnTo>
                  <a:lnTo>
                    <a:pt x="340" y="850"/>
                  </a:lnTo>
                  <a:lnTo>
                    <a:pt x="340" y="1020"/>
                  </a:lnTo>
                  <a:lnTo>
                    <a:pt x="397" y="1020"/>
                  </a:lnTo>
                  <a:lnTo>
                    <a:pt x="397" y="1134"/>
                  </a:lnTo>
                  <a:lnTo>
                    <a:pt x="340" y="1134"/>
                  </a:lnTo>
                  <a:lnTo>
                    <a:pt x="340" y="1190"/>
                  </a:lnTo>
                  <a:lnTo>
                    <a:pt x="284" y="1190"/>
                  </a:lnTo>
                  <a:lnTo>
                    <a:pt x="284" y="1361"/>
                  </a:lnTo>
                  <a:lnTo>
                    <a:pt x="227" y="1361"/>
                  </a:lnTo>
                  <a:lnTo>
                    <a:pt x="227" y="1474"/>
                  </a:lnTo>
                  <a:lnTo>
                    <a:pt x="284" y="1474"/>
                  </a:lnTo>
                  <a:lnTo>
                    <a:pt x="284" y="1531"/>
                  </a:lnTo>
                  <a:lnTo>
                    <a:pt x="454" y="1531"/>
                  </a:lnTo>
                  <a:lnTo>
                    <a:pt x="454" y="1701"/>
                  </a:lnTo>
                  <a:lnTo>
                    <a:pt x="510" y="1701"/>
                  </a:lnTo>
                  <a:lnTo>
                    <a:pt x="510" y="1871"/>
                  </a:lnTo>
                  <a:lnTo>
                    <a:pt x="454" y="1871"/>
                  </a:lnTo>
                  <a:lnTo>
                    <a:pt x="454" y="2041"/>
                  </a:lnTo>
                  <a:lnTo>
                    <a:pt x="510" y="2041"/>
                  </a:lnTo>
                  <a:lnTo>
                    <a:pt x="510" y="2098"/>
                  </a:lnTo>
                  <a:lnTo>
                    <a:pt x="567" y="2098"/>
                  </a:lnTo>
                  <a:lnTo>
                    <a:pt x="567" y="2154"/>
                  </a:lnTo>
                  <a:lnTo>
                    <a:pt x="624" y="2154"/>
                  </a:lnTo>
                  <a:lnTo>
                    <a:pt x="624" y="2211"/>
                  </a:lnTo>
                  <a:lnTo>
                    <a:pt x="680" y="2211"/>
                  </a:lnTo>
                  <a:lnTo>
                    <a:pt x="680" y="2325"/>
                  </a:lnTo>
                  <a:lnTo>
                    <a:pt x="737" y="2325"/>
                  </a:lnTo>
                  <a:lnTo>
                    <a:pt x="737" y="2381"/>
                  </a:lnTo>
                  <a:lnTo>
                    <a:pt x="794" y="2381"/>
                  </a:lnTo>
                  <a:lnTo>
                    <a:pt x="794" y="2438"/>
                  </a:lnTo>
                  <a:lnTo>
                    <a:pt x="907" y="2438"/>
                  </a:lnTo>
                  <a:lnTo>
                    <a:pt x="907" y="2381"/>
                  </a:lnTo>
                  <a:lnTo>
                    <a:pt x="1077" y="2381"/>
                  </a:lnTo>
                  <a:lnTo>
                    <a:pt x="1077" y="2211"/>
                  </a:lnTo>
                  <a:lnTo>
                    <a:pt x="1361" y="2211"/>
                  </a:lnTo>
                  <a:lnTo>
                    <a:pt x="1361" y="1928"/>
                  </a:lnTo>
                  <a:lnTo>
                    <a:pt x="1418" y="1928"/>
                  </a:lnTo>
                  <a:lnTo>
                    <a:pt x="1418" y="1814"/>
                  </a:lnTo>
                  <a:lnTo>
                    <a:pt x="1588" y="1814"/>
                  </a:lnTo>
                  <a:lnTo>
                    <a:pt x="1588" y="1758"/>
                  </a:lnTo>
                  <a:lnTo>
                    <a:pt x="1701" y="1758"/>
                  </a:lnTo>
                  <a:lnTo>
                    <a:pt x="1701" y="1134"/>
                  </a:lnTo>
                  <a:lnTo>
                    <a:pt x="1815" y="1134"/>
                  </a:lnTo>
                  <a:lnTo>
                    <a:pt x="1871" y="1134"/>
                  </a:lnTo>
                  <a:lnTo>
                    <a:pt x="1871" y="1077"/>
                  </a:lnTo>
                  <a:lnTo>
                    <a:pt x="1815" y="1077"/>
                  </a:lnTo>
                  <a:lnTo>
                    <a:pt x="1815" y="1020"/>
                  </a:lnTo>
                  <a:lnTo>
                    <a:pt x="1758" y="1020"/>
                  </a:lnTo>
                  <a:lnTo>
                    <a:pt x="1758" y="907"/>
                  </a:lnTo>
                  <a:lnTo>
                    <a:pt x="1701" y="907"/>
                  </a:lnTo>
                  <a:lnTo>
                    <a:pt x="1701" y="850"/>
                  </a:lnTo>
                  <a:lnTo>
                    <a:pt x="1644" y="850"/>
                  </a:lnTo>
                  <a:lnTo>
                    <a:pt x="1644" y="794"/>
                  </a:lnTo>
                  <a:lnTo>
                    <a:pt x="1588" y="794"/>
                  </a:lnTo>
                  <a:lnTo>
                    <a:pt x="1588" y="737"/>
                  </a:lnTo>
                  <a:lnTo>
                    <a:pt x="1531" y="737"/>
                  </a:lnTo>
                  <a:lnTo>
                    <a:pt x="1531" y="907"/>
                  </a:lnTo>
                  <a:lnTo>
                    <a:pt x="1474" y="907"/>
                  </a:lnTo>
                  <a:lnTo>
                    <a:pt x="1474" y="794"/>
                  </a:lnTo>
                  <a:lnTo>
                    <a:pt x="1418" y="794"/>
                  </a:lnTo>
                  <a:lnTo>
                    <a:pt x="1418" y="623"/>
                  </a:lnTo>
                  <a:lnTo>
                    <a:pt x="1361" y="623"/>
                  </a:lnTo>
                  <a:lnTo>
                    <a:pt x="1361" y="567"/>
                  </a:lnTo>
                  <a:lnTo>
                    <a:pt x="1134" y="567"/>
                  </a:lnTo>
                  <a:lnTo>
                    <a:pt x="1134" y="737"/>
                  </a:lnTo>
                  <a:lnTo>
                    <a:pt x="1021" y="737"/>
                  </a:lnTo>
                  <a:lnTo>
                    <a:pt x="1021" y="567"/>
                  </a:lnTo>
                  <a:lnTo>
                    <a:pt x="964" y="567"/>
                  </a:lnTo>
                  <a:lnTo>
                    <a:pt x="964" y="453"/>
                  </a:lnTo>
                  <a:lnTo>
                    <a:pt x="907" y="453"/>
                  </a:lnTo>
                  <a:lnTo>
                    <a:pt x="907" y="397"/>
                  </a:lnTo>
                  <a:lnTo>
                    <a:pt x="851" y="397"/>
                  </a:lnTo>
                  <a:lnTo>
                    <a:pt x="851" y="283"/>
                  </a:lnTo>
                  <a:lnTo>
                    <a:pt x="737" y="283"/>
                  </a:lnTo>
                  <a:lnTo>
                    <a:pt x="737" y="227"/>
                  </a:lnTo>
                  <a:lnTo>
                    <a:pt x="567" y="227"/>
                  </a:lnTo>
                  <a:lnTo>
                    <a:pt x="567" y="283"/>
                  </a:lnTo>
                  <a:lnTo>
                    <a:pt x="340" y="283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113" y="56"/>
                  </a:lnTo>
                  <a:lnTo>
                    <a:pt x="113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5" name="Freeform 261"/>
            <p:cNvSpPr>
              <a:spLocks/>
            </p:cNvSpPr>
            <p:nvPr/>
          </p:nvSpPr>
          <p:spPr bwMode="auto">
            <a:xfrm>
              <a:off x="3421" y="2728"/>
              <a:ext cx="1814" cy="2155"/>
            </a:xfrm>
            <a:custGeom>
              <a:avLst/>
              <a:gdLst>
                <a:gd name="T0" fmla="*/ 57 w 1814"/>
                <a:gd name="T1" fmla="*/ 1758 h 2155"/>
                <a:gd name="T2" fmla="*/ 227 w 1814"/>
                <a:gd name="T3" fmla="*/ 1644 h 2155"/>
                <a:gd name="T4" fmla="*/ 340 w 1814"/>
                <a:gd name="T5" fmla="*/ 1588 h 2155"/>
                <a:gd name="T6" fmla="*/ 510 w 1814"/>
                <a:gd name="T7" fmla="*/ 964 h 2155"/>
                <a:gd name="T8" fmla="*/ 454 w 1814"/>
                <a:gd name="T9" fmla="*/ 907 h 2155"/>
                <a:gd name="T10" fmla="*/ 397 w 1814"/>
                <a:gd name="T11" fmla="*/ 850 h 2155"/>
                <a:gd name="T12" fmla="*/ 340 w 1814"/>
                <a:gd name="T13" fmla="*/ 737 h 2155"/>
                <a:gd name="T14" fmla="*/ 283 w 1814"/>
                <a:gd name="T15" fmla="*/ 680 h 2155"/>
                <a:gd name="T16" fmla="*/ 227 w 1814"/>
                <a:gd name="T17" fmla="*/ 624 h 2155"/>
                <a:gd name="T18" fmla="*/ 283 w 1814"/>
                <a:gd name="T19" fmla="*/ 510 h 2155"/>
                <a:gd name="T20" fmla="*/ 227 w 1814"/>
                <a:gd name="T21" fmla="*/ 453 h 2155"/>
                <a:gd name="T22" fmla="*/ 283 w 1814"/>
                <a:gd name="T23" fmla="*/ 340 h 2155"/>
                <a:gd name="T24" fmla="*/ 340 w 1814"/>
                <a:gd name="T25" fmla="*/ 227 h 2155"/>
                <a:gd name="T26" fmla="*/ 397 w 1814"/>
                <a:gd name="T27" fmla="*/ 170 h 2155"/>
                <a:gd name="T28" fmla="*/ 454 w 1814"/>
                <a:gd name="T29" fmla="*/ 113 h 2155"/>
                <a:gd name="T30" fmla="*/ 510 w 1814"/>
                <a:gd name="T31" fmla="*/ 57 h 2155"/>
                <a:gd name="T32" fmla="*/ 624 w 1814"/>
                <a:gd name="T33" fmla="*/ 0 h 2155"/>
                <a:gd name="T34" fmla="*/ 794 w 1814"/>
                <a:gd name="T35" fmla="*/ 57 h 2155"/>
                <a:gd name="T36" fmla="*/ 850 w 1814"/>
                <a:gd name="T37" fmla="*/ 170 h 2155"/>
                <a:gd name="T38" fmla="*/ 1134 w 1814"/>
                <a:gd name="T39" fmla="*/ 227 h 2155"/>
                <a:gd name="T40" fmla="*/ 1247 w 1814"/>
                <a:gd name="T41" fmla="*/ 170 h 2155"/>
                <a:gd name="T42" fmla="*/ 1304 w 1814"/>
                <a:gd name="T43" fmla="*/ 227 h 2155"/>
                <a:gd name="T44" fmla="*/ 1361 w 1814"/>
                <a:gd name="T45" fmla="*/ 340 h 2155"/>
                <a:gd name="T46" fmla="*/ 1417 w 1814"/>
                <a:gd name="T47" fmla="*/ 453 h 2155"/>
                <a:gd name="T48" fmla="*/ 1474 w 1814"/>
                <a:gd name="T49" fmla="*/ 397 h 2155"/>
                <a:gd name="T50" fmla="*/ 1588 w 1814"/>
                <a:gd name="T51" fmla="*/ 340 h 2155"/>
                <a:gd name="T52" fmla="*/ 1701 w 1814"/>
                <a:gd name="T53" fmla="*/ 397 h 2155"/>
                <a:gd name="T54" fmla="*/ 1758 w 1814"/>
                <a:gd name="T55" fmla="*/ 510 h 2155"/>
                <a:gd name="T56" fmla="*/ 1814 w 1814"/>
                <a:gd name="T57" fmla="*/ 567 h 2155"/>
                <a:gd name="T58" fmla="*/ 1701 w 1814"/>
                <a:gd name="T59" fmla="*/ 737 h 2155"/>
                <a:gd name="T60" fmla="*/ 1531 w 1814"/>
                <a:gd name="T61" fmla="*/ 680 h 2155"/>
                <a:gd name="T62" fmla="*/ 1417 w 1814"/>
                <a:gd name="T63" fmla="*/ 737 h 2155"/>
                <a:gd name="T64" fmla="*/ 1361 w 1814"/>
                <a:gd name="T65" fmla="*/ 794 h 2155"/>
                <a:gd name="T66" fmla="*/ 1304 w 1814"/>
                <a:gd name="T67" fmla="*/ 964 h 2155"/>
                <a:gd name="T68" fmla="*/ 1191 w 1814"/>
                <a:gd name="T69" fmla="*/ 1020 h 2155"/>
                <a:gd name="T70" fmla="*/ 1304 w 1814"/>
                <a:gd name="T71" fmla="*/ 1247 h 2155"/>
                <a:gd name="T72" fmla="*/ 1247 w 1814"/>
                <a:gd name="T73" fmla="*/ 1304 h 2155"/>
                <a:gd name="T74" fmla="*/ 1191 w 1814"/>
                <a:gd name="T75" fmla="*/ 1417 h 2155"/>
                <a:gd name="T76" fmla="*/ 1077 w 1814"/>
                <a:gd name="T77" fmla="*/ 1701 h 2155"/>
                <a:gd name="T78" fmla="*/ 850 w 1814"/>
                <a:gd name="T79" fmla="*/ 1814 h 2155"/>
                <a:gd name="T80" fmla="*/ 680 w 1814"/>
                <a:gd name="T81" fmla="*/ 1871 h 2155"/>
                <a:gd name="T82" fmla="*/ 624 w 1814"/>
                <a:gd name="T83" fmla="*/ 1928 h 2155"/>
                <a:gd name="T84" fmla="*/ 510 w 1814"/>
                <a:gd name="T85" fmla="*/ 2041 h 2155"/>
                <a:gd name="T86" fmla="*/ 397 w 1814"/>
                <a:gd name="T87" fmla="*/ 2098 h 2155"/>
                <a:gd name="T88" fmla="*/ 170 w 1814"/>
                <a:gd name="T89" fmla="*/ 2155 h 2155"/>
                <a:gd name="T90" fmla="*/ 227 w 1814"/>
                <a:gd name="T91" fmla="*/ 1984 h 2155"/>
                <a:gd name="T92" fmla="*/ 113 w 1814"/>
                <a:gd name="T93" fmla="*/ 1871 h 2155"/>
                <a:gd name="T94" fmla="*/ 0 w 1814"/>
                <a:gd name="T95" fmla="*/ 1814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814" h="2155">
                  <a:moveTo>
                    <a:pt x="0" y="1758"/>
                  </a:moveTo>
                  <a:lnTo>
                    <a:pt x="57" y="1758"/>
                  </a:lnTo>
                  <a:lnTo>
                    <a:pt x="57" y="1644"/>
                  </a:lnTo>
                  <a:lnTo>
                    <a:pt x="227" y="1644"/>
                  </a:lnTo>
                  <a:lnTo>
                    <a:pt x="227" y="1588"/>
                  </a:lnTo>
                  <a:lnTo>
                    <a:pt x="340" y="1588"/>
                  </a:lnTo>
                  <a:lnTo>
                    <a:pt x="340" y="964"/>
                  </a:lnTo>
                  <a:lnTo>
                    <a:pt x="510" y="964"/>
                  </a:lnTo>
                  <a:lnTo>
                    <a:pt x="510" y="907"/>
                  </a:lnTo>
                  <a:lnTo>
                    <a:pt x="454" y="907"/>
                  </a:lnTo>
                  <a:lnTo>
                    <a:pt x="454" y="850"/>
                  </a:lnTo>
                  <a:lnTo>
                    <a:pt x="397" y="850"/>
                  </a:lnTo>
                  <a:lnTo>
                    <a:pt x="397" y="737"/>
                  </a:lnTo>
                  <a:lnTo>
                    <a:pt x="340" y="737"/>
                  </a:lnTo>
                  <a:lnTo>
                    <a:pt x="340" y="680"/>
                  </a:lnTo>
                  <a:lnTo>
                    <a:pt x="283" y="680"/>
                  </a:lnTo>
                  <a:lnTo>
                    <a:pt x="283" y="624"/>
                  </a:lnTo>
                  <a:lnTo>
                    <a:pt x="227" y="624"/>
                  </a:lnTo>
                  <a:lnTo>
                    <a:pt x="227" y="510"/>
                  </a:lnTo>
                  <a:lnTo>
                    <a:pt x="283" y="510"/>
                  </a:lnTo>
                  <a:lnTo>
                    <a:pt x="283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283" y="340"/>
                  </a:lnTo>
                  <a:lnTo>
                    <a:pt x="283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454" y="113"/>
                  </a:lnTo>
                  <a:lnTo>
                    <a:pt x="454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794" y="57"/>
                  </a:lnTo>
                  <a:lnTo>
                    <a:pt x="794" y="170"/>
                  </a:lnTo>
                  <a:lnTo>
                    <a:pt x="850" y="170"/>
                  </a:lnTo>
                  <a:lnTo>
                    <a:pt x="850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247" y="170"/>
                  </a:lnTo>
                  <a:lnTo>
                    <a:pt x="1247" y="227"/>
                  </a:lnTo>
                  <a:lnTo>
                    <a:pt x="1304" y="227"/>
                  </a:lnTo>
                  <a:lnTo>
                    <a:pt x="1304" y="340"/>
                  </a:lnTo>
                  <a:lnTo>
                    <a:pt x="1361" y="340"/>
                  </a:lnTo>
                  <a:lnTo>
                    <a:pt x="1361" y="453"/>
                  </a:lnTo>
                  <a:lnTo>
                    <a:pt x="1417" y="453"/>
                  </a:lnTo>
                  <a:lnTo>
                    <a:pt x="1417" y="397"/>
                  </a:lnTo>
                  <a:lnTo>
                    <a:pt x="1474" y="397"/>
                  </a:lnTo>
                  <a:lnTo>
                    <a:pt x="1474" y="340"/>
                  </a:lnTo>
                  <a:lnTo>
                    <a:pt x="1588" y="340"/>
                  </a:lnTo>
                  <a:lnTo>
                    <a:pt x="1588" y="397"/>
                  </a:lnTo>
                  <a:lnTo>
                    <a:pt x="1701" y="397"/>
                  </a:lnTo>
                  <a:lnTo>
                    <a:pt x="1701" y="510"/>
                  </a:lnTo>
                  <a:lnTo>
                    <a:pt x="1758" y="510"/>
                  </a:lnTo>
                  <a:lnTo>
                    <a:pt x="1758" y="567"/>
                  </a:lnTo>
                  <a:lnTo>
                    <a:pt x="1814" y="567"/>
                  </a:lnTo>
                  <a:lnTo>
                    <a:pt x="1814" y="737"/>
                  </a:lnTo>
                  <a:lnTo>
                    <a:pt x="1701" y="737"/>
                  </a:lnTo>
                  <a:lnTo>
                    <a:pt x="1701" y="680"/>
                  </a:lnTo>
                  <a:lnTo>
                    <a:pt x="1531" y="680"/>
                  </a:lnTo>
                  <a:lnTo>
                    <a:pt x="1531" y="737"/>
                  </a:lnTo>
                  <a:lnTo>
                    <a:pt x="1417" y="737"/>
                  </a:lnTo>
                  <a:lnTo>
                    <a:pt x="1417" y="794"/>
                  </a:lnTo>
                  <a:lnTo>
                    <a:pt x="1361" y="794"/>
                  </a:lnTo>
                  <a:lnTo>
                    <a:pt x="1361" y="964"/>
                  </a:lnTo>
                  <a:lnTo>
                    <a:pt x="1304" y="964"/>
                  </a:lnTo>
                  <a:lnTo>
                    <a:pt x="1304" y="1020"/>
                  </a:lnTo>
                  <a:lnTo>
                    <a:pt x="1191" y="1020"/>
                  </a:lnTo>
                  <a:lnTo>
                    <a:pt x="1191" y="1247"/>
                  </a:lnTo>
                  <a:lnTo>
                    <a:pt x="1304" y="1247"/>
                  </a:lnTo>
                  <a:lnTo>
                    <a:pt x="1304" y="1304"/>
                  </a:lnTo>
                  <a:lnTo>
                    <a:pt x="1247" y="1304"/>
                  </a:lnTo>
                  <a:lnTo>
                    <a:pt x="1247" y="1417"/>
                  </a:lnTo>
                  <a:lnTo>
                    <a:pt x="1191" y="1417"/>
                  </a:lnTo>
                  <a:lnTo>
                    <a:pt x="1191" y="1701"/>
                  </a:lnTo>
                  <a:lnTo>
                    <a:pt x="1077" y="1701"/>
                  </a:lnTo>
                  <a:lnTo>
                    <a:pt x="1077" y="1814"/>
                  </a:lnTo>
                  <a:lnTo>
                    <a:pt x="850" y="1814"/>
                  </a:lnTo>
                  <a:lnTo>
                    <a:pt x="850" y="1871"/>
                  </a:lnTo>
                  <a:lnTo>
                    <a:pt x="680" y="1871"/>
                  </a:lnTo>
                  <a:lnTo>
                    <a:pt x="680" y="1928"/>
                  </a:lnTo>
                  <a:lnTo>
                    <a:pt x="624" y="1928"/>
                  </a:lnTo>
                  <a:lnTo>
                    <a:pt x="624" y="2041"/>
                  </a:lnTo>
                  <a:lnTo>
                    <a:pt x="510" y="2041"/>
                  </a:lnTo>
                  <a:lnTo>
                    <a:pt x="510" y="2098"/>
                  </a:lnTo>
                  <a:lnTo>
                    <a:pt x="397" y="2098"/>
                  </a:lnTo>
                  <a:lnTo>
                    <a:pt x="397" y="2155"/>
                  </a:lnTo>
                  <a:lnTo>
                    <a:pt x="170" y="2155"/>
                  </a:lnTo>
                  <a:lnTo>
                    <a:pt x="170" y="1984"/>
                  </a:lnTo>
                  <a:lnTo>
                    <a:pt x="227" y="1984"/>
                  </a:lnTo>
                  <a:lnTo>
                    <a:pt x="227" y="1871"/>
                  </a:lnTo>
                  <a:lnTo>
                    <a:pt x="113" y="1871"/>
                  </a:lnTo>
                  <a:lnTo>
                    <a:pt x="113" y="1814"/>
                  </a:lnTo>
                  <a:lnTo>
                    <a:pt x="0" y="1814"/>
                  </a:lnTo>
                  <a:lnTo>
                    <a:pt x="0" y="175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6" name="Freeform 262"/>
            <p:cNvSpPr>
              <a:spLocks/>
            </p:cNvSpPr>
            <p:nvPr/>
          </p:nvSpPr>
          <p:spPr bwMode="auto">
            <a:xfrm>
              <a:off x="2173" y="857"/>
              <a:ext cx="3799" cy="2608"/>
            </a:xfrm>
            <a:custGeom>
              <a:avLst/>
              <a:gdLst>
                <a:gd name="T0" fmla="*/ 114 w 3799"/>
                <a:gd name="T1" fmla="*/ 1757 h 2608"/>
                <a:gd name="T2" fmla="*/ 171 w 3799"/>
                <a:gd name="T3" fmla="*/ 1928 h 2608"/>
                <a:gd name="T4" fmla="*/ 454 w 3799"/>
                <a:gd name="T5" fmla="*/ 1984 h 2608"/>
                <a:gd name="T6" fmla="*/ 624 w 3799"/>
                <a:gd name="T7" fmla="*/ 1984 h 2608"/>
                <a:gd name="T8" fmla="*/ 794 w 3799"/>
                <a:gd name="T9" fmla="*/ 2098 h 2608"/>
                <a:gd name="T10" fmla="*/ 851 w 3799"/>
                <a:gd name="T11" fmla="*/ 2268 h 2608"/>
                <a:gd name="T12" fmla="*/ 1021 w 3799"/>
                <a:gd name="T13" fmla="*/ 2438 h 2608"/>
                <a:gd name="T14" fmla="*/ 1248 w 3799"/>
                <a:gd name="T15" fmla="*/ 2324 h 2608"/>
                <a:gd name="T16" fmla="*/ 1361 w 3799"/>
                <a:gd name="T17" fmla="*/ 2495 h 2608"/>
                <a:gd name="T18" fmla="*/ 1418 w 3799"/>
                <a:gd name="T19" fmla="*/ 2438 h 2608"/>
                <a:gd name="T20" fmla="*/ 1531 w 3799"/>
                <a:gd name="T21" fmla="*/ 2381 h 2608"/>
                <a:gd name="T22" fmla="*/ 1475 w 3799"/>
                <a:gd name="T23" fmla="*/ 2211 h 2608"/>
                <a:gd name="T24" fmla="*/ 1588 w 3799"/>
                <a:gd name="T25" fmla="*/ 2098 h 2608"/>
                <a:gd name="T26" fmla="*/ 1645 w 3799"/>
                <a:gd name="T27" fmla="*/ 1984 h 2608"/>
                <a:gd name="T28" fmla="*/ 1758 w 3799"/>
                <a:gd name="T29" fmla="*/ 1928 h 2608"/>
                <a:gd name="T30" fmla="*/ 1872 w 3799"/>
                <a:gd name="T31" fmla="*/ 1928 h 2608"/>
                <a:gd name="T32" fmla="*/ 2098 w 3799"/>
                <a:gd name="T33" fmla="*/ 2041 h 2608"/>
                <a:gd name="T34" fmla="*/ 2382 w 3799"/>
                <a:gd name="T35" fmla="*/ 2041 h 2608"/>
                <a:gd name="T36" fmla="*/ 2552 w 3799"/>
                <a:gd name="T37" fmla="*/ 2098 h 2608"/>
                <a:gd name="T38" fmla="*/ 2609 w 3799"/>
                <a:gd name="T39" fmla="*/ 2324 h 2608"/>
                <a:gd name="T40" fmla="*/ 2722 w 3799"/>
                <a:gd name="T41" fmla="*/ 2268 h 2608"/>
                <a:gd name="T42" fmla="*/ 2836 w 3799"/>
                <a:gd name="T43" fmla="*/ 2268 h 2608"/>
                <a:gd name="T44" fmla="*/ 3006 w 3799"/>
                <a:gd name="T45" fmla="*/ 2381 h 2608"/>
                <a:gd name="T46" fmla="*/ 3062 w 3799"/>
                <a:gd name="T47" fmla="*/ 2495 h 2608"/>
                <a:gd name="T48" fmla="*/ 3176 w 3799"/>
                <a:gd name="T49" fmla="*/ 2438 h 2608"/>
                <a:gd name="T50" fmla="*/ 3289 w 3799"/>
                <a:gd name="T51" fmla="*/ 2268 h 2608"/>
                <a:gd name="T52" fmla="*/ 3459 w 3799"/>
                <a:gd name="T53" fmla="*/ 2098 h 2608"/>
                <a:gd name="T54" fmla="*/ 3573 w 3799"/>
                <a:gd name="T55" fmla="*/ 1871 h 2608"/>
                <a:gd name="T56" fmla="*/ 3686 w 3799"/>
                <a:gd name="T57" fmla="*/ 1757 h 2608"/>
                <a:gd name="T58" fmla="*/ 3516 w 3799"/>
                <a:gd name="T59" fmla="*/ 1474 h 2608"/>
                <a:gd name="T60" fmla="*/ 3516 w 3799"/>
                <a:gd name="T61" fmla="*/ 1190 h 2608"/>
                <a:gd name="T62" fmla="*/ 3573 w 3799"/>
                <a:gd name="T63" fmla="*/ 964 h 2608"/>
                <a:gd name="T64" fmla="*/ 3573 w 3799"/>
                <a:gd name="T65" fmla="*/ 794 h 2608"/>
                <a:gd name="T66" fmla="*/ 3629 w 3799"/>
                <a:gd name="T67" fmla="*/ 680 h 2608"/>
                <a:gd name="T68" fmla="*/ 3686 w 3799"/>
                <a:gd name="T69" fmla="*/ 567 h 2608"/>
                <a:gd name="T70" fmla="*/ 3573 w 3799"/>
                <a:gd name="T71" fmla="*/ 113 h 2608"/>
                <a:gd name="T72" fmla="*/ 3232 w 3799"/>
                <a:gd name="T73" fmla="*/ 56 h 2608"/>
                <a:gd name="T74" fmla="*/ 2552 w 3799"/>
                <a:gd name="T75" fmla="*/ 170 h 2608"/>
                <a:gd name="T76" fmla="*/ 2609 w 3799"/>
                <a:gd name="T77" fmla="*/ 397 h 2608"/>
                <a:gd name="T78" fmla="*/ 2155 w 3799"/>
                <a:gd name="T79" fmla="*/ 510 h 2608"/>
                <a:gd name="T80" fmla="*/ 1985 w 3799"/>
                <a:gd name="T81" fmla="*/ 737 h 2608"/>
                <a:gd name="T82" fmla="*/ 1815 w 3799"/>
                <a:gd name="T83" fmla="*/ 794 h 2608"/>
                <a:gd name="T84" fmla="*/ 1702 w 3799"/>
                <a:gd name="T85" fmla="*/ 964 h 2608"/>
                <a:gd name="T86" fmla="*/ 1475 w 3799"/>
                <a:gd name="T87" fmla="*/ 1020 h 2608"/>
                <a:gd name="T88" fmla="*/ 1361 w 3799"/>
                <a:gd name="T89" fmla="*/ 964 h 2608"/>
                <a:gd name="T90" fmla="*/ 908 w 3799"/>
                <a:gd name="T91" fmla="*/ 1020 h 2608"/>
                <a:gd name="T92" fmla="*/ 794 w 3799"/>
                <a:gd name="T93" fmla="*/ 1134 h 2608"/>
                <a:gd name="T94" fmla="*/ 738 w 3799"/>
                <a:gd name="T95" fmla="*/ 1304 h 2608"/>
                <a:gd name="T96" fmla="*/ 738 w 3799"/>
                <a:gd name="T97" fmla="*/ 1474 h 2608"/>
                <a:gd name="T98" fmla="*/ 567 w 3799"/>
                <a:gd name="T99" fmla="*/ 1474 h 2608"/>
                <a:gd name="T100" fmla="*/ 227 w 3799"/>
                <a:gd name="T101" fmla="*/ 1531 h 2608"/>
                <a:gd name="T102" fmla="*/ 114 w 3799"/>
                <a:gd name="T103" fmla="*/ 1531 h 2608"/>
                <a:gd name="T104" fmla="*/ 0 w 3799"/>
                <a:gd name="T105" fmla="*/ 1474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3799" h="2608">
                  <a:moveTo>
                    <a:pt x="0" y="1474"/>
                  </a:moveTo>
                  <a:lnTo>
                    <a:pt x="0" y="1757"/>
                  </a:lnTo>
                  <a:lnTo>
                    <a:pt x="114" y="1757"/>
                  </a:lnTo>
                  <a:lnTo>
                    <a:pt x="114" y="1814"/>
                  </a:lnTo>
                  <a:lnTo>
                    <a:pt x="171" y="1814"/>
                  </a:lnTo>
                  <a:lnTo>
                    <a:pt x="171" y="1928"/>
                  </a:lnTo>
                  <a:lnTo>
                    <a:pt x="227" y="1928"/>
                  </a:lnTo>
                  <a:lnTo>
                    <a:pt x="227" y="1984"/>
                  </a:lnTo>
                  <a:lnTo>
                    <a:pt x="454" y="1984"/>
                  </a:lnTo>
                  <a:lnTo>
                    <a:pt x="454" y="1928"/>
                  </a:lnTo>
                  <a:lnTo>
                    <a:pt x="624" y="1928"/>
                  </a:lnTo>
                  <a:lnTo>
                    <a:pt x="624" y="1984"/>
                  </a:lnTo>
                  <a:lnTo>
                    <a:pt x="738" y="1984"/>
                  </a:lnTo>
                  <a:lnTo>
                    <a:pt x="738" y="2098"/>
                  </a:lnTo>
                  <a:lnTo>
                    <a:pt x="794" y="2098"/>
                  </a:lnTo>
                  <a:lnTo>
                    <a:pt x="794" y="2154"/>
                  </a:lnTo>
                  <a:lnTo>
                    <a:pt x="851" y="2154"/>
                  </a:lnTo>
                  <a:lnTo>
                    <a:pt x="851" y="2268"/>
                  </a:lnTo>
                  <a:lnTo>
                    <a:pt x="908" y="2268"/>
                  </a:lnTo>
                  <a:lnTo>
                    <a:pt x="908" y="2438"/>
                  </a:lnTo>
                  <a:lnTo>
                    <a:pt x="1021" y="2438"/>
                  </a:lnTo>
                  <a:lnTo>
                    <a:pt x="1021" y="2268"/>
                  </a:lnTo>
                  <a:lnTo>
                    <a:pt x="1248" y="2268"/>
                  </a:lnTo>
                  <a:lnTo>
                    <a:pt x="1248" y="2324"/>
                  </a:lnTo>
                  <a:lnTo>
                    <a:pt x="1305" y="2324"/>
                  </a:lnTo>
                  <a:lnTo>
                    <a:pt x="1305" y="2495"/>
                  </a:lnTo>
                  <a:lnTo>
                    <a:pt x="1361" y="2495"/>
                  </a:lnTo>
                  <a:lnTo>
                    <a:pt x="1361" y="2608"/>
                  </a:lnTo>
                  <a:lnTo>
                    <a:pt x="1418" y="2608"/>
                  </a:lnTo>
                  <a:lnTo>
                    <a:pt x="1418" y="2438"/>
                  </a:lnTo>
                  <a:lnTo>
                    <a:pt x="1475" y="2438"/>
                  </a:lnTo>
                  <a:lnTo>
                    <a:pt x="1475" y="2381"/>
                  </a:lnTo>
                  <a:lnTo>
                    <a:pt x="1531" y="2381"/>
                  </a:lnTo>
                  <a:lnTo>
                    <a:pt x="1531" y="2324"/>
                  </a:lnTo>
                  <a:lnTo>
                    <a:pt x="1475" y="2324"/>
                  </a:lnTo>
                  <a:lnTo>
                    <a:pt x="1475" y="2211"/>
                  </a:lnTo>
                  <a:lnTo>
                    <a:pt x="1531" y="2211"/>
                  </a:lnTo>
                  <a:lnTo>
                    <a:pt x="1531" y="2098"/>
                  </a:lnTo>
                  <a:lnTo>
                    <a:pt x="1588" y="2098"/>
                  </a:lnTo>
                  <a:lnTo>
                    <a:pt x="1588" y="2041"/>
                  </a:lnTo>
                  <a:lnTo>
                    <a:pt x="1645" y="2041"/>
                  </a:lnTo>
                  <a:lnTo>
                    <a:pt x="1645" y="1984"/>
                  </a:lnTo>
                  <a:lnTo>
                    <a:pt x="1702" y="1984"/>
                  </a:lnTo>
                  <a:lnTo>
                    <a:pt x="1702" y="1928"/>
                  </a:lnTo>
                  <a:lnTo>
                    <a:pt x="1758" y="1928"/>
                  </a:lnTo>
                  <a:lnTo>
                    <a:pt x="1758" y="1871"/>
                  </a:lnTo>
                  <a:lnTo>
                    <a:pt x="1872" y="1871"/>
                  </a:lnTo>
                  <a:lnTo>
                    <a:pt x="1872" y="1928"/>
                  </a:lnTo>
                  <a:lnTo>
                    <a:pt x="2042" y="1928"/>
                  </a:lnTo>
                  <a:lnTo>
                    <a:pt x="2042" y="2041"/>
                  </a:lnTo>
                  <a:lnTo>
                    <a:pt x="2098" y="2041"/>
                  </a:lnTo>
                  <a:lnTo>
                    <a:pt x="2098" y="2098"/>
                  </a:lnTo>
                  <a:lnTo>
                    <a:pt x="2382" y="2098"/>
                  </a:lnTo>
                  <a:lnTo>
                    <a:pt x="2382" y="2041"/>
                  </a:lnTo>
                  <a:lnTo>
                    <a:pt x="2495" y="2041"/>
                  </a:lnTo>
                  <a:lnTo>
                    <a:pt x="2495" y="2098"/>
                  </a:lnTo>
                  <a:lnTo>
                    <a:pt x="2552" y="2098"/>
                  </a:lnTo>
                  <a:lnTo>
                    <a:pt x="2552" y="2211"/>
                  </a:lnTo>
                  <a:lnTo>
                    <a:pt x="2609" y="2211"/>
                  </a:lnTo>
                  <a:lnTo>
                    <a:pt x="2609" y="2324"/>
                  </a:lnTo>
                  <a:lnTo>
                    <a:pt x="2665" y="2324"/>
                  </a:lnTo>
                  <a:lnTo>
                    <a:pt x="2665" y="2268"/>
                  </a:lnTo>
                  <a:lnTo>
                    <a:pt x="2722" y="2268"/>
                  </a:lnTo>
                  <a:lnTo>
                    <a:pt x="2722" y="2211"/>
                  </a:lnTo>
                  <a:lnTo>
                    <a:pt x="2836" y="2211"/>
                  </a:lnTo>
                  <a:lnTo>
                    <a:pt x="2836" y="2268"/>
                  </a:lnTo>
                  <a:lnTo>
                    <a:pt x="2949" y="2268"/>
                  </a:lnTo>
                  <a:lnTo>
                    <a:pt x="2949" y="2381"/>
                  </a:lnTo>
                  <a:lnTo>
                    <a:pt x="3006" y="2381"/>
                  </a:lnTo>
                  <a:lnTo>
                    <a:pt x="3006" y="2438"/>
                  </a:lnTo>
                  <a:lnTo>
                    <a:pt x="3062" y="2438"/>
                  </a:lnTo>
                  <a:lnTo>
                    <a:pt x="3062" y="2495"/>
                  </a:lnTo>
                  <a:lnTo>
                    <a:pt x="3119" y="2495"/>
                  </a:lnTo>
                  <a:lnTo>
                    <a:pt x="3119" y="2438"/>
                  </a:lnTo>
                  <a:lnTo>
                    <a:pt x="3176" y="2438"/>
                  </a:lnTo>
                  <a:lnTo>
                    <a:pt x="3176" y="2381"/>
                  </a:lnTo>
                  <a:lnTo>
                    <a:pt x="3289" y="2381"/>
                  </a:lnTo>
                  <a:lnTo>
                    <a:pt x="3289" y="2268"/>
                  </a:lnTo>
                  <a:lnTo>
                    <a:pt x="3346" y="2268"/>
                  </a:lnTo>
                  <a:lnTo>
                    <a:pt x="3346" y="2098"/>
                  </a:lnTo>
                  <a:lnTo>
                    <a:pt x="3459" y="2098"/>
                  </a:lnTo>
                  <a:lnTo>
                    <a:pt x="3459" y="2041"/>
                  </a:lnTo>
                  <a:lnTo>
                    <a:pt x="3573" y="2041"/>
                  </a:lnTo>
                  <a:lnTo>
                    <a:pt x="3573" y="1871"/>
                  </a:lnTo>
                  <a:lnTo>
                    <a:pt x="3629" y="1814"/>
                  </a:lnTo>
                  <a:lnTo>
                    <a:pt x="3629" y="1757"/>
                  </a:lnTo>
                  <a:lnTo>
                    <a:pt x="3686" y="1757"/>
                  </a:lnTo>
                  <a:lnTo>
                    <a:pt x="3686" y="1587"/>
                  </a:lnTo>
                  <a:lnTo>
                    <a:pt x="3516" y="1587"/>
                  </a:lnTo>
                  <a:lnTo>
                    <a:pt x="3516" y="1474"/>
                  </a:lnTo>
                  <a:lnTo>
                    <a:pt x="3459" y="1474"/>
                  </a:lnTo>
                  <a:lnTo>
                    <a:pt x="3459" y="1190"/>
                  </a:lnTo>
                  <a:lnTo>
                    <a:pt x="3516" y="1190"/>
                  </a:lnTo>
                  <a:lnTo>
                    <a:pt x="3516" y="1134"/>
                  </a:lnTo>
                  <a:lnTo>
                    <a:pt x="3573" y="1134"/>
                  </a:lnTo>
                  <a:lnTo>
                    <a:pt x="3573" y="964"/>
                  </a:lnTo>
                  <a:lnTo>
                    <a:pt x="3516" y="964"/>
                  </a:lnTo>
                  <a:lnTo>
                    <a:pt x="3516" y="794"/>
                  </a:lnTo>
                  <a:lnTo>
                    <a:pt x="3573" y="794"/>
                  </a:lnTo>
                  <a:lnTo>
                    <a:pt x="3573" y="737"/>
                  </a:lnTo>
                  <a:lnTo>
                    <a:pt x="3629" y="737"/>
                  </a:lnTo>
                  <a:lnTo>
                    <a:pt x="3629" y="680"/>
                  </a:lnTo>
                  <a:lnTo>
                    <a:pt x="3629" y="623"/>
                  </a:lnTo>
                  <a:lnTo>
                    <a:pt x="3686" y="623"/>
                  </a:lnTo>
                  <a:lnTo>
                    <a:pt x="3686" y="567"/>
                  </a:lnTo>
                  <a:lnTo>
                    <a:pt x="3799" y="567"/>
                  </a:lnTo>
                  <a:lnTo>
                    <a:pt x="3799" y="113"/>
                  </a:lnTo>
                  <a:lnTo>
                    <a:pt x="3573" y="113"/>
                  </a:lnTo>
                  <a:lnTo>
                    <a:pt x="3573" y="0"/>
                  </a:lnTo>
                  <a:lnTo>
                    <a:pt x="3232" y="0"/>
                  </a:lnTo>
                  <a:lnTo>
                    <a:pt x="3232" y="56"/>
                  </a:lnTo>
                  <a:lnTo>
                    <a:pt x="2836" y="56"/>
                  </a:lnTo>
                  <a:lnTo>
                    <a:pt x="2836" y="170"/>
                  </a:lnTo>
                  <a:lnTo>
                    <a:pt x="2552" y="170"/>
                  </a:lnTo>
                  <a:lnTo>
                    <a:pt x="2552" y="283"/>
                  </a:lnTo>
                  <a:lnTo>
                    <a:pt x="2609" y="283"/>
                  </a:lnTo>
                  <a:lnTo>
                    <a:pt x="2609" y="397"/>
                  </a:lnTo>
                  <a:lnTo>
                    <a:pt x="2439" y="397"/>
                  </a:lnTo>
                  <a:lnTo>
                    <a:pt x="2439" y="510"/>
                  </a:lnTo>
                  <a:lnTo>
                    <a:pt x="2155" y="510"/>
                  </a:lnTo>
                  <a:lnTo>
                    <a:pt x="2155" y="623"/>
                  </a:lnTo>
                  <a:lnTo>
                    <a:pt x="1985" y="623"/>
                  </a:lnTo>
                  <a:lnTo>
                    <a:pt x="1985" y="737"/>
                  </a:lnTo>
                  <a:lnTo>
                    <a:pt x="1872" y="737"/>
                  </a:lnTo>
                  <a:lnTo>
                    <a:pt x="1872" y="794"/>
                  </a:lnTo>
                  <a:lnTo>
                    <a:pt x="1815" y="794"/>
                  </a:lnTo>
                  <a:lnTo>
                    <a:pt x="1815" y="850"/>
                  </a:lnTo>
                  <a:lnTo>
                    <a:pt x="1702" y="850"/>
                  </a:lnTo>
                  <a:lnTo>
                    <a:pt x="1702" y="964"/>
                  </a:lnTo>
                  <a:lnTo>
                    <a:pt x="1588" y="964"/>
                  </a:lnTo>
                  <a:lnTo>
                    <a:pt x="1588" y="1020"/>
                  </a:lnTo>
                  <a:lnTo>
                    <a:pt x="1475" y="1020"/>
                  </a:lnTo>
                  <a:lnTo>
                    <a:pt x="1475" y="850"/>
                  </a:lnTo>
                  <a:lnTo>
                    <a:pt x="1361" y="850"/>
                  </a:lnTo>
                  <a:lnTo>
                    <a:pt x="1361" y="964"/>
                  </a:lnTo>
                  <a:lnTo>
                    <a:pt x="1305" y="964"/>
                  </a:lnTo>
                  <a:lnTo>
                    <a:pt x="1305" y="1020"/>
                  </a:lnTo>
                  <a:lnTo>
                    <a:pt x="908" y="1020"/>
                  </a:lnTo>
                  <a:lnTo>
                    <a:pt x="908" y="964"/>
                  </a:lnTo>
                  <a:lnTo>
                    <a:pt x="794" y="964"/>
                  </a:lnTo>
                  <a:lnTo>
                    <a:pt x="794" y="1134"/>
                  </a:lnTo>
                  <a:lnTo>
                    <a:pt x="794" y="1190"/>
                  </a:lnTo>
                  <a:lnTo>
                    <a:pt x="738" y="1190"/>
                  </a:lnTo>
                  <a:lnTo>
                    <a:pt x="738" y="1304"/>
                  </a:lnTo>
                  <a:lnTo>
                    <a:pt x="794" y="1304"/>
                  </a:lnTo>
                  <a:lnTo>
                    <a:pt x="794" y="1474"/>
                  </a:lnTo>
                  <a:lnTo>
                    <a:pt x="738" y="1474"/>
                  </a:lnTo>
                  <a:lnTo>
                    <a:pt x="738" y="1531"/>
                  </a:lnTo>
                  <a:lnTo>
                    <a:pt x="567" y="1531"/>
                  </a:lnTo>
                  <a:lnTo>
                    <a:pt x="567" y="1474"/>
                  </a:lnTo>
                  <a:lnTo>
                    <a:pt x="397" y="1474"/>
                  </a:lnTo>
                  <a:lnTo>
                    <a:pt x="397" y="1531"/>
                  </a:lnTo>
                  <a:lnTo>
                    <a:pt x="227" y="1531"/>
                  </a:lnTo>
                  <a:lnTo>
                    <a:pt x="227" y="1474"/>
                  </a:lnTo>
                  <a:lnTo>
                    <a:pt x="114" y="1474"/>
                  </a:lnTo>
                  <a:lnTo>
                    <a:pt x="114" y="1531"/>
                  </a:lnTo>
                  <a:lnTo>
                    <a:pt x="57" y="1531"/>
                  </a:lnTo>
                  <a:lnTo>
                    <a:pt x="57" y="1474"/>
                  </a:lnTo>
                  <a:lnTo>
                    <a:pt x="0" y="147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7" name="Freeform 263"/>
            <p:cNvSpPr>
              <a:spLocks/>
            </p:cNvSpPr>
            <p:nvPr/>
          </p:nvSpPr>
          <p:spPr bwMode="auto">
            <a:xfrm>
              <a:off x="2173" y="970"/>
              <a:ext cx="908" cy="1418"/>
            </a:xfrm>
            <a:custGeom>
              <a:avLst/>
              <a:gdLst>
                <a:gd name="T0" fmla="*/ 794 w 908"/>
                <a:gd name="T1" fmla="*/ 1077 h 1418"/>
                <a:gd name="T2" fmla="*/ 794 w 908"/>
                <a:gd name="T3" fmla="*/ 851 h 1418"/>
                <a:gd name="T4" fmla="*/ 851 w 908"/>
                <a:gd name="T5" fmla="*/ 851 h 1418"/>
                <a:gd name="T6" fmla="*/ 851 w 908"/>
                <a:gd name="T7" fmla="*/ 567 h 1418"/>
                <a:gd name="T8" fmla="*/ 908 w 908"/>
                <a:gd name="T9" fmla="*/ 567 h 1418"/>
                <a:gd name="T10" fmla="*/ 908 w 908"/>
                <a:gd name="T11" fmla="*/ 454 h 1418"/>
                <a:gd name="T12" fmla="*/ 851 w 908"/>
                <a:gd name="T13" fmla="*/ 454 h 1418"/>
                <a:gd name="T14" fmla="*/ 851 w 908"/>
                <a:gd name="T15" fmla="*/ 340 h 1418"/>
                <a:gd name="T16" fmla="*/ 908 w 908"/>
                <a:gd name="T17" fmla="*/ 340 h 1418"/>
                <a:gd name="T18" fmla="*/ 908 w 908"/>
                <a:gd name="T19" fmla="*/ 227 h 1418"/>
                <a:gd name="T20" fmla="*/ 851 w 908"/>
                <a:gd name="T21" fmla="*/ 227 h 1418"/>
                <a:gd name="T22" fmla="*/ 851 w 908"/>
                <a:gd name="T23" fmla="*/ 170 h 1418"/>
                <a:gd name="T24" fmla="*/ 794 w 908"/>
                <a:gd name="T25" fmla="*/ 170 h 1418"/>
                <a:gd name="T26" fmla="*/ 794 w 908"/>
                <a:gd name="T27" fmla="*/ 57 h 1418"/>
                <a:gd name="T28" fmla="*/ 567 w 908"/>
                <a:gd name="T29" fmla="*/ 57 h 1418"/>
                <a:gd name="T30" fmla="*/ 567 w 908"/>
                <a:gd name="T31" fmla="*/ 114 h 1418"/>
                <a:gd name="T32" fmla="*/ 511 w 908"/>
                <a:gd name="T33" fmla="*/ 114 h 1418"/>
                <a:gd name="T34" fmla="*/ 511 w 908"/>
                <a:gd name="T35" fmla="*/ 0 h 1418"/>
                <a:gd name="T36" fmla="*/ 397 w 908"/>
                <a:gd name="T37" fmla="*/ 0 h 1418"/>
                <a:gd name="T38" fmla="*/ 397 w 908"/>
                <a:gd name="T39" fmla="*/ 57 h 1418"/>
                <a:gd name="T40" fmla="*/ 341 w 908"/>
                <a:gd name="T41" fmla="*/ 57 h 1418"/>
                <a:gd name="T42" fmla="*/ 341 w 908"/>
                <a:gd name="T43" fmla="*/ 284 h 1418"/>
                <a:gd name="T44" fmla="*/ 284 w 908"/>
                <a:gd name="T45" fmla="*/ 284 h 1418"/>
                <a:gd name="T46" fmla="*/ 284 w 908"/>
                <a:gd name="T47" fmla="*/ 340 h 1418"/>
                <a:gd name="T48" fmla="*/ 114 w 908"/>
                <a:gd name="T49" fmla="*/ 340 h 1418"/>
                <a:gd name="T50" fmla="*/ 114 w 908"/>
                <a:gd name="T51" fmla="*/ 397 h 1418"/>
                <a:gd name="T52" fmla="*/ 171 w 908"/>
                <a:gd name="T53" fmla="*/ 397 h 1418"/>
                <a:gd name="T54" fmla="*/ 171 w 908"/>
                <a:gd name="T55" fmla="*/ 454 h 1418"/>
                <a:gd name="T56" fmla="*/ 227 w 908"/>
                <a:gd name="T57" fmla="*/ 454 h 1418"/>
                <a:gd name="T58" fmla="*/ 227 w 908"/>
                <a:gd name="T59" fmla="*/ 510 h 1418"/>
                <a:gd name="T60" fmla="*/ 341 w 908"/>
                <a:gd name="T61" fmla="*/ 510 h 1418"/>
                <a:gd name="T62" fmla="*/ 341 w 908"/>
                <a:gd name="T63" fmla="*/ 737 h 1418"/>
                <a:gd name="T64" fmla="*/ 284 w 908"/>
                <a:gd name="T65" fmla="*/ 737 h 1418"/>
                <a:gd name="T66" fmla="*/ 284 w 908"/>
                <a:gd name="T67" fmla="*/ 794 h 1418"/>
                <a:gd name="T68" fmla="*/ 227 w 908"/>
                <a:gd name="T69" fmla="*/ 794 h 1418"/>
                <a:gd name="T70" fmla="*/ 227 w 908"/>
                <a:gd name="T71" fmla="*/ 907 h 1418"/>
                <a:gd name="T72" fmla="*/ 171 w 908"/>
                <a:gd name="T73" fmla="*/ 907 h 1418"/>
                <a:gd name="T74" fmla="*/ 171 w 908"/>
                <a:gd name="T75" fmla="*/ 1021 h 1418"/>
                <a:gd name="T76" fmla="*/ 57 w 908"/>
                <a:gd name="T77" fmla="*/ 1021 h 1418"/>
                <a:gd name="T78" fmla="*/ 57 w 908"/>
                <a:gd name="T79" fmla="*/ 1304 h 1418"/>
                <a:gd name="T80" fmla="*/ 0 w 908"/>
                <a:gd name="T81" fmla="*/ 1304 h 1418"/>
                <a:gd name="T82" fmla="*/ 0 w 908"/>
                <a:gd name="T83" fmla="*/ 1361 h 1418"/>
                <a:gd name="T84" fmla="*/ 57 w 908"/>
                <a:gd name="T85" fmla="*/ 1361 h 1418"/>
                <a:gd name="T86" fmla="*/ 57 w 908"/>
                <a:gd name="T87" fmla="*/ 1418 h 1418"/>
                <a:gd name="T88" fmla="*/ 114 w 908"/>
                <a:gd name="T89" fmla="*/ 1418 h 1418"/>
                <a:gd name="T90" fmla="*/ 114 w 908"/>
                <a:gd name="T91" fmla="*/ 1361 h 1418"/>
                <a:gd name="T92" fmla="*/ 227 w 908"/>
                <a:gd name="T93" fmla="*/ 1361 h 1418"/>
                <a:gd name="T94" fmla="*/ 227 w 908"/>
                <a:gd name="T95" fmla="*/ 1418 h 1418"/>
                <a:gd name="T96" fmla="*/ 397 w 908"/>
                <a:gd name="T97" fmla="*/ 1418 h 1418"/>
                <a:gd name="T98" fmla="*/ 397 w 908"/>
                <a:gd name="T99" fmla="*/ 1361 h 1418"/>
                <a:gd name="T100" fmla="*/ 567 w 908"/>
                <a:gd name="T101" fmla="*/ 1361 h 1418"/>
                <a:gd name="T102" fmla="*/ 567 w 908"/>
                <a:gd name="T103" fmla="*/ 1418 h 1418"/>
                <a:gd name="T104" fmla="*/ 738 w 908"/>
                <a:gd name="T105" fmla="*/ 1418 h 1418"/>
                <a:gd name="T106" fmla="*/ 738 w 908"/>
                <a:gd name="T107" fmla="*/ 1361 h 1418"/>
                <a:gd name="T108" fmla="*/ 794 w 908"/>
                <a:gd name="T109" fmla="*/ 1361 h 1418"/>
                <a:gd name="T110" fmla="*/ 794 w 908"/>
                <a:gd name="T111" fmla="*/ 1191 h 1418"/>
                <a:gd name="T112" fmla="*/ 738 w 908"/>
                <a:gd name="T113" fmla="*/ 1191 h 1418"/>
                <a:gd name="T114" fmla="*/ 738 w 908"/>
                <a:gd name="T115" fmla="*/ 1077 h 1418"/>
                <a:gd name="T116" fmla="*/ 794 w 908"/>
                <a:gd name="T117" fmla="*/ 1077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908" h="1418">
                  <a:moveTo>
                    <a:pt x="794" y="1077"/>
                  </a:moveTo>
                  <a:lnTo>
                    <a:pt x="794" y="851"/>
                  </a:lnTo>
                  <a:lnTo>
                    <a:pt x="851" y="851"/>
                  </a:lnTo>
                  <a:lnTo>
                    <a:pt x="851" y="567"/>
                  </a:lnTo>
                  <a:lnTo>
                    <a:pt x="908" y="567"/>
                  </a:lnTo>
                  <a:lnTo>
                    <a:pt x="908" y="454"/>
                  </a:lnTo>
                  <a:lnTo>
                    <a:pt x="851" y="454"/>
                  </a:lnTo>
                  <a:lnTo>
                    <a:pt x="851" y="340"/>
                  </a:lnTo>
                  <a:lnTo>
                    <a:pt x="908" y="340"/>
                  </a:lnTo>
                  <a:lnTo>
                    <a:pt x="908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794" y="170"/>
                  </a:lnTo>
                  <a:lnTo>
                    <a:pt x="794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511" y="114"/>
                  </a:lnTo>
                  <a:lnTo>
                    <a:pt x="511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341" y="57"/>
                  </a:lnTo>
                  <a:lnTo>
                    <a:pt x="341" y="284"/>
                  </a:lnTo>
                  <a:lnTo>
                    <a:pt x="284" y="284"/>
                  </a:lnTo>
                  <a:lnTo>
                    <a:pt x="284" y="340"/>
                  </a:lnTo>
                  <a:lnTo>
                    <a:pt x="114" y="340"/>
                  </a:lnTo>
                  <a:lnTo>
                    <a:pt x="114" y="397"/>
                  </a:lnTo>
                  <a:lnTo>
                    <a:pt x="171" y="397"/>
                  </a:lnTo>
                  <a:lnTo>
                    <a:pt x="171" y="454"/>
                  </a:lnTo>
                  <a:lnTo>
                    <a:pt x="227" y="454"/>
                  </a:lnTo>
                  <a:lnTo>
                    <a:pt x="227" y="510"/>
                  </a:lnTo>
                  <a:lnTo>
                    <a:pt x="341" y="510"/>
                  </a:lnTo>
                  <a:lnTo>
                    <a:pt x="341" y="737"/>
                  </a:lnTo>
                  <a:lnTo>
                    <a:pt x="284" y="737"/>
                  </a:lnTo>
                  <a:lnTo>
                    <a:pt x="284" y="794"/>
                  </a:lnTo>
                  <a:lnTo>
                    <a:pt x="227" y="794"/>
                  </a:lnTo>
                  <a:lnTo>
                    <a:pt x="227" y="907"/>
                  </a:lnTo>
                  <a:lnTo>
                    <a:pt x="171" y="907"/>
                  </a:lnTo>
                  <a:lnTo>
                    <a:pt x="171" y="1021"/>
                  </a:lnTo>
                  <a:lnTo>
                    <a:pt x="57" y="1021"/>
                  </a:lnTo>
                  <a:lnTo>
                    <a:pt x="57" y="1304"/>
                  </a:lnTo>
                  <a:lnTo>
                    <a:pt x="0" y="1304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18"/>
                  </a:lnTo>
                  <a:lnTo>
                    <a:pt x="114" y="1418"/>
                  </a:lnTo>
                  <a:lnTo>
                    <a:pt x="114" y="1361"/>
                  </a:lnTo>
                  <a:lnTo>
                    <a:pt x="227" y="1361"/>
                  </a:lnTo>
                  <a:lnTo>
                    <a:pt x="227" y="1418"/>
                  </a:lnTo>
                  <a:lnTo>
                    <a:pt x="397" y="1418"/>
                  </a:lnTo>
                  <a:lnTo>
                    <a:pt x="397" y="1361"/>
                  </a:lnTo>
                  <a:lnTo>
                    <a:pt x="567" y="1361"/>
                  </a:lnTo>
                  <a:lnTo>
                    <a:pt x="567" y="1418"/>
                  </a:lnTo>
                  <a:lnTo>
                    <a:pt x="738" y="1418"/>
                  </a:lnTo>
                  <a:lnTo>
                    <a:pt x="738" y="1361"/>
                  </a:lnTo>
                  <a:lnTo>
                    <a:pt x="794" y="1361"/>
                  </a:lnTo>
                  <a:lnTo>
                    <a:pt x="794" y="1191"/>
                  </a:lnTo>
                  <a:lnTo>
                    <a:pt x="738" y="1191"/>
                  </a:lnTo>
                  <a:lnTo>
                    <a:pt x="738" y="1077"/>
                  </a:lnTo>
                  <a:lnTo>
                    <a:pt x="794" y="107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8" name="Freeform 264"/>
            <p:cNvSpPr>
              <a:spLocks/>
            </p:cNvSpPr>
            <p:nvPr/>
          </p:nvSpPr>
          <p:spPr bwMode="auto">
            <a:xfrm>
              <a:off x="3024" y="460"/>
              <a:ext cx="2495" cy="1417"/>
            </a:xfrm>
            <a:custGeom>
              <a:avLst/>
              <a:gdLst>
                <a:gd name="T0" fmla="*/ 57 w 2495"/>
                <a:gd name="T1" fmla="*/ 1077 h 1417"/>
                <a:gd name="T2" fmla="*/ 0 w 2495"/>
                <a:gd name="T3" fmla="*/ 1361 h 1417"/>
                <a:gd name="T4" fmla="*/ 57 w 2495"/>
                <a:gd name="T5" fmla="*/ 1417 h 1417"/>
                <a:gd name="T6" fmla="*/ 454 w 2495"/>
                <a:gd name="T7" fmla="*/ 1361 h 1417"/>
                <a:gd name="T8" fmla="*/ 510 w 2495"/>
                <a:gd name="T9" fmla="*/ 1247 h 1417"/>
                <a:gd name="T10" fmla="*/ 624 w 2495"/>
                <a:gd name="T11" fmla="*/ 1417 h 1417"/>
                <a:gd name="T12" fmla="*/ 737 w 2495"/>
                <a:gd name="T13" fmla="*/ 1361 h 1417"/>
                <a:gd name="T14" fmla="*/ 851 w 2495"/>
                <a:gd name="T15" fmla="*/ 1247 h 1417"/>
                <a:gd name="T16" fmla="*/ 964 w 2495"/>
                <a:gd name="T17" fmla="*/ 1191 h 1417"/>
                <a:gd name="T18" fmla="*/ 1021 w 2495"/>
                <a:gd name="T19" fmla="*/ 1134 h 1417"/>
                <a:gd name="T20" fmla="*/ 1134 w 2495"/>
                <a:gd name="T21" fmla="*/ 1020 h 1417"/>
                <a:gd name="T22" fmla="*/ 1304 w 2495"/>
                <a:gd name="T23" fmla="*/ 907 h 1417"/>
                <a:gd name="T24" fmla="*/ 1588 w 2495"/>
                <a:gd name="T25" fmla="*/ 794 h 1417"/>
                <a:gd name="T26" fmla="*/ 1758 w 2495"/>
                <a:gd name="T27" fmla="*/ 680 h 1417"/>
                <a:gd name="T28" fmla="*/ 1701 w 2495"/>
                <a:gd name="T29" fmla="*/ 567 h 1417"/>
                <a:gd name="T30" fmla="*/ 1985 w 2495"/>
                <a:gd name="T31" fmla="*/ 453 h 1417"/>
                <a:gd name="T32" fmla="*/ 2381 w 2495"/>
                <a:gd name="T33" fmla="*/ 397 h 1417"/>
                <a:gd name="T34" fmla="*/ 2495 w 2495"/>
                <a:gd name="T35" fmla="*/ 340 h 1417"/>
                <a:gd name="T36" fmla="*/ 2438 w 2495"/>
                <a:gd name="T37" fmla="*/ 283 h 1417"/>
                <a:gd name="T38" fmla="*/ 2381 w 2495"/>
                <a:gd name="T39" fmla="*/ 170 h 1417"/>
                <a:gd name="T40" fmla="*/ 2155 w 2495"/>
                <a:gd name="T41" fmla="*/ 227 h 1417"/>
                <a:gd name="T42" fmla="*/ 1985 w 2495"/>
                <a:gd name="T43" fmla="*/ 170 h 1417"/>
                <a:gd name="T44" fmla="*/ 1871 w 2495"/>
                <a:gd name="T45" fmla="*/ 0 h 1417"/>
                <a:gd name="T46" fmla="*/ 1758 w 2495"/>
                <a:gd name="T47" fmla="*/ 57 h 1417"/>
                <a:gd name="T48" fmla="*/ 1701 w 2495"/>
                <a:gd name="T49" fmla="*/ 113 h 1417"/>
                <a:gd name="T50" fmla="*/ 1644 w 2495"/>
                <a:gd name="T51" fmla="*/ 170 h 1417"/>
                <a:gd name="T52" fmla="*/ 1531 w 2495"/>
                <a:gd name="T53" fmla="*/ 0 h 1417"/>
                <a:gd name="T54" fmla="*/ 1191 w 2495"/>
                <a:gd name="T55" fmla="*/ 57 h 1417"/>
                <a:gd name="T56" fmla="*/ 1134 w 2495"/>
                <a:gd name="T57" fmla="*/ 113 h 1417"/>
                <a:gd name="T58" fmla="*/ 1021 w 2495"/>
                <a:gd name="T59" fmla="*/ 0 h 1417"/>
                <a:gd name="T60" fmla="*/ 851 w 2495"/>
                <a:gd name="T61" fmla="*/ 57 h 1417"/>
                <a:gd name="T62" fmla="*/ 794 w 2495"/>
                <a:gd name="T63" fmla="*/ 113 h 1417"/>
                <a:gd name="T64" fmla="*/ 737 w 2495"/>
                <a:gd name="T65" fmla="*/ 170 h 1417"/>
                <a:gd name="T66" fmla="*/ 680 w 2495"/>
                <a:gd name="T67" fmla="*/ 227 h 1417"/>
                <a:gd name="T68" fmla="*/ 624 w 2495"/>
                <a:gd name="T69" fmla="*/ 283 h 1417"/>
                <a:gd name="T70" fmla="*/ 567 w 2495"/>
                <a:gd name="T71" fmla="*/ 397 h 1417"/>
                <a:gd name="T72" fmla="*/ 510 w 2495"/>
                <a:gd name="T73" fmla="*/ 453 h 1417"/>
                <a:gd name="T74" fmla="*/ 397 w 2495"/>
                <a:gd name="T75" fmla="*/ 737 h 1417"/>
                <a:gd name="T76" fmla="*/ 227 w 2495"/>
                <a:gd name="T77" fmla="*/ 907 h 1417"/>
                <a:gd name="T78" fmla="*/ 113 w 2495"/>
                <a:gd name="T79" fmla="*/ 964 h 1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2495" h="1417">
                  <a:moveTo>
                    <a:pt x="57" y="964"/>
                  </a:moveTo>
                  <a:lnTo>
                    <a:pt x="57" y="1077"/>
                  </a:lnTo>
                  <a:lnTo>
                    <a:pt x="0" y="1077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17"/>
                  </a:lnTo>
                  <a:lnTo>
                    <a:pt x="454" y="1417"/>
                  </a:lnTo>
                  <a:lnTo>
                    <a:pt x="454" y="1361"/>
                  </a:lnTo>
                  <a:lnTo>
                    <a:pt x="510" y="1361"/>
                  </a:lnTo>
                  <a:lnTo>
                    <a:pt x="510" y="1247"/>
                  </a:lnTo>
                  <a:lnTo>
                    <a:pt x="624" y="1247"/>
                  </a:lnTo>
                  <a:lnTo>
                    <a:pt x="624" y="1417"/>
                  </a:lnTo>
                  <a:lnTo>
                    <a:pt x="737" y="1417"/>
                  </a:lnTo>
                  <a:lnTo>
                    <a:pt x="737" y="1361"/>
                  </a:lnTo>
                  <a:lnTo>
                    <a:pt x="851" y="1361"/>
                  </a:lnTo>
                  <a:lnTo>
                    <a:pt x="851" y="1247"/>
                  </a:lnTo>
                  <a:lnTo>
                    <a:pt x="964" y="1247"/>
                  </a:lnTo>
                  <a:lnTo>
                    <a:pt x="964" y="1191"/>
                  </a:lnTo>
                  <a:lnTo>
                    <a:pt x="1021" y="1191"/>
                  </a:lnTo>
                  <a:lnTo>
                    <a:pt x="1021" y="1134"/>
                  </a:lnTo>
                  <a:lnTo>
                    <a:pt x="1134" y="1134"/>
                  </a:lnTo>
                  <a:lnTo>
                    <a:pt x="1134" y="1020"/>
                  </a:lnTo>
                  <a:lnTo>
                    <a:pt x="1304" y="1020"/>
                  </a:lnTo>
                  <a:lnTo>
                    <a:pt x="1304" y="907"/>
                  </a:lnTo>
                  <a:lnTo>
                    <a:pt x="1588" y="907"/>
                  </a:lnTo>
                  <a:lnTo>
                    <a:pt x="1588" y="794"/>
                  </a:lnTo>
                  <a:lnTo>
                    <a:pt x="1758" y="794"/>
                  </a:lnTo>
                  <a:lnTo>
                    <a:pt x="1758" y="680"/>
                  </a:lnTo>
                  <a:lnTo>
                    <a:pt x="1701" y="680"/>
                  </a:lnTo>
                  <a:lnTo>
                    <a:pt x="1701" y="567"/>
                  </a:lnTo>
                  <a:lnTo>
                    <a:pt x="1985" y="567"/>
                  </a:lnTo>
                  <a:lnTo>
                    <a:pt x="1985" y="453"/>
                  </a:lnTo>
                  <a:lnTo>
                    <a:pt x="2381" y="453"/>
                  </a:lnTo>
                  <a:lnTo>
                    <a:pt x="2381" y="397"/>
                  </a:lnTo>
                  <a:lnTo>
                    <a:pt x="2495" y="397"/>
                  </a:lnTo>
                  <a:lnTo>
                    <a:pt x="2495" y="340"/>
                  </a:lnTo>
                  <a:lnTo>
                    <a:pt x="2438" y="340"/>
                  </a:lnTo>
                  <a:lnTo>
                    <a:pt x="2438" y="283"/>
                  </a:lnTo>
                  <a:lnTo>
                    <a:pt x="2381" y="283"/>
                  </a:lnTo>
                  <a:lnTo>
                    <a:pt x="2381" y="170"/>
                  </a:lnTo>
                  <a:lnTo>
                    <a:pt x="2155" y="170"/>
                  </a:lnTo>
                  <a:lnTo>
                    <a:pt x="2155" y="227"/>
                  </a:lnTo>
                  <a:lnTo>
                    <a:pt x="1985" y="227"/>
                  </a:lnTo>
                  <a:lnTo>
                    <a:pt x="1985" y="170"/>
                  </a:lnTo>
                  <a:lnTo>
                    <a:pt x="1871" y="170"/>
                  </a:lnTo>
                  <a:lnTo>
                    <a:pt x="1871" y="0"/>
                  </a:lnTo>
                  <a:lnTo>
                    <a:pt x="1758" y="0"/>
                  </a:lnTo>
                  <a:lnTo>
                    <a:pt x="1758" y="57"/>
                  </a:lnTo>
                  <a:lnTo>
                    <a:pt x="1701" y="57"/>
                  </a:lnTo>
                  <a:lnTo>
                    <a:pt x="1701" y="113"/>
                  </a:lnTo>
                  <a:lnTo>
                    <a:pt x="1644" y="113"/>
                  </a:lnTo>
                  <a:lnTo>
                    <a:pt x="1644" y="170"/>
                  </a:lnTo>
                  <a:lnTo>
                    <a:pt x="1531" y="170"/>
                  </a:lnTo>
                  <a:lnTo>
                    <a:pt x="1531" y="0"/>
                  </a:lnTo>
                  <a:lnTo>
                    <a:pt x="1191" y="0"/>
                  </a:lnTo>
                  <a:lnTo>
                    <a:pt x="1191" y="57"/>
                  </a:lnTo>
                  <a:lnTo>
                    <a:pt x="1134" y="57"/>
                  </a:lnTo>
                  <a:lnTo>
                    <a:pt x="1134" y="113"/>
                  </a:lnTo>
                  <a:lnTo>
                    <a:pt x="1021" y="113"/>
                  </a:lnTo>
                  <a:lnTo>
                    <a:pt x="1021" y="0"/>
                  </a:lnTo>
                  <a:lnTo>
                    <a:pt x="851" y="0"/>
                  </a:lnTo>
                  <a:lnTo>
                    <a:pt x="851" y="57"/>
                  </a:lnTo>
                  <a:lnTo>
                    <a:pt x="794" y="57"/>
                  </a:lnTo>
                  <a:lnTo>
                    <a:pt x="794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80" y="227"/>
                  </a:lnTo>
                  <a:lnTo>
                    <a:pt x="624" y="227"/>
                  </a:lnTo>
                  <a:lnTo>
                    <a:pt x="624" y="283"/>
                  </a:lnTo>
                  <a:lnTo>
                    <a:pt x="567" y="283"/>
                  </a:lnTo>
                  <a:lnTo>
                    <a:pt x="567" y="397"/>
                  </a:lnTo>
                  <a:lnTo>
                    <a:pt x="510" y="397"/>
                  </a:lnTo>
                  <a:lnTo>
                    <a:pt x="510" y="453"/>
                  </a:lnTo>
                  <a:lnTo>
                    <a:pt x="397" y="453"/>
                  </a:lnTo>
                  <a:lnTo>
                    <a:pt x="397" y="737"/>
                  </a:lnTo>
                  <a:lnTo>
                    <a:pt x="227" y="737"/>
                  </a:lnTo>
                  <a:lnTo>
                    <a:pt x="227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57" y="96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9" name="Freeform 265"/>
            <p:cNvSpPr>
              <a:spLocks/>
            </p:cNvSpPr>
            <p:nvPr/>
          </p:nvSpPr>
          <p:spPr bwMode="auto">
            <a:xfrm>
              <a:off x="4612" y="3975"/>
              <a:ext cx="1304" cy="2268"/>
            </a:xfrm>
            <a:custGeom>
              <a:avLst/>
              <a:gdLst>
                <a:gd name="T0" fmla="*/ 113 w 1304"/>
                <a:gd name="T1" fmla="*/ 0 h 2268"/>
                <a:gd name="T2" fmla="*/ 56 w 1304"/>
                <a:gd name="T3" fmla="*/ 57 h 2268"/>
                <a:gd name="T4" fmla="*/ 0 w 1304"/>
                <a:gd name="T5" fmla="*/ 170 h 2268"/>
                <a:gd name="T6" fmla="*/ 56 w 1304"/>
                <a:gd name="T7" fmla="*/ 454 h 2268"/>
                <a:gd name="T8" fmla="*/ 170 w 1304"/>
                <a:gd name="T9" fmla="*/ 567 h 2268"/>
                <a:gd name="T10" fmla="*/ 340 w 1304"/>
                <a:gd name="T11" fmla="*/ 681 h 2268"/>
                <a:gd name="T12" fmla="*/ 283 w 1304"/>
                <a:gd name="T13" fmla="*/ 964 h 2268"/>
                <a:gd name="T14" fmla="*/ 226 w 1304"/>
                <a:gd name="T15" fmla="*/ 1021 h 2268"/>
                <a:gd name="T16" fmla="*/ 283 w 1304"/>
                <a:gd name="T17" fmla="*/ 1134 h 2268"/>
                <a:gd name="T18" fmla="*/ 56 w 1304"/>
                <a:gd name="T19" fmla="*/ 1248 h 2268"/>
                <a:gd name="T20" fmla="*/ 283 w 1304"/>
                <a:gd name="T21" fmla="*/ 1531 h 2268"/>
                <a:gd name="T22" fmla="*/ 453 w 1304"/>
                <a:gd name="T23" fmla="*/ 1701 h 2268"/>
                <a:gd name="T24" fmla="*/ 510 w 1304"/>
                <a:gd name="T25" fmla="*/ 1815 h 2268"/>
                <a:gd name="T26" fmla="*/ 680 w 1304"/>
                <a:gd name="T27" fmla="*/ 1871 h 2268"/>
                <a:gd name="T28" fmla="*/ 453 w 1304"/>
                <a:gd name="T29" fmla="*/ 1985 h 2268"/>
                <a:gd name="T30" fmla="*/ 510 w 1304"/>
                <a:gd name="T31" fmla="*/ 2098 h 2268"/>
                <a:gd name="T32" fmla="*/ 567 w 1304"/>
                <a:gd name="T33" fmla="*/ 2155 h 2268"/>
                <a:gd name="T34" fmla="*/ 623 w 1304"/>
                <a:gd name="T35" fmla="*/ 2268 h 2268"/>
                <a:gd name="T36" fmla="*/ 793 w 1304"/>
                <a:gd name="T37" fmla="*/ 2212 h 2268"/>
                <a:gd name="T38" fmla="*/ 907 w 1304"/>
                <a:gd name="T39" fmla="*/ 2155 h 2268"/>
                <a:gd name="T40" fmla="*/ 964 w 1304"/>
                <a:gd name="T41" fmla="*/ 2098 h 2268"/>
                <a:gd name="T42" fmla="*/ 1304 w 1304"/>
                <a:gd name="T43" fmla="*/ 2042 h 2268"/>
                <a:gd name="T44" fmla="*/ 1247 w 1304"/>
                <a:gd name="T45" fmla="*/ 1928 h 2268"/>
                <a:gd name="T46" fmla="*/ 1190 w 1304"/>
                <a:gd name="T47" fmla="*/ 1871 h 2268"/>
                <a:gd name="T48" fmla="*/ 1134 w 1304"/>
                <a:gd name="T49" fmla="*/ 1815 h 2268"/>
                <a:gd name="T50" fmla="*/ 1190 w 1304"/>
                <a:gd name="T51" fmla="*/ 1758 h 2268"/>
                <a:gd name="T52" fmla="*/ 1304 w 1304"/>
                <a:gd name="T53" fmla="*/ 1475 h 2268"/>
                <a:gd name="T54" fmla="*/ 1247 w 1304"/>
                <a:gd name="T55" fmla="*/ 1418 h 2268"/>
                <a:gd name="T56" fmla="*/ 1134 w 1304"/>
                <a:gd name="T57" fmla="*/ 1361 h 2268"/>
                <a:gd name="T58" fmla="*/ 1077 w 1304"/>
                <a:gd name="T59" fmla="*/ 1248 h 2268"/>
                <a:gd name="T60" fmla="*/ 1020 w 1304"/>
                <a:gd name="T61" fmla="*/ 1134 h 2268"/>
                <a:gd name="T62" fmla="*/ 907 w 1304"/>
                <a:gd name="T63" fmla="*/ 1078 h 2268"/>
                <a:gd name="T64" fmla="*/ 850 w 1304"/>
                <a:gd name="T65" fmla="*/ 1021 h 2268"/>
                <a:gd name="T66" fmla="*/ 793 w 1304"/>
                <a:gd name="T67" fmla="*/ 908 h 2268"/>
                <a:gd name="T68" fmla="*/ 850 w 1304"/>
                <a:gd name="T69" fmla="*/ 851 h 2268"/>
                <a:gd name="T70" fmla="*/ 907 w 1304"/>
                <a:gd name="T71" fmla="*/ 681 h 2268"/>
                <a:gd name="T72" fmla="*/ 850 w 1304"/>
                <a:gd name="T73" fmla="*/ 624 h 2268"/>
                <a:gd name="T74" fmla="*/ 737 w 1304"/>
                <a:gd name="T75" fmla="*/ 567 h 2268"/>
                <a:gd name="T76" fmla="*/ 680 w 1304"/>
                <a:gd name="T77" fmla="*/ 397 h 2268"/>
                <a:gd name="T78" fmla="*/ 623 w 1304"/>
                <a:gd name="T79" fmla="*/ 227 h 2268"/>
                <a:gd name="T80" fmla="*/ 567 w 1304"/>
                <a:gd name="T81" fmla="*/ 170 h 2268"/>
                <a:gd name="T82" fmla="*/ 453 w 1304"/>
                <a:gd name="T83" fmla="*/ 114 h 2268"/>
                <a:gd name="T84" fmla="*/ 283 w 1304"/>
                <a:gd name="T85" fmla="*/ 0 h 2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04" h="2268">
                  <a:moveTo>
                    <a:pt x="283" y="0"/>
                  </a:moveTo>
                  <a:lnTo>
                    <a:pt x="113" y="0"/>
                  </a:lnTo>
                  <a:lnTo>
                    <a:pt x="113" y="57"/>
                  </a:lnTo>
                  <a:lnTo>
                    <a:pt x="56" y="57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340" y="681"/>
                  </a:lnTo>
                  <a:lnTo>
                    <a:pt x="340" y="964"/>
                  </a:lnTo>
                  <a:lnTo>
                    <a:pt x="283" y="964"/>
                  </a:lnTo>
                  <a:lnTo>
                    <a:pt x="283" y="1021"/>
                  </a:lnTo>
                  <a:lnTo>
                    <a:pt x="226" y="1021"/>
                  </a:lnTo>
                  <a:lnTo>
                    <a:pt x="226" y="1134"/>
                  </a:lnTo>
                  <a:lnTo>
                    <a:pt x="283" y="1134"/>
                  </a:lnTo>
                  <a:lnTo>
                    <a:pt x="283" y="1248"/>
                  </a:lnTo>
                  <a:lnTo>
                    <a:pt x="56" y="1248"/>
                  </a:lnTo>
                  <a:lnTo>
                    <a:pt x="56" y="1531"/>
                  </a:lnTo>
                  <a:lnTo>
                    <a:pt x="283" y="1531"/>
                  </a:lnTo>
                  <a:lnTo>
                    <a:pt x="283" y="1701"/>
                  </a:lnTo>
                  <a:lnTo>
                    <a:pt x="453" y="1701"/>
                  </a:lnTo>
                  <a:lnTo>
                    <a:pt x="453" y="1815"/>
                  </a:lnTo>
                  <a:lnTo>
                    <a:pt x="510" y="1815"/>
                  </a:lnTo>
                  <a:lnTo>
                    <a:pt x="510" y="1871"/>
                  </a:lnTo>
                  <a:lnTo>
                    <a:pt x="680" y="1871"/>
                  </a:lnTo>
                  <a:lnTo>
                    <a:pt x="680" y="1985"/>
                  </a:lnTo>
                  <a:lnTo>
                    <a:pt x="453" y="1985"/>
                  </a:lnTo>
                  <a:lnTo>
                    <a:pt x="453" y="2098"/>
                  </a:lnTo>
                  <a:lnTo>
                    <a:pt x="510" y="2098"/>
                  </a:lnTo>
                  <a:lnTo>
                    <a:pt x="510" y="2155"/>
                  </a:lnTo>
                  <a:lnTo>
                    <a:pt x="567" y="2155"/>
                  </a:lnTo>
                  <a:lnTo>
                    <a:pt x="567" y="2268"/>
                  </a:lnTo>
                  <a:lnTo>
                    <a:pt x="623" y="2268"/>
                  </a:lnTo>
                  <a:lnTo>
                    <a:pt x="793" y="2268"/>
                  </a:lnTo>
                  <a:lnTo>
                    <a:pt x="793" y="2212"/>
                  </a:lnTo>
                  <a:lnTo>
                    <a:pt x="907" y="2212"/>
                  </a:lnTo>
                  <a:lnTo>
                    <a:pt x="907" y="2155"/>
                  </a:lnTo>
                  <a:lnTo>
                    <a:pt x="964" y="2155"/>
                  </a:lnTo>
                  <a:lnTo>
                    <a:pt x="964" y="2098"/>
                  </a:lnTo>
                  <a:lnTo>
                    <a:pt x="1304" y="2098"/>
                  </a:lnTo>
                  <a:lnTo>
                    <a:pt x="1304" y="2042"/>
                  </a:lnTo>
                  <a:lnTo>
                    <a:pt x="1247" y="2042"/>
                  </a:lnTo>
                  <a:lnTo>
                    <a:pt x="1247" y="1928"/>
                  </a:lnTo>
                  <a:lnTo>
                    <a:pt x="1190" y="1928"/>
                  </a:lnTo>
                  <a:lnTo>
                    <a:pt x="1190" y="1871"/>
                  </a:lnTo>
                  <a:lnTo>
                    <a:pt x="1134" y="1871"/>
                  </a:lnTo>
                  <a:lnTo>
                    <a:pt x="1134" y="1815"/>
                  </a:lnTo>
                  <a:lnTo>
                    <a:pt x="1190" y="1815"/>
                  </a:lnTo>
                  <a:lnTo>
                    <a:pt x="1190" y="1758"/>
                  </a:lnTo>
                  <a:lnTo>
                    <a:pt x="1304" y="1758"/>
                  </a:lnTo>
                  <a:lnTo>
                    <a:pt x="1304" y="1475"/>
                  </a:lnTo>
                  <a:lnTo>
                    <a:pt x="1247" y="1475"/>
                  </a:lnTo>
                  <a:lnTo>
                    <a:pt x="1247" y="1418"/>
                  </a:lnTo>
                  <a:lnTo>
                    <a:pt x="1134" y="1418"/>
                  </a:lnTo>
                  <a:lnTo>
                    <a:pt x="1134" y="1361"/>
                  </a:lnTo>
                  <a:lnTo>
                    <a:pt x="1077" y="1361"/>
                  </a:lnTo>
                  <a:lnTo>
                    <a:pt x="1077" y="1248"/>
                  </a:lnTo>
                  <a:lnTo>
                    <a:pt x="1020" y="1248"/>
                  </a:lnTo>
                  <a:lnTo>
                    <a:pt x="1020" y="1134"/>
                  </a:lnTo>
                  <a:lnTo>
                    <a:pt x="907" y="1134"/>
                  </a:lnTo>
                  <a:lnTo>
                    <a:pt x="907" y="1078"/>
                  </a:lnTo>
                  <a:lnTo>
                    <a:pt x="850" y="1078"/>
                  </a:lnTo>
                  <a:lnTo>
                    <a:pt x="850" y="1021"/>
                  </a:lnTo>
                  <a:lnTo>
                    <a:pt x="793" y="1021"/>
                  </a:lnTo>
                  <a:lnTo>
                    <a:pt x="793" y="908"/>
                  </a:lnTo>
                  <a:lnTo>
                    <a:pt x="850" y="908"/>
                  </a:lnTo>
                  <a:lnTo>
                    <a:pt x="850" y="851"/>
                  </a:lnTo>
                  <a:lnTo>
                    <a:pt x="907" y="851"/>
                  </a:lnTo>
                  <a:lnTo>
                    <a:pt x="907" y="681"/>
                  </a:lnTo>
                  <a:lnTo>
                    <a:pt x="850" y="681"/>
                  </a:lnTo>
                  <a:lnTo>
                    <a:pt x="850" y="624"/>
                  </a:lnTo>
                  <a:lnTo>
                    <a:pt x="737" y="624"/>
                  </a:lnTo>
                  <a:lnTo>
                    <a:pt x="737" y="567"/>
                  </a:lnTo>
                  <a:lnTo>
                    <a:pt x="680" y="567"/>
                  </a:lnTo>
                  <a:lnTo>
                    <a:pt x="680" y="397"/>
                  </a:lnTo>
                  <a:lnTo>
                    <a:pt x="623" y="397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283" y="114"/>
                  </a:lnTo>
                  <a:lnTo>
                    <a:pt x="283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0" name="Freeform 266"/>
            <p:cNvSpPr>
              <a:spLocks/>
            </p:cNvSpPr>
            <p:nvPr/>
          </p:nvSpPr>
          <p:spPr bwMode="auto">
            <a:xfrm>
              <a:off x="4271" y="5279"/>
              <a:ext cx="1531" cy="1701"/>
            </a:xfrm>
            <a:custGeom>
              <a:avLst/>
              <a:gdLst>
                <a:gd name="T0" fmla="*/ 341 w 1531"/>
                <a:gd name="T1" fmla="*/ 0 h 1701"/>
                <a:gd name="T2" fmla="*/ 284 w 1531"/>
                <a:gd name="T3" fmla="*/ 57 h 1701"/>
                <a:gd name="T4" fmla="*/ 114 w 1531"/>
                <a:gd name="T5" fmla="*/ 114 h 1701"/>
                <a:gd name="T6" fmla="*/ 57 w 1531"/>
                <a:gd name="T7" fmla="*/ 284 h 1701"/>
                <a:gd name="T8" fmla="*/ 0 w 1531"/>
                <a:gd name="T9" fmla="*/ 397 h 1701"/>
                <a:gd name="T10" fmla="*/ 57 w 1531"/>
                <a:gd name="T11" fmla="*/ 454 h 1701"/>
                <a:gd name="T12" fmla="*/ 227 w 1531"/>
                <a:gd name="T13" fmla="*/ 511 h 1701"/>
                <a:gd name="T14" fmla="*/ 341 w 1531"/>
                <a:gd name="T15" fmla="*/ 567 h 1701"/>
                <a:gd name="T16" fmla="*/ 397 w 1531"/>
                <a:gd name="T17" fmla="*/ 624 h 1701"/>
                <a:gd name="T18" fmla="*/ 341 w 1531"/>
                <a:gd name="T19" fmla="*/ 851 h 1701"/>
                <a:gd name="T20" fmla="*/ 227 w 1531"/>
                <a:gd name="T21" fmla="*/ 1078 h 1701"/>
                <a:gd name="T22" fmla="*/ 397 w 1531"/>
                <a:gd name="T23" fmla="*/ 1134 h 1701"/>
                <a:gd name="T24" fmla="*/ 341 w 1531"/>
                <a:gd name="T25" fmla="*/ 1248 h 1701"/>
                <a:gd name="T26" fmla="*/ 284 w 1531"/>
                <a:gd name="T27" fmla="*/ 1361 h 1701"/>
                <a:gd name="T28" fmla="*/ 397 w 1531"/>
                <a:gd name="T29" fmla="*/ 1418 h 1701"/>
                <a:gd name="T30" fmla="*/ 567 w 1531"/>
                <a:gd name="T31" fmla="*/ 1531 h 1701"/>
                <a:gd name="T32" fmla="*/ 738 w 1531"/>
                <a:gd name="T33" fmla="*/ 1645 h 1701"/>
                <a:gd name="T34" fmla="*/ 851 w 1531"/>
                <a:gd name="T35" fmla="*/ 1701 h 1701"/>
                <a:gd name="T36" fmla="*/ 908 w 1531"/>
                <a:gd name="T37" fmla="*/ 1645 h 1701"/>
                <a:gd name="T38" fmla="*/ 964 w 1531"/>
                <a:gd name="T39" fmla="*/ 1588 h 1701"/>
                <a:gd name="T40" fmla="*/ 1021 w 1531"/>
                <a:gd name="T41" fmla="*/ 1531 h 1701"/>
                <a:gd name="T42" fmla="*/ 1078 w 1531"/>
                <a:gd name="T43" fmla="*/ 1475 h 1701"/>
                <a:gd name="T44" fmla="*/ 1134 w 1531"/>
                <a:gd name="T45" fmla="*/ 1418 h 1701"/>
                <a:gd name="T46" fmla="*/ 1305 w 1531"/>
                <a:gd name="T47" fmla="*/ 1248 h 1701"/>
                <a:gd name="T48" fmla="*/ 1418 w 1531"/>
                <a:gd name="T49" fmla="*/ 1191 h 1701"/>
                <a:gd name="T50" fmla="*/ 1475 w 1531"/>
                <a:gd name="T51" fmla="*/ 1134 h 1701"/>
                <a:gd name="T52" fmla="*/ 1531 w 1531"/>
                <a:gd name="T53" fmla="*/ 1021 h 1701"/>
                <a:gd name="T54" fmla="*/ 1475 w 1531"/>
                <a:gd name="T55" fmla="*/ 851 h 1701"/>
                <a:gd name="T56" fmla="*/ 1418 w 1531"/>
                <a:gd name="T57" fmla="*/ 794 h 1701"/>
                <a:gd name="T58" fmla="*/ 1305 w 1531"/>
                <a:gd name="T59" fmla="*/ 851 h 1701"/>
                <a:gd name="T60" fmla="*/ 1248 w 1531"/>
                <a:gd name="T61" fmla="*/ 908 h 1701"/>
                <a:gd name="T62" fmla="*/ 1134 w 1531"/>
                <a:gd name="T63" fmla="*/ 964 h 1701"/>
                <a:gd name="T64" fmla="*/ 908 w 1531"/>
                <a:gd name="T65" fmla="*/ 851 h 1701"/>
                <a:gd name="T66" fmla="*/ 851 w 1531"/>
                <a:gd name="T67" fmla="*/ 794 h 1701"/>
                <a:gd name="T68" fmla="*/ 794 w 1531"/>
                <a:gd name="T69" fmla="*/ 681 h 1701"/>
                <a:gd name="T70" fmla="*/ 1021 w 1531"/>
                <a:gd name="T71" fmla="*/ 567 h 1701"/>
                <a:gd name="T72" fmla="*/ 851 w 1531"/>
                <a:gd name="T73" fmla="*/ 511 h 1701"/>
                <a:gd name="T74" fmla="*/ 794 w 1531"/>
                <a:gd name="T75" fmla="*/ 397 h 1701"/>
                <a:gd name="T76" fmla="*/ 624 w 1531"/>
                <a:gd name="T77" fmla="*/ 227 h 1701"/>
                <a:gd name="T78" fmla="*/ 397 w 1531"/>
                <a:gd name="T79" fmla="*/ 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1" h="1701">
                  <a:moveTo>
                    <a:pt x="397" y="0"/>
                  </a:moveTo>
                  <a:lnTo>
                    <a:pt x="341" y="0"/>
                  </a:lnTo>
                  <a:lnTo>
                    <a:pt x="341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114" y="114"/>
                  </a:lnTo>
                  <a:lnTo>
                    <a:pt x="114" y="284"/>
                  </a:lnTo>
                  <a:lnTo>
                    <a:pt x="57" y="284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511"/>
                  </a:lnTo>
                  <a:lnTo>
                    <a:pt x="227" y="511"/>
                  </a:lnTo>
                  <a:lnTo>
                    <a:pt x="227" y="567"/>
                  </a:lnTo>
                  <a:lnTo>
                    <a:pt x="341" y="567"/>
                  </a:lnTo>
                  <a:lnTo>
                    <a:pt x="341" y="624"/>
                  </a:lnTo>
                  <a:lnTo>
                    <a:pt x="397" y="624"/>
                  </a:lnTo>
                  <a:lnTo>
                    <a:pt x="397" y="851"/>
                  </a:lnTo>
                  <a:lnTo>
                    <a:pt x="341" y="851"/>
                  </a:lnTo>
                  <a:lnTo>
                    <a:pt x="341" y="1078"/>
                  </a:lnTo>
                  <a:lnTo>
                    <a:pt x="227" y="1078"/>
                  </a:lnTo>
                  <a:lnTo>
                    <a:pt x="227" y="1134"/>
                  </a:lnTo>
                  <a:lnTo>
                    <a:pt x="397" y="1134"/>
                  </a:lnTo>
                  <a:lnTo>
                    <a:pt x="397" y="1248"/>
                  </a:lnTo>
                  <a:lnTo>
                    <a:pt x="341" y="1248"/>
                  </a:lnTo>
                  <a:lnTo>
                    <a:pt x="341" y="1361"/>
                  </a:lnTo>
                  <a:lnTo>
                    <a:pt x="284" y="1361"/>
                  </a:lnTo>
                  <a:lnTo>
                    <a:pt x="284" y="1418"/>
                  </a:lnTo>
                  <a:lnTo>
                    <a:pt x="397" y="1418"/>
                  </a:lnTo>
                  <a:lnTo>
                    <a:pt x="397" y="1531"/>
                  </a:lnTo>
                  <a:lnTo>
                    <a:pt x="567" y="1531"/>
                  </a:lnTo>
                  <a:lnTo>
                    <a:pt x="567" y="1645"/>
                  </a:lnTo>
                  <a:lnTo>
                    <a:pt x="738" y="1645"/>
                  </a:lnTo>
                  <a:lnTo>
                    <a:pt x="738" y="1701"/>
                  </a:lnTo>
                  <a:lnTo>
                    <a:pt x="851" y="1701"/>
                  </a:lnTo>
                  <a:lnTo>
                    <a:pt x="851" y="1645"/>
                  </a:lnTo>
                  <a:lnTo>
                    <a:pt x="908" y="1645"/>
                  </a:lnTo>
                  <a:lnTo>
                    <a:pt x="908" y="1588"/>
                  </a:lnTo>
                  <a:lnTo>
                    <a:pt x="964" y="1588"/>
                  </a:lnTo>
                  <a:lnTo>
                    <a:pt x="1021" y="1588"/>
                  </a:lnTo>
                  <a:lnTo>
                    <a:pt x="1021" y="1531"/>
                  </a:lnTo>
                  <a:lnTo>
                    <a:pt x="1078" y="1531"/>
                  </a:lnTo>
                  <a:lnTo>
                    <a:pt x="1078" y="1475"/>
                  </a:lnTo>
                  <a:lnTo>
                    <a:pt x="1134" y="1475"/>
                  </a:lnTo>
                  <a:lnTo>
                    <a:pt x="1134" y="1418"/>
                  </a:lnTo>
                  <a:lnTo>
                    <a:pt x="1305" y="1418"/>
                  </a:lnTo>
                  <a:lnTo>
                    <a:pt x="1305" y="1248"/>
                  </a:lnTo>
                  <a:lnTo>
                    <a:pt x="1418" y="1248"/>
                  </a:lnTo>
                  <a:lnTo>
                    <a:pt x="1418" y="1191"/>
                  </a:lnTo>
                  <a:lnTo>
                    <a:pt x="1475" y="1191"/>
                  </a:lnTo>
                  <a:lnTo>
                    <a:pt x="1475" y="1134"/>
                  </a:lnTo>
                  <a:lnTo>
                    <a:pt x="1531" y="1134"/>
                  </a:lnTo>
                  <a:lnTo>
                    <a:pt x="1531" y="1021"/>
                  </a:lnTo>
                  <a:lnTo>
                    <a:pt x="1475" y="1021"/>
                  </a:lnTo>
                  <a:lnTo>
                    <a:pt x="1475" y="851"/>
                  </a:lnTo>
                  <a:lnTo>
                    <a:pt x="1418" y="851"/>
                  </a:lnTo>
                  <a:lnTo>
                    <a:pt x="1418" y="794"/>
                  </a:lnTo>
                  <a:lnTo>
                    <a:pt x="1305" y="794"/>
                  </a:lnTo>
                  <a:lnTo>
                    <a:pt x="1305" y="851"/>
                  </a:lnTo>
                  <a:lnTo>
                    <a:pt x="1248" y="851"/>
                  </a:lnTo>
                  <a:lnTo>
                    <a:pt x="1248" y="908"/>
                  </a:lnTo>
                  <a:lnTo>
                    <a:pt x="1134" y="908"/>
                  </a:lnTo>
                  <a:lnTo>
                    <a:pt x="1134" y="964"/>
                  </a:lnTo>
                  <a:lnTo>
                    <a:pt x="908" y="964"/>
                  </a:lnTo>
                  <a:lnTo>
                    <a:pt x="908" y="851"/>
                  </a:lnTo>
                  <a:lnTo>
                    <a:pt x="851" y="851"/>
                  </a:lnTo>
                  <a:lnTo>
                    <a:pt x="851" y="794"/>
                  </a:lnTo>
                  <a:lnTo>
                    <a:pt x="794" y="794"/>
                  </a:lnTo>
                  <a:lnTo>
                    <a:pt x="794" y="681"/>
                  </a:lnTo>
                  <a:lnTo>
                    <a:pt x="1021" y="681"/>
                  </a:lnTo>
                  <a:lnTo>
                    <a:pt x="1021" y="567"/>
                  </a:lnTo>
                  <a:lnTo>
                    <a:pt x="851" y="567"/>
                  </a:lnTo>
                  <a:lnTo>
                    <a:pt x="851" y="511"/>
                  </a:lnTo>
                  <a:lnTo>
                    <a:pt x="794" y="511"/>
                  </a:lnTo>
                  <a:lnTo>
                    <a:pt x="794" y="397"/>
                  </a:lnTo>
                  <a:lnTo>
                    <a:pt x="624" y="397"/>
                  </a:lnTo>
                  <a:lnTo>
                    <a:pt x="624" y="227"/>
                  </a:lnTo>
                  <a:lnTo>
                    <a:pt x="397" y="227"/>
                  </a:lnTo>
                  <a:lnTo>
                    <a:pt x="39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1" name="Freeform 267"/>
            <p:cNvSpPr>
              <a:spLocks/>
            </p:cNvSpPr>
            <p:nvPr/>
          </p:nvSpPr>
          <p:spPr bwMode="auto">
            <a:xfrm>
              <a:off x="4045" y="5676"/>
              <a:ext cx="623" cy="964"/>
            </a:xfrm>
            <a:custGeom>
              <a:avLst/>
              <a:gdLst>
                <a:gd name="T0" fmla="*/ 283 w 623"/>
                <a:gd name="T1" fmla="*/ 57 h 964"/>
                <a:gd name="T2" fmla="*/ 170 w 623"/>
                <a:gd name="T3" fmla="*/ 57 h 964"/>
                <a:gd name="T4" fmla="*/ 170 w 623"/>
                <a:gd name="T5" fmla="*/ 0 h 964"/>
                <a:gd name="T6" fmla="*/ 56 w 623"/>
                <a:gd name="T7" fmla="*/ 0 h 964"/>
                <a:gd name="T8" fmla="*/ 56 w 623"/>
                <a:gd name="T9" fmla="*/ 57 h 964"/>
                <a:gd name="T10" fmla="*/ 0 w 623"/>
                <a:gd name="T11" fmla="*/ 57 h 964"/>
                <a:gd name="T12" fmla="*/ 0 w 623"/>
                <a:gd name="T13" fmla="*/ 397 h 964"/>
                <a:gd name="T14" fmla="*/ 56 w 623"/>
                <a:gd name="T15" fmla="*/ 397 h 964"/>
                <a:gd name="T16" fmla="*/ 56 w 623"/>
                <a:gd name="T17" fmla="*/ 454 h 964"/>
                <a:gd name="T18" fmla="*/ 113 w 623"/>
                <a:gd name="T19" fmla="*/ 454 h 964"/>
                <a:gd name="T20" fmla="*/ 113 w 623"/>
                <a:gd name="T21" fmla="*/ 681 h 964"/>
                <a:gd name="T22" fmla="*/ 170 w 623"/>
                <a:gd name="T23" fmla="*/ 681 h 964"/>
                <a:gd name="T24" fmla="*/ 170 w 623"/>
                <a:gd name="T25" fmla="*/ 737 h 964"/>
                <a:gd name="T26" fmla="*/ 226 w 623"/>
                <a:gd name="T27" fmla="*/ 737 h 964"/>
                <a:gd name="T28" fmla="*/ 226 w 623"/>
                <a:gd name="T29" fmla="*/ 794 h 964"/>
                <a:gd name="T30" fmla="*/ 340 w 623"/>
                <a:gd name="T31" fmla="*/ 794 h 964"/>
                <a:gd name="T32" fmla="*/ 340 w 623"/>
                <a:gd name="T33" fmla="*/ 964 h 964"/>
                <a:gd name="T34" fmla="*/ 567 w 623"/>
                <a:gd name="T35" fmla="*/ 964 h 964"/>
                <a:gd name="T36" fmla="*/ 567 w 623"/>
                <a:gd name="T37" fmla="*/ 851 h 964"/>
                <a:gd name="T38" fmla="*/ 623 w 623"/>
                <a:gd name="T39" fmla="*/ 851 h 964"/>
                <a:gd name="T40" fmla="*/ 623 w 623"/>
                <a:gd name="T41" fmla="*/ 737 h 964"/>
                <a:gd name="T42" fmla="*/ 453 w 623"/>
                <a:gd name="T43" fmla="*/ 737 h 964"/>
                <a:gd name="T44" fmla="*/ 453 w 623"/>
                <a:gd name="T45" fmla="*/ 681 h 964"/>
                <a:gd name="T46" fmla="*/ 567 w 623"/>
                <a:gd name="T47" fmla="*/ 681 h 964"/>
                <a:gd name="T48" fmla="*/ 567 w 623"/>
                <a:gd name="T49" fmla="*/ 454 h 964"/>
                <a:gd name="T50" fmla="*/ 623 w 623"/>
                <a:gd name="T51" fmla="*/ 454 h 964"/>
                <a:gd name="T52" fmla="*/ 623 w 623"/>
                <a:gd name="T53" fmla="*/ 227 h 964"/>
                <a:gd name="T54" fmla="*/ 567 w 623"/>
                <a:gd name="T55" fmla="*/ 227 h 964"/>
                <a:gd name="T56" fmla="*/ 567 w 623"/>
                <a:gd name="T57" fmla="*/ 170 h 964"/>
                <a:gd name="T58" fmla="*/ 453 w 623"/>
                <a:gd name="T59" fmla="*/ 170 h 964"/>
                <a:gd name="T60" fmla="*/ 453 w 623"/>
                <a:gd name="T61" fmla="*/ 114 h 964"/>
                <a:gd name="T62" fmla="*/ 283 w 623"/>
                <a:gd name="T63" fmla="*/ 114 h 964"/>
                <a:gd name="T64" fmla="*/ 283 w 623"/>
                <a:gd name="T65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964">
                  <a:moveTo>
                    <a:pt x="283" y="57"/>
                  </a:moveTo>
                  <a:lnTo>
                    <a:pt x="170" y="57"/>
                  </a:lnTo>
                  <a:lnTo>
                    <a:pt x="170" y="0"/>
                  </a:lnTo>
                  <a:lnTo>
                    <a:pt x="56" y="0"/>
                  </a:lnTo>
                  <a:lnTo>
                    <a:pt x="56" y="57"/>
                  </a:lnTo>
                  <a:lnTo>
                    <a:pt x="0" y="57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454"/>
                  </a:lnTo>
                  <a:lnTo>
                    <a:pt x="113" y="454"/>
                  </a:lnTo>
                  <a:lnTo>
                    <a:pt x="113" y="681"/>
                  </a:lnTo>
                  <a:lnTo>
                    <a:pt x="170" y="681"/>
                  </a:lnTo>
                  <a:lnTo>
                    <a:pt x="170" y="737"/>
                  </a:lnTo>
                  <a:lnTo>
                    <a:pt x="226" y="737"/>
                  </a:lnTo>
                  <a:lnTo>
                    <a:pt x="226" y="794"/>
                  </a:lnTo>
                  <a:lnTo>
                    <a:pt x="340" y="794"/>
                  </a:lnTo>
                  <a:lnTo>
                    <a:pt x="340" y="964"/>
                  </a:lnTo>
                  <a:lnTo>
                    <a:pt x="567" y="964"/>
                  </a:lnTo>
                  <a:lnTo>
                    <a:pt x="567" y="851"/>
                  </a:lnTo>
                  <a:lnTo>
                    <a:pt x="623" y="851"/>
                  </a:lnTo>
                  <a:lnTo>
                    <a:pt x="623" y="737"/>
                  </a:lnTo>
                  <a:lnTo>
                    <a:pt x="453" y="737"/>
                  </a:lnTo>
                  <a:lnTo>
                    <a:pt x="453" y="681"/>
                  </a:lnTo>
                  <a:lnTo>
                    <a:pt x="567" y="681"/>
                  </a:lnTo>
                  <a:lnTo>
                    <a:pt x="567" y="454"/>
                  </a:lnTo>
                  <a:lnTo>
                    <a:pt x="623" y="454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283" y="114"/>
                  </a:lnTo>
                  <a:lnTo>
                    <a:pt x="283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2" name="Freeform 268"/>
            <p:cNvSpPr>
              <a:spLocks/>
            </p:cNvSpPr>
            <p:nvPr/>
          </p:nvSpPr>
          <p:spPr bwMode="auto">
            <a:xfrm>
              <a:off x="4328" y="4542"/>
              <a:ext cx="624" cy="454"/>
            </a:xfrm>
            <a:custGeom>
              <a:avLst/>
              <a:gdLst>
                <a:gd name="T0" fmla="*/ 510 w 624"/>
                <a:gd name="T1" fmla="*/ 454 h 454"/>
                <a:gd name="T2" fmla="*/ 510 w 624"/>
                <a:gd name="T3" fmla="*/ 397 h 454"/>
                <a:gd name="T4" fmla="*/ 340 w 624"/>
                <a:gd name="T5" fmla="*/ 397 h 454"/>
                <a:gd name="T6" fmla="*/ 340 w 624"/>
                <a:gd name="T7" fmla="*/ 341 h 454"/>
                <a:gd name="T8" fmla="*/ 284 w 624"/>
                <a:gd name="T9" fmla="*/ 341 h 454"/>
                <a:gd name="T10" fmla="*/ 284 w 624"/>
                <a:gd name="T11" fmla="*/ 397 h 454"/>
                <a:gd name="T12" fmla="*/ 227 w 624"/>
                <a:gd name="T13" fmla="*/ 397 h 454"/>
                <a:gd name="T14" fmla="*/ 227 w 624"/>
                <a:gd name="T15" fmla="*/ 454 h 454"/>
                <a:gd name="T16" fmla="*/ 0 w 624"/>
                <a:gd name="T17" fmla="*/ 454 h 454"/>
                <a:gd name="T18" fmla="*/ 0 w 624"/>
                <a:gd name="T19" fmla="*/ 284 h 454"/>
                <a:gd name="T20" fmla="*/ 57 w 624"/>
                <a:gd name="T21" fmla="*/ 284 h 454"/>
                <a:gd name="T22" fmla="*/ 57 w 624"/>
                <a:gd name="T23" fmla="*/ 227 h 454"/>
                <a:gd name="T24" fmla="*/ 114 w 624"/>
                <a:gd name="T25" fmla="*/ 227 h 454"/>
                <a:gd name="T26" fmla="*/ 114 w 624"/>
                <a:gd name="T27" fmla="*/ 114 h 454"/>
                <a:gd name="T28" fmla="*/ 170 w 624"/>
                <a:gd name="T29" fmla="*/ 114 h 454"/>
                <a:gd name="T30" fmla="*/ 170 w 624"/>
                <a:gd name="T31" fmla="*/ 57 h 454"/>
                <a:gd name="T32" fmla="*/ 227 w 624"/>
                <a:gd name="T33" fmla="*/ 57 h 454"/>
                <a:gd name="T34" fmla="*/ 227 w 624"/>
                <a:gd name="T35" fmla="*/ 0 h 454"/>
                <a:gd name="T36" fmla="*/ 454 w 624"/>
                <a:gd name="T37" fmla="*/ 0 h 454"/>
                <a:gd name="T38" fmla="*/ 454 w 624"/>
                <a:gd name="T39" fmla="*/ 114 h 454"/>
                <a:gd name="T40" fmla="*/ 624 w 624"/>
                <a:gd name="T41" fmla="*/ 114 h 454"/>
                <a:gd name="T42" fmla="*/ 624 w 624"/>
                <a:gd name="T43" fmla="*/ 397 h 454"/>
                <a:gd name="T44" fmla="*/ 567 w 624"/>
                <a:gd name="T45" fmla="*/ 397 h 454"/>
                <a:gd name="T46" fmla="*/ 567 w 624"/>
                <a:gd name="T47" fmla="*/ 454 h 454"/>
                <a:gd name="T48" fmla="*/ 510 w 624"/>
                <a:gd name="T4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24" h="454">
                  <a:moveTo>
                    <a:pt x="510" y="454"/>
                  </a:moveTo>
                  <a:lnTo>
                    <a:pt x="510" y="397"/>
                  </a:lnTo>
                  <a:lnTo>
                    <a:pt x="340" y="397"/>
                  </a:lnTo>
                  <a:lnTo>
                    <a:pt x="340" y="341"/>
                  </a:lnTo>
                  <a:lnTo>
                    <a:pt x="284" y="341"/>
                  </a:lnTo>
                  <a:lnTo>
                    <a:pt x="284" y="397"/>
                  </a:lnTo>
                  <a:lnTo>
                    <a:pt x="227" y="397"/>
                  </a:lnTo>
                  <a:lnTo>
                    <a:pt x="227" y="454"/>
                  </a:lnTo>
                  <a:lnTo>
                    <a:pt x="0" y="454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14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624" y="114"/>
                  </a:lnTo>
                  <a:lnTo>
                    <a:pt x="624" y="397"/>
                  </a:lnTo>
                  <a:lnTo>
                    <a:pt x="567" y="397"/>
                  </a:lnTo>
                  <a:lnTo>
                    <a:pt x="567" y="454"/>
                  </a:lnTo>
                  <a:lnTo>
                    <a:pt x="510" y="45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3" name="Freeform 269"/>
            <p:cNvSpPr>
              <a:spLocks/>
            </p:cNvSpPr>
            <p:nvPr/>
          </p:nvSpPr>
          <p:spPr bwMode="auto">
            <a:xfrm>
              <a:off x="3761" y="4429"/>
              <a:ext cx="1134" cy="964"/>
            </a:xfrm>
            <a:custGeom>
              <a:avLst/>
              <a:gdLst>
                <a:gd name="T0" fmla="*/ 907 w 1134"/>
                <a:gd name="T1" fmla="*/ 113 h 964"/>
                <a:gd name="T2" fmla="*/ 907 w 1134"/>
                <a:gd name="T3" fmla="*/ 0 h 964"/>
                <a:gd name="T4" fmla="*/ 737 w 1134"/>
                <a:gd name="T5" fmla="*/ 0 h 964"/>
                <a:gd name="T6" fmla="*/ 737 w 1134"/>
                <a:gd name="T7" fmla="*/ 113 h 964"/>
                <a:gd name="T8" fmla="*/ 510 w 1134"/>
                <a:gd name="T9" fmla="*/ 113 h 964"/>
                <a:gd name="T10" fmla="*/ 510 w 1134"/>
                <a:gd name="T11" fmla="*/ 170 h 964"/>
                <a:gd name="T12" fmla="*/ 340 w 1134"/>
                <a:gd name="T13" fmla="*/ 170 h 964"/>
                <a:gd name="T14" fmla="*/ 340 w 1134"/>
                <a:gd name="T15" fmla="*/ 227 h 964"/>
                <a:gd name="T16" fmla="*/ 284 w 1134"/>
                <a:gd name="T17" fmla="*/ 227 h 964"/>
                <a:gd name="T18" fmla="*/ 284 w 1134"/>
                <a:gd name="T19" fmla="*/ 340 h 964"/>
                <a:gd name="T20" fmla="*/ 170 w 1134"/>
                <a:gd name="T21" fmla="*/ 340 h 964"/>
                <a:gd name="T22" fmla="*/ 170 w 1134"/>
                <a:gd name="T23" fmla="*/ 397 h 964"/>
                <a:gd name="T24" fmla="*/ 57 w 1134"/>
                <a:gd name="T25" fmla="*/ 397 h 964"/>
                <a:gd name="T26" fmla="*/ 57 w 1134"/>
                <a:gd name="T27" fmla="*/ 454 h 964"/>
                <a:gd name="T28" fmla="*/ 0 w 1134"/>
                <a:gd name="T29" fmla="*/ 454 h 964"/>
                <a:gd name="T30" fmla="*/ 0 w 1134"/>
                <a:gd name="T31" fmla="*/ 510 h 964"/>
                <a:gd name="T32" fmla="*/ 114 w 1134"/>
                <a:gd name="T33" fmla="*/ 510 h 964"/>
                <a:gd name="T34" fmla="*/ 114 w 1134"/>
                <a:gd name="T35" fmla="*/ 567 h 964"/>
                <a:gd name="T36" fmla="*/ 57 w 1134"/>
                <a:gd name="T37" fmla="*/ 567 h 964"/>
                <a:gd name="T38" fmla="*/ 57 w 1134"/>
                <a:gd name="T39" fmla="*/ 624 h 964"/>
                <a:gd name="T40" fmla="*/ 114 w 1134"/>
                <a:gd name="T41" fmla="*/ 624 h 964"/>
                <a:gd name="T42" fmla="*/ 114 w 1134"/>
                <a:gd name="T43" fmla="*/ 680 h 964"/>
                <a:gd name="T44" fmla="*/ 170 w 1134"/>
                <a:gd name="T45" fmla="*/ 680 h 964"/>
                <a:gd name="T46" fmla="*/ 170 w 1134"/>
                <a:gd name="T47" fmla="*/ 794 h 964"/>
                <a:gd name="T48" fmla="*/ 227 w 1134"/>
                <a:gd name="T49" fmla="*/ 794 h 964"/>
                <a:gd name="T50" fmla="*/ 227 w 1134"/>
                <a:gd name="T51" fmla="*/ 850 h 964"/>
                <a:gd name="T52" fmla="*/ 454 w 1134"/>
                <a:gd name="T53" fmla="*/ 850 h 964"/>
                <a:gd name="T54" fmla="*/ 454 w 1134"/>
                <a:gd name="T55" fmla="*/ 907 h 964"/>
                <a:gd name="T56" fmla="*/ 510 w 1134"/>
                <a:gd name="T57" fmla="*/ 907 h 964"/>
                <a:gd name="T58" fmla="*/ 510 w 1134"/>
                <a:gd name="T59" fmla="*/ 964 h 964"/>
                <a:gd name="T60" fmla="*/ 794 w 1134"/>
                <a:gd name="T61" fmla="*/ 964 h 964"/>
                <a:gd name="T62" fmla="*/ 794 w 1134"/>
                <a:gd name="T63" fmla="*/ 907 h 964"/>
                <a:gd name="T64" fmla="*/ 851 w 1134"/>
                <a:gd name="T65" fmla="*/ 907 h 964"/>
                <a:gd name="T66" fmla="*/ 851 w 1134"/>
                <a:gd name="T67" fmla="*/ 850 h 964"/>
                <a:gd name="T68" fmla="*/ 907 w 1134"/>
                <a:gd name="T69" fmla="*/ 850 h 964"/>
                <a:gd name="T70" fmla="*/ 907 w 1134"/>
                <a:gd name="T71" fmla="*/ 794 h 964"/>
                <a:gd name="T72" fmla="*/ 1134 w 1134"/>
                <a:gd name="T73" fmla="*/ 794 h 964"/>
                <a:gd name="T74" fmla="*/ 1134 w 1134"/>
                <a:gd name="T75" fmla="*/ 680 h 964"/>
                <a:gd name="T76" fmla="*/ 1077 w 1134"/>
                <a:gd name="T77" fmla="*/ 680 h 964"/>
                <a:gd name="T78" fmla="*/ 1077 w 1134"/>
                <a:gd name="T79" fmla="*/ 510 h 964"/>
                <a:gd name="T80" fmla="*/ 907 w 1134"/>
                <a:gd name="T81" fmla="*/ 510 h 964"/>
                <a:gd name="T82" fmla="*/ 907 w 1134"/>
                <a:gd name="T83" fmla="*/ 454 h 964"/>
                <a:gd name="T84" fmla="*/ 851 w 1134"/>
                <a:gd name="T85" fmla="*/ 454 h 964"/>
                <a:gd name="T86" fmla="*/ 851 w 1134"/>
                <a:gd name="T87" fmla="*/ 510 h 964"/>
                <a:gd name="T88" fmla="*/ 794 w 1134"/>
                <a:gd name="T89" fmla="*/ 510 h 964"/>
                <a:gd name="T90" fmla="*/ 794 w 1134"/>
                <a:gd name="T91" fmla="*/ 567 h 964"/>
                <a:gd name="T92" fmla="*/ 567 w 1134"/>
                <a:gd name="T93" fmla="*/ 567 h 964"/>
                <a:gd name="T94" fmla="*/ 567 w 1134"/>
                <a:gd name="T95" fmla="*/ 397 h 964"/>
                <a:gd name="T96" fmla="*/ 624 w 1134"/>
                <a:gd name="T97" fmla="*/ 397 h 964"/>
                <a:gd name="T98" fmla="*/ 624 w 1134"/>
                <a:gd name="T99" fmla="*/ 340 h 964"/>
                <a:gd name="T100" fmla="*/ 681 w 1134"/>
                <a:gd name="T101" fmla="*/ 340 h 964"/>
                <a:gd name="T102" fmla="*/ 681 w 1134"/>
                <a:gd name="T103" fmla="*/ 227 h 964"/>
                <a:gd name="T104" fmla="*/ 737 w 1134"/>
                <a:gd name="T105" fmla="*/ 227 h 964"/>
                <a:gd name="T106" fmla="*/ 737 w 1134"/>
                <a:gd name="T107" fmla="*/ 170 h 964"/>
                <a:gd name="T108" fmla="*/ 794 w 1134"/>
                <a:gd name="T109" fmla="*/ 170 h 964"/>
                <a:gd name="T110" fmla="*/ 794 w 1134"/>
                <a:gd name="T111" fmla="*/ 113 h 964"/>
                <a:gd name="T112" fmla="*/ 907 w 1134"/>
                <a:gd name="T113" fmla="*/ 113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134" h="964">
                  <a:moveTo>
                    <a:pt x="907" y="113"/>
                  </a:moveTo>
                  <a:lnTo>
                    <a:pt x="907" y="0"/>
                  </a:lnTo>
                  <a:lnTo>
                    <a:pt x="737" y="0"/>
                  </a:lnTo>
                  <a:lnTo>
                    <a:pt x="737" y="113"/>
                  </a:lnTo>
                  <a:lnTo>
                    <a:pt x="510" y="113"/>
                  </a:lnTo>
                  <a:lnTo>
                    <a:pt x="510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57" y="397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114" y="624"/>
                  </a:lnTo>
                  <a:lnTo>
                    <a:pt x="114" y="680"/>
                  </a:lnTo>
                  <a:lnTo>
                    <a:pt x="170" y="680"/>
                  </a:lnTo>
                  <a:lnTo>
                    <a:pt x="170" y="794"/>
                  </a:lnTo>
                  <a:lnTo>
                    <a:pt x="227" y="794"/>
                  </a:lnTo>
                  <a:lnTo>
                    <a:pt x="227" y="850"/>
                  </a:lnTo>
                  <a:lnTo>
                    <a:pt x="454" y="850"/>
                  </a:lnTo>
                  <a:lnTo>
                    <a:pt x="454" y="907"/>
                  </a:lnTo>
                  <a:lnTo>
                    <a:pt x="510" y="907"/>
                  </a:lnTo>
                  <a:lnTo>
                    <a:pt x="510" y="964"/>
                  </a:lnTo>
                  <a:lnTo>
                    <a:pt x="794" y="964"/>
                  </a:lnTo>
                  <a:lnTo>
                    <a:pt x="794" y="907"/>
                  </a:lnTo>
                  <a:lnTo>
                    <a:pt x="851" y="907"/>
                  </a:lnTo>
                  <a:lnTo>
                    <a:pt x="851" y="850"/>
                  </a:lnTo>
                  <a:lnTo>
                    <a:pt x="907" y="850"/>
                  </a:lnTo>
                  <a:lnTo>
                    <a:pt x="907" y="794"/>
                  </a:lnTo>
                  <a:lnTo>
                    <a:pt x="1134" y="794"/>
                  </a:lnTo>
                  <a:lnTo>
                    <a:pt x="1134" y="680"/>
                  </a:lnTo>
                  <a:lnTo>
                    <a:pt x="1077" y="680"/>
                  </a:lnTo>
                  <a:lnTo>
                    <a:pt x="1077" y="510"/>
                  </a:lnTo>
                  <a:lnTo>
                    <a:pt x="907" y="510"/>
                  </a:lnTo>
                  <a:lnTo>
                    <a:pt x="907" y="454"/>
                  </a:lnTo>
                  <a:lnTo>
                    <a:pt x="851" y="454"/>
                  </a:lnTo>
                  <a:lnTo>
                    <a:pt x="851" y="510"/>
                  </a:lnTo>
                  <a:lnTo>
                    <a:pt x="794" y="510"/>
                  </a:lnTo>
                  <a:lnTo>
                    <a:pt x="794" y="567"/>
                  </a:lnTo>
                  <a:lnTo>
                    <a:pt x="567" y="567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681" y="340"/>
                  </a:lnTo>
                  <a:lnTo>
                    <a:pt x="681" y="227"/>
                  </a:lnTo>
                  <a:lnTo>
                    <a:pt x="737" y="227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794" y="113"/>
                  </a:lnTo>
                  <a:lnTo>
                    <a:pt x="907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4" name="Freeform 270"/>
            <p:cNvSpPr>
              <a:spLocks/>
            </p:cNvSpPr>
            <p:nvPr/>
          </p:nvSpPr>
          <p:spPr bwMode="auto">
            <a:xfrm>
              <a:off x="3364" y="5279"/>
              <a:ext cx="397" cy="454"/>
            </a:xfrm>
            <a:custGeom>
              <a:avLst/>
              <a:gdLst>
                <a:gd name="T0" fmla="*/ 57 w 397"/>
                <a:gd name="T1" fmla="*/ 454 h 454"/>
                <a:gd name="T2" fmla="*/ 57 w 397"/>
                <a:gd name="T3" fmla="*/ 341 h 454"/>
                <a:gd name="T4" fmla="*/ 0 w 397"/>
                <a:gd name="T5" fmla="*/ 341 h 454"/>
                <a:gd name="T6" fmla="*/ 0 w 397"/>
                <a:gd name="T7" fmla="*/ 227 h 454"/>
                <a:gd name="T8" fmla="*/ 57 w 397"/>
                <a:gd name="T9" fmla="*/ 227 h 454"/>
                <a:gd name="T10" fmla="*/ 57 w 397"/>
                <a:gd name="T11" fmla="*/ 114 h 454"/>
                <a:gd name="T12" fmla="*/ 114 w 397"/>
                <a:gd name="T13" fmla="*/ 114 h 454"/>
                <a:gd name="T14" fmla="*/ 114 w 397"/>
                <a:gd name="T15" fmla="*/ 0 h 454"/>
                <a:gd name="T16" fmla="*/ 284 w 397"/>
                <a:gd name="T17" fmla="*/ 0 h 454"/>
                <a:gd name="T18" fmla="*/ 284 w 397"/>
                <a:gd name="T19" fmla="*/ 171 h 454"/>
                <a:gd name="T20" fmla="*/ 397 w 397"/>
                <a:gd name="T21" fmla="*/ 171 h 454"/>
                <a:gd name="T22" fmla="*/ 397 w 397"/>
                <a:gd name="T23" fmla="*/ 284 h 454"/>
                <a:gd name="T24" fmla="*/ 284 w 397"/>
                <a:gd name="T25" fmla="*/ 284 h 454"/>
                <a:gd name="T26" fmla="*/ 284 w 397"/>
                <a:gd name="T27" fmla="*/ 341 h 454"/>
                <a:gd name="T28" fmla="*/ 227 w 397"/>
                <a:gd name="T29" fmla="*/ 341 h 454"/>
                <a:gd name="T30" fmla="*/ 227 w 397"/>
                <a:gd name="T31" fmla="*/ 397 h 454"/>
                <a:gd name="T32" fmla="*/ 114 w 397"/>
                <a:gd name="T33" fmla="*/ 397 h 454"/>
                <a:gd name="T34" fmla="*/ 114 w 397"/>
                <a:gd name="T35" fmla="*/ 454 h 454"/>
                <a:gd name="T36" fmla="*/ 57 w 397"/>
                <a:gd name="T37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97" h="454">
                  <a:moveTo>
                    <a:pt x="57" y="454"/>
                  </a:moveTo>
                  <a:lnTo>
                    <a:pt x="57" y="341"/>
                  </a:lnTo>
                  <a:lnTo>
                    <a:pt x="0" y="341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284" y="0"/>
                  </a:lnTo>
                  <a:lnTo>
                    <a:pt x="284" y="171"/>
                  </a:lnTo>
                  <a:lnTo>
                    <a:pt x="397" y="171"/>
                  </a:lnTo>
                  <a:lnTo>
                    <a:pt x="397" y="284"/>
                  </a:lnTo>
                  <a:lnTo>
                    <a:pt x="284" y="284"/>
                  </a:lnTo>
                  <a:lnTo>
                    <a:pt x="284" y="341"/>
                  </a:lnTo>
                  <a:lnTo>
                    <a:pt x="227" y="341"/>
                  </a:lnTo>
                  <a:lnTo>
                    <a:pt x="227" y="397"/>
                  </a:lnTo>
                  <a:lnTo>
                    <a:pt x="114" y="397"/>
                  </a:lnTo>
                  <a:lnTo>
                    <a:pt x="114" y="454"/>
                  </a:lnTo>
                  <a:lnTo>
                    <a:pt x="57" y="45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5" name="Freeform 271"/>
            <p:cNvSpPr>
              <a:spLocks/>
            </p:cNvSpPr>
            <p:nvPr/>
          </p:nvSpPr>
          <p:spPr bwMode="auto">
            <a:xfrm>
              <a:off x="3024" y="5279"/>
              <a:ext cx="567" cy="624"/>
            </a:xfrm>
            <a:custGeom>
              <a:avLst/>
              <a:gdLst>
                <a:gd name="T0" fmla="*/ 567 w 567"/>
                <a:gd name="T1" fmla="*/ 397 h 624"/>
                <a:gd name="T2" fmla="*/ 567 w 567"/>
                <a:gd name="T3" fmla="*/ 454 h 624"/>
                <a:gd name="T4" fmla="*/ 510 w 567"/>
                <a:gd name="T5" fmla="*/ 454 h 624"/>
                <a:gd name="T6" fmla="*/ 510 w 567"/>
                <a:gd name="T7" fmla="*/ 567 h 624"/>
                <a:gd name="T8" fmla="*/ 340 w 567"/>
                <a:gd name="T9" fmla="*/ 567 h 624"/>
                <a:gd name="T10" fmla="*/ 340 w 567"/>
                <a:gd name="T11" fmla="*/ 624 h 624"/>
                <a:gd name="T12" fmla="*/ 170 w 567"/>
                <a:gd name="T13" fmla="*/ 624 h 624"/>
                <a:gd name="T14" fmla="*/ 170 w 567"/>
                <a:gd name="T15" fmla="*/ 567 h 624"/>
                <a:gd name="T16" fmla="*/ 170 w 567"/>
                <a:gd name="T17" fmla="*/ 511 h 624"/>
                <a:gd name="T18" fmla="*/ 0 w 567"/>
                <a:gd name="T19" fmla="*/ 511 h 624"/>
                <a:gd name="T20" fmla="*/ 0 w 567"/>
                <a:gd name="T21" fmla="*/ 397 h 624"/>
                <a:gd name="T22" fmla="*/ 170 w 567"/>
                <a:gd name="T23" fmla="*/ 397 h 624"/>
                <a:gd name="T24" fmla="*/ 170 w 567"/>
                <a:gd name="T25" fmla="*/ 341 h 624"/>
                <a:gd name="T26" fmla="*/ 227 w 567"/>
                <a:gd name="T27" fmla="*/ 341 h 624"/>
                <a:gd name="T28" fmla="*/ 227 w 567"/>
                <a:gd name="T29" fmla="*/ 284 h 624"/>
                <a:gd name="T30" fmla="*/ 170 w 567"/>
                <a:gd name="T31" fmla="*/ 284 h 624"/>
                <a:gd name="T32" fmla="*/ 170 w 567"/>
                <a:gd name="T33" fmla="*/ 227 h 624"/>
                <a:gd name="T34" fmla="*/ 113 w 567"/>
                <a:gd name="T35" fmla="*/ 227 h 624"/>
                <a:gd name="T36" fmla="*/ 113 w 567"/>
                <a:gd name="T37" fmla="*/ 171 h 624"/>
                <a:gd name="T38" fmla="*/ 170 w 567"/>
                <a:gd name="T39" fmla="*/ 171 h 624"/>
                <a:gd name="T40" fmla="*/ 170 w 567"/>
                <a:gd name="T41" fmla="*/ 114 h 624"/>
                <a:gd name="T42" fmla="*/ 227 w 567"/>
                <a:gd name="T43" fmla="*/ 114 h 624"/>
                <a:gd name="T44" fmla="*/ 227 w 567"/>
                <a:gd name="T45" fmla="*/ 57 h 624"/>
                <a:gd name="T46" fmla="*/ 284 w 567"/>
                <a:gd name="T47" fmla="*/ 57 h 624"/>
                <a:gd name="T48" fmla="*/ 284 w 567"/>
                <a:gd name="T49" fmla="*/ 0 h 624"/>
                <a:gd name="T50" fmla="*/ 454 w 567"/>
                <a:gd name="T51" fmla="*/ 0 h 624"/>
                <a:gd name="T52" fmla="*/ 454 w 567"/>
                <a:gd name="T53" fmla="*/ 114 h 624"/>
                <a:gd name="T54" fmla="*/ 397 w 567"/>
                <a:gd name="T55" fmla="*/ 114 h 624"/>
                <a:gd name="T56" fmla="*/ 397 w 567"/>
                <a:gd name="T57" fmla="*/ 227 h 624"/>
                <a:gd name="T58" fmla="*/ 340 w 567"/>
                <a:gd name="T59" fmla="*/ 227 h 624"/>
                <a:gd name="T60" fmla="*/ 340 w 567"/>
                <a:gd name="T61" fmla="*/ 341 h 624"/>
                <a:gd name="T62" fmla="*/ 397 w 567"/>
                <a:gd name="T63" fmla="*/ 341 h 624"/>
                <a:gd name="T64" fmla="*/ 397 w 567"/>
                <a:gd name="T65" fmla="*/ 454 h 624"/>
                <a:gd name="T66" fmla="*/ 454 w 567"/>
                <a:gd name="T67" fmla="*/ 454 h 624"/>
                <a:gd name="T68" fmla="*/ 454 w 567"/>
                <a:gd name="T69" fmla="*/ 397 h 624"/>
                <a:gd name="T70" fmla="*/ 567 w 567"/>
                <a:gd name="T71" fmla="*/ 39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67" h="624">
                  <a:moveTo>
                    <a:pt x="567" y="397"/>
                  </a:moveTo>
                  <a:lnTo>
                    <a:pt x="567" y="454"/>
                  </a:lnTo>
                  <a:lnTo>
                    <a:pt x="510" y="454"/>
                  </a:lnTo>
                  <a:lnTo>
                    <a:pt x="510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170" y="624"/>
                  </a:lnTo>
                  <a:lnTo>
                    <a:pt x="170" y="567"/>
                  </a:lnTo>
                  <a:lnTo>
                    <a:pt x="170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170" y="397"/>
                  </a:lnTo>
                  <a:lnTo>
                    <a:pt x="170" y="341"/>
                  </a:lnTo>
                  <a:lnTo>
                    <a:pt x="227" y="341"/>
                  </a:lnTo>
                  <a:lnTo>
                    <a:pt x="227" y="284"/>
                  </a:lnTo>
                  <a:lnTo>
                    <a:pt x="170" y="284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171"/>
                  </a:lnTo>
                  <a:lnTo>
                    <a:pt x="170" y="171"/>
                  </a:lnTo>
                  <a:lnTo>
                    <a:pt x="170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284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397" y="114"/>
                  </a:lnTo>
                  <a:lnTo>
                    <a:pt x="397" y="227"/>
                  </a:lnTo>
                  <a:lnTo>
                    <a:pt x="340" y="227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454" y="454"/>
                  </a:lnTo>
                  <a:lnTo>
                    <a:pt x="454" y="397"/>
                  </a:lnTo>
                  <a:lnTo>
                    <a:pt x="567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6" name="Freeform 272"/>
            <p:cNvSpPr>
              <a:spLocks/>
            </p:cNvSpPr>
            <p:nvPr/>
          </p:nvSpPr>
          <p:spPr bwMode="auto">
            <a:xfrm>
              <a:off x="3534" y="5279"/>
              <a:ext cx="851" cy="511"/>
            </a:xfrm>
            <a:custGeom>
              <a:avLst/>
              <a:gdLst>
                <a:gd name="T0" fmla="*/ 681 w 851"/>
                <a:gd name="T1" fmla="*/ 0 h 511"/>
                <a:gd name="T2" fmla="*/ 397 w 851"/>
                <a:gd name="T3" fmla="*/ 0 h 511"/>
                <a:gd name="T4" fmla="*/ 397 w 851"/>
                <a:gd name="T5" fmla="*/ 57 h 511"/>
                <a:gd name="T6" fmla="*/ 284 w 851"/>
                <a:gd name="T7" fmla="*/ 57 h 511"/>
                <a:gd name="T8" fmla="*/ 284 w 851"/>
                <a:gd name="T9" fmla="*/ 114 h 511"/>
                <a:gd name="T10" fmla="*/ 227 w 851"/>
                <a:gd name="T11" fmla="*/ 114 h 511"/>
                <a:gd name="T12" fmla="*/ 227 w 851"/>
                <a:gd name="T13" fmla="*/ 284 h 511"/>
                <a:gd name="T14" fmla="*/ 114 w 851"/>
                <a:gd name="T15" fmla="*/ 284 h 511"/>
                <a:gd name="T16" fmla="*/ 114 w 851"/>
                <a:gd name="T17" fmla="*/ 341 h 511"/>
                <a:gd name="T18" fmla="*/ 57 w 851"/>
                <a:gd name="T19" fmla="*/ 341 h 511"/>
                <a:gd name="T20" fmla="*/ 57 w 851"/>
                <a:gd name="T21" fmla="*/ 454 h 511"/>
                <a:gd name="T22" fmla="*/ 0 w 851"/>
                <a:gd name="T23" fmla="*/ 454 h 511"/>
                <a:gd name="T24" fmla="*/ 0 w 851"/>
                <a:gd name="T25" fmla="*/ 511 h 511"/>
                <a:gd name="T26" fmla="*/ 397 w 851"/>
                <a:gd name="T27" fmla="*/ 511 h 511"/>
                <a:gd name="T28" fmla="*/ 397 w 851"/>
                <a:gd name="T29" fmla="*/ 397 h 511"/>
                <a:gd name="T30" fmla="*/ 511 w 851"/>
                <a:gd name="T31" fmla="*/ 397 h 511"/>
                <a:gd name="T32" fmla="*/ 511 w 851"/>
                <a:gd name="T33" fmla="*/ 454 h 511"/>
                <a:gd name="T34" fmla="*/ 567 w 851"/>
                <a:gd name="T35" fmla="*/ 454 h 511"/>
                <a:gd name="T36" fmla="*/ 567 w 851"/>
                <a:gd name="T37" fmla="*/ 397 h 511"/>
                <a:gd name="T38" fmla="*/ 681 w 851"/>
                <a:gd name="T39" fmla="*/ 397 h 511"/>
                <a:gd name="T40" fmla="*/ 681 w 851"/>
                <a:gd name="T41" fmla="*/ 454 h 511"/>
                <a:gd name="T42" fmla="*/ 737 w 851"/>
                <a:gd name="T43" fmla="*/ 454 h 511"/>
                <a:gd name="T44" fmla="*/ 737 w 851"/>
                <a:gd name="T45" fmla="*/ 397 h 511"/>
                <a:gd name="T46" fmla="*/ 794 w 851"/>
                <a:gd name="T47" fmla="*/ 397 h 511"/>
                <a:gd name="T48" fmla="*/ 794 w 851"/>
                <a:gd name="T49" fmla="*/ 284 h 511"/>
                <a:gd name="T50" fmla="*/ 851 w 851"/>
                <a:gd name="T51" fmla="*/ 284 h 511"/>
                <a:gd name="T52" fmla="*/ 851 w 851"/>
                <a:gd name="T53" fmla="*/ 114 h 511"/>
                <a:gd name="T54" fmla="*/ 737 w 851"/>
                <a:gd name="T55" fmla="*/ 114 h 511"/>
                <a:gd name="T56" fmla="*/ 737 w 851"/>
                <a:gd name="T57" fmla="*/ 57 h 511"/>
                <a:gd name="T58" fmla="*/ 681 w 851"/>
                <a:gd name="T59" fmla="*/ 57 h 511"/>
                <a:gd name="T60" fmla="*/ 681 w 851"/>
                <a:gd name="T61" fmla="*/ 0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51" h="511">
                  <a:moveTo>
                    <a:pt x="681" y="0"/>
                  </a:moveTo>
                  <a:lnTo>
                    <a:pt x="397" y="0"/>
                  </a:lnTo>
                  <a:lnTo>
                    <a:pt x="397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227" y="114"/>
                  </a:lnTo>
                  <a:lnTo>
                    <a:pt x="227" y="284"/>
                  </a:lnTo>
                  <a:lnTo>
                    <a:pt x="114" y="284"/>
                  </a:lnTo>
                  <a:lnTo>
                    <a:pt x="114" y="341"/>
                  </a:lnTo>
                  <a:lnTo>
                    <a:pt x="57" y="341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511"/>
                  </a:lnTo>
                  <a:lnTo>
                    <a:pt x="397" y="511"/>
                  </a:lnTo>
                  <a:lnTo>
                    <a:pt x="397" y="397"/>
                  </a:lnTo>
                  <a:lnTo>
                    <a:pt x="511" y="397"/>
                  </a:lnTo>
                  <a:lnTo>
                    <a:pt x="511" y="454"/>
                  </a:lnTo>
                  <a:lnTo>
                    <a:pt x="567" y="454"/>
                  </a:lnTo>
                  <a:lnTo>
                    <a:pt x="567" y="397"/>
                  </a:lnTo>
                  <a:lnTo>
                    <a:pt x="681" y="397"/>
                  </a:lnTo>
                  <a:lnTo>
                    <a:pt x="681" y="454"/>
                  </a:lnTo>
                  <a:lnTo>
                    <a:pt x="737" y="454"/>
                  </a:lnTo>
                  <a:lnTo>
                    <a:pt x="737" y="397"/>
                  </a:lnTo>
                  <a:lnTo>
                    <a:pt x="794" y="397"/>
                  </a:lnTo>
                  <a:lnTo>
                    <a:pt x="794" y="284"/>
                  </a:lnTo>
                  <a:lnTo>
                    <a:pt x="851" y="284"/>
                  </a:lnTo>
                  <a:lnTo>
                    <a:pt x="851" y="114"/>
                  </a:lnTo>
                  <a:lnTo>
                    <a:pt x="737" y="114"/>
                  </a:lnTo>
                  <a:lnTo>
                    <a:pt x="737" y="57"/>
                  </a:lnTo>
                  <a:lnTo>
                    <a:pt x="681" y="57"/>
                  </a:lnTo>
                  <a:lnTo>
                    <a:pt x="681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7" name="Freeform 273"/>
            <p:cNvSpPr>
              <a:spLocks/>
            </p:cNvSpPr>
            <p:nvPr/>
          </p:nvSpPr>
          <p:spPr bwMode="auto">
            <a:xfrm>
              <a:off x="3478" y="5676"/>
              <a:ext cx="567" cy="454"/>
            </a:xfrm>
            <a:custGeom>
              <a:avLst/>
              <a:gdLst>
                <a:gd name="T0" fmla="*/ 567 w 567"/>
                <a:gd name="T1" fmla="*/ 0 h 454"/>
                <a:gd name="T2" fmla="*/ 567 w 567"/>
                <a:gd name="T3" fmla="*/ 397 h 454"/>
                <a:gd name="T4" fmla="*/ 510 w 567"/>
                <a:gd name="T5" fmla="*/ 397 h 454"/>
                <a:gd name="T6" fmla="*/ 510 w 567"/>
                <a:gd name="T7" fmla="*/ 454 h 454"/>
                <a:gd name="T8" fmla="*/ 453 w 567"/>
                <a:gd name="T9" fmla="*/ 454 h 454"/>
                <a:gd name="T10" fmla="*/ 453 w 567"/>
                <a:gd name="T11" fmla="*/ 397 h 454"/>
                <a:gd name="T12" fmla="*/ 397 w 567"/>
                <a:gd name="T13" fmla="*/ 397 h 454"/>
                <a:gd name="T14" fmla="*/ 397 w 567"/>
                <a:gd name="T15" fmla="*/ 341 h 454"/>
                <a:gd name="T16" fmla="*/ 170 w 567"/>
                <a:gd name="T17" fmla="*/ 341 h 454"/>
                <a:gd name="T18" fmla="*/ 170 w 567"/>
                <a:gd name="T19" fmla="*/ 227 h 454"/>
                <a:gd name="T20" fmla="*/ 0 w 567"/>
                <a:gd name="T21" fmla="*/ 227 h 454"/>
                <a:gd name="T22" fmla="*/ 0 w 567"/>
                <a:gd name="T23" fmla="*/ 170 h 454"/>
                <a:gd name="T24" fmla="*/ 56 w 567"/>
                <a:gd name="T25" fmla="*/ 170 h 454"/>
                <a:gd name="T26" fmla="*/ 56 w 567"/>
                <a:gd name="T27" fmla="*/ 114 h 454"/>
                <a:gd name="T28" fmla="*/ 453 w 567"/>
                <a:gd name="T29" fmla="*/ 114 h 454"/>
                <a:gd name="T30" fmla="*/ 453 w 567"/>
                <a:gd name="T31" fmla="*/ 0 h 454"/>
                <a:gd name="T32" fmla="*/ 567 w 567"/>
                <a:gd name="T3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67" h="454">
                  <a:moveTo>
                    <a:pt x="567" y="0"/>
                  </a:moveTo>
                  <a:lnTo>
                    <a:pt x="567" y="397"/>
                  </a:lnTo>
                  <a:lnTo>
                    <a:pt x="510" y="397"/>
                  </a:lnTo>
                  <a:lnTo>
                    <a:pt x="510" y="454"/>
                  </a:lnTo>
                  <a:lnTo>
                    <a:pt x="453" y="454"/>
                  </a:lnTo>
                  <a:lnTo>
                    <a:pt x="453" y="397"/>
                  </a:lnTo>
                  <a:lnTo>
                    <a:pt x="397" y="397"/>
                  </a:lnTo>
                  <a:lnTo>
                    <a:pt x="397" y="341"/>
                  </a:lnTo>
                  <a:lnTo>
                    <a:pt x="170" y="341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170"/>
                  </a:lnTo>
                  <a:lnTo>
                    <a:pt x="56" y="170"/>
                  </a:lnTo>
                  <a:lnTo>
                    <a:pt x="56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56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9" name="Freeform 275"/>
            <p:cNvSpPr>
              <a:spLocks/>
            </p:cNvSpPr>
            <p:nvPr/>
          </p:nvSpPr>
          <p:spPr bwMode="auto">
            <a:xfrm>
              <a:off x="3818" y="6073"/>
              <a:ext cx="567" cy="794"/>
            </a:xfrm>
            <a:custGeom>
              <a:avLst/>
              <a:gdLst>
                <a:gd name="T0" fmla="*/ 57 w 567"/>
                <a:gd name="T1" fmla="*/ 0 h 794"/>
                <a:gd name="T2" fmla="*/ 57 w 567"/>
                <a:gd name="T3" fmla="*/ 57 h 794"/>
                <a:gd name="T4" fmla="*/ 0 w 567"/>
                <a:gd name="T5" fmla="*/ 57 h 794"/>
                <a:gd name="T6" fmla="*/ 0 w 567"/>
                <a:gd name="T7" fmla="*/ 170 h 794"/>
                <a:gd name="T8" fmla="*/ 57 w 567"/>
                <a:gd name="T9" fmla="*/ 170 h 794"/>
                <a:gd name="T10" fmla="*/ 57 w 567"/>
                <a:gd name="T11" fmla="*/ 284 h 794"/>
                <a:gd name="T12" fmla="*/ 0 w 567"/>
                <a:gd name="T13" fmla="*/ 284 h 794"/>
                <a:gd name="T14" fmla="*/ 0 w 567"/>
                <a:gd name="T15" fmla="*/ 340 h 794"/>
                <a:gd name="T16" fmla="*/ 57 w 567"/>
                <a:gd name="T17" fmla="*/ 340 h 794"/>
                <a:gd name="T18" fmla="*/ 57 w 567"/>
                <a:gd name="T19" fmla="*/ 454 h 794"/>
                <a:gd name="T20" fmla="*/ 113 w 567"/>
                <a:gd name="T21" fmla="*/ 454 h 794"/>
                <a:gd name="T22" fmla="*/ 113 w 567"/>
                <a:gd name="T23" fmla="*/ 567 h 794"/>
                <a:gd name="T24" fmla="*/ 170 w 567"/>
                <a:gd name="T25" fmla="*/ 567 h 794"/>
                <a:gd name="T26" fmla="*/ 170 w 567"/>
                <a:gd name="T27" fmla="*/ 681 h 794"/>
                <a:gd name="T28" fmla="*/ 113 w 567"/>
                <a:gd name="T29" fmla="*/ 681 h 794"/>
                <a:gd name="T30" fmla="*/ 113 w 567"/>
                <a:gd name="T31" fmla="*/ 794 h 794"/>
                <a:gd name="T32" fmla="*/ 227 w 567"/>
                <a:gd name="T33" fmla="*/ 794 h 794"/>
                <a:gd name="T34" fmla="*/ 283 w 567"/>
                <a:gd name="T35" fmla="*/ 794 h 794"/>
                <a:gd name="T36" fmla="*/ 283 w 567"/>
                <a:gd name="T37" fmla="*/ 737 h 794"/>
                <a:gd name="T38" fmla="*/ 397 w 567"/>
                <a:gd name="T39" fmla="*/ 737 h 794"/>
                <a:gd name="T40" fmla="*/ 397 w 567"/>
                <a:gd name="T41" fmla="*/ 681 h 794"/>
                <a:gd name="T42" fmla="*/ 510 w 567"/>
                <a:gd name="T43" fmla="*/ 681 h 794"/>
                <a:gd name="T44" fmla="*/ 510 w 567"/>
                <a:gd name="T45" fmla="*/ 567 h 794"/>
                <a:gd name="T46" fmla="*/ 567 w 567"/>
                <a:gd name="T47" fmla="*/ 567 h 794"/>
                <a:gd name="T48" fmla="*/ 567 w 567"/>
                <a:gd name="T49" fmla="*/ 397 h 794"/>
                <a:gd name="T50" fmla="*/ 453 w 567"/>
                <a:gd name="T51" fmla="*/ 397 h 794"/>
                <a:gd name="T52" fmla="*/ 453 w 567"/>
                <a:gd name="T53" fmla="*/ 340 h 794"/>
                <a:gd name="T54" fmla="*/ 397 w 567"/>
                <a:gd name="T55" fmla="*/ 340 h 794"/>
                <a:gd name="T56" fmla="*/ 397 w 567"/>
                <a:gd name="T57" fmla="*/ 284 h 794"/>
                <a:gd name="T58" fmla="*/ 340 w 567"/>
                <a:gd name="T59" fmla="*/ 284 h 794"/>
                <a:gd name="T60" fmla="*/ 340 w 567"/>
                <a:gd name="T61" fmla="*/ 57 h 794"/>
                <a:gd name="T62" fmla="*/ 283 w 567"/>
                <a:gd name="T63" fmla="*/ 57 h 794"/>
                <a:gd name="T64" fmla="*/ 283 w 567"/>
                <a:gd name="T65" fmla="*/ 0 h 794"/>
                <a:gd name="T66" fmla="*/ 170 w 567"/>
                <a:gd name="T67" fmla="*/ 0 h 794"/>
                <a:gd name="T68" fmla="*/ 170 w 567"/>
                <a:gd name="T69" fmla="*/ 57 h 794"/>
                <a:gd name="T70" fmla="*/ 113 w 567"/>
                <a:gd name="T71" fmla="*/ 57 h 794"/>
                <a:gd name="T72" fmla="*/ 113 w 567"/>
                <a:gd name="T73" fmla="*/ 0 h 794"/>
                <a:gd name="T74" fmla="*/ 57 w 567"/>
                <a:gd name="T75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67" h="794">
                  <a:moveTo>
                    <a:pt x="57" y="0"/>
                  </a:moveTo>
                  <a:lnTo>
                    <a:pt x="57" y="57"/>
                  </a:lnTo>
                  <a:lnTo>
                    <a:pt x="0" y="57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454"/>
                  </a:lnTo>
                  <a:lnTo>
                    <a:pt x="113" y="454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113" y="681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397" y="737"/>
                  </a:lnTo>
                  <a:lnTo>
                    <a:pt x="397" y="681"/>
                  </a:lnTo>
                  <a:lnTo>
                    <a:pt x="510" y="681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397"/>
                  </a:lnTo>
                  <a:lnTo>
                    <a:pt x="453" y="397"/>
                  </a:lnTo>
                  <a:lnTo>
                    <a:pt x="453" y="340"/>
                  </a:lnTo>
                  <a:lnTo>
                    <a:pt x="397" y="340"/>
                  </a:lnTo>
                  <a:lnTo>
                    <a:pt x="397" y="284"/>
                  </a:lnTo>
                  <a:lnTo>
                    <a:pt x="340" y="284"/>
                  </a:lnTo>
                  <a:lnTo>
                    <a:pt x="340" y="57"/>
                  </a:lnTo>
                  <a:lnTo>
                    <a:pt x="283" y="57"/>
                  </a:lnTo>
                  <a:lnTo>
                    <a:pt x="283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0" name="Freeform 276"/>
            <p:cNvSpPr>
              <a:spLocks/>
            </p:cNvSpPr>
            <p:nvPr/>
          </p:nvSpPr>
          <p:spPr bwMode="auto">
            <a:xfrm>
              <a:off x="3364" y="6130"/>
              <a:ext cx="624" cy="624"/>
            </a:xfrm>
            <a:custGeom>
              <a:avLst/>
              <a:gdLst>
                <a:gd name="T0" fmla="*/ 567 w 624"/>
                <a:gd name="T1" fmla="*/ 624 h 624"/>
                <a:gd name="T2" fmla="*/ 567 w 624"/>
                <a:gd name="T3" fmla="*/ 567 h 624"/>
                <a:gd name="T4" fmla="*/ 397 w 624"/>
                <a:gd name="T5" fmla="*/ 567 h 624"/>
                <a:gd name="T6" fmla="*/ 397 w 624"/>
                <a:gd name="T7" fmla="*/ 510 h 624"/>
                <a:gd name="T8" fmla="*/ 340 w 624"/>
                <a:gd name="T9" fmla="*/ 510 h 624"/>
                <a:gd name="T10" fmla="*/ 340 w 624"/>
                <a:gd name="T11" fmla="*/ 454 h 624"/>
                <a:gd name="T12" fmla="*/ 227 w 624"/>
                <a:gd name="T13" fmla="*/ 454 h 624"/>
                <a:gd name="T14" fmla="*/ 227 w 624"/>
                <a:gd name="T15" fmla="*/ 510 h 624"/>
                <a:gd name="T16" fmla="*/ 170 w 624"/>
                <a:gd name="T17" fmla="*/ 510 h 624"/>
                <a:gd name="T18" fmla="*/ 170 w 624"/>
                <a:gd name="T19" fmla="*/ 454 h 624"/>
                <a:gd name="T20" fmla="*/ 114 w 624"/>
                <a:gd name="T21" fmla="*/ 454 h 624"/>
                <a:gd name="T22" fmla="*/ 114 w 624"/>
                <a:gd name="T23" fmla="*/ 283 h 624"/>
                <a:gd name="T24" fmla="*/ 0 w 624"/>
                <a:gd name="T25" fmla="*/ 283 h 624"/>
                <a:gd name="T26" fmla="*/ 0 w 624"/>
                <a:gd name="T27" fmla="*/ 170 h 624"/>
                <a:gd name="T28" fmla="*/ 57 w 624"/>
                <a:gd name="T29" fmla="*/ 170 h 624"/>
                <a:gd name="T30" fmla="*/ 57 w 624"/>
                <a:gd name="T31" fmla="*/ 0 h 624"/>
                <a:gd name="T32" fmla="*/ 170 w 624"/>
                <a:gd name="T33" fmla="*/ 0 h 624"/>
                <a:gd name="T34" fmla="*/ 170 w 624"/>
                <a:gd name="T35" fmla="*/ 57 h 624"/>
                <a:gd name="T36" fmla="*/ 227 w 624"/>
                <a:gd name="T37" fmla="*/ 57 h 624"/>
                <a:gd name="T38" fmla="*/ 227 w 624"/>
                <a:gd name="T39" fmla="*/ 113 h 624"/>
                <a:gd name="T40" fmla="*/ 340 w 624"/>
                <a:gd name="T41" fmla="*/ 113 h 624"/>
                <a:gd name="T42" fmla="*/ 340 w 624"/>
                <a:gd name="T43" fmla="*/ 57 h 624"/>
                <a:gd name="T44" fmla="*/ 454 w 624"/>
                <a:gd name="T45" fmla="*/ 57 h 624"/>
                <a:gd name="T46" fmla="*/ 454 w 624"/>
                <a:gd name="T47" fmla="*/ 113 h 624"/>
                <a:gd name="T48" fmla="*/ 511 w 624"/>
                <a:gd name="T49" fmla="*/ 113 h 624"/>
                <a:gd name="T50" fmla="*/ 511 w 624"/>
                <a:gd name="T51" fmla="*/ 227 h 624"/>
                <a:gd name="T52" fmla="*/ 454 w 624"/>
                <a:gd name="T53" fmla="*/ 227 h 624"/>
                <a:gd name="T54" fmla="*/ 454 w 624"/>
                <a:gd name="T55" fmla="*/ 283 h 624"/>
                <a:gd name="T56" fmla="*/ 511 w 624"/>
                <a:gd name="T57" fmla="*/ 283 h 624"/>
                <a:gd name="T58" fmla="*/ 511 w 624"/>
                <a:gd name="T59" fmla="*/ 397 h 624"/>
                <a:gd name="T60" fmla="*/ 567 w 624"/>
                <a:gd name="T61" fmla="*/ 397 h 624"/>
                <a:gd name="T62" fmla="*/ 567 w 624"/>
                <a:gd name="T63" fmla="*/ 510 h 624"/>
                <a:gd name="T64" fmla="*/ 624 w 624"/>
                <a:gd name="T65" fmla="*/ 510 h 624"/>
                <a:gd name="T66" fmla="*/ 624 w 624"/>
                <a:gd name="T67" fmla="*/ 624 h 624"/>
                <a:gd name="T68" fmla="*/ 567 w 624"/>
                <a:gd name="T69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24" h="624">
                  <a:moveTo>
                    <a:pt x="567" y="624"/>
                  </a:moveTo>
                  <a:lnTo>
                    <a:pt x="567" y="567"/>
                  </a:lnTo>
                  <a:lnTo>
                    <a:pt x="397" y="567"/>
                  </a:lnTo>
                  <a:lnTo>
                    <a:pt x="397" y="510"/>
                  </a:lnTo>
                  <a:lnTo>
                    <a:pt x="340" y="510"/>
                  </a:lnTo>
                  <a:lnTo>
                    <a:pt x="340" y="454"/>
                  </a:lnTo>
                  <a:lnTo>
                    <a:pt x="227" y="454"/>
                  </a:lnTo>
                  <a:lnTo>
                    <a:pt x="227" y="510"/>
                  </a:lnTo>
                  <a:lnTo>
                    <a:pt x="170" y="510"/>
                  </a:lnTo>
                  <a:lnTo>
                    <a:pt x="170" y="454"/>
                  </a:lnTo>
                  <a:lnTo>
                    <a:pt x="114" y="454"/>
                  </a:lnTo>
                  <a:lnTo>
                    <a:pt x="114" y="283"/>
                  </a:lnTo>
                  <a:lnTo>
                    <a:pt x="0" y="283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454" y="57"/>
                  </a:lnTo>
                  <a:lnTo>
                    <a:pt x="454" y="113"/>
                  </a:lnTo>
                  <a:lnTo>
                    <a:pt x="511" y="113"/>
                  </a:lnTo>
                  <a:lnTo>
                    <a:pt x="511" y="227"/>
                  </a:lnTo>
                  <a:lnTo>
                    <a:pt x="454" y="227"/>
                  </a:lnTo>
                  <a:lnTo>
                    <a:pt x="454" y="283"/>
                  </a:lnTo>
                  <a:lnTo>
                    <a:pt x="511" y="283"/>
                  </a:lnTo>
                  <a:lnTo>
                    <a:pt x="511" y="397"/>
                  </a:lnTo>
                  <a:lnTo>
                    <a:pt x="567" y="397"/>
                  </a:lnTo>
                  <a:lnTo>
                    <a:pt x="567" y="510"/>
                  </a:lnTo>
                  <a:lnTo>
                    <a:pt x="624" y="510"/>
                  </a:lnTo>
                  <a:lnTo>
                    <a:pt x="624" y="624"/>
                  </a:lnTo>
                  <a:lnTo>
                    <a:pt x="567" y="62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2" name="Freeform 278"/>
            <p:cNvSpPr>
              <a:spLocks/>
            </p:cNvSpPr>
            <p:nvPr/>
          </p:nvSpPr>
          <p:spPr bwMode="auto">
            <a:xfrm>
              <a:off x="2967" y="5790"/>
              <a:ext cx="227" cy="227"/>
            </a:xfrm>
            <a:custGeom>
              <a:avLst/>
              <a:gdLst>
                <a:gd name="T0" fmla="*/ 227 w 227"/>
                <a:gd name="T1" fmla="*/ 170 h 227"/>
                <a:gd name="T2" fmla="*/ 227 w 227"/>
                <a:gd name="T3" fmla="*/ 0 h 227"/>
                <a:gd name="T4" fmla="*/ 57 w 227"/>
                <a:gd name="T5" fmla="*/ 0 h 227"/>
                <a:gd name="T6" fmla="*/ 57 w 227"/>
                <a:gd name="T7" fmla="*/ 113 h 227"/>
                <a:gd name="T8" fmla="*/ 0 w 227"/>
                <a:gd name="T9" fmla="*/ 113 h 227"/>
                <a:gd name="T10" fmla="*/ 0 w 227"/>
                <a:gd name="T11" fmla="*/ 227 h 227"/>
                <a:gd name="T12" fmla="*/ 57 w 227"/>
                <a:gd name="T13" fmla="*/ 227 h 227"/>
                <a:gd name="T14" fmla="*/ 57 w 227"/>
                <a:gd name="T15" fmla="*/ 170 h 227"/>
                <a:gd name="T16" fmla="*/ 227 w 227"/>
                <a:gd name="T17" fmla="*/ 17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227">
                  <a:moveTo>
                    <a:pt x="227" y="170"/>
                  </a:moveTo>
                  <a:lnTo>
                    <a:pt x="227" y="0"/>
                  </a:lnTo>
                  <a:lnTo>
                    <a:pt x="57" y="0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70"/>
                  </a:lnTo>
                  <a:lnTo>
                    <a:pt x="227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3" name="Freeform 279"/>
            <p:cNvSpPr>
              <a:spLocks/>
            </p:cNvSpPr>
            <p:nvPr/>
          </p:nvSpPr>
          <p:spPr bwMode="auto">
            <a:xfrm>
              <a:off x="3081" y="5846"/>
              <a:ext cx="794" cy="397"/>
            </a:xfrm>
            <a:custGeom>
              <a:avLst/>
              <a:gdLst>
                <a:gd name="T0" fmla="*/ 113 w 794"/>
                <a:gd name="T1" fmla="*/ 57 h 397"/>
                <a:gd name="T2" fmla="*/ 283 w 794"/>
                <a:gd name="T3" fmla="*/ 57 h 397"/>
                <a:gd name="T4" fmla="*/ 283 w 794"/>
                <a:gd name="T5" fmla="*/ 0 h 397"/>
                <a:gd name="T6" fmla="*/ 340 w 794"/>
                <a:gd name="T7" fmla="*/ 0 h 397"/>
                <a:gd name="T8" fmla="*/ 397 w 794"/>
                <a:gd name="T9" fmla="*/ 0 h 397"/>
                <a:gd name="T10" fmla="*/ 397 w 794"/>
                <a:gd name="T11" fmla="*/ 57 h 397"/>
                <a:gd name="T12" fmla="*/ 567 w 794"/>
                <a:gd name="T13" fmla="*/ 57 h 397"/>
                <a:gd name="T14" fmla="*/ 567 w 794"/>
                <a:gd name="T15" fmla="*/ 114 h 397"/>
                <a:gd name="T16" fmla="*/ 567 w 794"/>
                <a:gd name="T17" fmla="*/ 171 h 397"/>
                <a:gd name="T18" fmla="*/ 794 w 794"/>
                <a:gd name="T19" fmla="*/ 171 h 397"/>
                <a:gd name="T20" fmla="*/ 794 w 794"/>
                <a:gd name="T21" fmla="*/ 284 h 397"/>
                <a:gd name="T22" fmla="*/ 737 w 794"/>
                <a:gd name="T23" fmla="*/ 284 h 397"/>
                <a:gd name="T24" fmla="*/ 737 w 794"/>
                <a:gd name="T25" fmla="*/ 341 h 397"/>
                <a:gd name="T26" fmla="*/ 623 w 794"/>
                <a:gd name="T27" fmla="*/ 341 h 397"/>
                <a:gd name="T28" fmla="*/ 623 w 794"/>
                <a:gd name="T29" fmla="*/ 397 h 397"/>
                <a:gd name="T30" fmla="*/ 510 w 794"/>
                <a:gd name="T31" fmla="*/ 397 h 397"/>
                <a:gd name="T32" fmla="*/ 510 w 794"/>
                <a:gd name="T33" fmla="*/ 341 h 397"/>
                <a:gd name="T34" fmla="*/ 453 w 794"/>
                <a:gd name="T35" fmla="*/ 341 h 397"/>
                <a:gd name="T36" fmla="*/ 453 w 794"/>
                <a:gd name="T37" fmla="*/ 284 h 397"/>
                <a:gd name="T38" fmla="*/ 340 w 794"/>
                <a:gd name="T39" fmla="*/ 284 h 397"/>
                <a:gd name="T40" fmla="*/ 340 w 794"/>
                <a:gd name="T41" fmla="*/ 397 h 397"/>
                <a:gd name="T42" fmla="*/ 227 w 794"/>
                <a:gd name="T43" fmla="*/ 397 h 397"/>
                <a:gd name="T44" fmla="*/ 227 w 794"/>
                <a:gd name="T45" fmla="*/ 341 h 397"/>
                <a:gd name="T46" fmla="*/ 113 w 794"/>
                <a:gd name="T47" fmla="*/ 341 h 397"/>
                <a:gd name="T48" fmla="*/ 113 w 794"/>
                <a:gd name="T49" fmla="*/ 284 h 397"/>
                <a:gd name="T50" fmla="*/ 56 w 794"/>
                <a:gd name="T51" fmla="*/ 284 h 397"/>
                <a:gd name="T52" fmla="*/ 56 w 794"/>
                <a:gd name="T53" fmla="*/ 227 h 397"/>
                <a:gd name="T54" fmla="*/ 0 w 794"/>
                <a:gd name="T55" fmla="*/ 227 h 397"/>
                <a:gd name="T56" fmla="*/ 0 w 794"/>
                <a:gd name="T57" fmla="*/ 171 h 397"/>
                <a:gd name="T58" fmla="*/ 56 w 794"/>
                <a:gd name="T59" fmla="*/ 171 h 397"/>
                <a:gd name="T60" fmla="*/ 56 w 794"/>
                <a:gd name="T61" fmla="*/ 114 h 397"/>
                <a:gd name="T62" fmla="*/ 113 w 794"/>
                <a:gd name="T63" fmla="*/ 114 h 397"/>
                <a:gd name="T64" fmla="*/ 113 w 794"/>
                <a:gd name="T65" fmla="*/ 5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94" h="397">
                  <a:moveTo>
                    <a:pt x="113" y="57"/>
                  </a:moveTo>
                  <a:lnTo>
                    <a:pt x="283" y="57"/>
                  </a:lnTo>
                  <a:lnTo>
                    <a:pt x="283" y="0"/>
                  </a:lnTo>
                  <a:lnTo>
                    <a:pt x="340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567" y="171"/>
                  </a:lnTo>
                  <a:lnTo>
                    <a:pt x="794" y="171"/>
                  </a:lnTo>
                  <a:lnTo>
                    <a:pt x="794" y="284"/>
                  </a:lnTo>
                  <a:lnTo>
                    <a:pt x="737" y="284"/>
                  </a:lnTo>
                  <a:lnTo>
                    <a:pt x="737" y="341"/>
                  </a:lnTo>
                  <a:lnTo>
                    <a:pt x="623" y="341"/>
                  </a:lnTo>
                  <a:lnTo>
                    <a:pt x="623" y="397"/>
                  </a:lnTo>
                  <a:lnTo>
                    <a:pt x="510" y="397"/>
                  </a:lnTo>
                  <a:lnTo>
                    <a:pt x="510" y="341"/>
                  </a:lnTo>
                  <a:lnTo>
                    <a:pt x="453" y="341"/>
                  </a:lnTo>
                  <a:lnTo>
                    <a:pt x="453" y="284"/>
                  </a:lnTo>
                  <a:lnTo>
                    <a:pt x="340" y="284"/>
                  </a:lnTo>
                  <a:lnTo>
                    <a:pt x="340" y="397"/>
                  </a:lnTo>
                  <a:lnTo>
                    <a:pt x="227" y="397"/>
                  </a:lnTo>
                  <a:lnTo>
                    <a:pt x="227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56" y="284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171"/>
                  </a:lnTo>
                  <a:lnTo>
                    <a:pt x="56" y="171"/>
                  </a:lnTo>
                  <a:lnTo>
                    <a:pt x="56" y="114"/>
                  </a:lnTo>
                  <a:lnTo>
                    <a:pt x="113" y="114"/>
                  </a:lnTo>
                  <a:lnTo>
                    <a:pt x="113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5" name="Freeform 281"/>
            <p:cNvSpPr>
              <a:spLocks/>
            </p:cNvSpPr>
            <p:nvPr/>
          </p:nvSpPr>
          <p:spPr bwMode="auto">
            <a:xfrm>
              <a:off x="2060" y="6187"/>
              <a:ext cx="170" cy="170"/>
            </a:xfrm>
            <a:custGeom>
              <a:avLst/>
              <a:gdLst>
                <a:gd name="T0" fmla="*/ 0 w 170"/>
                <a:gd name="T1" fmla="*/ 170 h 170"/>
                <a:gd name="T2" fmla="*/ 0 w 170"/>
                <a:gd name="T3" fmla="*/ 56 h 170"/>
                <a:gd name="T4" fmla="*/ 113 w 170"/>
                <a:gd name="T5" fmla="*/ 56 h 170"/>
                <a:gd name="T6" fmla="*/ 113 w 170"/>
                <a:gd name="T7" fmla="*/ 0 h 170"/>
                <a:gd name="T8" fmla="*/ 170 w 170"/>
                <a:gd name="T9" fmla="*/ 0 h 170"/>
                <a:gd name="T10" fmla="*/ 170 w 170"/>
                <a:gd name="T11" fmla="*/ 113 h 170"/>
                <a:gd name="T12" fmla="*/ 113 w 170"/>
                <a:gd name="T13" fmla="*/ 113 h 170"/>
                <a:gd name="T14" fmla="*/ 113 w 170"/>
                <a:gd name="T15" fmla="*/ 170 h 170"/>
                <a:gd name="T16" fmla="*/ 57 w 170"/>
                <a:gd name="T17" fmla="*/ 170 h 170"/>
                <a:gd name="T18" fmla="*/ 0 w 170"/>
                <a:gd name="T1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170">
                  <a:moveTo>
                    <a:pt x="0" y="170"/>
                  </a:moveTo>
                  <a:lnTo>
                    <a:pt x="0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170" y="0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0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6" name="Freeform 282"/>
            <p:cNvSpPr>
              <a:spLocks/>
            </p:cNvSpPr>
            <p:nvPr/>
          </p:nvSpPr>
          <p:spPr bwMode="auto">
            <a:xfrm>
              <a:off x="2173" y="6073"/>
              <a:ext cx="227" cy="114"/>
            </a:xfrm>
            <a:custGeom>
              <a:avLst/>
              <a:gdLst>
                <a:gd name="T0" fmla="*/ 0 w 227"/>
                <a:gd name="T1" fmla="*/ 114 h 114"/>
                <a:gd name="T2" fmla="*/ 0 w 227"/>
                <a:gd name="T3" fmla="*/ 0 h 114"/>
                <a:gd name="T4" fmla="*/ 171 w 227"/>
                <a:gd name="T5" fmla="*/ 0 h 114"/>
                <a:gd name="T6" fmla="*/ 171 w 227"/>
                <a:gd name="T7" fmla="*/ 57 h 114"/>
                <a:gd name="T8" fmla="*/ 227 w 227"/>
                <a:gd name="T9" fmla="*/ 57 h 114"/>
                <a:gd name="T10" fmla="*/ 227 w 227"/>
                <a:gd name="T11" fmla="*/ 114 h 114"/>
                <a:gd name="T12" fmla="*/ 0 w 227"/>
                <a:gd name="T13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114">
                  <a:moveTo>
                    <a:pt x="0" y="114"/>
                  </a:moveTo>
                  <a:lnTo>
                    <a:pt x="0" y="0"/>
                  </a:lnTo>
                  <a:lnTo>
                    <a:pt x="171" y="0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0" y="11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7" name="Freeform 283"/>
            <p:cNvSpPr>
              <a:spLocks/>
            </p:cNvSpPr>
            <p:nvPr/>
          </p:nvSpPr>
          <p:spPr bwMode="auto">
            <a:xfrm>
              <a:off x="2230" y="5846"/>
              <a:ext cx="794" cy="454"/>
            </a:xfrm>
            <a:custGeom>
              <a:avLst/>
              <a:gdLst>
                <a:gd name="T0" fmla="*/ 0 w 794"/>
                <a:gd name="T1" fmla="*/ 397 h 454"/>
                <a:gd name="T2" fmla="*/ 0 w 794"/>
                <a:gd name="T3" fmla="*/ 341 h 454"/>
                <a:gd name="T4" fmla="*/ 170 w 794"/>
                <a:gd name="T5" fmla="*/ 341 h 454"/>
                <a:gd name="T6" fmla="*/ 170 w 794"/>
                <a:gd name="T7" fmla="*/ 114 h 454"/>
                <a:gd name="T8" fmla="*/ 170 w 794"/>
                <a:gd name="T9" fmla="*/ 57 h 454"/>
                <a:gd name="T10" fmla="*/ 284 w 794"/>
                <a:gd name="T11" fmla="*/ 57 h 454"/>
                <a:gd name="T12" fmla="*/ 284 w 794"/>
                <a:gd name="T13" fmla="*/ 114 h 454"/>
                <a:gd name="T14" fmla="*/ 340 w 794"/>
                <a:gd name="T15" fmla="*/ 114 h 454"/>
                <a:gd name="T16" fmla="*/ 340 w 794"/>
                <a:gd name="T17" fmla="*/ 57 h 454"/>
                <a:gd name="T18" fmla="*/ 397 w 794"/>
                <a:gd name="T19" fmla="*/ 57 h 454"/>
                <a:gd name="T20" fmla="*/ 397 w 794"/>
                <a:gd name="T21" fmla="*/ 0 h 454"/>
                <a:gd name="T22" fmla="*/ 624 w 794"/>
                <a:gd name="T23" fmla="*/ 0 h 454"/>
                <a:gd name="T24" fmla="*/ 624 w 794"/>
                <a:gd name="T25" fmla="*/ 57 h 454"/>
                <a:gd name="T26" fmla="*/ 737 w 794"/>
                <a:gd name="T27" fmla="*/ 57 h 454"/>
                <a:gd name="T28" fmla="*/ 737 w 794"/>
                <a:gd name="T29" fmla="*/ 171 h 454"/>
                <a:gd name="T30" fmla="*/ 794 w 794"/>
                <a:gd name="T31" fmla="*/ 171 h 454"/>
                <a:gd name="T32" fmla="*/ 794 w 794"/>
                <a:gd name="T33" fmla="*/ 227 h 454"/>
                <a:gd name="T34" fmla="*/ 737 w 794"/>
                <a:gd name="T35" fmla="*/ 227 h 454"/>
                <a:gd name="T36" fmla="*/ 737 w 794"/>
                <a:gd name="T37" fmla="*/ 284 h 454"/>
                <a:gd name="T38" fmla="*/ 681 w 794"/>
                <a:gd name="T39" fmla="*/ 284 h 454"/>
                <a:gd name="T40" fmla="*/ 681 w 794"/>
                <a:gd name="T41" fmla="*/ 341 h 454"/>
                <a:gd name="T42" fmla="*/ 454 w 794"/>
                <a:gd name="T43" fmla="*/ 341 h 454"/>
                <a:gd name="T44" fmla="*/ 454 w 794"/>
                <a:gd name="T45" fmla="*/ 397 h 454"/>
                <a:gd name="T46" fmla="*/ 340 w 794"/>
                <a:gd name="T47" fmla="*/ 397 h 454"/>
                <a:gd name="T48" fmla="*/ 340 w 794"/>
                <a:gd name="T49" fmla="*/ 454 h 454"/>
                <a:gd name="T50" fmla="*/ 114 w 794"/>
                <a:gd name="T51" fmla="*/ 454 h 454"/>
                <a:gd name="T52" fmla="*/ 114 w 794"/>
                <a:gd name="T53" fmla="*/ 397 h 454"/>
                <a:gd name="T54" fmla="*/ 0 w 794"/>
                <a:gd name="T55" fmla="*/ 39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794" h="454">
                  <a:moveTo>
                    <a:pt x="0" y="397"/>
                  </a:moveTo>
                  <a:lnTo>
                    <a:pt x="0" y="341"/>
                  </a:lnTo>
                  <a:lnTo>
                    <a:pt x="170" y="341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737" y="57"/>
                  </a:lnTo>
                  <a:lnTo>
                    <a:pt x="737" y="171"/>
                  </a:lnTo>
                  <a:lnTo>
                    <a:pt x="794" y="171"/>
                  </a:lnTo>
                  <a:lnTo>
                    <a:pt x="794" y="227"/>
                  </a:lnTo>
                  <a:lnTo>
                    <a:pt x="737" y="227"/>
                  </a:lnTo>
                  <a:lnTo>
                    <a:pt x="737" y="284"/>
                  </a:lnTo>
                  <a:lnTo>
                    <a:pt x="681" y="284"/>
                  </a:lnTo>
                  <a:lnTo>
                    <a:pt x="681" y="341"/>
                  </a:lnTo>
                  <a:lnTo>
                    <a:pt x="454" y="341"/>
                  </a:lnTo>
                  <a:lnTo>
                    <a:pt x="454" y="397"/>
                  </a:lnTo>
                  <a:lnTo>
                    <a:pt x="340" y="397"/>
                  </a:lnTo>
                  <a:lnTo>
                    <a:pt x="340" y="454"/>
                  </a:lnTo>
                  <a:lnTo>
                    <a:pt x="114" y="454"/>
                  </a:lnTo>
                  <a:lnTo>
                    <a:pt x="114" y="397"/>
                  </a:lnTo>
                  <a:lnTo>
                    <a:pt x="0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9" name="Freeform 285"/>
            <p:cNvSpPr>
              <a:spLocks/>
            </p:cNvSpPr>
            <p:nvPr/>
          </p:nvSpPr>
          <p:spPr bwMode="auto">
            <a:xfrm>
              <a:off x="3421" y="4883"/>
              <a:ext cx="567" cy="567"/>
            </a:xfrm>
            <a:custGeom>
              <a:avLst/>
              <a:gdLst>
                <a:gd name="T0" fmla="*/ 340 w 567"/>
                <a:gd name="T1" fmla="*/ 0 h 567"/>
                <a:gd name="T2" fmla="*/ 57 w 567"/>
                <a:gd name="T3" fmla="*/ 0 h 567"/>
                <a:gd name="T4" fmla="*/ 57 w 567"/>
                <a:gd name="T5" fmla="*/ 56 h 567"/>
                <a:gd name="T6" fmla="*/ 0 w 567"/>
                <a:gd name="T7" fmla="*/ 56 h 567"/>
                <a:gd name="T8" fmla="*/ 0 w 567"/>
                <a:gd name="T9" fmla="*/ 226 h 567"/>
                <a:gd name="T10" fmla="*/ 57 w 567"/>
                <a:gd name="T11" fmla="*/ 226 h 567"/>
                <a:gd name="T12" fmla="*/ 57 w 567"/>
                <a:gd name="T13" fmla="*/ 340 h 567"/>
                <a:gd name="T14" fmla="*/ 0 w 567"/>
                <a:gd name="T15" fmla="*/ 340 h 567"/>
                <a:gd name="T16" fmla="*/ 0 w 567"/>
                <a:gd name="T17" fmla="*/ 396 h 567"/>
                <a:gd name="T18" fmla="*/ 227 w 567"/>
                <a:gd name="T19" fmla="*/ 396 h 567"/>
                <a:gd name="T20" fmla="*/ 227 w 567"/>
                <a:gd name="T21" fmla="*/ 567 h 567"/>
                <a:gd name="T22" fmla="*/ 340 w 567"/>
                <a:gd name="T23" fmla="*/ 567 h 567"/>
                <a:gd name="T24" fmla="*/ 340 w 567"/>
                <a:gd name="T25" fmla="*/ 510 h 567"/>
                <a:gd name="T26" fmla="*/ 397 w 567"/>
                <a:gd name="T27" fmla="*/ 510 h 567"/>
                <a:gd name="T28" fmla="*/ 397 w 567"/>
                <a:gd name="T29" fmla="*/ 453 h 567"/>
                <a:gd name="T30" fmla="*/ 510 w 567"/>
                <a:gd name="T31" fmla="*/ 453 h 567"/>
                <a:gd name="T32" fmla="*/ 510 w 567"/>
                <a:gd name="T33" fmla="*/ 396 h 567"/>
                <a:gd name="T34" fmla="*/ 567 w 567"/>
                <a:gd name="T35" fmla="*/ 396 h 567"/>
                <a:gd name="T36" fmla="*/ 567 w 567"/>
                <a:gd name="T37" fmla="*/ 340 h 567"/>
                <a:gd name="T38" fmla="*/ 510 w 567"/>
                <a:gd name="T39" fmla="*/ 340 h 567"/>
                <a:gd name="T40" fmla="*/ 510 w 567"/>
                <a:gd name="T41" fmla="*/ 226 h 567"/>
                <a:gd name="T42" fmla="*/ 454 w 567"/>
                <a:gd name="T43" fmla="*/ 226 h 567"/>
                <a:gd name="T44" fmla="*/ 454 w 567"/>
                <a:gd name="T45" fmla="*/ 170 h 567"/>
                <a:gd name="T46" fmla="*/ 397 w 567"/>
                <a:gd name="T47" fmla="*/ 170 h 567"/>
                <a:gd name="T48" fmla="*/ 397 w 567"/>
                <a:gd name="T49" fmla="*/ 113 h 567"/>
                <a:gd name="T50" fmla="*/ 454 w 567"/>
                <a:gd name="T51" fmla="*/ 113 h 567"/>
                <a:gd name="T52" fmla="*/ 454 w 567"/>
                <a:gd name="T53" fmla="*/ 56 h 567"/>
                <a:gd name="T54" fmla="*/ 340 w 567"/>
                <a:gd name="T55" fmla="*/ 56 h 567"/>
                <a:gd name="T56" fmla="*/ 340 w 567"/>
                <a:gd name="T57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67" h="567">
                  <a:moveTo>
                    <a:pt x="340" y="0"/>
                  </a:move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57" y="226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396"/>
                  </a:lnTo>
                  <a:lnTo>
                    <a:pt x="227" y="396"/>
                  </a:lnTo>
                  <a:lnTo>
                    <a:pt x="22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397" y="510"/>
                  </a:lnTo>
                  <a:lnTo>
                    <a:pt x="397" y="453"/>
                  </a:lnTo>
                  <a:lnTo>
                    <a:pt x="510" y="453"/>
                  </a:lnTo>
                  <a:lnTo>
                    <a:pt x="510" y="396"/>
                  </a:lnTo>
                  <a:lnTo>
                    <a:pt x="567" y="396"/>
                  </a:lnTo>
                  <a:lnTo>
                    <a:pt x="567" y="340"/>
                  </a:lnTo>
                  <a:lnTo>
                    <a:pt x="510" y="340"/>
                  </a:lnTo>
                  <a:lnTo>
                    <a:pt x="510" y="226"/>
                  </a:lnTo>
                  <a:lnTo>
                    <a:pt x="454" y="226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454" y="113"/>
                  </a:lnTo>
                  <a:lnTo>
                    <a:pt x="454" y="56"/>
                  </a:lnTo>
                  <a:lnTo>
                    <a:pt x="340" y="56"/>
                  </a:lnTo>
                  <a:lnTo>
                    <a:pt x="34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1" name="Freeform 287"/>
            <p:cNvSpPr>
              <a:spLocks/>
            </p:cNvSpPr>
            <p:nvPr/>
          </p:nvSpPr>
          <p:spPr bwMode="auto">
            <a:xfrm>
              <a:off x="1777" y="3919"/>
              <a:ext cx="1871" cy="1984"/>
            </a:xfrm>
            <a:custGeom>
              <a:avLst/>
              <a:gdLst>
                <a:gd name="T0" fmla="*/ 453 w 1871"/>
                <a:gd name="T1" fmla="*/ 56 h 1984"/>
                <a:gd name="T2" fmla="*/ 226 w 1871"/>
                <a:gd name="T3" fmla="*/ 0 h 1984"/>
                <a:gd name="T4" fmla="*/ 0 w 1871"/>
                <a:gd name="T5" fmla="*/ 56 h 1984"/>
                <a:gd name="T6" fmla="*/ 56 w 1871"/>
                <a:gd name="T7" fmla="*/ 226 h 1984"/>
                <a:gd name="T8" fmla="*/ 113 w 1871"/>
                <a:gd name="T9" fmla="*/ 453 h 1984"/>
                <a:gd name="T10" fmla="*/ 226 w 1871"/>
                <a:gd name="T11" fmla="*/ 510 h 1984"/>
                <a:gd name="T12" fmla="*/ 283 w 1871"/>
                <a:gd name="T13" fmla="*/ 623 h 1984"/>
                <a:gd name="T14" fmla="*/ 453 w 1871"/>
                <a:gd name="T15" fmla="*/ 680 h 1984"/>
                <a:gd name="T16" fmla="*/ 510 w 1871"/>
                <a:gd name="T17" fmla="*/ 737 h 1984"/>
                <a:gd name="T18" fmla="*/ 567 w 1871"/>
                <a:gd name="T19" fmla="*/ 793 h 1984"/>
                <a:gd name="T20" fmla="*/ 510 w 1871"/>
                <a:gd name="T21" fmla="*/ 1077 h 1984"/>
                <a:gd name="T22" fmla="*/ 567 w 1871"/>
                <a:gd name="T23" fmla="*/ 1134 h 1984"/>
                <a:gd name="T24" fmla="*/ 623 w 1871"/>
                <a:gd name="T25" fmla="*/ 1247 h 1984"/>
                <a:gd name="T26" fmla="*/ 680 w 1871"/>
                <a:gd name="T27" fmla="*/ 1474 h 1984"/>
                <a:gd name="T28" fmla="*/ 737 w 1871"/>
                <a:gd name="T29" fmla="*/ 1531 h 1984"/>
                <a:gd name="T30" fmla="*/ 850 w 1871"/>
                <a:gd name="T31" fmla="*/ 1587 h 1984"/>
                <a:gd name="T32" fmla="*/ 737 w 1871"/>
                <a:gd name="T33" fmla="*/ 1644 h 1984"/>
                <a:gd name="T34" fmla="*/ 680 w 1871"/>
                <a:gd name="T35" fmla="*/ 1701 h 1984"/>
                <a:gd name="T36" fmla="*/ 907 w 1871"/>
                <a:gd name="T37" fmla="*/ 1814 h 1984"/>
                <a:gd name="T38" fmla="*/ 963 w 1871"/>
                <a:gd name="T39" fmla="*/ 1871 h 1984"/>
                <a:gd name="T40" fmla="*/ 1077 w 1871"/>
                <a:gd name="T41" fmla="*/ 1927 h 1984"/>
                <a:gd name="T42" fmla="*/ 1247 w 1871"/>
                <a:gd name="T43" fmla="*/ 1984 h 1984"/>
                <a:gd name="T44" fmla="*/ 1304 w 1871"/>
                <a:gd name="T45" fmla="*/ 1757 h 1984"/>
                <a:gd name="T46" fmla="*/ 1190 w 1871"/>
                <a:gd name="T47" fmla="*/ 1701 h 1984"/>
                <a:gd name="T48" fmla="*/ 1360 w 1871"/>
                <a:gd name="T49" fmla="*/ 1587 h 1984"/>
                <a:gd name="T50" fmla="*/ 1417 w 1871"/>
                <a:gd name="T51" fmla="*/ 1531 h 1984"/>
                <a:gd name="T52" fmla="*/ 1474 w 1871"/>
                <a:gd name="T53" fmla="*/ 1474 h 1984"/>
                <a:gd name="T54" fmla="*/ 1531 w 1871"/>
                <a:gd name="T55" fmla="*/ 1417 h 1984"/>
                <a:gd name="T56" fmla="*/ 1644 w 1871"/>
                <a:gd name="T57" fmla="*/ 1360 h 1984"/>
                <a:gd name="T58" fmla="*/ 1701 w 1871"/>
                <a:gd name="T59" fmla="*/ 1304 h 1984"/>
                <a:gd name="T60" fmla="*/ 1644 w 1871"/>
                <a:gd name="T61" fmla="*/ 1190 h 1984"/>
                <a:gd name="T62" fmla="*/ 1701 w 1871"/>
                <a:gd name="T63" fmla="*/ 1020 h 1984"/>
                <a:gd name="T64" fmla="*/ 1814 w 1871"/>
                <a:gd name="T65" fmla="*/ 964 h 1984"/>
                <a:gd name="T66" fmla="*/ 1871 w 1871"/>
                <a:gd name="T67" fmla="*/ 793 h 1984"/>
                <a:gd name="T68" fmla="*/ 1757 w 1871"/>
                <a:gd name="T69" fmla="*/ 680 h 1984"/>
                <a:gd name="T70" fmla="*/ 1644 w 1871"/>
                <a:gd name="T71" fmla="*/ 623 h 1984"/>
                <a:gd name="T72" fmla="*/ 1360 w 1871"/>
                <a:gd name="T73" fmla="*/ 850 h 1984"/>
                <a:gd name="T74" fmla="*/ 1360 w 1871"/>
                <a:gd name="T75" fmla="*/ 1077 h 1984"/>
                <a:gd name="T76" fmla="*/ 1304 w 1871"/>
                <a:gd name="T77" fmla="*/ 1247 h 1984"/>
                <a:gd name="T78" fmla="*/ 1247 w 1871"/>
                <a:gd name="T79" fmla="*/ 1360 h 1984"/>
                <a:gd name="T80" fmla="*/ 1190 w 1871"/>
                <a:gd name="T81" fmla="*/ 1417 h 1984"/>
                <a:gd name="T82" fmla="*/ 1134 w 1871"/>
                <a:gd name="T83" fmla="*/ 1474 h 1984"/>
                <a:gd name="T84" fmla="*/ 1020 w 1871"/>
                <a:gd name="T85" fmla="*/ 1531 h 1984"/>
                <a:gd name="T86" fmla="*/ 850 w 1871"/>
                <a:gd name="T87" fmla="*/ 1474 h 1984"/>
                <a:gd name="T88" fmla="*/ 793 w 1871"/>
                <a:gd name="T89" fmla="*/ 1360 h 1984"/>
                <a:gd name="T90" fmla="*/ 737 w 1871"/>
                <a:gd name="T91" fmla="*/ 1077 h 1984"/>
                <a:gd name="T92" fmla="*/ 793 w 1871"/>
                <a:gd name="T93" fmla="*/ 907 h 1984"/>
                <a:gd name="T94" fmla="*/ 850 w 1871"/>
                <a:gd name="T95" fmla="*/ 850 h 1984"/>
                <a:gd name="T96" fmla="*/ 907 w 1871"/>
                <a:gd name="T97" fmla="*/ 793 h 1984"/>
                <a:gd name="T98" fmla="*/ 850 w 1871"/>
                <a:gd name="T99" fmla="*/ 737 h 1984"/>
                <a:gd name="T100" fmla="*/ 793 w 1871"/>
                <a:gd name="T101" fmla="*/ 680 h 1984"/>
                <a:gd name="T102" fmla="*/ 737 w 1871"/>
                <a:gd name="T103" fmla="*/ 510 h 1984"/>
                <a:gd name="T104" fmla="*/ 793 w 1871"/>
                <a:gd name="T105" fmla="*/ 340 h 1984"/>
                <a:gd name="T106" fmla="*/ 737 w 1871"/>
                <a:gd name="T107" fmla="*/ 170 h 1984"/>
                <a:gd name="T108" fmla="*/ 567 w 1871"/>
                <a:gd name="T109" fmla="*/ 113 h 1984"/>
                <a:gd name="T110" fmla="*/ 510 w 1871"/>
                <a:gd name="T111" fmla="*/ 56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871" h="1984">
                  <a:moveTo>
                    <a:pt x="510" y="56"/>
                  </a:moveTo>
                  <a:lnTo>
                    <a:pt x="453" y="56"/>
                  </a:lnTo>
                  <a:lnTo>
                    <a:pt x="453" y="0"/>
                  </a:lnTo>
                  <a:lnTo>
                    <a:pt x="226" y="0"/>
                  </a:lnTo>
                  <a:lnTo>
                    <a:pt x="226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453"/>
                  </a:lnTo>
                  <a:lnTo>
                    <a:pt x="113" y="453"/>
                  </a:lnTo>
                  <a:lnTo>
                    <a:pt x="113" y="510"/>
                  </a:lnTo>
                  <a:lnTo>
                    <a:pt x="226" y="510"/>
                  </a:lnTo>
                  <a:lnTo>
                    <a:pt x="226" y="623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453" y="680"/>
                  </a:lnTo>
                  <a:lnTo>
                    <a:pt x="453" y="737"/>
                  </a:lnTo>
                  <a:lnTo>
                    <a:pt x="510" y="737"/>
                  </a:lnTo>
                  <a:lnTo>
                    <a:pt x="510" y="793"/>
                  </a:lnTo>
                  <a:lnTo>
                    <a:pt x="567" y="793"/>
                  </a:lnTo>
                  <a:lnTo>
                    <a:pt x="567" y="1077"/>
                  </a:lnTo>
                  <a:lnTo>
                    <a:pt x="510" y="1077"/>
                  </a:lnTo>
                  <a:lnTo>
                    <a:pt x="510" y="1134"/>
                  </a:lnTo>
                  <a:lnTo>
                    <a:pt x="567" y="1134"/>
                  </a:lnTo>
                  <a:lnTo>
                    <a:pt x="567" y="1247"/>
                  </a:lnTo>
                  <a:lnTo>
                    <a:pt x="623" y="1247"/>
                  </a:lnTo>
                  <a:lnTo>
                    <a:pt x="623" y="1474"/>
                  </a:lnTo>
                  <a:lnTo>
                    <a:pt x="680" y="1474"/>
                  </a:lnTo>
                  <a:lnTo>
                    <a:pt x="680" y="1531"/>
                  </a:lnTo>
                  <a:lnTo>
                    <a:pt x="737" y="1531"/>
                  </a:lnTo>
                  <a:lnTo>
                    <a:pt x="737" y="1587"/>
                  </a:lnTo>
                  <a:lnTo>
                    <a:pt x="850" y="1587"/>
                  </a:lnTo>
                  <a:lnTo>
                    <a:pt x="850" y="1644"/>
                  </a:lnTo>
                  <a:lnTo>
                    <a:pt x="737" y="1644"/>
                  </a:lnTo>
                  <a:lnTo>
                    <a:pt x="737" y="1701"/>
                  </a:lnTo>
                  <a:lnTo>
                    <a:pt x="680" y="1701"/>
                  </a:lnTo>
                  <a:lnTo>
                    <a:pt x="680" y="1814"/>
                  </a:lnTo>
                  <a:lnTo>
                    <a:pt x="907" y="1814"/>
                  </a:lnTo>
                  <a:lnTo>
                    <a:pt x="907" y="1871"/>
                  </a:lnTo>
                  <a:lnTo>
                    <a:pt x="963" y="1871"/>
                  </a:lnTo>
                  <a:lnTo>
                    <a:pt x="963" y="1927"/>
                  </a:lnTo>
                  <a:lnTo>
                    <a:pt x="1077" y="1927"/>
                  </a:lnTo>
                  <a:lnTo>
                    <a:pt x="1077" y="1984"/>
                  </a:lnTo>
                  <a:lnTo>
                    <a:pt x="1247" y="1984"/>
                  </a:lnTo>
                  <a:lnTo>
                    <a:pt x="1247" y="1757"/>
                  </a:lnTo>
                  <a:lnTo>
                    <a:pt x="1304" y="1757"/>
                  </a:lnTo>
                  <a:lnTo>
                    <a:pt x="1304" y="1701"/>
                  </a:lnTo>
                  <a:lnTo>
                    <a:pt x="1190" y="1701"/>
                  </a:lnTo>
                  <a:lnTo>
                    <a:pt x="1190" y="1587"/>
                  </a:lnTo>
                  <a:lnTo>
                    <a:pt x="1360" y="1587"/>
                  </a:lnTo>
                  <a:lnTo>
                    <a:pt x="1360" y="1531"/>
                  </a:lnTo>
                  <a:lnTo>
                    <a:pt x="1417" y="1531"/>
                  </a:lnTo>
                  <a:lnTo>
                    <a:pt x="1417" y="1474"/>
                  </a:lnTo>
                  <a:lnTo>
                    <a:pt x="1474" y="1474"/>
                  </a:lnTo>
                  <a:lnTo>
                    <a:pt x="1474" y="1417"/>
                  </a:lnTo>
                  <a:lnTo>
                    <a:pt x="1531" y="1417"/>
                  </a:lnTo>
                  <a:lnTo>
                    <a:pt x="1531" y="1360"/>
                  </a:lnTo>
                  <a:lnTo>
                    <a:pt x="1644" y="1360"/>
                  </a:lnTo>
                  <a:lnTo>
                    <a:pt x="1644" y="1304"/>
                  </a:lnTo>
                  <a:lnTo>
                    <a:pt x="1701" y="1304"/>
                  </a:lnTo>
                  <a:lnTo>
                    <a:pt x="1701" y="1190"/>
                  </a:lnTo>
                  <a:lnTo>
                    <a:pt x="1644" y="1190"/>
                  </a:lnTo>
                  <a:lnTo>
                    <a:pt x="1644" y="1020"/>
                  </a:lnTo>
                  <a:lnTo>
                    <a:pt x="1701" y="1020"/>
                  </a:lnTo>
                  <a:lnTo>
                    <a:pt x="1701" y="964"/>
                  </a:lnTo>
                  <a:lnTo>
                    <a:pt x="1814" y="964"/>
                  </a:lnTo>
                  <a:lnTo>
                    <a:pt x="1814" y="793"/>
                  </a:lnTo>
                  <a:lnTo>
                    <a:pt x="1871" y="793"/>
                  </a:lnTo>
                  <a:lnTo>
                    <a:pt x="1871" y="680"/>
                  </a:lnTo>
                  <a:lnTo>
                    <a:pt x="1757" y="680"/>
                  </a:lnTo>
                  <a:lnTo>
                    <a:pt x="1757" y="623"/>
                  </a:lnTo>
                  <a:lnTo>
                    <a:pt x="1644" y="623"/>
                  </a:lnTo>
                  <a:lnTo>
                    <a:pt x="1644" y="850"/>
                  </a:lnTo>
                  <a:lnTo>
                    <a:pt x="1360" y="850"/>
                  </a:lnTo>
                  <a:lnTo>
                    <a:pt x="1360" y="1020"/>
                  </a:lnTo>
                  <a:lnTo>
                    <a:pt x="1360" y="1077"/>
                  </a:lnTo>
                  <a:lnTo>
                    <a:pt x="1304" y="1077"/>
                  </a:lnTo>
                  <a:lnTo>
                    <a:pt x="1304" y="1247"/>
                  </a:lnTo>
                  <a:lnTo>
                    <a:pt x="1247" y="1247"/>
                  </a:lnTo>
                  <a:lnTo>
                    <a:pt x="1247" y="1360"/>
                  </a:lnTo>
                  <a:lnTo>
                    <a:pt x="1190" y="1360"/>
                  </a:lnTo>
                  <a:lnTo>
                    <a:pt x="1190" y="1417"/>
                  </a:lnTo>
                  <a:lnTo>
                    <a:pt x="1134" y="1417"/>
                  </a:lnTo>
                  <a:lnTo>
                    <a:pt x="1134" y="1474"/>
                  </a:lnTo>
                  <a:lnTo>
                    <a:pt x="1020" y="1474"/>
                  </a:lnTo>
                  <a:lnTo>
                    <a:pt x="1020" y="1531"/>
                  </a:lnTo>
                  <a:lnTo>
                    <a:pt x="850" y="1531"/>
                  </a:lnTo>
                  <a:lnTo>
                    <a:pt x="850" y="1474"/>
                  </a:lnTo>
                  <a:lnTo>
                    <a:pt x="793" y="1474"/>
                  </a:lnTo>
                  <a:lnTo>
                    <a:pt x="793" y="1360"/>
                  </a:lnTo>
                  <a:lnTo>
                    <a:pt x="737" y="1360"/>
                  </a:lnTo>
                  <a:lnTo>
                    <a:pt x="737" y="1077"/>
                  </a:lnTo>
                  <a:lnTo>
                    <a:pt x="793" y="1077"/>
                  </a:lnTo>
                  <a:lnTo>
                    <a:pt x="793" y="907"/>
                  </a:lnTo>
                  <a:lnTo>
                    <a:pt x="850" y="907"/>
                  </a:lnTo>
                  <a:lnTo>
                    <a:pt x="850" y="850"/>
                  </a:lnTo>
                  <a:lnTo>
                    <a:pt x="907" y="850"/>
                  </a:lnTo>
                  <a:lnTo>
                    <a:pt x="907" y="793"/>
                  </a:lnTo>
                  <a:lnTo>
                    <a:pt x="850" y="793"/>
                  </a:lnTo>
                  <a:lnTo>
                    <a:pt x="850" y="737"/>
                  </a:lnTo>
                  <a:lnTo>
                    <a:pt x="793" y="737"/>
                  </a:lnTo>
                  <a:lnTo>
                    <a:pt x="793" y="680"/>
                  </a:lnTo>
                  <a:lnTo>
                    <a:pt x="737" y="680"/>
                  </a:lnTo>
                  <a:lnTo>
                    <a:pt x="737" y="510"/>
                  </a:lnTo>
                  <a:lnTo>
                    <a:pt x="793" y="510"/>
                  </a:lnTo>
                  <a:lnTo>
                    <a:pt x="793" y="340"/>
                  </a:lnTo>
                  <a:lnTo>
                    <a:pt x="737" y="340"/>
                  </a:lnTo>
                  <a:lnTo>
                    <a:pt x="737" y="170"/>
                  </a:lnTo>
                  <a:lnTo>
                    <a:pt x="567" y="170"/>
                  </a:lnTo>
                  <a:lnTo>
                    <a:pt x="567" y="113"/>
                  </a:lnTo>
                  <a:lnTo>
                    <a:pt x="510" y="113"/>
                  </a:lnTo>
                  <a:lnTo>
                    <a:pt x="510" y="5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2" name="Freeform 288"/>
            <p:cNvSpPr>
              <a:spLocks/>
            </p:cNvSpPr>
            <p:nvPr/>
          </p:nvSpPr>
          <p:spPr bwMode="auto">
            <a:xfrm>
              <a:off x="2967" y="5506"/>
              <a:ext cx="284" cy="170"/>
            </a:xfrm>
            <a:custGeom>
              <a:avLst/>
              <a:gdLst>
                <a:gd name="T0" fmla="*/ 227 w 284"/>
                <a:gd name="T1" fmla="*/ 0 h 170"/>
                <a:gd name="T2" fmla="*/ 0 w 284"/>
                <a:gd name="T3" fmla="*/ 0 h 170"/>
                <a:gd name="T4" fmla="*/ 0 w 284"/>
                <a:gd name="T5" fmla="*/ 114 h 170"/>
                <a:gd name="T6" fmla="*/ 114 w 284"/>
                <a:gd name="T7" fmla="*/ 114 h 170"/>
                <a:gd name="T8" fmla="*/ 114 w 284"/>
                <a:gd name="T9" fmla="*/ 170 h 170"/>
                <a:gd name="T10" fmla="*/ 227 w 284"/>
                <a:gd name="T11" fmla="*/ 170 h 170"/>
                <a:gd name="T12" fmla="*/ 227 w 284"/>
                <a:gd name="T13" fmla="*/ 114 h 170"/>
                <a:gd name="T14" fmla="*/ 284 w 284"/>
                <a:gd name="T15" fmla="*/ 114 h 170"/>
                <a:gd name="T16" fmla="*/ 284 w 284"/>
                <a:gd name="T17" fmla="*/ 57 h 170"/>
                <a:gd name="T18" fmla="*/ 227 w 284"/>
                <a:gd name="T19" fmla="*/ 57 h 170"/>
                <a:gd name="T20" fmla="*/ 227 w 284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4" h="170">
                  <a:moveTo>
                    <a:pt x="227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114" y="170"/>
                  </a:lnTo>
                  <a:lnTo>
                    <a:pt x="227" y="170"/>
                  </a:lnTo>
                  <a:lnTo>
                    <a:pt x="227" y="114"/>
                  </a:lnTo>
                  <a:lnTo>
                    <a:pt x="284" y="114"/>
                  </a:lnTo>
                  <a:lnTo>
                    <a:pt x="284" y="57"/>
                  </a:lnTo>
                  <a:lnTo>
                    <a:pt x="227" y="57"/>
                  </a:lnTo>
                  <a:lnTo>
                    <a:pt x="22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4" name="Freeform 290"/>
            <p:cNvSpPr>
              <a:spLocks/>
            </p:cNvSpPr>
            <p:nvPr/>
          </p:nvSpPr>
          <p:spPr bwMode="auto">
            <a:xfrm>
              <a:off x="76" y="3975"/>
              <a:ext cx="1644" cy="2155"/>
            </a:xfrm>
            <a:custGeom>
              <a:avLst/>
              <a:gdLst>
                <a:gd name="T0" fmla="*/ 680 w 1644"/>
                <a:gd name="T1" fmla="*/ 2155 h 2155"/>
                <a:gd name="T2" fmla="*/ 623 w 1644"/>
                <a:gd name="T3" fmla="*/ 2098 h 2155"/>
                <a:gd name="T4" fmla="*/ 567 w 1644"/>
                <a:gd name="T5" fmla="*/ 1758 h 2155"/>
                <a:gd name="T6" fmla="*/ 510 w 1644"/>
                <a:gd name="T7" fmla="*/ 1701 h 2155"/>
                <a:gd name="T8" fmla="*/ 567 w 1644"/>
                <a:gd name="T9" fmla="*/ 1531 h 2155"/>
                <a:gd name="T10" fmla="*/ 453 w 1644"/>
                <a:gd name="T11" fmla="*/ 1418 h 2155"/>
                <a:gd name="T12" fmla="*/ 396 w 1644"/>
                <a:gd name="T13" fmla="*/ 1248 h 2155"/>
                <a:gd name="T14" fmla="*/ 170 w 1644"/>
                <a:gd name="T15" fmla="*/ 1361 h 2155"/>
                <a:gd name="T16" fmla="*/ 226 w 1644"/>
                <a:gd name="T17" fmla="*/ 1191 h 2155"/>
                <a:gd name="T18" fmla="*/ 170 w 1644"/>
                <a:gd name="T19" fmla="*/ 1078 h 2155"/>
                <a:gd name="T20" fmla="*/ 56 w 1644"/>
                <a:gd name="T21" fmla="*/ 964 h 2155"/>
                <a:gd name="T22" fmla="*/ 0 w 1644"/>
                <a:gd name="T23" fmla="*/ 908 h 2155"/>
                <a:gd name="T24" fmla="*/ 56 w 1644"/>
                <a:gd name="T25" fmla="*/ 737 h 2155"/>
                <a:gd name="T26" fmla="*/ 113 w 1644"/>
                <a:gd name="T27" fmla="*/ 567 h 2155"/>
                <a:gd name="T28" fmla="*/ 170 w 1644"/>
                <a:gd name="T29" fmla="*/ 511 h 2155"/>
                <a:gd name="T30" fmla="*/ 226 w 1644"/>
                <a:gd name="T31" fmla="*/ 454 h 2155"/>
                <a:gd name="T32" fmla="*/ 340 w 1644"/>
                <a:gd name="T33" fmla="*/ 114 h 2155"/>
                <a:gd name="T34" fmla="*/ 396 w 1644"/>
                <a:gd name="T35" fmla="*/ 57 h 2155"/>
                <a:gd name="T36" fmla="*/ 510 w 1644"/>
                <a:gd name="T37" fmla="*/ 0 h 2155"/>
                <a:gd name="T38" fmla="*/ 567 w 1644"/>
                <a:gd name="T39" fmla="*/ 57 h 2155"/>
                <a:gd name="T40" fmla="*/ 907 w 1644"/>
                <a:gd name="T41" fmla="*/ 114 h 2155"/>
                <a:gd name="T42" fmla="*/ 963 w 1644"/>
                <a:gd name="T43" fmla="*/ 170 h 2155"/>
                <a:gd name="T44" fmla="*/ 1020 w 1644"/>
                <a:gd name="T45" fmla="*/ 227 h 2155"/>
                <a:gd name="T46" fmla="*/ 1077 w 1644"/>
                <a:gd name="T47" fmla="*/ 170 h 2155"/>
                <a:gd name="T48" fmla="*/ 1134 w 1644"/>
                <a:gd name="T49" fmla="*/ 227 h 2155"/>
                <a:gd name="T50" fmla="*/ 1077 w 1644"/>
                <a:gd name="T51" fmla="*/ 567 h 2155"/>
                <a:gd name="T52" fmla="*/ 1020 w 1644"/>
                <a:gd name="T53" fmla="*/ 624 h 2155"/>
                <a:gd name="T54" fmla="*/ 1077 w 1644"/>
                <a:gd name="T55" fmla="*/ 681 h 2155"/>
                <a:gd name="T56" fmla="*/ 1134 w 1644"/>
                <a:gd name="T57" fmla="*/ 737 h 2155"/>
                <a:gd name="T58" fmla="*/ 1190 w 1644"/>
                <a:gd name="T59" fmla="*/ 851 h 2155"/>
                <a:gd name="T60" fmla="*/ 1247 w 1644"/>
                <a:gd name="T61" fmla="*/ 908 h 2155"/>
                <a:gd name="T62" fmla="*/ 1417 w 1644"/>
                <a:gd name="T63" fmla="*/ 1134 h 2155"/>
                <a:gd name="T64" fmla="*/ 1587 w 1644"/>
                <a:gd name="T65" fmla="*/ 1191 h 2155"/>
                <a:gd name="T66" fmla="*/ 1530 w 1644"/>
                <a:gd name="T67" fmla="*/ 1304 h 2155"/>
                <a:gd name="T68" fmla="*/ 1587 w 1644"/>
                <a:gd name="T69" fmla="*/ 1361 h 2155"/>
                <a:gd name="T70" fmla="*/ 1644 w 1644"/>
                <a:gd name="T71" fmla="*/ 1475 h 2155"/>
                <a:gd name="T72" fmla="*/ 1530 w 1644"/>
                <a:gd name="T73" fmla="*/ 1531 h 2155"/>
                <a:gd name="T74" fmla="*/ 1417 w 1644"/>
                <a:gd name="T75" fmla="*/ 1588 h 2155"/>
                <a:gd name="T76" fmla="*/ 1360 w 1644"/>
                <a:gd name="T77" fmla="*/ 1645 h 2155"/>
                <a:gd name="T78" fmla="*/ 1417 w 1644"/>
                <a:gd name="T79" fmla="*/ 1701 h 2155"/>
                <a:gd name="T80" fmla="*/ 1247 w 1644"/>
                <a:gd name="T81" fmla="*/ 1758 h 2155"/>
                <a:gd name="T82" fmla="*/ 1134 w 1644"/>
                <a:gd name="T83" fmla="*/ 1701 h 2155"/>
                <a:gd name="T84" fmla="*/ 1077 w 1644"/>
                <a:gd name="T85" fmla="*/ 1758 h 2155"/>
                <a:gd name="T86" fmla="*/ 1020 w 1644"/>
                <a:gd name="T87" fmla="*/ 1871 h 2155"/>
                <a:gd name="T88" fmla="*/ 963 w 1644"/>
                <a:gd name="T89" fmla="*/ 1928 h 2155"/>
                <a:gd name="T90" fmla="*/ 907 w 1644"/>
                <a:gd name="T91" fmla="*/ 1985 h 2155"/>
                <a:gd name="T92" fmla="*/ 850 w 1644"/>
                <a:gd name="T93" fmla="*/ 2042 h 2155"/>
                <a:gd name="T94" fmla="*/ 793 w 1644"/>
                <a:gd name="T95" fmla="*/ 2098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644" h="2155">
                  <a:moveTo>
                    <a:pt x="793" y="2155"/>
                  </a:moveTo>
                  <a:lnTo>
                    <a:pt x="680" y="2155"/>
                  </a:lnTo>
                  <a:lnTo>
                    <a:pt x="680" y="2098"/>
                  </a:lnTo>
                  <a:lnTo>
                    <a:pt x="623" y="2098"/>
                  </a:lnTo>
                  <a:lnTo>
                    <a:pt x="623" y="1758"/>
                  </a:lnTo>
                  <a:lnTo>
                    <a:pt x="567" y="1758"/>
                  </a:lnTo>
                  <a:lnTo>
                    <a:pt x="567" y="1701"/>
                  </a:lnTo>
                  <a:lnTo>
                    <a:pt x="510" y="1701"/>
                  </a:lnTo>
                  <a:lnTo>
                    <a:pt x="510" y="1531"/>
                  </a:lnTo>
                  <a:lnTo>
                    <a:pt x="567" y="1531"/>
                  </a:lnTo>
                  <a:lnTo>
                    <a:pt x="567" y="1418"/>
                  </a:lnTo>
                  <a:lnTo>
                    <a:pt x="453" y="1418"/>
                  </a:lnTo>
                  <a:lnTo>
                    <a:pt x="453" y="1248"/>
                  </a:lnTo>
                  <a:lnTo>
                    <a:pt x="396" y="1248"/>
                  </a:lnTo>
                  <a:lnTo>
                    <a:pt x="396" y="1361"/>
                  </a:lnTo>
                  <a:lnTo>
                    <a:pt x="170" y="1361"/>
                  </a:lnTo>
                  <a:lnTo>
                    <a:pt x="170" y="1191"/>
                  </a:lnTo>
                  <a:lnTo>
                    <a:pt x="226" y="1191"/>
                  </a:lnTo>
                  <a:lnTo>
                    <a:pt x="226" y="1078"/>
                  </a:lnTo>
                  <a:lnTo>
                    <a:pt x="170" y="1078"/>
                  </a:lnTo>
                  <a:lnTo>
                    <a:pt x="170" y="964"/>
                  </a:lnTo>
                  <a:lnTo>
                    <a:pt x="56" y="964"/>
                  </a:lnTo>
                  <a:lnTo>
                    <a:pt x="56" y="908"/>
                  </a:lnTo>
                  <a:lnTo>
                    <a:pt x="0" y="908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567"/>
                  </a:lnTo>
                  <a:lnTo>
                    <a:pt x="113" y="567"/>
                  </a:lnTo>
                  <a:lnTo>
                    <a:pt x="113" y="511"/>
                  </a:lnTo>
                  <a:lnTo>
                    <a:pt x="170" y="511"/>
                  </a:lnTo>
                  <a:lnTo>
                    <a:pt x="170" y="454"/>
                  </a:lnTo>
                  <a:lnTo>
                    <a:pt x="226" y="454"/>
                  </a:lnTo>
                  <a:lnTo>
                    <a:pt x="226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6" y="57"/>
                  </a:lnTo>
                  <a:lnTo>
                    <a:pt x="396" y="0"/>
                  </a:lnTo>
                  <a:lnTo>
                    <a:pt x="510" y="0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907" y="114"/>
                  </a:lnTo>
                  <a:lnTo>
                    <a:pt x="907" y="170"/>
                  </a:lnTo>
                  <a:lnTo>
                    <a:pt x="963" y="170"/>
                  </a:lnTo>
                  <a:lnTo>
                    <a:pt x="963" y="227"/>
                  </a:lnTo>
                  <a:lnTo>
                    <a:pt x="1020" y="227"/>
                  </a:lnTo>
                  <a:lnTo>
                    <a:pt x="1020" y="170"/>
                  </a:lnTo>
                  <a:lnTo>
                    <a:pt x="1077" y="170"/>
                  </a:lnTo>
                  <a:lnTo>
                    <a:pt x="1077" y="227"/>
                  </a:lnTo>
                  <a:lnTo>
                    <a:pt x="1134" y="227"/>
                  </a:lnTo>
                  <a:lnTo>
                    <a:pt x="1134" y="567"/>
                  </a:lnTo>
                  <a:lnTo>
                    <a:pt x="1077" y="567"/>
                  </a:lnTo>
                  <a:lnTo>
                    <a:pt x="1077" y="624"/>
                  </a:lnTo>
                  <a:lnTo>
                    <a:pt x="1020" y="624"/>
                  </a:lnTo>
                  <a:lnTo>
                    <a:pt x="1020" y="681"/>
                  </a:lnTo>
                  <a:lnTo>
                    <a:pt x="1077" y="681"/>
                  </a:lnTo>
                  <a:lnTo>
                    <a:pt x="1077" y="737"/>
                  </a:lnTo>
                  <a:lnTo>
                    <a:pt x="1134" y="737"/>
                  </a:lnTo>
                  <a:lnTo>
                    <a:pt x="1134" y="851"/>
                  </a:lnTo>
                  <a:lnTo>
                    <a:pt x="1190" y="851"/>
                  </a:lnTo>
                  <a:lnTo>
                    <a:pt x="1190" y="908"/>
                  </a:lnTo>
                  <a:lnTo>
                    <a:pt x="1247" y="908"/>
                  </a:lnTo>
                  <a:lnTo>
                    <a:pt x="1247" y="1134"/>
                  </a:lnTo>
                  <a:lnTo>
                    <a:pt x="1417" y="1134"/>
                  </a:lnTo>
                  <a:lnTo>
                    <a:pt x="1417" y="1191"/>
                  </a:lnTo>
                  <a:lnTo>
                    <a:pt x="1587" y="1191"/>
                  </a:lnTo>
                  <a:lnTo>
                    <a:pt x="1587" y="1304"/>
                  </a:lnTo>
                  <a:lnTo>
                    <a:pt x="1530" y="1304"/>
                  </a:lnTo>
                  <a:lnTo>
                    <a:pt x="1530" y="1361"/>
                  </a:lnTo>
                  <a:lnTo>
                    <a:pt x="1587" y="1361"/>
                  </a:lnTo>
                  <a:lnTo>
                    <a:pt x="1587" y="1475"/>
                  </a:lnTo>
                  <a:lnTo>
                    <a:pt x="1644" y="1475"/>
                  </a:lnTo>
                  <a:lnTo>
                    <a:pt x="1644" y="1531"/>
                  </a:lnTo>
                  <a:lnTo>
                    <a:pt x="1530" y="1531"/>
                  </a:lnTo>
                  <a:lnTo>
                    <a:pt x="1530" y="1588"/>
                  </a:lnTo>
                  <a:lnTo>
                    <a:pt x="1417" y="1588"/>
                  </a:lnTo>
                  <a:lnTo>
                    <a:pt x="1417" y="1645"/>
                  </a:lnTo>
                  <a:lnTo>
                    <a:pt x="1360" y="1645"/>
                  </a:lnTo>
                  <a:lnTo>
                    <a:pt x="1360" y="1701"/>
                  </a:lnTo>
                  <a:lnTo>
                    <a:pt x="1417" y="1701"/>
                  </a:lnTo>
                  <a:lnTo>
                    <a:pt x="1417" y="1758"/>
                  </a:lnTo>
                  <a:lnTo>
                    <a:pt x="1247" y="1758"/>
                  </a:lnTo>
                  <a:lnTo>
                    <a:pt x="1247" y="1701"/>
                  </a:lnTo>
                  <a:lnTo>
                    <a:pt x="1134" y="1701"/>
                  </a:lnTo>
                  <a:lnTo>
                    <a:pt x="1134" y="1758"/>
                  </a:lnTo>
                  <a:lnTo>
                    <a:pt x="1077" y="1758"/>
                  </a:lnTo>
                  <a:lnTo>
                    <a:pt x="1077" y="1871"/>
                  </a:lnTo>
                  <a:lnTo>
                    <a:pt x="1020" y="1871"/>
                  </a:lnTo>
                  <a:lnTo>
                    <a:pt x="1020" y="1928"/>
                  </a:lnTo>
                  <a:lnTo>
                    <a:pt x="963" y="1928"/>
                  </a:lnTo>
                  <a:lnTo>
                    <a:pt x="963" y="1985"/>
                  </a:lnTo>
                  <a:lnTo>
                    <a:pt x="907" y="1985"/>
                  </a:lnTo>
                  <a:lnTo>
                    <a:pt x="907" y="2042"/>
                  </a:lnTo>
                  <a:lnTo>
                    <a:pt x="850" y="2042"/>
                  </a:lnTo>
                  <a:lnTo>
                    <a:pt x="850" y="2098"/>
                  </a:lnTo>
                  <a:lnTo>
                    <a:pt x="793" y="2098"/>
                  </a:lnTo>
                  <a:lnTo>
                    <a:pt x="793" y="215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6" name="Freeform 292"/>
            <p:cNvSpPr>
              <a:spLocks/>
            </p:cNvSpPr>
            <p:nvPr/>
          </p:nvSpPr>
          <p:spPr bwMode="auto">
            <a:xfrm>
              <a:off x="1096" y="3919"/>
              <a:ext cx="794" cy="2041"/>
            </a:xfrm>
            <a:custGeom>
              <a:avLst/>
              <a:gdLst>
                <a:gd name="T0" fmla="*/ 624 w 794"/>
                <a:gd name="T1" fmla="*/ 2041 h 2041"/>
                <a:gd name="T2" fmla="*/ 510 w 794"/>
                <a:gd name="T3" fmla="*/ 1984 h 2041"/>
                <a:gd name="T4" fmla="*/ 567 w 794"/>
                <a:gd name="T5" fmla="*/ 1927 h 2041"/>
                <a:gd name="T6" fmla="*/ 624 w 794"/>
                <a:gd name="T7" fmla="*/ 1814 h 2041"/>
                <a:gd name="T8" fmla="*/ 567 w 794"/>
                <a:gd name="T9" fmla="*/ 1531 h 2041"/>
                <a:gd name="T10" fmla="*/ 510 w 794"/>
                <a:gd name="T11" fmla="*/ 1417 h 2041"/>
                <a:gd name="T12" fmla="*/ 567 w 794"/>
                <a:gd name="T13" fmla="*/ 1360 h 2041"/>
                <a:gd name="T14" fmla="*/ 397 w 794"/>
                <a:gd name="T15" fmla="*/ 1247 h 2041"/>
                <a:gd name="T16" fmla="*/ 227 w 794"/>
                <a:gd name="T17" fmla="*/ 1190 h 2041"/>
                <a:gd name="T18" fmla="*/ 170 w 794"/>
                <a:gd name="T19" fmla="*/ 964 h 2041"/>
                <a:gd name="T20" fmla="*/ 114 w 794"/>
                <a:gd name="T21" fmla="*/ 907 h 2041"/>
                <a:gd name="T22" fmla="*/ 57 w 794"/>
                <a:gd name="T23" fmla="*/ 793 h 2041"/>
                <a:gd name="T24" fmla="*/ 0 w 794"/>
                <a:gd name="T25" fmla="*/ 737 h 2041"/>
                <a:gd name="T26" fmla="*/ 57 w 794"/>
                <a:gd name="T27" fmla="*/ 680 h 2041"/>
                <a:gd name="T28" fmla="*/ 114 w 794"/>
                <a:gd name="T29" fmla="*/ 623 h 2041"/>
                <a:gd name="T30" fmla="*/ 57 w 794"/>
                <a:gd name="T31" fmla="*/ 283 h 2041"/>
                <a:gd name="T32" fmla="*/ 0 w 794"/>
                <a:gd name="T33" fmla="*/ 226 h 2041"/>
                <a:gd name="T34" fmla="*/ 170 w 794"/>
                <a:gd name="T35" fmla="*/ 113 h 2041"/>
                <a:gd name="T36" fmla="*/ 284 w 794"/>
                <a:gd name="T37" fmla="*/ 170 h 2041"/>
                <a:gd name="T38" fmla="*/ 340 w 794"/>
                <a:gd name="T39" fmla="*/ 113 h 2041"/>
                <a:gd name="T40" fmla="*/ 397 w 794"/>
                <a:gd name="T41" fmla="*/ 56 h 2041"/>
                <a:gd name="T42" fmla="*/ 510 w 794"/>
                <a:gd name="T43" fmla="*/ 113 h 2041"/>
                <a:gd name="T44" fmla="*/ 567 w 794"/>
                <a:gd name="T45" fmla="*/ 56 h 2041"/>
                <a:gd name="T46" fmla="*/ 624 w 794"/>
                <a:gd name="T47" fmla="*/ 0 h 2041"/>
                <a:gd name="T48" fmla="*/ 681 w 794"/>
                <a:gd name="T49" fmla="*/ 113 h 2041"/>
                <a:gd name="T50" fmla="*/ 737 w 794"/>
                <a:gd name="T51" fmla="*/ 226 h 2041"/>
                <a:gd name="T52" fmla="*/ 794 w 794"/>
                <a:gd name="T53" fmla="*/ 453 h 2041"/>
                <a:gd name="T54" fmla="*/ 681 w 794"/>
                <a:gd name="T55" fmla="*/ 793 h 2041"/>
                <a:gd name="T56" fmla="*/ 737 w 794"/>
                <a:gd name="T57" fmla="*/ 1190 h 2041"/>
                <a:gd name="T58" fmla="*/ 794 w 794"/>
                <a:gd name="T59" fmla="*/ 1304 h 2041"/>
                <a:gd name="T60" fmla="*/ 737 w 794"/>
                <a:gd name="T61" fmla="*/ 1417 h 2041"/>
                <a:gd name="T62" fmla="*/ 794 w 794"/>
                <a:gd name="T63" fmla="*/ 1531 h 2041"/>
                <a:gd name="T64" fmla="*/ 737 w 794"/>
                <a:gd name="T65" fmla="*/ 1701 h 2041"/>
                <a:gd name="T66" fmla="*/ 794 w 794"/>
                <a:gd name="T67" fmla="*/ 1757 h 2041"/>
                <a:gd name="T68" fmla="*/ 737 w 794"/>
                <a:gd name="T69" fmla="*/ 1927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94" h="2041">
                  <a:moveTo>
                    <a:pt x="737" y="2041"/>
                  </a:moveTo>
                  <a:lnTo>
                    <a:pt x="624" y="2041"/>
                  </a:lnTo>
                  <a:lnTo>
                    <a:pt x="624" y="1984"/>
                  </a:lnTo>
                  <a:lnTo>
                    <a:pt x="510" y="1984"/>
                  </a:lnTo>
                  <a:lnTo>
                    <a:pt x="510" y="1927"/>
                  </a:lnTo>
                  <a:lnTo>
                    <a:pt x="567" y="1927"/>
                  </a:lnTo>
                  <a:lnTo>
                    <a:pt x="567" y="1814"/>
                  </a:lnTo>
                  <a:lnTo>
                    <a:pt x="624" y="1814"/>
                  </a:lnTo>
                  <a:lnTo>
                    <a:pt x="624" y="1531"/>
                  </a:lnTo>
                  <a:lnTo>
                    <a:pt x="567" y="1531"/>
                  </a:lnTo>
                  <a:lnTo>
                    <a:pt x="567" y="1417"/>
                  </a:lnTo>
                  <a:lnTo>
                    <a:pt x="510" y="1417"/>
                  </a:lnTo>
                  <a:lnTo>
                    <a:pt x="510" y="1360"/>
                  </a:lnTo>
                  <a:lnTo>
                    <a:pt x="567" y="1360"/>
                  </a:lnTo>
                  <a:lnTo>
                    <a:pt x="567" y="1247"/>
                  </a:lnTo>
                  <a:lnTo>
                    <a:pt x="397" y="1247"/>
                  </a:lnTo>
                  <a:lnTo>
                    <a:pt x="397" y="1190"/>
                  </a:lnTo>
                  <a:lnTo>
                    <a:pt x="227" y="1190"/>
                  </a:lnTo>
                  <a:lnTo>
                    <a:pt x="227" y="964"/>
                  </a:lnTo>
                  <a:lnTo>
                    <a:pt x="170" y="964"/>
                  </a:lnTo>
                  <a:lnTo>
                    <a:pt x="170" y="907"/>
                  </a:lnTo>
                  <a:lnTo>
                    <a:pt x="114" y="907"/>
                  </a:lnTo>
                  <a:lnTo>
                    <a:pt x="114" y="793"/>
                  </a:lnTo>
                  <a:lnTo>
                    <a:pt x="57" y="793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57" y="680"/>
                  </a:lnTo>
                  <a:lnTo>
                    <a:pt x="57" y="623"/>
                  </a:lnTo>
                  <a:lnTo>
                    <a:pt x="114" y="623"/>
                  </a:lnTo>
                  <a:lnTo>
                    <a:pt x="114" y="283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0" y="226"/>
                  </a:lnTo>
                  <a:lnTo>
                    <a:pt x="0" y="113"/>
                  </a:lnTo>
                  <a:lnTo>
                    <a:pt x="170" y="113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567" y="56"/>
                  </a:lnTo>
                  <a:lnTo>
                    <a:pt x="567" y="0"/>
                  </a:lnTo>
                  <a:lnTo>
                    <a:pt x="624" y="0"/>
                  </a:lnTo>
                  <a:lnTo>
                    <a:pt x="624" y="113"/>
                  </a:lnTo>
                  <a:lnTo>
                    <a:pt x="681" y="113"/>
                  </a:lnTo>
                  <a:lnTo>
                    <a:pt x="681" y="226"/>
                  </a:lnTo>
                  <a:lnTo>
                    <a:pt x="737" y="226"/>
                  </a:lnTo>
                  <a:lnTo>
                    <a:pt x="737" y="453"/>
                  </a:lnTo>
                  <a:lnTo>
                    <a:pt x="794" y="453"/>
                  </a:lnTo>
                  <a:lnTo>
                    <a:pt x="794" y="793"/>
                  </a:lnTo>
                  <a:lnTo>
                    <a:pt x="681" y="793"/>
                  </a:lnTo>
                  <a:lnTo>
                    <a:pt x="681" y="1190"/>
                  </a:lnTo>
                  <a:lnTo>
                    <a:pt x="737" y="1190"/>
                  </a:lnTo>
                  <a:lnTo>
                    <a:pt x="737" y="1304"/>
                  </a:lnTo>
                  <a:lnTo>
                    <a:pt x="794" y="1304"/>
                  </a:lnTo>
                  <a:lnTo>
                    <a:pt x="794" y="1417"/>
                  </a:lnTo>
                  <a:lnTo>
                    <a:pt x="737" y="1417"/>
                  </a:lnTo>
                  <a:lnTo>
                    <a:pt x="737" y="1531"/>
                  </a:lnTo>
                  <a:lnTo>
                    <a:pt x="794" y="1531"/>
                  </a:lnTo>
                  <a:lnTo>
                    <a:pt x="794" y="1701"/>
                  </a:lnTo>
                  <a:lnTo>
                    <a:pt x="737" y="1701"/>
                  </a:lnTo>
                  <a:lnTo>
                    <a:pt x="737" y="1757"/>
                  </a:lnTo>
                  <a:lnTo>
                    <a:pt x="794" y="1757"/>
                  </a:lnTo>
                  <a:lnTo>
                    <a:pt x="794" y="1927"/>
                  </a:lnTo>
                  <a:lnTo>
                    <a:pt x="737" y="1927"/>
                  </a:lnTo>
                  <a:lnTo>
                    <a:pt x="737" y="204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7" name="Freeform 293"/>
            <p:cNvSpPr>
              <a:spLocks/>
            </p:cNvSpPr>
            <p:nvPr/>
          </p:nvSpPr>
          <p:spPr bwMode="auto">
            <a:xfrm>
              <a:off x="1210" y="6640"/>
              <a:ext cx="623" cy="794"/>
            </a:xfrm>
            <a:custGeom>
              <a:avLst/>
              <a:gdLst>
                <a:gd name="T0" fmla="*/ 567 w 623"/>
                <a:gd name="T1" fmla="*/ 794 h 794"/>
                <a:gd name="T2" fmla="*/ 567 w 623"/>
                <a:gd name="T3" fmla="*/ 511 h 794"/>
                <a:gd name="T4" fmla="*/ 623 w 623"/>
                <a:gd name="T5" fmla="*/ 511 h 794"/>
                <a:gd name="T6" fmla="*/ 623 w 623"/>
                <a:gd name="T7" fmla="*/ 227 h 794"/>
                <a:gd name="T8" fmla="*/ 510 w 623"/>
                <a:gd name="T9" fmla="*/ 227 h 794"/>
                <a:gd name="T10" fmla="*/ 510 w 623"/>
                <a:gd name="T11" fmla="*/ 170 h 794"/>
                <a:gd name="T12" fmla="*/ 567 w 623"/>
                <a:gd name="T13" fmla="*/ 170 h 794"/>
                <a:gd name="T14" fmla="*/ 567 w 623"/>
                <a:gd name="T15" fmla="*/ 0 h 794"/>
                <a:gd name="T16" fmla="*/ 510 w 623"/>
                <a:gd name="T17" fmla="*/ 0 h 794"/>
                <a:gd name="T18" fmla="*/ 510 w 623"/>
                <a:gd name="T19" fmla="*/ 114 h 794"/>
                <a:gd name="T20" fmla="*/ 396 w 623"/>
                <a:gd name="T21" fmla="*/ 114 h 794"/>
                <a:gd name="T22" fmla="*/ 396 w 623"/>
                <a:gd name="T23" fmla="*/ 170 h 794"/>
                <a:gd name="T24" fmla="*/ 340 w 623"/>
                <a:gd name="T25" fmla="*/ 170 h 794"/>
                <a:gd name="T26" fmla="*/ 340 w 623"/>
                <a:gd name="T27" fmla="*/ 284 h 794"/>
                <a:gd name="T28" fmla="*/ 226 w 623"/>
                <a:gd name="T29" fmla="*/ 284 h 794"/>
                <a:gd name="T30" fmla="*/ 226 w 623"/>
                <a:gd name="T31" fmla="*/ 227 h 794"/>
                <a:gd name="T32" fmla="*/ 170 w 623"/>
                <a:gd name="T33" fmla="*/ 227 h 794"/>
                <a:gd name="T34" fmla="*/ 170 w 623"/>
                <a:gd name="T35" fmla="*/ 170 h 794"/>
                <a:gd name="T36" fmla="*/ 56 w 623"/>
                <a:gd name="T37" fmla="*/ 170 h 794"/>
                <a:gd name="T38" fmla="*/ 56 w 623"/>
                <a:gd name="T39" fmla="*/ 227 h 794"/>
                <a:gd name="T40" fmla="*/ 0 w 623"/>
                <a:gd name="T41" fmla="*/ 227 h 794"/>
                <a:gd name="T42" fmla="*/ 0 w 623"/>
                <a:gd name="T43" fmla="*/ 284 h 794"/>
                <a:gd name="T44" fmla="*/ 56 w 623"/>
                <a:gd name="T45" fmla="*/ 284 h 794"/>
                <a:gd name="T46" fmla="*/ 56 w 623"/>
                <a:gd name="T47" fmla="*/ 397 h 794"/>
                <a:gd name="T48" fmla="*/ 113 w 623"/>
                <a:gd name="T49" fmla="*/ 397 h 794"/>
                <a:gd name="T50" fmla="*/ 113 w 623"/>
                <a:gd name="T51" fmla="*/ 511 h 794"/>
                <a:gd name="T52" fmla="*/ 226 w 623"/>
                <a:gd name="T53" fmla="*/ 511 h 794"/>
                <a:gd name="T54" fmla="*/ 226 w 623"/>
                <a:gd name="T55" fmla="*/ 567 h 794"/>
                <a:gd name="T56" fmla="*/ 226 w 623"/>
                <a:gd name="T57" fmla="*/ 624 h 794"/>
                <a:gd name="T58" fmla="*/ 283 w 623"/>
                <a:gd name="T59" fmla="*/ 624 h 794"/>
                <a:gd name="T60" fmla="*/ 283 w 623"/>
                <a:gd name="T61" fmla="*/ 737 h 794"/>
                <a:gd name="T62" fmla="*/ 453 w 623"/>
                <a:gd name="T63" fmla="*/ 737 h 794"/>
                <a:gd name="T64" fmla="*/ 453 w 623"/>
                <a:gd name="T65" fmla="*/ 681 h 794"/>
                <a:gd name="T66" fmla="*/ 510 w 623"/>
                <a:gd name="T67" fmla="*/ 681 h 794"/>
                <a:gd name="T68" fmla="*/ 510 w 623"/>
                <a:gd name="T69" fmla="*/ 794 h 794"/>
                <a:gd name="T70" fmla="*/ 567 w 623"/>
                <a:gd name="T71" fmla="*/ 79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3" h="794">
                  <a:moveTo>
                    <a:pt x="567" y="794"/>
                  </a:moveTo>
                  <a:lnTo>
                    <a:pt x="567" y="511"/>
                  </a:lnTo>
                  <a:lnTo>
                    <a:pt x="623" y="511"/>
                  </a:lnTo>
                  <a:lnTo>
                    <a:pt x="623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0"/>
                  </a:lnTo>
                  <a:lnTo>
                    <a:pt x="510" y="0"/>
                  </a:lnTo>
                  <a:lnTo>
                    <a:pt x="510" y="114"/>
                  </a:lnTo>
                  <a:lnTo>
                    <a:pt x="396" y="114"/>
                  </a:lnTo>
                  <a:lnTo>
                    <a:pt x="396" y="170"/>
                  </a:lnTo>
                  <a:lnTo>
                    <a:pt x="340" y="170"/>
                  </a:lnTo>
                  <a:lnTo>
                    <a:pt x="340" y="284"/>
                  </a:lnTo>
                  <a:lnTo>
                    <a:pt x="226" y="284"/>
                  </a:lnTo>
                  <a:lnTo>
                    <a:pt x="226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56" y="17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284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113" y="397"/>
                  </a:lnTo>
                  <a:lnTo>
                    <a:pt x="113" y="511"/>
                  </a:lnTo>
                  <a:lnTo>
                    <a:pt x="226" y="511"/>
                  </a:lnTo>
                  <a:lnTo>
                    <a:pt x="226" y="567"/>
                  </a:lnTo>
                  <a:lnTo>
                    <a:pt x="226" y="624"/>
                  </a:lnTo>
                  <a:lnTo>
                    <a:pt x="283" y="624"/>
                  </a:lnTo>
                  <a:lnTo>
                    <a:pt x="283" y="737"/>
                  </a:lnTo>
                  <a:lnTo>
                    <a:pt x="453" y="737"/>
                  </a:lnTo>
                  <a:lnTo>
                    <a:pt x="453" y="681"/>
                  </a:lnTo>
                  <a:lnTo>
                    <a:pt x="510" y="681"/>
                  </a:lnTo>
                  <a:lnTo>
                    <a:pt x="510" y="794"/>
                  </a:lnTo>
                  <a:lnTo>
                    <a:pt x="567" y="79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8" name="Freeform 294"/>
            <p:cNvSpPr>
              <a:spLocks/>
            </p:cNvSpPr>
            <p:nvPr/>
          </p:nvSpPr>
          <p:spPr bwMode="auto">
            <a:xfrm>
              <a:off x="529" y="6300"/>
              <a:ext cx="624" cy="737"/>
            </a:xfrm>
            <a:custGeom>
              <a:avLst/>
              <a:gdLst>
                <a:gd name="T0" fmla="*/ 624 w 624"/>
                <a:gd name="T1" fmla="*/ 57 h 737"/>
                <a:gd name="T2" fmla="*/ 567 w 624"/>
                <a:gd name="T3" fmla="*/ 57 h 737"/>
                <a:gd name="T4" fmla="*/ 567 w 624"/>
                <a:gd name="T5" fmla="*/ 0 h 737"/>
                <a:gd name="T6" fmla="*/ 454 w 624"/>
                <a:gd name="T7" fmla="*/ 0 h 737"/>
                <a:gd name="T8" fmla="*/ 454 w 624"/>
                <a:gd name="T9" fmla="*/ 57 h 737"/>
                <a:gd name="T10" fmla="*/ 340 w 624"/>
                <a:gd name="T11" fmla="*/ 57 h 737"/>
                <a:gd name="T12" fmla="*/ 340 w 624"/>
                <a:gd name="T13" fmla="*/ 227 h 737"/>
                <a:gd name="T14" fmla="*/ 227 w 624"/>
                <a:gd name="T15" fmla="*/ 227 h 737"/>
                <a:gd name="T16" fmla="*/ 227 w 624"/>
                <a:gd name="T17" fmla="*/ 340 h 737"/>
                <a:gd name="T18" fmla="*/ 170 w 624"/>
                <a:gd name="T19" fmla="*/ 340 h 737"/>
                <a:gd name="T20" fmla="*/ 170 w 624"/>
                <a:gd name="T21" fmla="*/ 284 h 737"/>
                <a:gd name="T22" fmla="*/ 57 w 624"/>
                <a:gd name="T23" fmla="*/ 284 h 737"/>
                <a:gd name="T24" fmla="*/ 57 w 624"/>
                <a:gd name="T25" fmla="*/ 510 h 737"/>
                <a:gd name="T26" fmla="*/ 0 w 624"/>
                <a:gd name="T27" fmla="*/ 510 h 737"/>
                <a:gd name="T28" fmla="*/ 0 w 624"/>
                <a:gd name="T29" fmla="*/ 624 h 737"/>
                <a:gd name="T30" fmla="*/ 57 w 624"/>
                <a:gd name="T31" fmla="*/ 624 h 737"/>
                <a:gd name="T32" fmla="*/ 57 w 624"/>
                <a:gd name="T33" fmla="*/ 680 h 737"/>
                <a:gd name="T34" fmla="*/ 114 w 624"/>
                <a:gd name="T35" fmla="*/ 680 h 737"/>
                <a:gd name="T36" fmla="*/ 114 w 624"/>
                <a:gd name="T37" fmla="*/ 737 h 737"/>
                <a:gd name="T38" fmla="*/ 170 w 624"/>
                <a:gd name="T39" fmla="*/ 737 h 737"/>
                <a:gd name="T40" fmla="*/ 170 w 624"/>
                <a:gd name="T41" fmla="*/ 680 h 737"/>
                <a:gd name="T42" fmla="*/ 227 w 624"/>
                <a:gd name="T43" fmla="*/ 680 h 737"/>
                <a:gd name="T44" fmla="*/ 227 w 624"/>
                <a:gd name="T45" fmla="*/ 737 h 737"/>
                <a:gd name="T46" fmla="*/ 284 w 624"/>
                <a:gd name="T47" fmla="*/ 737 h 737"/>
                <a:gd name="T48" fmla="*/ 284 w 624"/>
                <a:gd name="T49" fmla="*/ 680 h 737"/>
                <a:gd name="T50" fmla="*/ 340 w 624"/>
                <a:gd name="T51" fmla="*/ 680 h 737"/>
                <a:gd name="T52" fmla="*/ 340 w 624"/>
                <a:gd name="T53" fmla="*/ 624 h 737"/>
                <a:gd name="T54" fmla="*/ 567 w 624"/>
                <a:gd name="T55" fmla="*/ 624 h 737"/>
                <a:gd name="T56" fmla="*/ 567 w 624"/>
                <a:gd name="T57" fmla="*/ 567 h 737"/>
                <a:gd name="T58" fmla="*/ 624 w 624"/>
                <a:gd name="T59" fmla="*/ 567 h 737"/>
                <a:gd name="T60" fmla="*/ 624 w 624"/>
                <a:gd name="T61" fmla="*/ 284 h 737"/>
                <a:gd name="T62" fmla="*/ 567 w 624"/>
                <a:gd name="T63" fmla="*/ 284 h 737"/>
                <a:gd name="T64" fmla="*/ 567 w 624"/>
                <a:gd name="T65" fmla="*/ 113 h 737"/>
                <a:gd name="T66" fmla="*/ 624 w 624"/>
                <a:gd name="T67" fmla="*/ 113 h 737"/>
                <a:gd name="T68" fmla="*/ 624 w 624"/>
                <a:gd name="T69" fmla="*/ 5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24" h="737">
                  <a:moveTo>
                    <a:pt x="624" y="57"/>
                  </a:moveTo>
                  <a:lnTo>
                    <a:pt x="567" y="57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57"/>
                  </a:lnTo>
                  <a:lnTo>
                    <a:pt x="340" y="57"/>
                  </a:lnTo>
                  <a:lnTo>
                    <a:pt x="340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170" y="340"/>
                  </a:lnTo>
                  <a:lnTo>
                    <a:pt x="170" y="284"/>
                  </a:lnTo>
                  <a:lnTo>
                    <a:pt x="57" y="284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624"/>
                  </a:lnTo>
                  <a:lnTo>
                    <a:pt x="57" y="624"/>
                  </a:lnTo>
                  <a:lnTo>
                    <a:pt x="57" y="680"/>
                  </a:lnTo>
                  <a:lnTo>
                    <a:pt x="114" y="680"/>
                  </a:lnTo>
                  <a:lnTo>
                    <a:pt x="114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227" y="680"/>
                  </a:lnTo>
                  <a:lnTo>
                    <a:pt x="227" y="737"/>
                  </a:lnTo>
                  <a:lnTo>
                    <a:pt x="284" y="737"/>
                  </a:lnTo>
                  <a:lnTo>
                    <a:pt x="284" y="680"/>
                  </a:lnTo>
                  <a:lnTo>
                    <a:pt x="340" y="680"/>
                  </a:lnTo>
                  <a:lnTo>
                    <a:pt x="340" y="624"/>
                  </a:lnTo>
                  <a:lnTo>
                    <a:pt x="567" y="624"/>
                  </a:lnTo>
                  <a:lnTo>
                    <a:pt x="567" y="567"/>
                  </a:lnTo>
                  <a:lnTo>
                    <a:pt x="624" y="567"/>
                  </a:lnTo>
                  <a:lnTo>
                    <a:pt x="624" y="284"/>
                  </a:lnTo>
                  <a:lnTo>
                    <a:pt x="567" y="284"/>
                  </a:lnTo>
                  <a:lnTo>
                    <a:pt x="567" y="113"/>
                  </a:lnTo>
                  <a:lnTo>
                    <a:pt x="624" y="113"/>
                  </a:lnTo>
                  <a:lnTo>
                    <a:pt x="624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9" name="Freeform 295"/>
            <p:cNvSpPr>
              <a:spLocks/>
            </p:cNvSpPr>
            <p:nvPr/>
          </p:nvSpPr>
          <p:spPr bwMode="auto">
            <a:xfrm>
              <a:off x="1096" y="6357"/>
              <a:ext cx="454" cy="567"/>
            </a:xfrm>
            <a:custGeom>
              <a:avLst/>
              <a:gdLst>
                <a:gd name="T0" fmla="*/ 0 w 454"/>
                <a:gd name="T1" fmla="*/ 56 h 567"/>
                <a:gd name="T2" fmla="*/ 170 w 454"/>
                <a:gd name="T3" fmla="*/ 56 h 567"/>
                <a:gd name="T4" fmla="*/ 170 w 454"/>
                <a:gd name="T5" fmla="*/ 0 h 567"/>
                <a:gd name="T6" fmla="*/ 340 w 454"/>
                <a:gd name="T7" fmla="*/ 0 h 567"/>
                <a:gd name="T8" fmla="*/ 340 w 454"/>
                <a:gd name="T9" fmla="*/ 227 h 567"/>
                <a:gd name="T10" fmla="*/ 397 w 454"/>
                <a:gd name="T11" fmla="*/ 227 h 567"/>
                <a:gd name="T12" fmla="*/ 397 w 454"/>
                <a:gd name="T13" fmla="*/ 453 h 567"/>
                <a:gd name="T14" fmla="*/ 454 w 454"/>
                <a:gd name="T15" fmla="*/ 453 h 567"/>
                <a:gd name="T16" fmla="*/ 454 w 454"/>
                <a:gd name="T17" fmla="*/ 567 h 567"/>
                <a:gd name="T18" fmla="*/ 340 w 454"/>
                <a:gd name="T19" fmla="*/ 567 h 567"/>
                <a:gd name="T20" fmla="*/ 340 w 454"/>
                <a:gd name="T21" fmla="*/ 510 h 567"/>
                <a:gd name="T22" fmla="*/ 284 w 454"/>
                <a:gd name="T23" fmla="*/ 510 h 567"/>
                <a:gd name="T24" fmla="*/ 284 w 454"/>
                <a:gd name="T25" fmla="*/ 453 h 567"/>
                <a:gd name="T26" fmla="*/ 170 w 454"/>
                <a:gd name="T27" fmla="*/ 453 h 567"/>
                <a:gd name="T28" fmla="*/ 170 w 454"/>
                <a:gd name="T29" fmla="*/ 510 h 567"/>
                <a:gd name="T30" fmla="*/ 114 w 454"/>
                <a:gd name="T31" fmla="*/ 510 h 567"/>
                <a:gd name="T32" fmla="*/ 114 w 454"/>
                <a:gd name="T33" fmla="*/ 453 h 567"/>
                <a:gd name="T34" fmla="*/ 57 w 454"/>
                <a:gd name="T35" fmla="*/ 453 h 567"/>
                <a:gd name="T36" fmla="*/ 57 w 454"/>
                <a:gd name="T37" fmla="*/ 227 h 567"/>
                <a:gd name="T38" fmla="*/ 0 w 454"/>
                <a:gd name="T39" fmla="*/ 227 h 567"/>
                <a:gd name="T40" fmla="*/ 0 w 454"/>
                <a:gd name="T41" fmla="*/ 113 h 567"/>
                <a:gd name="T42" fmla="*/ 0 w 454"/>
                <a:gd name="T43" fmla="*/ 56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54" h="567">
                  <a:moveTo>
                    <a:pt x="0" y="56"/>
                  </a:moveTo>
                  <a:lnTo>
                    <a:pt x="170" y="56"/>
                  </a:lnTo>
                  <a:lnTo>
                    <a:pt x="170" y="0"/>
                  </a:lnTo>
                  <a:lnTo>
                    <a:pt x="340" y="0"/>
                  </a:lnTo>
                  <a:lnTo>
                    <a:pt x="340" y="227"/>
                  </a:lnTo>
                  <a:lnTo>
                    <a:pt x="397" y="227"/>
                  </a:lnTo>
                  <a:lnTo>
                    <a:pt x="397" y="453"/>
                  </a:lnTo>
                  <a:lnTo>
                    <a:pt x="454" y="453"/>
                  </a:lnTo>
                  <a:lnTo>
                    <a:pt x="454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84" y="453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114" y="510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113"/>
                  </a:lnTo>
                  <a:lnTo>
                    <a:pt x="0" y="5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1" name="Freeform 297"/>
            <p:cNvSpPr>
              <a:spLocks/>
            </p:cNvSpPr>
            <p:nvPr/>
          </p:nvSpPr>
          <p:spPr bwMode="auto">
            <a:xfrm>
              <a:off x="2514" y="4769"/>
              <a:ext cx="623" cy="681"/>
            </a:xfrm>
            <a:custGeom>
              <a:avLst/>
              <a:gdLst>
                <a:gd name="T0" fmla="*/ 283 w 623"/>
                <a:gd name="T1" fmla="*/ 681 h 681"/>
                <a:gd name="T2" fmla="*/ 113 w 623"/>
                <a:gd name="T3" fmla="*/ 681 h 681"/>
                <a:gd name="T4" fmla="*/ 113 w 623"/>
                <a:gd name="T5" fmla="*/ 624 h 681"/>
                <a:gd name="T6" fmla="*/ 56 w 623"/>
                <a:gd name="T7" fmla="*/ 624 h 681"/>
                <a:gd name="T8" fmla="*/ 56 w 623"/>
                <a:gd name="T9" fmla="*/ 510 h 681"/>
                <a:gd name="T10" fmla="*/ 0 w 623"/>
                <a:gd name="T11" fmla="*/ 510 h 681"/>
                <a:gd name="T12" fmla="*/ 0 w 623"/>
                <a:gd name="T13" fmla="*/ 227 h 681"/>
                <a:gd name="T14" fmla="*/ 56 w 623"/>
                <a:gd name="T15" fmla="*/ 227 h 681"/>
                <a:gd name="T16" fmla="*/ 56 w 623"/>
                <a:gd name="T17" fmla="*/ 57 h 681"/>
                <a:gd name="T18" fmla="*/ 113 w 623"/>
                <a:gd name="T19" fmla="*/ 57 h 681"/>
                <a:gd name="T20" fmla="*/ 113 w 623"/>
                <a:gd name="T21" fmla="*/ 0 h 681"/>
                <a:gd name="T22" fmla="*/ 226 w 623"/>
                <a:gd name="T23" fmla="*/ 0 h 681"/>
                <a:gd name="T24" fmla="*/ 226 w 623"/>
                <a:gd name="T25" fmla="*/ 114 h 681"/>
                <a:gd name="T26" fmla="*/ 283 w 623"/>
                <a:gd name="T27" fmla="*/ 114 h 681"/>
                <a:gd name="T28" fmla="*/ 283 w 623"/>
                <a:gd name="T29" fmla="*/ 170 h 681"/>
                <a:gd name="T30" fmla="*/ 340 w 623"/>
                <a:gd name="T31" fmla="*/ 170 h 681"/>
                <a:gd name="T32" fmla="*/ 340 w 623"/>
                <a:gd name="T33" fmla="*/ 227 h 681"/>
                <a:gd name="T34" fmla="*/ 453 w 623"/>
                <a:gd name="T35" fmla="*/ 227 h 681"/>
                <a:gd name="T36" fmla="*/ 453 w 623"/>
                <a:gd name="T37" fmla="*/ 170 h 681"/>
                <a:gd name="T38" fmla="*/ 623 w 623"/>
                <a:gd name="T39" fmla="*/ 170 h 681"/>
                <a:gd name="T40" fmla="*/ 623 w 623"/>
                <a:gd name="T41" fmla="*/ 227 h 681"/>
                <a:gd name="T42" fmla="*/ 567 w 623"/>
                <a:gd name="T43" fmla="*/ 227 h 681"/>
                <a:gd name="T44" fmla="*/ 567 w 623"/>
                <a:gd name="T45" fmla="*/ 397 h 681"/>
                <a:gd name="T46" fmla="*/ 510 w 623"/>
                <a:gd name="T47" fmla="*/ 397 h 681"/>
                <a:gd name="T48" fmla="*/ 510 w 623"/>
                <a:gd name="T49" fmla="*/ 510 h 681"/>
                <a:gd name="T50" fmla="*/ 453 w 623"/>
                <a:gd name="T51" fmla="*/ 510 h 681"/>
                <a:gd name="T52" fmla="*/ 453 w 623"/>
                <a:gd name="T53" fmla="*/ 567 h 681"/>
                <a:gd name="T54" fmla="*/ 397 w 623"/>
                <a:gd name="T55" fmla="*/ 567 h 681"/>
                <a:gd name="T56" fmla="*/ 397 w 623"/>
                <a:gd name="T57" fmla="*/ 624 h 681"/>
                <a:gd name="T58" fmla="*/ 283 w 623"/>
                <a:gd name="T59" fmla="*/ 624 h 681"/>
                <a:gd name="T60" fmla="*/ 283 w 623"/>
                <a:gd name="T61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23" h="681">
                  <a:moveTo>
                    <a:pt x="283" y="681"/>
                  </a:moveTo>
                  <a:lnTo>
                    <a:pt x="113" y="681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56" y="510"/>
                  </a:lnTo>
                  <a:lnTo>
                    <a:pt x="0" y="510"/>
                  </a:lnTo>
                  <a:lnTo>
                    <a:pt x="0" y="227"/>
                  </a:lnTo>
                  <a:lnTo>
                    <a:pt x="56" y="227"/>
                  </a:lnTo>
                  <a:lnTo>
                    <a:pt x="56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226" y="0"/>
                  </a:lnTo>
                  <a:lnTo>
                    <a:pt x="226" y="114"/>
                  </a:lnTo>
                  <a:lnTo>
                    <a:pt x="283" y="114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453" y="227"/>
                  </a:lnTo>
                  <a:lnTo>
                    <a:pt x="453" y="170"/>
                  </a:lnTo>
                  <a:lnTo>
                    <a:pt x="623" y="170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397"/>
                  </a:lnTo>
                  <a:lnTo>
                    <a:pt x="510" y="397"/>
                  </a:lnTo>
                  <a:lnTo>
                    <a:pt x="510" y="510"/>
                  </a:lnTo>
                  <a:lnTo>
                    <a:pt x="453" y="510"/>
                  </a:lnTo>
                  <a:lnTo>
                    <a:pt x="453" y="567"/>
                  </a:lnTo>
                  <a:lnTo>
                    <a:pt x="397" y="567"/>
                  </a:lnTo>
                  <a:lnTo>
                    <a:pt x="397" y="624"/>
                  </a:lnTo>
                  <a:lnTo>
                    <a:pt x="283" y="624"/>
                  </a:lnTo>
                  <a:lnTo>
                    <a:pt x="283" y="68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2" name="Freeform 298"/>
            <p:cNvSpPr>
              <a:spLocks/>
            </p:cNvSpPr>
            <p:nvPr/>
          </p:nvSpPr>
          <p:spPr bwMode="auto">
            <a:xfrm>
              <a:off x="1833" y="5846"/>
              <a:ext cx="57" cy="171"/>
            </a:xfrm>
            <a:custGeom>
              <a:avLst/>
              <a:gdLst>
                <a:gd name="T0" fmla="*/ 57 w 57"/>
                <a:gd name="T1" fmla="*/ 0 h 171"/>
                <a:gd name="T2" fmla="*/ 57 w 57"/>
                <a:gd name="T3" fmla="*/ 171 h 171"/>
                <a:gd name="T4" fmla="*/ 0 w 57"/>
                <a:gd name="T5" fmla="*/ 171 h 171"/>
                <a:gd name="T6" fmla="*/ 0 w 57"/>
                <a:gd name="T7" fmla="*/ 0 h 171"/>
                <a:gd name="T8" fmla="*/ 57 w 57"/>
                <a:gd name="T9" fmla="*/ 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171">
                  <a:moveTo>
                    <a:pt x="57" y="0"/>
                  </a:moveTo>
                  <a:lnTo>
                    <a:pt x="57" y="171"/>
                  </a:lnTo>
                  <a:lnTo>
                    <a:pt x="0" y="171"/>
                  </a:lnTo>
                  <a:lnTo>
                    <a:pt x="0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3" name="Freeform 299"/>
            <p:cNvSpPr>
              <a:spLocks/>
            </p:cNvSpPr>
            <p:nvPr/>
          </p:nvSpPr>
          <p:spPr bwMode="auto">
            <a:xfrm>
              <a:off x="1606" y="5903"/>
              <a:ext cx="341" cy="454"/>
            </a:xfrm>
            <a:custGeom>
              <a:avLst/>
              <a:gdLst>
                <a:gd name="T0" fmla="*/ 284 w 341"/>
                <a:gd name="T1" fmla="*/ 114 h 454"/>
                <a:gd name="T2" fmla="*/ 284 w 341"/>
                <a:gd name="T3" fmla="*/ 227 h 454"/>
                <a:gd name="T4" fmla="*/ 341 w 341"/>
                <a:gd name="T5" fmla="*/ 227 h 454"/>
                <a:gd name="T6" fmla="*/ 341 w 341"/>
                <a:gd name="T7" fmla="*/ 284 h 454"/>
                <a:gd name="T8" fmla="*/ 284 w 341"/>
                <a:gd name="T9" fmla="*/ 284 h 454"/>
                <a:gd name="T10" fmla="*/ 284 w 341"/>
                <a:gd name="T11" fmla="*/ 454 h 454"/>
                <a:gd name="T12" fmla="*/ 171 w 341"/>
                <a:gd name="T13" fmla="*/ 454 h 454"/>
                <a:gd name="T14" fmla="*/ 171 w 341"/>
                <a:gd name="T15" fmla="*/ 340 h 454"/>
                <a:gd name="T16" fmla="*/ 114 w 341"/>
                <a:gd name="T17" fmla="*/ 340 h 454"/>
                <a:gd name="T18" fmla="*/ 114 w 341"/>
                <a:gd name="T19" fmla="*/ 284 h 454"/>
                <a:gd name="T20" fmla="*/ 57 w 341"/>
                <a:gd name="T21" fmla="*/ 284 h 454"/>
                <a:gd name="T22" fmla="*/ 57 w 341"/>
                <a:gd name="T23" fmla="*/ 114 h 454"/>
                <a:gd name="T24" fmla="*/ 0 w 341"/>
                <a:gd name="T25" fmla="*/ 114 h 454"/>
                <a:gd name="T26" fmla="*/ 0 w 341"/>
                <a:gd name="T27" fmla="*/ 0 h 454"/>
                <a:gd name="T28" fmla="*/ 114 w 341"/>
                <a:gd name="T29" fmla="*/ 0 h 454"/>
                <a:gd name="T30" fmla="*/ 114 w 341"/>
                <a:gd name="T31" fmla="*/ 57 h 454"/>
                <a:gd name="T32" fmla="*/ 171 w 341"/>
                <a:gd name="T33" fmla="*/ 57 h 454"/>
                <a:gd name="T34" fmla="*/ 227 w 341"/>
                <a:gd name="T35" fmla="*/ 57 h 454"/>
                <a:gd name="T36" fmla="*/ 227 w 341"/>
                <a:gd name="T37" fmla="*/ 114 h 454"/>
                <a:gd name="T38" fmla="*/ 284 w 341"/>
                <a:gd name="T39" fmla="*/ 11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1" h="454">
                  <a:moveTo>
                    <a:pt x="284" y="114"/>
                  </a:moveTo>
                  <a:lnTo>
                    <a:pt x="284" y="227"/>
                  </a:lnTo>
                  <a:lnTo>
                    <a:pt x="341" y="227"/>
                  </a:lnTo>
                  <a:lnTo>
                    <a:pt x="341" y="284"/>
                  </a:lnTo>
                  <a:lnTo>
                    <a:pt x="284" y="284"/>
                  </a:lnTo>
                  <a:lnTo>
                    <a:pt x="284" y="454"/>
                  </a:lnTo>
                  <a:lnTo>
                    <a:pt x="171" y="454"/>
                  </a:lnTo>
                  <a:lnTo>
                    <a:pt x="171" y="340"/>
                  </a:lnTo>
                  <a:lnTo>
                    <a:pt x="114" y="340"/>
                  </a:lnTo>
                  <a:lnTo>
                    <a:pt x="114" y="284"/>
                  </a:lnTo>
                  <a:lnTo>
                    <a:pt x="57" y="284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284" y="11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4" name="Freeform 300"/>
            <p:cNvSpPr>
              <a:spLocks/>
            </p:cNvSpPr>
            <p:nvPr/>
          </p:nvSpPr>
          <p:spPr bwMode="auto">
            <a:xfrm>
              <a:off x="1436" y="5506"/>
              <a:ext cx="284" cy="454"/>
            </a:xfrm>
            <a:custGeom>
              <a:avLst/>
              <a:gdLst>
                <a:gd name="T0" fmla="*/ 284 w 284"/>
                <a:gd name="T1" fmla="*/ 0 h 454"/>
                <a:gd name="T2" fmla="*/ 170 w 284"/>
                <a:gd name="T3" fmla="*/ 0 h 454"/>
                <a:gd name="T4" fmla="*/ 170 w 284"/>
                <a:gd name="T5" fmla="*/ 57 h 454"/>
                <a:gd name="T6" fmla="*/ 57 w 284"/>
                <a:gd name="T7" fmla="*/ 57 h 454"/>
                <a:gd name="T8" fmla="*/ 57 w 284"/>
                <a:gd name="T9" fmla="*/ 114 h 454"/>
                <a:gd name="T10" fmla="*/ 0 w 284"/>
                <a:gd name="T11" fmla="*/ 114 h 454"/>
                <a:gd name="T12" fmla="*/ 0 w 284"/>
                <a:gd name="T13" fmla="*/ 170 h 454"/>
                <a:gd name="T14" fmla="*/ 57 w 284"/>
                <a:gd name="T15" fmla="*/ 170 h 454"/>
                <a:gd name="T16" fmla="*/ 57 w 284"/>
                <a:gd name="T17" fmla="*/ 227 h 454"/>
                <a:gd name="T18" fmla="*/ 0 w 284"/>
                <a:gd name="T19" fmla="*/ 227 h 454"/>
                <a:gd name="T20" fmla="*/ 0 w 284"/>
                <a:gd name="T21" fmla="*/ 284 h 454"/>
                <a:gd name="T22" fmla="*/ 57 w 284"/>
                <a:gd name="T23" fmla="*/ 284 h 454"/>
                <a:gd name="T24" fmla="*/ 57 w 284"/>
                <a:gd name="T25" fmla="*/ 340 h 454"/>
                <a:gd name="T26" fmla="*/ 114 w 284"/>
                <a:gd name="T27" fmla="*/ 340 h 454"/>
                <a:gd name="T28" fmla="*/ 114 w 284"/>
                <a:gd name="T29" fmla="*/ 454 h 454"/>
                <a:gd name="T30" fmla="*/ 170 w 284"/>
                <a:gd name="T31" fmla="*/ 454 h 454"/>
                <a:gd name="T32" fmla="*/ 170 w 284"/>
                <a:gd name="T33" fmla="*/ 340 h 454"/>
                <a:gd name="T34" fmla="*/ 227 w 284"/>
                <a:gd name="T35" fmla="*/ 340 h 454"/>
                <a:gd name="T36" fmla="*/ 227 w 284"/>
                <a:gd name="T37" fmla="*/ 227 h 454"/>
                <a:gd name="T38" fmla="*/ 284 w 284"/>
                <a:gd name="T39" fmla="*/ 227 h 454"/>
                <a:gd name="T40" fmla="*/ 284 w 284"/>
                <a:gd name="T41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84" h="454">
                  <a:moveTo>
                    <a:pt x="284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57" y="57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340"/>
                  </a:lnTo>
                  <a:lnTo>
                    <a:pt x="114" y="340"/>
                  </a:lnTo>
                  <a:lnTo>
                    <a:pt x="114" y="454"/>
                  </a:lnTo>
                  <a:lnTo>
                    <a:pt x="170" y="454"/>
                  </a:lnTo>
                  <a:lnTo>
                    <a:pt x="170" y="340"/>
                  </a:lnTo>
                  <a:lnTo>
                    <a:pt x="227" y="340"/>
                  </a:lnTo>
                  <a:lnTo>
                    <a:pt x="227" y="227"/>
                  </a:lnTo>
                  <a:lnTo>
                    <a:pt x="284" y="227"/>
                  </a:lnTo>
                  <a:lnTo>
                    <a:pt x="284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6" name="Freeform 302"/>
            <p:cNvSpPr>
              <a:spLocks/>
            </p:cNvSpPr>
            <p:nvPr/>
          </p:nvSpPr>
          <p:spPr bwMode="auto">
            <a:xfrm>
              <a:off x="1777" y="4429"/>
              <a:ext cx="623" cy="1191"/>
            </a:xfrm>
            <a:custGeom>
              <a:avLst/>
              <a:gdLst>
                <a:gd name="T0" fmla="*/ 623 w 623"/>
                <a:gd name="T1" fmla="*/ 964 h 1191"/>
                <a:gd name="T2" fmla="*/ 623 w 623"/>
                <a:gd name="T3" fmla="*/ 737 h 1191"/>
                <a:gd name="T4" fmla="*/ 567 w 623"/>
                <a:gd name="T5" fmla="*/ 737 h 1191"/>
                <a:gd name="T6" fmla="*/ 567 w 623"/>
                <a:gd name="T7" fmla="*/ 624 h 1191"/>
                <a:gd name="T8" fmla="*/ 510 w 623"/>
                <a:gd name="T9" fmla="*/ 624 h 1191"/>
                <a:gd name="T10" fmla="*/ 510 w 623"/>
                <a:gd name="T11" fmla="*/ 567 h 1191"/>
                <a:gd name="T12" fmla="*/ 567 w 623"/>
                <a:gd name="T13" fmla="*/ 567 h 1191"/>
                <a:gd name="T14" fmla="*/ 567 w 623"/>
                <a:gd name="T15" fmla="*/ 283 h 1191"/>
                <a:gd name="T16" fmla="*/ 510 w 623"/>
                <a:gd name="T17" fmla="*/ 283 h 1191"/>
                <a:gd name="T18" fmla="*/ 510 w 623"/>
                <a:gd name="T19" fmla="*/ 227 h 1191"/>
                <a:gd name="T20" fmla="*/ 453 w 623"/>
                <a:gd name="T21" fmla="*/ 227 h 1191"/>
                <a:gd name="T22" fmla="*/ 453 w 623"/>
                <a:gd name="T23" fmla="*/ 170 h 1191"/>
                <a:gd name="T24" fmla="*/ 283 w 623"/>
                <a:gd name="T25" fmla="*/ 170 h 1191"/>
                <a:gd name="T26" fmla="*/ 283 w 623"/>
                <a:gd name="T27" fmla="*/ 113 h 1191"/>
                <a:gd name="T28" fmla="*/ 226 w 623"/>
                <a:gd name="T29" fmla="*/ 113 h 1191"/>
                <a:gd name="T30" fmla="*/ 226 w 623"/>
                <a:gd name="T31" fmla="*/ 0 h 1191"/>
                <a:gd name="T32" fmla="*/ 113 w 623"/>
                <a:gd name="T33" fmla="*/ 0 h 1191"/>
                <a:gd name="T34" fmla="*/ 113 w 623"/>
                <a:gd name="T35" fmla="*/ 283 h 1191"/>
                <a:gd name="T36" fmla="*/ 0 w 623"/>
                <a:gd name="T37" fmla="*/ 283 h 1191"/>
                <a:gd name="T38" fmla="*/ 0 w 623"/>
                <a:gd name="T39" fmla="*/ 680 h 1191"/>
                <a:gd name="T40" fmla="*/ 56 w 623"/>
                <a:gd name="T41" fmla="*/ 680 h 1191"/>
                <a:gd name="T42" fmla="*/ 56 w 623"/>
                <a:gd name="T43" fmla="*/ 794 h 1191"/>
                <a:gd name="T44" fmla="*/ 113 w 623"/>
                <a:gd name="T45" fmla="*/ 794 h 1191"/>
                <a:gd name="T46" fmla="*/ 113 w 623"/>
                <a:gd name="T47" fmla="*/ 907 h 1191"/>
                <a:gd name="T48" fmla="*/ 170 w 623"/>
                <a:gd name="T49" fmla="*/ 907 h 1191"/>
                <a:gd name="T50" fmla="*/ 170 w 623"/>
                <a:gd name="T51" fmla="*/ 964 h 1191"/>
                <a:gd name="T52" fmla="*/ 226 w 623"/>
                <a:gd name="T53" fmla="*/ 964 h 1191"/>
                <a:gd name="T54" fmla="*/ 226 w 623"/>
                <a:gd name="T55" fmla="*/ 1077 h 1191"/>
                <a:gd name="T56" fmla="*/ 340 w 623"/>
                <a:gd name="T57" fmla="*/ 1077 h 1191"/>
                <a:gd name="T58" fmla="*/ 340 w 623"/>
                <a:gd name="T59" fmla="*/ 1134 h 1191"/>
                <a:gd name="T60" fmla="*/ 396 w 623"/>
                <a:gd name="T61" fmla="*/ 1134 h 1191"/>
                <a:gd name="T62" fmla="*/ 396 w 623"/>
                <a:gd name="T63" fmla="*/ 1191 h 1191"/>
                <a:gd name="T64" fmla="*/ 567 w 623"/>
                <a:gd name="T65" fmla="*/ 1191 h 1191"/>
                <a:gd name="T66" fmla="*/ 567 w 623"/>
                <a:gd name="T67" fmla="*/ 1134 h 1191"/>
                <a:gd name="T68" fmla="*/ 623 w 623"/>
                <a:gd name="T69" fmla="*/ 1134 h 1191"/>
                <a:gd name="T70" fmla="*/ 623 w 623"/>
                <a:gd name="T71" fmla="*/ 964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3" h="1191">
                  <a:moveTo>
                    <a:pt x="623" y="964"/>
                  </a:moveTo>
                  <a:lnTo>
                    <a:pt x="623" y="737"/>
                  </a:lnTo>
                  <a:lnTo>
                    <a:pt x="567" y="737"/>
                  </a:lnTo>
                  <a:lnTo>
                    <a:pt x="567" y="624"/>
                  </a:lnTo>
                  <a:lnTo>
                    <a:pt x="510" y="624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283"/>
                  </a:lnTo>
                  <a:lnTo>
                    <a:pt x="510" y="283"/>
                  </a:lnTo>
                  <a:lnTo>
                    <a:pt x="510" y="227"/>
                  </a:lnTo>
                  <a:lnTo>
                    <a:pt x="453" y="227"/>
                  </a:lnTo>
                  <a:lnTo>
                    <a:pt x="453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0"/>
                  </a:lnTo>
                  <a:lnTo>
                    <a:pt x="113" y="0"/>
                  </a:lnTo>
                  <a:lnTo>
                    <a:pt x="113" y="283"/>
                  </a:lnTo>
                  <a:lnTo>
                    <a:pt x="0" y="283"/>
                  </a:lnTo>
                  <a:lnTo>
                    <a:pt x="0" y="680"/>
                  </a:lnTo>
                  <a:lnTo>
                    <a:pt x="56" y="680"/>
                  </a:lnTo>
                  <a:lnTo>
                    <a:pt x="56" y="794"/>
                  </a:lnTo>
                  <a:lnTo>
                    <a:pt x="113" y="794"/>
                  </a:lnTo>
                  <a:lnTo>
                    <a:pt x="113" y="907"/>
                  </a:lnTo>
                  <a:lnTo>
                    <a:pt x="170" y="907"/>
                  </a:lnTo>
                  <a:lnTo>
                    <a:pt x="170" y="964"/>
                  </a:lnTo>
                  <a:lnTo>
                    <a:pt x="226" y="964"/>
                  </a:lnTo>
                  <a:lnTo>
                    <a:pt x="226" y="1077"/>
                  </a:lnTo>
                  <a:lnTo>
                    <a:pt x="340" y="1077"/>
                  </a:lnTo>
                  <a:lnTo>
                    <a:pt x="340" y="1134"/>
                  </a:lnTo>
                  <a:lnTo>
                    <a:pt x="396" y="1134"/>
                  </a:lnTo>
                  <a:lnTo>
                    <a:pt x="396" y="1191"/>
                  </a:lnTo>
                  <a:lnTo>
                    <a:pt x="567" y="1191"/>
                  </a:lnTo>
                  <a:lnTo>
                    <a:pt x="567" y="1134"/>
                  </a:lnTo>
                  <a:lnTo>
                    <a:pt x="623" y="1134"/>
                  </a:lnTo>
                  <a:lnTo>
                    <a:pt x="623" y="96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7" name="Freeform 303"/>
            <p:cNvSpPr>
              <a:spLocks/>
            </p:cNvSpPr>
            <p:nvPr/>
          </p:nvSpPr>
          <p:spPr bwMode="auto">
            <a:xfrm>
              <a:off x="1663" y="6243"/>
              <a:ext cx="170" cy="284"/>
            </a:xfrm>
            <a:custGeom>
              <a:avLst/>
              <a:gdLst>
                <a:gd name="T0" fmla="*/ 57 w 170"/>
                <a:gd name="T1" fmla="*/ 0 h 284"/>
                <a:gd name="T2" fmla="*/ 57 w 170"/>
                <a:gd name="T3" fmla="*/ 114 h 284"/>
                <a:gd name="T4" fmla="*/ 0 w 170"/>
                <a:gd name="T5" fmla="*/ 114 h 284"/>
                <a:gd name="T6" fmla="*/ 0 w 170"/>
                <a:gd name="T7" fmla="*/ 284 h 284"/>
                <a:gd name="T8" fmla="*/ 114 w 170"/>
                <a:gd name="T9" fmla="*/ 284 h 284"/>
                <a:gd name="T10" fmla="*/ 114 w 170"/>
                <a:gd name="T11" fmla="*/ 227 h 284"/>
                <a:gd name="T12" fmla="*/ 170 w 170"/>
                <a:gd name="T13" fmla="*/ 227 h 284"/>
                <a:gd name="T14" fmla="*/ 170 w 170"/>
                <a:gd name="T15" fmla="*/ 114 h 284"/>
                <a:gd name="T16" fmla="*/ 114 w 170"/>
                <a:gd name="T17" fmla="*/ 114 h 284"/>
                <a:gd name="T18" fmla="*/ 114 w 170"/>
                <a:gd name="T19" fmla="*/ 0 h 284"/>
                <a:gd name="T20" fmla="*/ 57 w 170"/>
                <a:gd name="T21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284">
                  <a:moveTo>
                    <a:pt x="57" y="0"/>
                  </a:moveTo>
                  <a:lnTo>
                    <a:pt x="57" y="114"/>
                  </a:lnTo>
                  <a:lnTo>
                    <a:pt x="0" y="114"/>
                  </a:lnTo>
                  <a:lnTo>
                    <a:pt x="0" y="284"/>
                  </a:lnTo>
                  <a:lnTo>
                    <a:pt x="114" y="284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8" name="Freeform 304"/>
            <p:cNvSpPr>
              <a:spLocks/>
            </p:cNvSpPr>
            <p:nvPr/>
          </p:nvSpPr>
          <p:spPr bwMode="auto">
            <a:xfrm>
              <a:off x="1493" y="6527"/>
              <a:ext cx="284" cy="283"/>
            </a:xfrm>
            <a:custGeom>
              <a:avLst/>
              <a:gdLst>
                <a:gd name="T0" fmla="*/ 284 w 284"/>
                <a:gd name="T1" fmla="*/ 0 h 283"/>
                <a:gd name="T2" fmla="*/ 113 w 284"/>
                <a:gd name="T3" fmla="*/ 0 h 283"/>
                <a:gd name="T4" fmla="*/ 113 w 284"/>
                <a:gd name="T5" fmla="*/ 57 h 283"/>
                <a:gd name="T6" fmla="*/ 0 w 284"/>
                <a:gd name="T7" fmla="*/ 57 h 283"/>
                <a:gd name="T8" fmla="*/ 0 w 284"/>
                <a:gd name="T9" fmla="*/ 283 h 283"/>
                <a:gd name="T10" fmla="*/ 113 w 284"/>
                <a:gd name="T11" fmla="*/ 283 h 283"/>
                <a:gd name="T12" fmla="*/ 113 w 284"/>
                <a:gd name="T13" fmla="*/ 227 h 283"/>
                <a:gd name="T14" fmla="*/ 170 w 284"/>
                <a:gd name="T15" fmla="*/ 227 h 283"/>
                <a:gd name="T16" fmla="*/ 227 w 284"/>
                <a:gd name="T17" fmla="*/ 227 h 283"/>
                <a:gd name="T18" fmla="*/ 227 w 284"/>
                <a:gd name="T19" fmla="*/ 113 h 283"/>
                <a:gd name="T20" fmla="*/ 284 w 284"/>
                <a:gd name="T21" fmla="*/ 113 h 283"/>
                <a:gd name="T22" fmla="*/ 284 w 284"/>
                <a:gd name="T23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84" h="283">
                  <a:moveTo>
                    <a:pt x="284" y="0"/>
                  </a:moveTo>
                  <a:lnTo>
                    <a:pt x="113" y="0"/>
                  </a:lnTo>
                  <a:lnTo>
                    <a:pt x="113" y="57"/>
                  </a:lnTo>
                  <a:lnTo>
                    <a:pt x="0" y="57"/>
                  </a:lnTo>
                  <a:lnTo>
                    <a:pt x="0" y="283"/>
                  </a:lnTo>
                  <a:lnTo>
                    <a:pt x="113" y="283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227" y="227"/>
                  </a:lnTo>
                  <a:lnTo>
                    <a:pt x="227" y="113"/>
                  </a:lnTo>
                  <a:lnTo>
                    <a:pt x="284" y="113"/>
                  </a:lnTo>
                  <a:lnTo>
                    <a:pt x="284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9" name="Freeform 305"/>
            <p:cNvSpPr>
              <a:spLocks/>
            </p:cNvSpPr>
            <p:nvPr/>
          </p:nvSpPr>
          <p:spPr bwMode="auto">
            <a:xfrm>
              <a:off x="1720" y="6300"/>
              <a:ext cx="397" cy="567"/>
            </a:xfrm>
            <a:custGeom>
              <a:avLst/>
              <a:gdLst>
                <a:gd name="T0" fmla="*/ 0 w 397"/>
                <a:gd name="T1" fmla="*/ 567 h 567"/>
                <a:gd name="T2" fmla="*/ 170 w 397"/>
                <a:gd name="T3" fmla="*/ 567 h 567"/>
                <a:gd name="T4" fmla="*/ 170 w 397"/>
                <a:gd name="T5" fmla="*/ 510 h 567"/>
                <a:gd name="T6" fmla="*/ 227 w 397"/>
                <a:gd name="T7" fmla="*/ 510 h 567"/>
                <a:gd name="T8" fmla="*/ 227 w 397"/>
                <a:gd name="T9" fmla="*/ 397 h 567"/>
                <a:gd name="T10" fmla="*/ 283 w 397"/>
                <a:gd name="T11" fmla="*/ 397 h 567"/>
                <a:gd name="T12" fmla="*/ 283 w 397"/>
                <a:gd name="T13" fmla="*/ 284 h 567"/>
                <a:gd name="T14" fmla="*/ 340 w 397"/>
                <a:gd name="T15" fmla="*/ 284 h 567"/>
                <a:gd name="T16" fmla="*/ 340 w 397"/>
                <a:gd name="T17" fmla="*/ 170 h 567"/>
                <a:gd name="T18" fmla="*/ 397 w 397"/>
                <a:gd name="T19" fmla="*/ 170 h 567"/>
                <a:gd name="T20" fmla="*/ 397 w 397"/>
                <a:gd name="T21" fmla="*/ 57 h 567"/>
                <a:gd name="T22" fmla="*/ 340 w 397"/>
                <a:gd name="T23" fmla="*/ 57 h 567"/>
                <a:gd name="T24" fmla="*/ 340 w 397"/>
                <a:gd name="T25" fmla="*/ 0 h 567"/>
                <a:gd name="T26" fmla="*/ 170 w 397"/>
                <a:gd name="T27" fmla="*/ 0 h 567"/>
                <a:gd name="T28" fmla="*/ 170 w 397"/>
                <a:gd name="T29" fmla="*/ 57 h 567"/>
                <a:gd name="T30" fmla="*/ 113 w 397"/>
                <a:gd name="T31" fmla="*/ 57 h 567"/>
                <a:gd name="T32" fmla="*/ 113 w 397"/>
                <a:gd name="T33" fmla="*/ 170 h 567"/>
                <a:gd name="T34" fmla="*/ 57 w 397"/>
                <a:gd name="T35" fmla="*/ 170 h 567"/>
                <a:gd name="T36" fmla="*/ 57 w 397"/>
                <a:gd name="T37" fmla="*/ 510 h 567"/>
                <a:gd name="T38" fmla="*/ 0 w 397"/>
                <a:gd name="T39" fmla="*/ 510 h 567"/>
                <a:gd name="T40" fmla="*/ 0 w 397"/>
                <a:gd name="T41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7" h="567">
                  <a:moveTo>
                    <a:pt x="0" y="567"/>
                  </a:moveTo>
                  <a:lnTo>
                    <a:pt x="170" y="567"/>
                  </a:lnTo>
                  <a:lnTo>
                    <a:pt x="170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284"/>
                  </a:lnTo>
                  <a:lnTo>
                    <a:pt x="340" y="284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56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0" name="Freeform 306"/>
            <p:cNvSpPr>
              <a:spLocks/>
            </p:cNvSpPr>
            <p:nvPr/>
          </p:nvSpPr>
          <p:spPr bwMode="auto">
            <a:xfrm>
              <a:off x="1833" y="5336"/>
              <a:ext cx="907" cy="964"/>
            </a:xfrm>
            <a:custGeom>
              <a:avLst/>
              <a:gdLst>
                <a:gd name="T0" fmla="*/ 57 w 907"/>
                <a:gd name="T1" fmla="*/ 907 h 964"/>
                <a:gd name="T2" fmla="*/ 57 w 907"/>
                <a:gd name="T3" fmla="*/ 851 h 964"/>
                <a:gd name="T4" fmla="*/ 114 w 907"/>
                <a:gd name="T5" fmla="*/ 851 h 964"/>
                <a:gd name="T6" fmla="*/ 114 w 907"/>
                <a:gd name="T7" fmla="*/ 794 h 964"/>
                <a:gd name="T8" fmla="*/ 57 w 907"/>
                <a:gd name="T9" fmla="*/ 794 h 964"/>
                <a:gd name="T10" fmla="*/ 57 w 907"/>
                <a:gd name="T11" fmla="*/ 340 h 964"/>
                <a:gd name="T12" fmla="*/ 0 w 907"/>
                <a:gd name="T13" fmla="*/ 340 h 964"/>
                <a:gd name="T14" fmla="*/ 0 w 907"/>
                <a:gd name="T15" fmla="*/ 284 h 964"/>
                <a:gd name="T16" fmla="*/ 57 w 907"/>
                <a:gd name="T17" fmla="*/ 284 h 964"/>
                <a:gd name="T18" fmla="*/ 57 w 907"/>
                <a:gd name="T19" fmla="*/ 114 h 964"/>
                <a:gd name="T20" fmla="*/ 0 w 907"/>
                <a:gd name="T21" fmla="*/ 114 h 964"/>
                <a:gd name="T22" fmla="*/ 0 w 907"/>
                <a:gd name="T23" fmla="*/ 0 h 964"/>
                <a:gd name="T24" fmla="*/ 114 w 907"/>
                <a:gd name="T25" fmla="*/ 0 h 964"/>
                <a:gd name="T26" fmla="*/ 114 w 907"/>
                <a:gd name="T27" fmla="*/ 57 h 964"/>
                <a:gd name="T28" fmla="*/ 170 w 907"/>
                <a:gd name="T29" fmla="*/ 57 h 964"/>
                <a:gd name="T30" fmla="*/ 170 w 907"/>
                <a:gd name="T31" fmla="*/ 170 h 964"/>
                <a:gd name="T32" fmla="*/ 284 w 907"/>
                <a:gd name="T33" fmla="*/ 170 h 964"/>
                <a:gd name="T34" fmla="*/ 284 w 907"/>
                <a:gd name="T35" fmla="*/ 227 h 964"/>
                <a:gd name="T36" fmla="*/ 340 w 907"/>
                <a:gd name="T37" fmla="*/ 227 h 964"/>
                <a:gd name="T38" fmla="*/ 340 w 907"/>
                <a:gd name="T39" fmla="*/ 284 h 964"/>
                <a:gd name="T40" fmla="*/ 511 w 907"/>
                <a:gd name="T41" fmla="*/ 284 h 964"/>
                <a:gd name="T42" fmla="*/ 511 w 907"/>
                <a:gd name="T43" fmla="*/ 227 h 964"/>
                <a:gd name="T44" fmla="*/ 567 w 907"/>
                <a:gd name="T45" fmla="*/ 227 h 964"/>
                <a:gd name="T46" fmla="*/ 567 w 907"/>
                <a:gd name="T47" fmla="*/ 57 h 964"/>
                <a:gd name="T48" fmla="*/ 624 w 907"/>
                <a:gd name="T49" fmla="*/ 57 h 964"/>
                <a:gd name="T50" fmla="*/ 624 w 907"/>
                <a:gd name="T51" fmla="*/ 114 h 964"/>
                <a:gd name="T52" fmla="*/ 681 w 907"/>
                <a:gd name="T53" fmla="*/ 114 h 964"/>
                <a:gd name="T54" fmla="*/ 681 w 907"/>
                <a:gd name="T55" fmla="*/ 170 h 964"/>
                <a:gd name="T56" fmla="*/ 794 w 907"/>
                <a:gd name="T57" fmla="*/ 170 h 964"/>
                <a:gd name="T58" fmla="*/ 794 w 907"/>
                <a:gd name="T59" fmla="*/ 227 h 964"/>
                <a:gd name="T60" fmla="*/ 681 w 907"/>
                <a:gd name="T61" fmla="*/ 227 h 964"/>
                <a:gd name="T62" fmla="*/ 681 w 907"/>
                <a:gd name="T63" fmla="*/ 284 h 964"/>
                <a:gd name="T64" fmla="*/ 624 w 907"/>
                <a:gd name="T65" fmla="*/ 284 h 964"/>
                <a:gd name="T66" fmla="*/ 624 w 907"/>
                <a:gd name="T67" fmla="*/ 397 h 964"/>
                <a:gd name="T68" fmla="*/ 851 w 907"/>
                <a:gd name="T69" fmla="*/ 397 h 964"/>
                <a:gd name="T70" fmla="*/ 851 w 907"/>
                <a:gd name="T71" fmla="*/ 454 h 964"/>
                <a:gd name="T72" fmla="*/ 907 w 907"/>
                <a:gd name="T73" fmla="*/ 454 h 964"/>
                <a:gd name="T74" fmla="*/ 907 w 907"/>
                <a:gd name="T75" fmla="*/ 510 h 964"/>
                <a:gd name="T76" fmla="*/ 794 w 907"/>
                <a:gd name="T77" fmla="*/ 510 h 964"/>
                <a:gd name="T78" fmla="*/ 794 w 907"/>
                <a:gd name="T79" fmla="*/ 567 h 964"/>
                <a:gd name="T80" fmla="*/ 737 w 907"/>
                <a:gd name="T81" fmla="*/ 567 h 964"/>
                <a:gd name="T82" fmla="*/ 737 w 907"/>
                <a:gd name="T83" fmla="*/ 624 h 964"/>
                <a:gd name="T84" fmla="*/ 681 w 907"/>
                <a:gd name="T85" fmla="*/ 624 h 964"/>
                <a:gd name="T86" fmla="*/ 681 w 907"/>
                <a:gd name="T87" fmla="*/ 567 h 964"/>
                <a:gd name="T88" fmla="*/ 567 w 907"/>
                <a:gd name="T89" fmla="*/ 567 h 964"/>
                <a:gd name="T90" fmla="*/ 567 w 907"/>
                <a:gd name="T91" fmla="*/ 794 h 964"/>
                <a:gd name="T92" fmla="*/ 511 w 907"/>
                <a:gd name="T93" fmla="*/ 794 h 964"/>
                <a:gd name="T94" fmla="*/ 511 w 907"/>
                <a:gd name="T95" fmla="*/ 737 h 964"/>
                <a:gd name="T96" fmla="*/ 340 w 907"/>
                <a:gd name="T97" fmla="*/ 737 h 964"/>
                <a:gd name="T98" fmla="*/ 340 w 907"/>
                <a:gd name="T99" fmla="*/ 907 h 964"/>
                <a:gd name="T100" fmla="*/ 227 w 907"/>
                <a:gd name="T101" fmla="*/ 907 h 964"/>
                <a:gd name="T102" fmla="*/ 227 w 907"/>
                <a:gd name="T103" fmla="*/ 964 h 964"/>
                <a:gd name="T104" fmla="*/ 57 w 907"/>
                <a:gd name="T105" fmla="*/ 964 h 964"/>
                <a:gd name="T106" fmla="*/ 57 w 907"/>
                <a:gd name="T107" fmla="*/ 90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07" h="964">
                  <a:moveTo>
                    <a:pt x="57" y="907"/>
                  </a:moveTo>
                  <a:lnTo>
                    <a:pt x="57" y="851"/>
                  </a:lnTo>
                  <a:lnTo>
                    <a:pt x="114" y="851"/>
                  </a:lnTo>
                  <a:lnTo>
                    <a:pt x="114" y="794"/>
                  </a:lnTo>
                  <a:lnTo>
                    <a:pt x="57" y="794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511" y="284"/>
                  </a:lnTo>
                  <a:lnTo>
                    <a:pt x="511" y="227"/>
                  </a:lnTo>
                  <a:lnTo>
                    <a:pt x="567" y="227"/>
                  </a:lnTo>
                  <a:lnTo>
                    <a:pt x="567" y="57"/>
                  </a:lnTo>
                  <a:lnTo>
                    <a:pt x="624" y="57"/>
                  </a:lnTo>
                  <a:lnTo>
                    <a:pt x="624" y="114"/>
                  </a:lnTo>
                  <a:lnTo>
                    <a:pt x="681" y="114"/>
                  </a:lnTo>
                  <a:lnTo>
                    <a:pt x="681" y="170"/>
                  </a:lnTo>
                  <a:lnTo>
                    <a:pt x="794" y="170"/>
                  </a:lnTo>
                  <a:lnTo>
                    <a:pt x="794" y="227"/>
                  </a:lnTo>
                  <a:lnTo>
                    <a:pt x="681" y="227"/>
                  </a:lnTo>
                  <a:lnTo>
                    <a:pt x="681" y="284"/>
                  </a:lnTo>
                  <a:lnTo>
                    <a:pt x="624" y="284"/>
                  </a:lnTo>
                  <a:lnTo>
                    <a:pt x="624" y="397"/>
                  </a:lnTo>
                  <a:lnTo>
                    <a:pt x="851" y="397"/>
                  </a:lnTo>
                  <a:lnTo>
                    <a:pt x="851" y="454"/>
                  </a:lnTo>
                  <a:lnTo>
                    <a:pt x="907" y="454"/>
                  </a:lnTo>
                  <a:lnTo>
                    <a:pt x="907" y="510"/>
                  </a:lnTo>
                  <a:lnTo>
                    <a:pt x="794" y="510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624"/>
                  </a:lnTo>
                  <a:lnTo>
                    <a:pt x="681" y="624"/>
                  </a:lnTo>
                  <a:lnTo>
                    <a:pt x="681" y="567"/>
                  </a:lnTo>
                  <a:lnTo>
                    <a:pt x="567" y="567"/>
                  </a:lnTo>
                  <a:lnTo>
                    <a:pt x="567" y="794"/>
                  </a:lnTo>
                  <a:lnTo>
                    <a:pt x="511" y="794"/>
                  </a:lnTo>
                  <a:lnTo>
                    <a:pt x="511" y="737"/>
                  </a:lnTo>
                  <a:lnTo>
                    <a:pt x="340" y="737"/>
                  </a:lnTo>
                  <a:lnTo>
                    <a:pt x="340" y="907"/>
                  </a:lnTo>
                  <a:lnTo>
                    <a:pt x="227" y="907"/>
                  </a:lnTo>
                  <a:lnTo>
                    <a:pt x="227" y="964"/>
                  </a:lnTo>
                  <a:lnTo>
                    <a:pt x="57" y="964"/>
                  </a:lnTo>
                  <a:lnTo>
                    <a:pt x="57" y="90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1" name="Freeform 307"/>
            <p:cNvSpPr>
              <a:spLocks/>
            </p:cNvSpPr>
            <p:nvPr/>
          </p:nvSpPr>
          <p:spPr bwMode="auto">
            <a:xfrm>
              <a:off x="643" y="6073"/>
              <a:ext cx="453" cy="567"/>
            </a:xfrm>
            <a:custGeom>
              <a:avLst/>
              <a:gdLst>
                <a:gd name="T0" fmla="*/ 283 w 453"/>
                <a:gd name="T1" fmla="*/ 0 h 567"/>
                <a:gd name="T2" fmla="*/ 283 w 453"/>
                <a:gd name="T3" fmla="*/ 57 h 567"/>
                <a:gd name="T4" fmla="*/ 340 w 453"/>
                <a:gd name="T5" fmla="*/ 57 h 567"/>
                <a:gd name="T6" fmla="*/ 340 w 453"/>
                <a:gd name="T7" fmla="*/ 170 h 567"/>
                <a:gd name="T8" fmla="*/ 453 w 453"/>
                <a:gd name="T9" fmla="*/ 170 h 567"/>
                <a:gd name="T10" fmla="*/ 453 w 453"/>
                <a:gd name="T11" fmla="*/ 227 h 567"/>
                <a:gd name="T12" fmla="*/ 340 w 453"/>
                <a:gd name="T13" fmla="*/ 227 h 567"/>
                <a:gd name="T14" fmla="*/ 340 w 453"/>
                <a:gd name="T15" fmla="*/ 284 h 567"/>
                <a:gd name="T16" fmla="*/ 226 w 453"/>
                <a:gd name="T17" fmla="*/ 284 h 567"/>
                <a:gd name="T18" fmla="*/ 226 w 453"/>
                <a:gd name="T19" fmla="*/ 454 h 567"/>
                <a:gd name="T20" fmla="*/ 113 w 453"/>
                <a:gd name="T21" fmla="*/ 454 h 567"/>
                <a:gd name="T22" fmla="*/ 113 w 453"/>
                <a:gd name="T23" fmla="*/ 567 h 567"/>
                <a:gd name="T24" fmla="*/ 56 w 453"/>
                <a:gd name="T25" fmla="*/ 567 h 567"/>
                <a:gd name="T26" fmla="*/ 56 w 453"/>
                <a:gd name="T27" fmla="*/ 511 h 567"/>
                <a:gd name="T28" fmla="*/ 0 w 453"/>
                <a:gd name="T29" fmla="*/ 511 h 567"/>
                <a:gd name="T30" fmla="*/ 0 w 453"/>
                <a:gd name="T31" fmla="*/ 340 h 567"/>
                <a:gd name="T32" fmla="*/ 56 w 453"/>
                <a:gd name="T33" fmla="*/ 340 h 567"/>
                <a:gd name="T34" fmla="*/ 56 w 453"/>
                <a:gd name="T35" fmla="*/ 227 h 567"/>
                <a:gd name="T36" fmla="*/ 0 w 453"/>
                <a:gd name="T37" fmla="*/ 227 h 567"/>
                <a:gd name="T38" fmla="*/ 0 w 453"/>
                <a:gd name="T39" fmla="*/ 114 h 567"/>
                <a:gd name="T40" fmla="*/ 113 w 453"/>
                <a:gd name="T41" fmla="*/ 114 h 567"/>
                <a:gd name="T42" fmla="*/ 113 w 453"/>
                <a:gd name="T43" fmla="*/ 57 h 567"/>
                <a:gd name="T44" fmla="*/ 226 w 453"/>
                <a:gd name="T45" fmla="*/ 57 h 567"/>
                <a:gd name="T46" fmla="*/ 226 w 453"/>
                <a:gd name="T47" fmla="*/ 0 h 567"/>
                <a:gd name="T48" fmla="*/ 283 w 453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53" h="567">
                  <a:moveTo>
                    <a:pt x="283" y="0"/>
                  </a:moveTo>
                  <a:lnTo>
                    <a:pt x="283" y="57"/>
                  </a:lnTo>
                  <a:lnTo>
                    <a:pt x="340" y="57"/>
                  </a:lnTo>
                  <a:lnTo>
                    <a:pt x="340" y="170"/>
                  </a:lnTo>
                  <a:lnTo>
                    <a:pt x="453" y="170"/>
                  </a:lnTo>
                  <a:lnTo>
                    <a:pt x="453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226" y="284"/>
                  </a:lnTo>
                  <a:lnTo>
                    <a:pt x="226" y="454"/>
                  </a:lnTo>
                  <a:lnTo>
                    <a:pt x="113" y="454"/>
                  </a:lnTo>
                  <a:lnTo>
                    <a:pt x="113" y="567"/>
                  </a:lnTo>
                  <a:lnTo>
                    <a:pt x="56" y="567"/>
                  </a:lnTo>
                  <a:lnTo>
                    <a:pt x="56" y="511"/>
                  </a:lnTo>
                  <a:lnTo>
                    <a:pt x="0" y="511"/>
                  </a:lnTo>
                  <a:lnTo>
                    <a:pt x="0" y="340"/>
                  </a:lnTo>
                  <a:lnTo>
                    <a:pt x="56" y="34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57"/>
                  </a:lnTo>
                  <a:lnTo>
                    <a:pt x="226" y="57"/>
                  </a:lnTo>
                  <a:lnTo>
                    <a:pt x="226" y="0"/>
                  </a:lnTo>
                  <a:lnTo>
                    <a:pt x="283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2" name="Freeform 308"/>
            <p:cNvSpPr>
              <a:spLocks/>
            </p:cNvSpPr>
            <p:nvPr/>
          </p:nvSpPr>
          <p:spPr bwMode="auto">
            <a:xfrm>
              <a:off x="926" y="5846"/>
              <a:ext cx="397" cy="567"/>
            </a:xfrm>
            <a:custGeom>
              <a:avLst/>
              <a:gdLst>
                <a:gd name="T0" fmla="*/ 340 w 397"/>
                <a:gd name="T1" fmla="*/ 567 h 567"/>
                <a:gd name="T2" fmla="*/ 227 w 397"/>
                <a:gd name="T3" fmla="*/ 567 h 567"/>
                <a:gd name="T4" fmla="*/ 227 w 397"/>
                <a:gd name="T5" fmla="*/ 511 h 567"/>
                <a:gd name="T6" fmla="*/ 170 w 397"/>
                <a:gd name="T7" fmla="*/ 511 h 567"/>
                <a:gd name="T8" fmla="*/ 170 w 397"/>
                <a:gd name="T9" fmla="*/ 397 h 567"/>
                <a:gd name="T10" fmla="*/ 57 w 397"/>
                <a:gd name="T11" fmla="*/ 397 h 567"/>
                <a:gd name="T12" fmla="*/ 57 w 397"/>
                <a:gd name="T13" fmla="*/ 284 h 567"/>
                <a:gd name="T14" fmla="*/ 0 w 397"/>
                <a:gd name="T15" fmla="*/ 284 h 567"/>
                <a:gd name="T16" fmla="*/ 0 w 397"/>
                <a:gd name="T17" fmla="*/ 171 h 567"/>
                <a:gd name="T18" fmla="*/ 57 w 397"/>
                <a:gd name="T19" fmla="*/ 171 h 567"/>
                <a:gd name="T20" fmla="*/ 57 w 397"/>
                <a:gd name="T21" fmla="*/ 114 h 567"/>
                <a:gd name="T22" fmla="*/ 113 w 397"/>
                <a:gd name="T23" fmla="*/ 114 h 567"/>
                <a:gd name="T24" fmla="*/ 113 w 397"/>
                <a:gd name="T25" fmla="*/ 57 h 567"/>
                <a:gd name="T26" fmla="*/ 170 w 397"/>
                <a:gd name="T27" fmla="*/ 57 h 567"/>
                <a:gd name="T28" fmla="*/ 170 w 397"/>
                <a:gd name="T29" fmla="*/ 0 h 567"/>
                <a:gd name="T30" fmla="*/ 227 w 397"/>
                <a:gd name="T31" fmla="*/ 0 h 567"/>
                <a:gd name="T32" fmla="*/ 227 w 397"/>
                <a:gd name="T33" fmla="*/ 114 h 567"/>
                <a:gd name="T34" fmla="*/ 340 w 397"/>
                <a:gd name="T35" fmla="*/ 114 h 567"/>
                <a:gd name="T36" fmla="*/ 340 w 397"/>
                <a:gd name="T37" fmla="*/ 341 h 567"/>
                <a:gd name="T38" fmla="*/ 397 w 397"/>
                <a:gd name="T39" fmla="*/ 341 h 567"/>
                <a:gd name="T40" fmla="*/ 397 w 397"/>
                <a:gd name="T41" fmla="*/ 454 h 567"/>
                <a:gd name="T42" fmla="*/ 340 w 397"/>
                <a:gd name="T43" fmla="*/ 454 h 567"/>
                <a:gd name="T44" fmla="*/ 340 w 397"/>
                <a:gd name="T4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97" h="567">
                  <a:moveTo>
                    <a:pt x="340" y="567"/>
                  </a:moveTo>
                  <a:lnTo>
                    <a:pt x="227" y="567"/>
                  </a:lnTo>
                  <a:lnTo>
                    <a:pt x="227" y="511"/>
                  </a:lnTo>
                  <a:lnTo>
                    <a:pt x="170" y="511"/>
                  </a:lnTo>
                  <a:lnTo>
                    <a:pt x="170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1"/>
                  </a:lnTo>
                  <a:lnTo>
                    <a:pt x="57" y="171"/>
                  </a:lnTo>
                  <a:lnTo>
                    <a:pt x="57" y="114"/>
                  </a:lnTo>
                  <a:lnTo>
                    <a:pt x="113" y="114"/>
                  </a:lnTo>
                  <a:lnTo>
                    <a:pt x="113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340" y="454"/>
                  </a:lnTo>
                  <a:lnTo>
                    <a:pt x="340" y="56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3" name="Freeform 309"/>
            <p:cNvSpPr>
              <a:spLocks/>
            </p:cNvSpPr>
            <p:nvPr/>
          </p:nvSpPr>
          <p:spPr bwMode="auto">
            <a:xfrm>
              <a:off x="1153" y="5676"/>
              <a:ext cx="340" cy="341"/>
            </a:xfrm>
            <a:custGeom>
              <a:avLst/>
              <a:gdLst>
                <a:gd name="T0" fmla="*/ 340 w 340"/>
                <a:gd name="T1" fmla="*/ 170 h 341"/>
                <a:gd name="T2" fmla="*/ 283 w 340"/>
                <a:gd name="T3" fmla="*/ 170 h 341"/>
                <a:gd name="T4" fmla="*/ 283 w 340"/>
                <a:gd name="T5" fmla="*/ 341 h 341"/>
                <a:gd name="T6" fmla="*/ 113 w 340"/>
                <a:gd name="T7" fmla="*/ 341 h 341"/>
                <a:gd name="T8" fmla="*/ 113 w 340"/>
                <a:gd name="T9" fmla="*/ 284 h 341"/>
                <a:gd name="T10" fmla="*/ 0 w 340"/>
                <a:gd name="T11" fmla="*/ 284 h 341"/>
                <a:gd name="T12" fmla="*/ 0 w 340"/>
                <a:gd name="T13" fmla="*/ 57 h 341"/>
                <a:gd name="T14" fmla="*/ 57 w 340"/>
                <a:gd name="T15" fmla="*/ 57 h 341"/>
                <a:gd name="T16" fmla="*/ 57 w 340"/>
                <a:gd name="T17" fmla="*/ 0 h 341"/>
                <a:gd name="T18" fmla="*/ 170 w 340"/>
                <a:gd name="T19" fmla="*/ 0 h 341"/>
                <a:gd name="T20" fmla="*/ 170 w 340"/>
                <a:gd name="T21" fmla="*/ 57 h 341"/>
                <a:gd name="T22" fmla="*/ 283 w 340"/>
                <a:gd name="T23" fmla="*/ 57 h 341"/>
                <a:gd name="T24" fmla="*/ 283 w 340"/>
                <a:gd name="T25" fmla="*/ 114 h 341"/>
                <a:gd name="T26" fmla="*/ 340 w 340"/>
                <a:gd name="T27" fmla="*/ 114 h 341"/>
                <a:gd name="T28" fmla="*/ 340 w 340"/>
                <a:gd name="T29" fmla="*/ 17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0" h="341">
                  <a:moveTo>
                    <a:pt x="340" y="170"/>
                  </a:moveTo>
                  <a:lnTo>
                    <a:pt x="283" y="170"/>
                  </a:lnTo>
                  <a:lnTo>
                    <a:pt x="283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0" y="284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83" y="57"/>
                  </a:lnTo>
                  <a:lnTo>
                    <a:pt x="283" y="114"/>
                  </a:lnTo>
                  <a:lnTo>
                    <a:pt x="340" y="114"/>
                  </a:lnTo>
                  <a:lnTo>
                    <a:pt x="340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4" name="Freeform 310"/>
            <p:cNvSpPr>
              <a:spLocks/>
            </p:cNvSpPr>
            <p:nvPr/>
          </p:nvSpPr>
          <p:spPr bwMode="auto">
            <a:xfrm>
              <a:off x="1436" y="5846"/>
              <a:ext cx="227" cy="284"/>
            </a:xfrm>
            <a:custGeom>
              <a:avLst/>
              <a:gdLst>
                <a:gd name="T0" fmla="*/ 0 w 227"/>
                <a:gd name="T1" fmla="*/ 0 h 284"/>
                <a:gd name="T2" fmla="*/ 0 w 227"/>
                <a:gd name="T3" fmla="*/ 227 h 284"/>
                <a:gd name="T4" fmla="*/ 57 w 227"/>
                <a:gd name="T5" fmla="*/ 227 h 284"/>
                <a:gd name="T6" fmla="*/ 57 w 227"/>
                <a:gd name="T7" fmla="*/ 284 h 284"/>
                <a:gd name="T8" fmla="*/ 114 w 227"/>
                <a:gd name="T9" fmla="*/ 284 h 284"/>
                <a:gd name="T10" fmla="*/ 114 w 227"/>
                <a:gd name="T11" fmla="*/ 227 h 284"/>
                <a:gd name="T12" fmla="*/ 170 w 227"/>
                <a:gd name="T13" fmla="*/ 227 h 284"/>
                <a:gd name="T14" fmla="*/ 170 w 227"/>
                <a:gd name="T15" fmla="*/ 284 h 284"/>
                <a:gd name="T16" fmla="*/ 227 w 227"/>
                <a:gd name="T17" fmla="*/ 284 h 284"/>
                <a:gd name="T18" fmla="*/ 227 w 227"/>
                <a:gd name="T19" fmla="*/ 171 h 284"/>
                <a:gd name="T20" fmla="*/ 170 w 227"/>
                <a:gd name="T21" fmla="*/ 171 h 284"/>
                <a:gd name="T22" fmla="*/ 170 w 227"/>
                <a:gd name="T23" fmla="*/ 114 h 284"/>
                <a:gd name="T24" fmla="*/ 114 w 227"/>
                <a:gd name="T25" fmla="*/ 114 h 284"/>
                <a:gd name="T26" fmla="*/ 114 w 227"/>
                <a:gd name="T27" fmla="*/ 0 h 284"/>
                <a:gd name="T28" fmla="*/ 0 w 227"/>
                <a:gd name="T29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27" h="284">
                  <a:moveTo>
                    <a:pt x="0" y="0"/>
                  </a:moveTo>
                  <a:lnTo>
                    <a:pt x="0" y="227"/>
                  </a:lnTo>
                  <a:lnTo>
                    <a:pt x="57" y="227"/>
                  </a:lnTo>
                  <a:lnTo>
                    <a:pt x="57" y="284"/>
                  </a:lnTo>
                  <a:lnTo>
                    <a:pt x="114" y="284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284"/>
                  </a:lnTo>
                  <a:lnTo>
                    <a:pt x="227" y="284"/>
                  </a:lnTo>
                  <a:lnTo>
                    <a:pt x="227" y="171"/>
                  </a:lnTo>
                  <a:lnTo>
                    <a:pt x="170" y="171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5" name="Freeform 311"/>
            <p:cNvSpPr>
              <a:spLocks/>
            </p:cNvSpPr>
            <p:nvPr/>
          </p:nvSpPr>
          <p:spPr bwMode="auto">
            <a:xfrm>
              <a:off x="1266" y="6017"/>
              <a:ext cx="454" cy="567"/>
            </a:xfrm>
            <a:custGeom>
              <a:avLst/>
              <a:gdLst>
                <a:gd name="T0" fmla="*/ 0 w 454"/>
                <a:gd name="T1" fmla="*/ 0 h 567"/>
                <a:gd name="T2" fmla="*/ 0 w 454"/>
                <a:gd name="T3" fmla="*/ 170 h 567"/>
                <a:gd name="T4" fmla="*/ 57 w 454"/>
                <a:gd name="T5" fmla="*/ 170 h 567"/>
                <a:gd name="T6" fmla="*/ 57 w 454"/>
                <a:gd name="T7" fmla="*/ 283 h 567"/>
                <a:gd name="T8" fmla="*/ 0 w 454"/>
                <a:gd name="T9" fmla="*/ 283 h 567"/>
                <a:gd name="T10" fmla="*/ 0 w 454"/>
                <a:gd name="T11" fmla="*/ 340 h 567"/>
                <a:gd name="T12" fmla="*/ 170 w 454"/>
                <a:gd name="T13" fmla="*/ 340 h 567"/>
                <a:gd name="T14" fmla="*/ 170 w 454"/>
                <a:gd name="T15" fmla="*/ 567 h 567"/>
                <a:gd name="T16" fmla="*/ 340 w 454"/>
                <a:gd name="T17" fmla="*/ 567 h 567"/>
                <a:gd name="T18" fmla="*/ 340 w 454"/>
                <a:gd name="T19" fmla="*/ 510 h 567"/>
                <a:gd name="T20" fmla="*/ 397 w 454"/>
                <a:gd name="T21" fmla="*/ 510 h 567"/>
                <a:gd name="T22" fmla="*/ 397 w 454"/>
                <a:gd name="T23" fmla="*/ 340 h 567"/>
                <a:gd name="T24" fmla="*/ 454 w 454"/>
                <a:gd name="T25" fmla="*/ 340 h 567"/>
                <a:gd name="T26" fmla="*/ 454 w 454"/>
                <a:gd name="T27" fmla="*/ 170 h 567"/>
                <a:gd name="T28" fmla="*/ 397 w 454"/>
                <a:gd name="T29" fmla="*/ 170 h 567"/>
                <a:gd name="T30" fmla="*/ 397 w 454"/>
                <a:gd name="T31" fmla="*/ 113 h 567"/>
                <a:gd name="T32" fmla="*/ 340 w 454"/>
                <a:gd name="T33" fmla="*/ 113 h 567"/>
                <a:gd name="T34" fmla="*/ 340 w 454"/>
                <a:gd name="T35" fmla="*/ 56 h 567"/>
                <a:gd name="T36" fmla="*/ 284 w 454"/>
                <a:gd name="T37" fmla="*/ 56 h 567"/>
                <a:gd name="T38" fmla="*/ 284 w 454"/>
                <a:gd name="T39" fmla="*/ 113 h 567"/>
                <a:gd name="T40" fmla="*/ 227 w 454"/>
                <a:gd name="T41" fmla="*/ 113 h 567"/>
                <a:gd name="T42" fmla="*/ 227 w 454"/>
                <a:gd name="T43" fmla="*/ 56 h 567"/>
                <a:gd name="T44" fmla="*/ 170 w 454"/>
                <a:gd name="T45" fmla="*/ 56 h 567"/>
                <a:gd name="T46" fmla="*/ 170 w 454"/>
                <a:gd name="T47" fmla="*/ 0 h 567"/>
                <a:gd name="T48" fmla="*/ 0 w 454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54" h="567">
                  <a:moveTo>
                    <a:pt x="0" y="0"/>
                  </a:moveTo>
                  <a:lnTo>
                    <a:pt x="0" y="170"/>
                  </a:lnTo>
                  <a:lnTo>
                    <a:pt x="57" y="170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340"/>
                  </a:lnTo>
                  <a:lnTo>
                    <a:pt x="170" y="340"/>
                  </a:lnTo>
                  <a:lnTo>
                    <a:pt x="170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397" y="510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284" y="56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170" y="56"/>
                  </a:lnTo>
                  <a:lnTo>
                    <a:pt x="170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5507EF19-86CE-4874-8DA4-AEFF2C979E78}"/>
              </a:ext>
            </a:extLst>
          </p:cNvPr>
          <p:cNvSpPr txBox="1"/>
          <p:nvPr/>
        </p:nvSpPr>
        <p:spPr>
          <a:xfrm>
            <a:off x="165090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岐阜県</a:t>
            </a: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AF48B1B4-3FF4-4E5D-A889-AC7F5F0F02BC}"/>
              </a:ext>
            </a:extLst>
          </p:cNvPr>
          <p:cNvSpPr txBox="1"/>
          <p:nvPr/>
        </p:nvSpPr>
        <p:spPr>
          <a:xfrm>
            <a:off x="129812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93" name="直線コネクタ 92">
            <a:extLst>
              <a:ext uri="{FF2B5EF4-FFF2-40B4-BE49-F238E27FC236}">
                <a16:creationId xmlns:a16="http://schemas.microsoft.com/office/drawing/2014/main" id="{375BFC41-2B36-4EB6-A6B3-2F801EDCD8DE}"/>
              </a:ext>
            </a:extLst>
          </p:cNvPr>
          <p:cNvCxnSpPr/>
          <p:nvPr/>
        </p:nvCxnSpPr>
        <p:spPr>
          <a:xfrm>
            <a:off x="156701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B57F93AB-8497-404C-8487-92B8406EE96B}"/>
              </a:ext>
            </a:extLst>
          </p:cNvPr>
          <p:cNvGrpSpPr/>
          <p:nvPr/>
        </p:nvGrpSpPr>
        <p:grpSpPr>
          <a:xfrm>
            <a:off x="2686488" y="2252883"/>
            <a:ext cx="720000" cy="430244"/>
            <a:chOff x="6555416" y="4900731"/>
            <a:chExt cx="720000" cy="378515"/>
          </a:xfrm>
        </p:grpSpPr>
        <p:sp>
          <p:nvSpPr>
            <p:cNvPr id="95" name="四角形: 上の 2 つの角を丸める 94">
              <a:extLst>
                <a:ext uri="{FF2B5EF4-FFF2-40B4-BE49-F238E27FC236}">
                  <a16:creationId xmlns:a16="http://schemas.microsoft.com/office/drawing/2014/main" id="{362D98A8-E10D-4504-93C7-BE2D206ABBD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白川村</a:t>
              </a:r>
            </a:p>
          </p:txBody>
        </p:sp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0A5740A2-E3BC-461B-A663-FAA19CF5ED5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7" name="グループ化 96">
            <a:extLst>
              <a:ext uri="{FF2B5EF4-FFF2-40B4-BE49-F238E27FC236}">
                <a16:creationId xmlns:a16="http://schemas.microsoft.com/office/drawing/2014/main" id="{BAE1FEEC-2161-4957-83D2-4C652E2229D9}"/>
              </a:ext>
            </a:extLst>
          </p:cNvPr>
          <p:cNvGrpSpPr/>
          <p:nvPr/>
        </p:nvGrpSpPr>
        <p:grpSpPr>
          <a:xfrm>
            <a:off x="4173912" y="1423827"/>
            <a:ext cx="720000" cy="430244"/>
            <a:chOff x="6555416" y="4900731"/>
            <a:chExt cx="720000" cy="378515"/>
          </a:xfrm>
        </p:grpSpPr>
        <p:sp>
          <p:nvSpPr>
            <p:cNvPr id="98" name="四角形: 上の 2 つの角を丸める 97">
              <a:extLst>
                <a:ext uri="{FF2B5EF4-FFF2-40B4-BE49-F238E27FC236}">
                  <a16:creationId xmlns:a16="http://schemas.microsoft.com/office/drawing/2014/main" id="{0A9F29C6-38B9-4A16-96DA-972319F0200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飛騨市</a:t>
              </a:r>
            </a:p>
          </p:txBody>
        </p:sp>
        <p:sp>
          <p:nvSpPr>
            <p:cNvPr id="99" name="四角形: 上の 2 つの角を丸める 98">
              <a:extLst>
                <a:ext uri="{FF2B5EF4-FFF2-40B4-BE49-F238E27FC236}">
                  <a16:creationId xmlns:a16="http://schemas.microsoft.com/office/drawing/2014/main" id="{ECB28522-B823-43D3-A70B-ECB02245E82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441A325E-4D88-4DB7-BC47-8C4AF1E7CE58}"/>
              </a:ext>
            </a:extLst>
          </p:cNvPr>
          <p:cNvGrpSpPr/>
          <p:nvPr/>
        </p:nvGrpSpPr>
        <p:grpSpPr>
          <a:xfrm>
            <a:off x="4698168" y="2521107"/>
            <a:ext cx="720000" cy="430244"/>
            <a:chOff x="6555416" y="4900731"/>
            <a:chExt cx="720000" cy="378515"/>
          </a:xfrm>
        </p:grpSpPr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E13596B1-026E-4C0F-9FBD-39AD0B4B79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高山市</a:t>
              </a:r>
            </a:p>
          </p:txBody>
        </p:sp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0F958D24-376A-4C31-81E8-25E556E54A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8A5B6E3E-337E-4061-A3DF-CC70DF973D0D}"/>
              </a:ext>
            </a:extLst>
          </p:cNvPr>
          <p:cNvGrpSpPr/>
          <p:nvPr/>
        </p:nvGrpSpPr>
        <p:grpSpPr>
          <a:xfrm>
            <a:off x="4429944" y="4459635"/>
            <a:ext cx="720000" cy="430244"/>
            <a:chOff x="6555416" y="4900731"/>
            <a:chExt cx="720000" cy="378515"/>
          </a:xfrm>
        </p:grpSpPr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610C4A36-412B-4666-87D8-5A14EA7EB10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下呂市</a:t>
              </a:r>
            </a:p>
          </p:txBody>
        </p:sp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DF763324-55F7-408E-9A93-4753B54F91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CED306F1-48DA-4760-9CD0-FA5389F43C90}"/>
              </a:ext>
            </a:extLst>
          </p:cNvPr>
          <p:cNvGrpSpPr/>
          <p:nvPr/>
        </p:nvGrpSpPr>
        <p:grpSpPr>
          <a:xfrm>
            <a:off x="3101016" y="4459635"/>
            <a:ext cx="720000" cy="430244"/>
            <a:chOff x="6555416" y="4900731"/>
            <a:chExt cx="720000" cy="378515"/>
          </a:xfrm>
        </p:grpSpPr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8F19DB59-8D58-4BFF-89D9-568B9890D93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郡上市</a:t>
              </a:r>
            </a:p>
          </p:txBody>
        </p:sp>
        <p:sp>
          <p:nvSpPr>
            <p:cNvPr id="108" name="四角形: 上の 2 つの角を丸める 107">
              <a:extLst>
                <a:ext uri="{FF2B5EF4-FFF2-40B4-BE49-F238E27FC236}">
                  <a16:creationId xmlns:a16="http://schemas.microsoft.com/office/drawing/2014/main" id="{4FA841BB-22AA-4993-9134-5083AD5A5F0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488A4BE7-6D5D-4E8E-8976-DFFC5B5CDB5F}"/>
              </a:ext>
            </a:extLst>
          </p:cNvPr>
          <p:cNvGrpSpPr/>
          <p:nvPr/>
        </p:nvGrpSpPr>
        <p:grpSpPr>
          <a:xfrm>
            <a:off x="1996116" y="5593110"/>
            <a:ext cx="720000" cy="430244"/>
            <a:chOff x="6555416" y="4900731"/>
            <a:chExt cx="720000" cy="378515"/>
          </a:xfrm>
        </p:grpSpPr>
        <p:sp>
          <p:nvSpPr>
            <p:cNvPr id="110" name="四角形: 上の 2 つの角を丸める 109">
              <a:extLst>
                <a:ext uri="{FF2B5EF4-FFF2-40B4-BE49-F238E27FC236}">
                  <a16:creationId xmlns:a16="http://schemas.microsoft.com/office/drawing/2014/main" id="{19BA76D2-CB63-4E6D-911E-385D98C6AFE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山県市</a:t>
              </a:r>
            </a:p>
          </p:txBody>
        </p:sp>
        <p:sp>
          <p:nvSpPr>
            <p:cNvPr id="111" name="四角形: 上の 2 つの角を丸める 110">
              <a:extLst>
                <a:ext uri="{FF2B5EF4-FFF2-40B4-BE49-F238E27FC236}">
                  <a16:creationId xmlns:a16="http://schemas.microsoft.com/office/drawing/2014/main" id="{221F78F0-CB23-48DB-B0C1-4E89964AA4A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2" name="グループ化 111">
            <a:extLst>
              <a:ext uri="{FF2B5EF4-FFF2-40B4-BE49-F238E27FC236}">
                <a16:creationId xmlns:a16="http://schemas.microsoft.com/office/drawing/2014/main" id="{678567ED-B470-4B60-9FAB-6DCDEDDE63A8}"/>
              </a:ext>
            </a:extLst>
          </p:cNvPr>
          <p:cNvGrpSpPr/>
          <p:nvPr/>
        </p:nvGrpSpPr>
        <p:grpSpPr>
          <a:xfrm>
            <a:off x="1396041" y="5107335"/>
            <a:ext cx="720000" cy="430244"/>
            <a:chOff x="6555416" y="4900731"/>
            <a:chExt cx="720000" cy="378515"/>
          </a:xfrm>
        </p:grpSpPr>
        <p:sp>
          <p:nvSpPr>
            <p:cNvPr id="113" name="四角形: 上の 2 つの角を丸める 112">
              <a:extLst>
                <a:ext uri="{FF2B5EF4-FFF2-40B4-BE49-F238E27FC236}">
                  <a16:creationId xmlns:a16="http://schemas.microsoft.com/office/drawing/2014/main" id="{8651457B-4B19-484F-AECD-4D6035185CF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本巣市</a:t>
              </a:r>
            </a:p>
          </p:txBody>
        </p:sp>
        <p:sp>
          <p:nvSpPr>
            <p:cNvPr id="114" name="四角形: 上の 2 つの角を丸める 113">
              <a:extLst>
                <a:ext uri="{FF2B5EF4-FFF2-40B4-BE49-F238E27FC236}">
                  <a16:creationId xmlns:a16="http://schemas.microsoft.com/office/drawing/2014/main" id="{D3F82CFC-1855-411C-B250-283015C27F4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5" name="グループ化 114">
            <a:extLst>
              <a:ext uri="{FF2B5EF4-FFF2-40B4-BE49-F238E27FC236}">
                <a16:creationId xmlns:a16="http://schemas.microsoft.com/office/drawing/2014/main" id="{9DC1E374-B253-43F3-A037-2C346D0785CE}"/>
              </a:ext>
            </a:extLst>
          </p:cNvPr>
          <p:cNvGrpSpPr/>
          <p:nvPr/>
        </p:nvGrpSpPr>
        <p:grpSpPr>
          <a:xfrm>
            <a:off x="405441" y="5107335"/>
            <a:ext cx="720000" cy="430244"/>
            <a:chOff x="6555416" y="4900731"/>
            <a:chExt cx="720000" cy="378515"/>
          </a:xfrm>
        </p:grpSpPr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ED36699B-CC45-4648-A772-C6C888CA92F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揖斐川町</a:t>
              </a:r>
            </a:p>
          </p:txBody>
        </p:sp>
        <p:sp>
          <p:nvSpPr>
            <p:cNvPr id="117" name="四角形: 上の 2 つの角を丸める 116">
              <a:extLst>
                <a:ext uri="{FF2B5EF4-FFF2-40B4-BE49-F238E27FC236}">
                  <a16:creationId xmlns:a16="http://schemas.microsoft.com/office/drawing/2014/main" id="{1AA1AB1C-3BC5-4CC8-81AB-2D4AA279A8A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8" name="グループ化 117">
            <a:extLst>
              <a:ext uri="{FF2B5EF4-FFF2-40B4-BE49-F238E27FC236}">
                <a16:creationId xmlns:a16="http://schemas.microsoft.com/office/drawing/2014/main" id="{9D8AFB1F-D5E3-405F-983E-E26BEBAF030C}"/>
              </a:ext>
            </a:extLst>
          </p:cNvPr>
          <p:cNvGrpSpPr/>
          <p:nvPr/>
        </p:nvGrpSpPr>
        <p:grpSpPr>
          <a:xfrm>
            <a:off x="4191819" y="5374035"/>
            <a:ext cx="720000" cy="430244"/>
            <a:chOff x="6555416" y="4900731"/>
            <a:chExt cx="720000" cy="378515"/>
          </a:xfrm>
        </p:grpSpPr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FEB4A02E-78BA-44CB-BABD-A9449DDB09C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白川町</a:t>
              </a:r>
            </a:p>
          </p:txBody>
        </p:sp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3E32EC8D-D14D-4C54-B2FF-A5B08523A9F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8B8F212D-7C01-42CB-BE68-3813D0D60F41}"/>
              </a:ext>
            </a:extLst>
          </p:cNvPr>
          <p:cNvGrpSpPr/>
          <p:nvPr/>
        </p:nvGrpSpPr>
        <p:grpSpPr>
          <a:xfrm>
            <a:off x="4972869" y="5374035"/>
            <a:ext cx="720000" cy="430244"/>
            <a:chOff x="6555416" y="4900731"/>
            <a:chExt cx="720000" cy="378515"/>
          </a:xfrm>
        </p:grpSpPr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D1C5E354-7754-4364-A71B-E145C35D3EF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東白川村</a:t>
              </a:r>
            </a:p>
          </p:txBody>
        </p:sp>
        <p:sp>
          <p:nvSpPr>
            <p:cNvPr id="123" name="四角形: 上の 2 つの角を丸める 122">
              <a:extLst>
                <a:ext uri="{FF2B5EF4-FFF2-40B4-BE49-F238E27FC236}">
                  <a16:creationId xmlns:a16="http://schemas.microsoft.com/office/drawing/2014/main" id="{BAE8957C-73B7-490D-80DC-186CEBD43B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3320D4B3-56B5-4C1C-A1AC-844EFC7B2A16}"/>
              </a:ext>
            </a:extLst>
          </p:cNvPr>
          <p:cNvGrpSpPr/>
          <p:nvPr/>
        </p:nvGrpSpPr>
        <p:grpSpPr>
          <a:xfrm>
            <a:off x="5744394" y="5374035"/>
            <a:ext cx="720000" cy="430244"/>
            <a:chOff x="6555416" y="4900731"/>
            <a:chExt cx="720000" cy="378515"/>
          </a:xfrm>
        </p:grpSpPr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EE5C3A51-5F89-4D8E-AF16-92B0D6CCC08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中津川市</a:t>
              </a:r>
            </a:p>
          </p:txBody>
        </p:sp>
        <p:sp>
          <p:nvSpPr>
            <p:cNvPr id="126" name="四角形: 上の 2 つの角を丸める 125">
              <a:extLst>
                <a:ext uri="{FF2B5EF4-FFF2-40B4-BE49-F238E27FC236}">
                  <a16:creationId xmlns:a16="http://schemas.microsoft.com/office/drawing/2014/main" id="{8569225C-1E25-416B-8995-F2667BB765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7" name="グループ化 126">
            <a:extLst>
              <a:ext uri="{FF2B5EF4-FFF2-40B4-BE49-F238E27FC236}">
                <a16:creationId xmlns:a16="http://schemas.microsoft.com/office/drawing/2014/main" id="{9CE546BD-3049-48C8-B991-B72E28AE8E1F}"/>
              </a:ext>
            </a:extLst>
          </p:cNvPr>
          <p:cNvGrpSpPr/>
          <p:nvPr/>
        </p:nvGrpSpPr>
        <p:grpSpPr>
          <a:xfrm>
            <a:off x="5744394" y="7650510"/>
            <a:ext cx="720000" cy="430244"/>
            <a:chOff x="6555416" y="4900731"/>
            <a:chExt cx="720000" cy="378515"/>
          </a:xfrm>
        </p:grpSpPr>
        <p:sp>
          <p:nvSpPr>
            <p:cNvPr id="128" name="四角形: 上の 2 つの角を丸める 127">
              <a:extLst>
                <a:ext uri="{FF2B5EF4-FFF2-40B4-BE49-F238E27FC236}">
                  <a16:creationId xmlns:a16="http://schemas.microsoft.com/office/drawing/2014/main" id="{DC54B571-3DBE-4862-91B7-F1C8063AA0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下呂市</a:t>
              </a:r>
            </a:p>
          </p:txBody>
        </p:sp>
        <p:sp>
          <p:nvSpPr>
            <p:cNvPr id="129" name="四角形: 上の 2 つの角を丸める 128">
              <a:extLst>
                <a:ext uri="{FF2B5EF4-FFF2-40B4-BE49-F238E27FC236}">
                  <a16:creationId xmlns:a16="http://schemas.microsoft.com/office/drawing/2014/main" id="{6016A183-5990-4978-B9D1-C25ED812055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0" name="グループ化 129">
            <a:extLst>
              <a:ext uri="{FF2B5EF4-FFF2-40B4-BE49-F238E27FC236}">
                <a16:creationId xmlns:a16="http://schemas.microsoft.com/office/drawing/2014/main" id="{830BD70A-6D61-4E9E-A106-00E9A2E90260}"/>
              </a:ext>
            </a:extLst>
          </p:cNvPr>
          <p:cNvGrpSpPr/>
          <p:nvPr/>
        </p:nvGrpSpPr>
        <p:grpSpPr>
          <a:xfrm>
            <a:off x="99923" y="7295106"/>
            <a:ext cx="720000" cy="430244"/>
            <a:chOff x="6555416" y="4900731"/>
            <a:chExt cx="720000" cy="378515"/>
          </a:xfrm>
        </p:grpSpPr>
        <p:sp>
          <p:nvSpPr>
            <p:cNvPr id="131" name="四角形: 上の 2 つの角を丸める 130">
              <a:extLst>
                <a:ext uri="{FF2B5EF4-FFF2-40B4-BE49-F238E27FC236}">
                  <a16:creationId xmlns:a16="http://schemas.microsoft.com/office/drawing/2014/main" id="{4FCFDB96-0502-4FA9-B834-FB0D763FEBB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関ヶ原町</a:t>
              </a:r>
            </a:p>
          </p:txBody>
        </p:sp>
        <p:sp>
          <p:nvSpPr>
            <p:cNvPr id="132" name="四角形: 上の 2 つの角を丸める 131">
              <a:extLst>
                <a:ext uri="{FF2B5EF4-FFF2-40B4-BE49-F238E27FC236}">
                  <a16:creationId xmlns:a16="http://schemas.microsoft.com/office/drawing/2014/main" id="{6FBB9FF4-1B5A-46D7-957E-5D7235D8581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3" name="グループ化 132">
            <a:extLst>
              <a:ext uri="{FF2B5EF4-FFF2-40B4-BE49-F238E27FC236}">
                <a16:creationId xmlns:a16="http://schemas.microsoft.com/office/drawing/2014/main" id="{0D1D47FA-DAC6-4106-81BC-89E14021040D}"/>
              </a:ext>
            </a:extLst>
          </p:cNvPr>
          <p:cNvGrpSpPr/>
          <p:nvPr/>
        </p:nvGrpSpPr>
        <p:grpSpPr>
          <a:xfrm>
            <a:off x="99923" y="7782786"/>
            <a:ext cx="720000" cy="430244"/>
            <a:chOff x="6555416" y="4900731"/>
            <a:chExt cx="720000" cy="378515"/>
          </a:xfrm>
        </p:grpSpPr>
        <p:sp>
          <p:nvSpPr>
            <p:cNvPr id="134" name="四角形: 上の 2 つの角を丸める 133">
              <a:extLst>
                <a:ext uri="{FF2B5EF4-FFF2-40B4-BE49-F238E27FC236}">
                  <a16:creationId xmlns:a16="http://schemas.microsoft.com/office/drawing/2014/main" id="{FC8F9F1D-E699-48B7-849F-2658B8C4516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大垣市</a:t>
              </a:r>
            </a:p>
          </p:txBody>
        </p:sp>
        <p:sp>
          <p:nvSpPr>
            <p:cNvPr id="135" name="四角形: 上の 2 つの角を丸める 134">
              <a:extLst>
                <a:ext uri="{FF2B5EF4-FFF2-40B4-BE49-F238E27FC236}">
                  <a16:creationId xmlns:a16="http://schemas.microsoft.com/office/drawing/2014/main" id="{A26CACF5-FA81-4F13-AD6B-FFDCE738547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28439A3A-9C5A-4370-A4DD-B7F352AE01ED}"/>
              </a:ext>
            </a:extLst>
          </p:cNvPr>
          <p:cNvGrpSpPr/>
          <p:nvPr/>
        </p:nvGrpSpPr>
        <p:grpSpPr>
          <a:xfrm>
            <a:off x="5074352" y="7048530"/>
            <a:ext cx="720000" cy="430244"/>
            <a:chOff x="6555416" y="4900731"/>
            <a:chExt cx="720000" cy="378515"/>
          </a:xfrm>
        </p:grpSpPr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B103EC9F-04AB-4EC2-A558-234422F894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瑞浪市</a:t>
              </a:r>
            </a:p>
          </p:txBody>
        </p:sp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2A630E61-C3B3-4264-88EB-C0864E7E46A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73B8E81F-A901-4F8C-AB42-5D6FD69D8609}"/>
              </a:ext>
            </a:extLst>
          </p:cNvPr>
          <p:cNvGrpSpPr/>
          <p:nvPr/>
        </p:nvGrpSpPr>
        <p:grpSpPr>
          <a:xfrm>
            <a:off x="2750496" y="5593110"/>
            <a:ext cx="720000" cy="430244"/>
            <a:chOff x="6555416" y="4900731"/>
            <a:chExt cx="720000" cy="378515"/>
          </a:xfrm>
        </p:grpSpPr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35CA58CF-999B-42D9-B8D9-B0B46AAF46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美濃市</a:t>
              </a:r>
            </a:p>
          </p:txBody>
        </p:sp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230BCDD9-5BDC-4637-BAE6-D0F5DBF330A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2" name="グループ化 141">
            <a:extLst>
              <a:ext uri="{FF2B5EF4-FFF2-40B4-BE49-F238E27FC236}">
                <a16:creationId xmlns:a16="http://schemas.microsoft.com/office/drawing/2014/main" id="{B431E9C9-10C5-4AF5-A712-A1119ED1551E}"/>
              </a:ext>
            </a:extLst>
          </p:cNvPr>
          <p:cNvGrpSpPr/>
          <p:nvPr/>
        </p:nvGrpSpPr>
        <p:grpSpPr>
          <a:xfrm>
            <a:off x="3742239" y="5846475"/>
            <a:ext cx="720000" cy="430244"/>
            <a:chOff x="6555416" y="4900731"/>
            <a:chExt cx="720000" cy="378515"/>
          </a:xfrm>
        </p:grpSpPr>
        <p:sp>
          <p:nvSpPr>
            <p:cNvPr id="143" name="四角形: 上の 2 つの角を丸める 142">
              <a:extLst>
                <a:ext uri="{FF2B5EF4-FFF2-40B4-BE49-F238E27FC236}">
                  <a16:creationId xmlns:a16="http://schemas.microsoft.com/office/drawing/2014/main" id="{BB4FC3E3-7564-4F91-87B6-8D5942D931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七宗町</a:t>
              </a:r>
            </a:p>
          </p:txBody>
        </p:sp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DC511A40-A90F-412B-AD56-EFCB91EA305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5" name="グループ化 144">
            <a:extLst>
              <a:ext uri="{FF2B5EF4-FFF2-40B4-BE49-F238E27FC236}">
                <a16:creationId xmlns:a16="http://schemas.microsoft.com/office/drawing/2014/main" id="{355905F2-7E49-407B-B2F0-29B2C45661D9}"/>
              </a:ext>
            </a:extLst>
          </p:cNvPr>
          <p:cNvGrpSpPr/>
          <p:nvPr/>
        </p:nvGrpSpPr>
        <p:grpSpPr>
          <a:xfrm>
            <a:off x="3734619" y="6318915"/>
            <a:ext cx="720000" cy="430244"/>
            <a:chOff x="6555416" y="4900731"/>
            <a:chExt cx="720000" cy="378515"/>
          </a:xfrm>
        </p:grpSpPr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9C6CA8DD-BCCA-4765-B65E-2E904E37463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川辺町</a:t>
              </a:r>
            </a:p>
          </p:txBody>
        </p:sp>
        <p:sp>
          <p:nvSpPr>
            <p:cNvPr id="147" name="四角形: 上の 2 つの角を丸める 146">
              <a:extLst>
                <a:ext uri="{FF2B5EF4-FFF2-40B4-BE49-F238E27FC236}">
                  <a16:creationId xmlns:a16="http://schemas.microsoft.com/office/drawing/2014/main" id="{1FE5C583-35BA-4198-8EFA-34A55AD896C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8" name="グループ化 147">
            <a:extLst>
              <a:ext uri="{FF2B5EF4-FFF2-40B4-BE49-F238E27FC236}">
                <a16:creationId xmlns:a16="http://schemas.microsoft.com/office/drawing/2014/main" id="{BB937C31-F811-47A9-A82A-0F53CF0D6225}"/>
              </a:ext>
            </a:extLst>
          </p:cNvPr>
          <p:cNvGrpSpPr/>
          <p:nvPr/>
        </p:nvGrpSpPr>
        <p:grpSpPr>
          <a:xfrm>
            <a:off x="4515669" y="6318915"/>
            <a:ext cx="720000" cy="430244"/>
            <a:chOff x="6555416" y="4900731"/>
            <a:chExt cx="720000" cy="378515"/>
          </a:xfrm>
        </p:grpSpPr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2F792427-70DA-4170-806D-2537ABDB15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八百津町</a:t>
              </a:r>
            </a:p>
          </p:txBody>
        </p:sp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E03C260C-9112-4091-ABC9-AFED268B34A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14A022F0-86C4-48DC-9CB3-042751E8615E}"/>
              </a:ext>
            </a:extLst>
          </p:cNvPr>
          <p:cNvGrpSpPr/>
          <p:nvPr/>
        </p:nvGrpSpPr>
        <p:grpSpPr>
          <a:xfrm>
            <a:off x="4309929" y="6875175"/>
            <a:ext cx="720000" cy="430244"/>
            <a:chOff x="6555416" y="4900731"/>
            <a:chExt cx="720000" cy="378515"/>
          </a:xfrm>
        </p:grpSpPr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3DF54B58-765F-4528-9940-325487C6FB2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御嵩町</a:t>
              </a:r>
            </a:p>
          </p:txBody>
        </p:sp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FE016E57-E24B-4A73-826C-EDE4177CF2A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4" name="グループ化 153">
            <a:extLst>
              <a:ext uri="{FF2B5EF4-FFF2-40B4-BE49-F238E27FC236}">
                <a16:creationId xmlns:a16="http://schemas.microsoft.com/office/drawing/2014/main" id="{93125F8A-2DDA-4D74-ABEA-E7E73039281B}"/>
              </a:ext>
            </a:extLst>
          </p:cNvPr>
          <p:cNvGrpSpPr/>
          <p:nvPr/>
        </p:nvGrpSpPr>
        <p:grpSpPr>
          <a:xfrm>
            <a:off x="4309929" y="7355235"/>
            <a:ext cx="720000" cy="430244"/>
            <a:chOff x="6555416" y="4900731"/>
            <a:chExt cx="720000" cy="378515"/>
          </a:xfrm>
        </p:grpSpPr>
        <p:sp>
          <p:nvSpPr>
            <p:cNvPr id="155" name="四角形: 上の 2 つの角を丸める 154">
              <a:extLst>
                <a:ext uri="{FF2B5EF4-FFF2-40B4-BE49-F238E27FC236}">
                  <a16:creationId xmlns:a16="http://schemas.microsoft.com/office/drawing/2014/main" id="{5C0217D2-4679-47D0-AE49-FC779717AC2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土岐市</a:t>
              </a:r>
            </a:p>
          </p:txBody>
        </p:sp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39CB53E7-346E-43BE-B2F7-51F45530D30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7" name="グループ化 156">
            <a:extLst>
              <a:ext uri="{FF2B5EF4-FFF2-40B4-BE49-F238E27FC236}">
                <a16:creationId xmlns:a16="http://schemas.microsoft.com/office/drawing/2014/main" id="{62689F3D-99F9-4432-8BD6-CEA2A2AED69B}"/>
              </a:ext>
            </a:extLst>
          </p:cNvPr>
          <p:cNvGrpSpPr/>
          <p:nvPr/>
        </p:nvGrpSpPr>
        <p:grpSpPr>
          <a:xfrm>
            <a:off x="700716" y="6355110"/>
            <a:ext cx="720000" cy="430244"/>
            <a:chOff x="6555416" y="4900731"/>
            <a:chExt cx="720000" cy="378515"/>
          </a:xfrm>
        </p:grpSpPr>
        <p:sp>
          <p:nvSpPr>
            <p:cNvPr id="158" name="四角形: 上の 2 つの角を丸める 157">
              <a:extLst>
                <a:ext uri="{FF2B5EF4-FFF2-40B4-BE49-F238E27FC236}">
                  <a16:creationId xmlns:a16="http://schemas.microsoft.com/office/drawing/2014/main" id="{F780B962-FB9F-4AAB-B4BB-81E1FD77C93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池田町</a:t>
              </a:r>
            </a:p>
          </p:txBody>
        </p:sp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1DFD6F6D-7D72-47FE-8D05-9DE24C57155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B2150E6B-C310-4819-B274-DFC0753AC8AE}"/>
              </a:ext>
            </a:extLst>
          </p:cNvPr>
          <p:cNvGrpSpPr/>
          <p:nvPr/>
        </p:nvGrpSpPr>
        <p:grpSpPr>
          <a:xfrm>
            <a:off x="1455096" y="6355110"/>
            <a:ext cx="720000" cy="430244"/>
            <a:chOff x="6555416" y="4900731"/>
            <a:chExt cx="720000" cy="378515"/>
          </a:xfrm>
        </p:grpSpPr>
        <p:sp>
          <p:nvSpPr>
            <p:cNvPr id="161" name="四角形: 上の 2 つの角を丸める 160">
              <a:extLst>
                <a:ext uri="{FF2B5EF4-FFF2-40B4-BE49-F238E27FC236}">
                  <a16:creationId xmlns:a16="http://schemas.microsoft.com/office/drawing/2014/main" id="{0CF1248A-B243-469A-8AAE-EBE65CA3A30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大野町</a:t>
              </a:r>
            </a:p>
          </p:txBody>
        </p:sp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0AAA4EBA-7570-47CC-9E44-367DD32DE3C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169EEBDA-179B-4E51-8776-18CD5AFC6F6B}"/>
              </a:ext>
            </a:extLst>
          </p:cNvPr>
          <p:cNvGrpSpPr/>
          <p:nvPr/>
        </p:nvGrpSpPr>
        <p:grpSpPr>
          <a:xfrm>
            <a:off x="2209476" y="6156990"/>
            <a:ext cx="720000" cy="430244"/>
            <a:chOff x="6555416" y="4900731"/>
            <a:chExt cx="720000" cy="378515"/>
          </a:xfrm>
        </p:grpSpPr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118FA65C-AF11-44C0-B05E-EC8BD6B33A6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岐阜市</a:t>
              </a:r>
            </a:p>
          </p:txBody>
        </p:sp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CE5A3F6D-D031-45C4-92DE-37651FB789D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90E170B0-D004-495A-99A3-DD93433C7592}"/>
              </a:ext>
            </a:extLst>
          </p:cNvPr>
          <p:cNvGrpSpPr/>
          <p:nvPr/>
        </p:nvGrpSpPr>
        <p:grpSpPr>
          <a:xfrm>
            <a:off x="2963856" y="6156990"/>
            <a:ext cx="720000" cy="430244"/>
            <a:chOff x="6555416" y="4900731"/>
            <a:chExt cx="720000" cy="378515"/>
          </a:xfrm>
        </p:grpSpPr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96B5CD03-1379-463F-9F3A-2731623A052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関市</a:t>
              </a:r>
            </a:p>
          </p:txBody>
        </p:sp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EEC307B9-D5EB-48F3-BB9B-5B4B4CA6FFA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9" name="グループ化 168">
            <a:extLst>
              <a:ext uri="{FF2B5EF4-FFF2-40B4-BE49-F238E27FC236}">
                <a16:creationId xmlns:a16="http://schemas.microsoft.com/office/drawing/2014/main" id="{C879AB8F-19B1-432D-9DA9-C6AB06996D8B}"/>
              </a:ext>
            </a:extLst>
          </p:cNvPr>
          <p:cNvGrpSpPr/>
          <p:nvPr/>
        </p:nvGrpSpPr>
        <p:grpSpPr>
          <a:xfrm>
            <a:off x="2756955" y="6660053"/>
            <a:ext cx="720000" cy="430244"/>
            <a:chOff x="6555416" y="4900731"/>
            <a:chExt cx="720000" cy="378515"/>
          </a:xfrm>
        </p:grpSpPr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721E045F-F3BB-4008-B89F-C60A2B3BEDF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富加町</a:t>
              </a:r>
            </a:p>
          </p:txBody>
        </p:sp>
        <p:sp>
          <p:nvSpPr>
            <p:cNvPr id="171" name="四角形: 上の 2 つの角を丸める 170">
              <a:extLst>
                <a:ext uri="{FF2B5EF4-FFF2-40B4-BE49-F238E27FC236}">
                  <a16:creationId xmlns:a16="http://schemas.microsoft.com/office/drawing/2014/main" id="{9B6F82EB-7704-40BF-AD9B-90327B67BD3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2" name="グループ化 171">
            <a:extLst>
              <a:ext uri="{FF2B5EF4-FFF2-40B4-BE49-F238E27FC236}">
                <a16:creationId xmlns:a16="http://schemas.microsoft.com/office/drawing/2014/main" id="{9383457E-6339-435B-B3CD-C0CA4E748B04}"/>
              </a:ext>
            </a:extLst>
          </p:cNvPr>
          <p:cNvGrpSpPr/>
          <p:nvPr/>
        </p:nvGrpSpPr>
        <p:grpSpPr>
          <a:xfrm>
            <a:off x="3511335" y="6789450"/>
            <a:ext cx="720000" cy="430244"/>
            <a:chOff x="6555416" y="4900731"/>
            <a:chExt cx="720000" cy="378515"/>
          </a:xfrm>
        </p:grpSpPr>
        <p:sp>
          <p:nvSpPr>
            <p:cNvPr id="173" name="四角形: 上の 2 つの角を丸める 172">
              <a:extLst>
                <a:ext uri="{FF2B5EF4-FFF2-40B4-BE49-F238E27FC236}">
                  <a16:creationId xmlns:a16="http://schemas.microsoft.com/office/drawing/2014/main" id="{B9CCF88C-32B1-4D4D-A3A5-80197A85A33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美濃加茂市</a:t>
              </a:r>
            </a:p>
          </p:txBody>
        </p:sp>
        <p:sp>
          <p:nvSpPr>
            <p:cNvPr id="174" name="四角形: 上の 2 つの角を丸める 173">
              <a:extLst>
                <a:ext uri="{FF2B5EF4-FFF2-40B4-BE49-F238E27FC236}">
                  <a16:creationId xmlns:a16="http://schemas.microsoft.com/office/drawing/2014/main" id="{F08F53D6-9814-4CFE-BCFE-EF91EF52BFA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5" name="グループ化 174">
            <a:extLst>
              <a:ext uri="{FF2B5EF4-FFF2-40B4-BE49-F238E27FC236}">
                <a16:creationId xmlns:a16="http://schemas.microsoft.com/office/drawing/2014/main" id="{3AC50E73-7B2C-40EA-9291-61CDA62E51F9}"/>
              </a:ext>
            </a:extLst>
          </p:cNvPr>
          <p:cNvGrpSpPr/>
          <p:nvPr/>
        </p:nvGrpSpPr>
        <p:grpSpPr>
          <a:xfrm>
            <a:off x="2756955" y="7124873"/>
            <a:ext cx="720000" cy="430244"/>
            <a:chOff x="6555416" y="4900731"/>
            <a:chExt cx="720000" cy="378515"/>
          </a:xfrm>
        </p:grpSpPr>
        <p:sp>
          <p:nvSpPr>
            <p:cNvPr id="176" name="四角形: 上の 2 つの角を丸める 175">
              <a:extLst>
                <a:ext uri="{FF2B5EF4-FFF2-40B4-BE49-F238E27FC236}">
                  <a16:creationId xmlns:a16="http://schemas.microsoft.com/office/drawing/2014/main" id="{FA462C96-24F2-4A21-8621-47A06AFB2C0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坂祝町</a:t>
              </a:r>
            </a:p>
          </p:txBody>
        </p:sp>
        <p:sp>
          <p:nvSpPr>
            <p:cNvPr id="177" name="四角形: 上の 2 つの角を丸める 176">
              <a:extLst>
                <a:ext uri="{FF2B5EF4-FFF2-40B4-BE49-F238E27FC236}">
                  <a16:creationId xmlns:a16="http://schemas.microsoft.com/office/drawing/2014/main" id="{F68938C7-39A6-4E3D-9918-BA4D3E52E2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8" name="グループ化 177">
            <a:extLst>
              <a:ext uri="{FF2B5EF4-FFF2-40B4-BE49-F238E27FC236}">
                <a16:creationId xmlns:a16="http://schemas.microsoft.com/office/drawing/2014/main" id="{F9F2C6FA-36FA-49A3-B5F0-3F875EF89BF4}"/>
              </a:ext>
            </a:extLst>
          </p:cNvPr>
          <p:cNvGrpSpPr/>
          <p:nvPr/>
        </p:nvGrpSpPr>
        <p:grpSpPr>
          <a:xfrm>
            <a:off x="3511335" y="7254270"/>
            <a:ext cx="720000" cy="430244"/>
            <a:chOff x="6555416" y="4900731"/>
            <a:chExt cx="720000" cy="378515"/>
          </a:xfrm>
        </p:grpSpPr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C19ACAF2-20D1-4CA7-9A16-B72CF39AED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可児市</a:t>
              </a:r>
            </a:p>
          </p:txBody>
        </p:sp>
        <p:sp>
          <p:nvSpPr>
            <p:cNvPr id="180" name="四角形: 上の 2 つの角を丸める 179">
              <a:extLst>
                <a:ext uri="{FF2B5EF4-FFF2-40B4-BE49-F238E27FC236}">
                  <a16:creationId xmlns:a16="http://schemas.microsoft.com/office/drawing/2014/main" id="{816C5672-9B9A-41D3-AAE7-0F1083A7E90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1" name="グループ化 180">
            <a:extLst>
              <a:ext uri="{FF2B5EF4-FFF2-40B4-BE49-F238E27FC236}">
                <a16:creationId xmlns:a16="http://schemas.microsoft.com/office/drawing/2014/main" id="{89305A4B-952B-49DD-988E-96BA0E41197F}"/>
              </a:ext>
            </a:extLst>
          </p:cNvPr>
          <p:cNvGrpSpPr/>
          <p:nvPr/>
        </p:nvGrpSpPr>
        <p:grpSpPr>
          <a:xfrm>
            <a:off x="2756955" y="7597313"/>
            <a:ext cx="720000" cy="430244"/>
            <a:chOff x="6555416" y="4900731"/>
            <a:chExt cx="720000" cy="378515"/>
          </a:xfrm>
        </p:grpSpPr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4FB718D7-F00B-48F7-9F45-EB7F6D05632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各務原市</a:t>
              </a:r>
            </a:p>
          </p:txBody>
        </p:sp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62E9339E-649A-43BB-AD70-E43FE1B5940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4" name="グループ化 183">
            <a:extLst>
              <a:ext uri="{FF2B5EF4-FFF2-40B4-BE49-F238E27FC236}">
                <a16:creationId xmlns:a16="http://schemas.microsoft.com/office/drawing/2014/main" id="{D7849025-2866-4123-B715-8563945E159E}"/>
              </a:ext>
            </a:extLst>
          </p:cNvPr>
          <p:cNvGrpSpPr/>
          <p:nvPr/>
        </p:nvGrpSpPr>
        <p:grpSpPr>
          <a:xfrm>
            <a:off x="3511335" y="7726710"/>
            <a:ext cx="720000" cy="430244"/>
            <a:chOff x="6555416" y="4900731"/>
            <a:chExt cx="720000" cy="378515"/>
          </a:xfrm>
        </p:grpSpPr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24E8D668-3413-40E8-81B7-26851144BDE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多治見市</a:t>
              </a:r>
            </a:p>
          </p:txBody>
        </p:sp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3269C851-7D9C-4762-A70D-7BA64D9D49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7" name="グループ化 186">
            <a:extLst>
              <a:ext uri="{FF2B5EF4-FFF2-40B4-BE49-F238E27FC236}">
                <a16:creationId xmlns:a16="http://schemas.microsoft.com/office/drawing/2014/main" id="{4F1DC0FA-3BC9-415C-8119-F591EF0387C2}"/>
              </a:ext>
            </a:extLst>
          </p:cNvPr>
          <p:cNvGrpSpPr/>
          <p:nvPr/>
        </p:nvGrpSpPr>
        <p:grpSpPr>
          <a:xfrm>
            <a:off x="427539" y="6814215"/>
            <a:ext cx="720000" cy="430244"/>
            <a:chOff x="6555416" y="4900731"/>
            <a:chExt cx="720000" cy="378515"/>
          </a:xfrm>
        </p:grpSpPr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2C0D0C6A-B9A8-40C7-865E-F1D0CDD4EAF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垂井町</a:t>
              </a:r>
            </a:p>
          </p:txBody>
        </p:sp>
        <p:sp>
          <p:nvSpPr>
            <p:cNvPr id="189" name="四角形: 上の 2 つの角を丸める 188">
              <a:extLst>
                <a:ext uri="{FF2B5EF4-FFF2-40B4-BE49-F238E27FC236}">
                  <a16:creationId xmlns:a16="http://schemas.microsoft.com/office/drawing/2014/main" id="{4090DC58-D2EF-4B33-8560-1B909004190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4" name="グループ化 233">
            <a:extLst>
              <a:ext uri="{FF2B5EF4-FFF2-40B4-BE49-F238E27FC236}">
                <a16:creationId xmlns:a16="http://schemas.microsoft.com/office/drawing/2014/main" id="{537AA216-0330-4DF6-9473-F85AA606E36E}"/>
              </a:ext>
            </a:extLst>
          </p:cNvPr>
          <p:cNvGrpSpPr/>
          <p:nvPr/>
        </p:nvGrpSpPr>
        <p:grpSpPr>
          <a:xfrm>
            <a:off x="1208589" y="6814215"/>
            <a:ext cx="720000" cy="430244"/>
            <a:chOff x="6555416" y="4900731"/>
            <a:chExt cx="720000" cy="378515"/>
          </a:xfrm>
        </p:grpSpPr>
        <p:sp>
          <p:nvSpPr>
            <p:cNvPr id="235" name="四角形: 上の 2 つの角を丸める 234">
              <a:extLst>
                <a:ext uri="{FF2B5EF4-FFF2-40B4-BE49-F238E27FC236}">
                  <a16:creationId xmlns:a16="http://schemas.microsoft.com/office/drawing/2014/main" id="{4AD0DF40-BEFD-43C9-912E-927551E851A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神戸町</a:t>
              </a:r>
            </a:p>
          </p:txBody>
        </p:sp>
        <p:sp>
          <p:nvSpPr>
            <p:cNvPr id="236" name="四角形: 上の 2 つの角を丸める 235">
              <a:extLst>
                <a:ext uri="{FF2B5EF4-FFF2-40B4-BE49-F238E27FC236}">
                  <a16:creationId xmlns:a16="http://schemas.microsoft.com/office/drawing/2014/main" id="{8400235C-C47C-40F3-ABA5-E17A844A7C7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7" name="グループ化 236">
            <a:extLst>
              <a:ext uri="{FF2B5EF4-FFF2-40B4-BE49-F238E27FC236}">
                <a16:creationId xmlns:a16="http://schemas.microsoft.com/office/drawing/2014/main" id="{9FB7CCB3-0D22-4328-A0FA-F0130CDA9F61}"/>
              </a:ext>
            </a:extLst>
          </p:cNvPr>
          <p:cNvGrpSpPr/>
          <p:nvPr/>
        </p:nvGrpSpPr>
        <p:grpSpPr>
          <a:xfrm>
            <a:off x="1980114" y="6814215"/>
            <a:ext cx="720000" cy="430244"/>
            <a:chOff x="6555416" y="4900731"/>
            <a:chExt cx="720000" cy="378515"/>
          </a:xfrm>
        </p:grpSpPr>
        <p:sp>
          <p:nvSpPr>
            <p:cNvPr id="238" name="四角形: 上の 2 つの角を丸める 237">
              <a:extLst>
                <a:ext uri="{FF2B5EF4-FFF2-40B4-BE49-F238E27FC236}">
                  <a16:creationId xmlns:a16="http://schemas.microsoft.com/office/drawing/2014/main" id="{77827671-BEDC-4563-8AE5-B568D791CD4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北方町</a:t>
              </a:r>
            </a:p>
          </p:txBody>
        </p:sp>
        <p:sp>
          <p:nvSpPr>
            <p:cNvPr id="239" name="四角形: 上の 2 つの角を丸める 238">
              <a:extLst>
                <a:ext uri="{FF2B5EF4-FFF2-40B4-BE49-F238E27FC236}">
                  <a16:creationId xmlns:a16="http://schemas.microsoft.com/office/drawing/2014/main" id="{3BF4F5A5-04C3-4B81-AE67-E6E54F20BA0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0" name="グループ化 239">
            <a:extLst>
              <a:ext uri="{FF2B5EF4-FFF2-40B4-BE49-F238E27FC236}">
                <a16:creationId xmlns:a16="http://schemas.microsoft.com/office/drawing/2014/main" id="{7DC3D9CC-2289-4955-879A-6C66858597E2}"/>
              </a:ext>
            </a:extLst>
          </p:cNvPr>
          <p:cNvGrpSpPr/>
          <p:nvPr/>
        </p:nvGrpSpPr>
        <p:grpSpPr>
          <a:xfrm>
            <a:off x="880410" y="7286655"/>
            <a:ext cx="720000" cy="430244"/>
            <a:chOff x="6555416" y="4900731"/>
            <a:chExt cx="720000" cy="378515"/>
          </a:xfrm>
        </p:grpSpPr>
        <p:sp>
          <p:nvSpPr>
            <p:cNvPr id="241" name="四角形: 上の 2 つの角を丸める 240">
              <a:extLst>
                <a:ext uri="{FF2B5EF4-FFF2-40B4-BE49-F238E27FC236}">
                  <a16:creationId xmlns:a16="http://schemas.microsoft.com/office/drawing/2014/main" id="{1EF14873-B1CA-4CDD-ABBF-77951252168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大垣市</a:t>
              </a:r>
            </a:p>
          </p:txBody>
        </p:sp>
        <p:sp>
          <p:nvSpPr>
            <p:cNvPr id="242" name="四角形: 上の 2 つの角を丸める 241">
              <a:extLst>
                <a:ext uri="{FF2B5EF4-FFF2-40B4-BE49-F238E27FC236}">
                  <a16:creationId xmlns:a16="http://schemas.microsoft.com/office/drawing/2014/main" id="{DA9D7844-7418-4657-BFAE-38254D86813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3" name="グループ化 242">
            <a:extLst>
              <a:ext uri="{FF2B5EF4-FFF2-40B4-BE49-F238E27FC236}">
                <a16:creationId xmlns:a16="http://schemas.microsoft.com/office/drawing/2014/main" id="{CA11F0B3-D6CD-4E27-A048-30663DCF745D}"/>
              </a:ext>
            </a:extLst>
          </p:cNvPr>
          <p:cNvGrpSpPr/>
          <p:nvPr/>
        </p:nvGrpSpPr>
        <p:grpSpPr>
          <a:xfrm>
            <a:off x="1651935" y="7286655"/>
            <a:ext cx="720000" cy="430244"/>
            <a:chOff x="6555416" y="4900731"/>
            <a:chExt cx="720000" cy="378515"/>
          </a:xfrm>
        </p:grpSpPr>
        <p:sp>
          <p:nvSpPr>
            <p:cNvPr id="244" name="四角形: 上の 2 つの角を丸める 243">
              <a:extLst>
                <a:ext uri="{FF2B5EF4-FFF2-40B4-BE49-F238E27FC236}">
                  <a16:creationId xmlns:a16="http://schemas.microsoft.com/office/drawing/2014/main" id="{08AD083C-1DBC-4FD5-9D4C-967BD512C49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瑞穂市</a:t>
              </a:r>
            </a:p>
          </p:txBody>
        </p:sp>
        <p:sp>
          <p:nvSpPr>
            <p:cNvPr id="245" name="四角形: 上の 2 つの角を丸める 244">
              <a:extLst>
                <a:ext uri="{FF2B5EF4-FFF2-40B4-BE49-F238E27FC236}">
                  <a16:creationId xmlns:a16="http://schemas.microsoft.com/office/drawing/2014/main" id="{A15471A2-AF9B-4BFC-9AD2-3AA191ADDBD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6" name="グループ化 245">
            <a:extLst>
              <a:ext uri="{FF2B5EF4-FFF2-40B4-BE49-F238E27FC236}">
                <a16:creationId xmlns:a16="http://schemas.microsoft.com/office/drawing/2014/main" id="{F67EF756-110B-49CC-B52E-CD9F4788BD7B}"/>
              </a:ext>
            </a:extLst>
          </p:cNvPr>
          <p:cNvGrpSpPr/>
          <p:nvPr/>
        </p:nvGrpSpPr>
        <p:grpSpPr>
          <a:xfrm>
            <a:off x="1200450" y="7759095"/>
            <a:ext cx="720000" cy="430244"/>
            <a:chOff x="6555416" y="4900731"/>
            <a:chExt cx="720000" cy="378515"/>
          </a:xfrm>
        </p:grpSpPr>
        <p:sp>
          <p:nvSpPr>
            <p:cNvPr id="247" name="四角形: 上の 2 つの角を丸める 246">
              <a:extLst>
                <a:ext uri="{FF2B5EF4-FFF2-40B4-BE49-F238E27FC236}">
                  <a16:creationId xmlns:a16="http://schemas.microsoft.com/office/drawing/2014/main" id="{3C6F536B-A676-4EB2-B8DB-23A893278BF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笠松町</a:t>
              </a:r>
            </a:p>
          </p:txBody>
        </p:sp>
        <p:sp>
          <p:nvSpPr>
            <p:cNvPr id="248" name="四角形: 上の 2 つの角を丸める 247">
              <a:extLst>
                <a:ext uri="{FF2B5EF4-FFF2-40B4-BE49-F238E27FC236}">
                  <a16:creationId xmlns:a16="http://schemas.microsoft.com/office/drawing/2014/main" id="{4ECA0709-7077-402A-AB83-E55D2DAC392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9" name="グループ化 248">
            <a:extLst>
              <a:ext uri="{FF2B5EF4-FFF2-40B4-BE49-F238E27FC236}">
                <a16:creationId xmlns:a16="http://schemas.microsoft.com/office/drawing/2014/main" id="{9E6201F5-C7D2-484E-AB35-96372D844BC6}"/>
              </a:ext>
            </a:extLst>
          </p:cNvPr>
          <p:cNvGrpSpPr/>
          <p:nvPr/>
        </p:nvGrpSpPr>
        <p:grpSpPr>
          <a:xfrm>
            <a:off x="1971975" y="7759095"/>
            <a:ext cx="720000" cy="430244"/>
            <a:chOff x="6555416" y="4900731"/>
            <a:chExt cx="720000" cy="378515"/>
          </a:xfrm>
        </p:grpSpPr>
        <p:sp>
          <p:nvSpPr>
            <p:cNvPr id="250" name="四角形: 上の 2 つの角を丸める 249">
              <a:extLst>
                <a:ext uri="{FF2B5EF4-FFF2-40B4-BE49-F238E27FC236}">
                  <a16:creationId xmlns:a16="http://schemas.microsoft.com/office/drawing/2014/main" id="{57436E98-7DFF-4442-8F7E-4A3D33AED57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岐南町</a:t>
              </a:r>
            </a:p>
          </p:txBody>
        </p:sp>
        <p:sp>
          <p:nvSpPr>
            <p:cNvPr id="251" name="四角形: 上の 2 つの角を丸める 250">
              <a:extLst>
                <a:ext uri="{FF2B5EF4-FFF2-40B4-BE49-F238E27FC236}">
                  <a16:creationId xmlns:a16="http://schemas.microsoft.com/office/drawing/2014/main" id="{794740B6-0AD5-44E4-84D5-B60632BEC90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2" name="グループ化 251">
            <a:extLst>
              <a:ext uri="{FF2B5EF4-FFF2-40B4-BE49-F238E27FC236}">
                <a16:creationId xmlns:a16="http://schemas.microsoft.com/office/drawing/2014/main" id="{95078037-964E-4823-B0FC-4F7904ADC7AD}"/>
              </a:ext>
            </a:extLst>
          </p:cNvPr>
          <p:cNvGrpSpPr/>
          <p:nvPr/>
        </p:nvGrpSpPr>
        <p:grpSpPr>
          <a:xfrm>
            <a:off x="861879" y="8239155"/>
            <a:ext cx="720000" cy="430244"/>
            <a:chOff x="6555416" y="4900731"/>
            <a:chExt cx="720000" cy="378515"/>
          </a:xfrm>
        </p:grpSpPr>
        <p:sp>
          <p:nvSpPr>
            <p:cNvPr id="253" name="四角形: 上の 2 つの角を丸める 252">
              <a:extLst>
                <a:ext uri="{FF2B5EF4-FFF2-40B4-BE49-F238E27FC236}">
                  <a16:creationId xmlns:a16="http://schemas.microsoft.com/office/drawing/2014/main" id="{C82CFD64-0997-4AF1-877D-1D77FF5158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養老町</a:t>
              </a:r>
            </a:p>
          </p:txBody>
        </p:sp>
        <p:sp>
          <p:nvSpPr>
            <p:cNvPr id="254" name="四角形: 上の 2 つの角を丸める 253">
              <a:extLst>
                <a:ext uri="{FF2B5EF4-FFF2-40B4-BE49-F238E27FC236}">
                  <a16:creationId xmlns:a16="http://schemas.microsoft.com/office/drawing/2014/main" id="{CD736D62-4298-4AAB-8E2C-A882BCA3ADB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5" name="グループ化 254">
            <a:extLst>
              <a:ext uri="{FF2B5EF4-FFF2-40B4-BE49-F238E27FC236}">
                <a16:creationId xmlns:a16="http://schemas.microsoft.com/office/drawing/2014/main" id="{AC58431D-7847-490C-AC8E-AC3BD6836997}"/>
              </a:ext>
            </a:extLst>
          </p:cNvPr>
          <p:cNvGrpSpPr/>
          <p:nvPr/>
        </p:nvGrpSpPr>
        <p:grpSpPr>
          <a:xfrm>
            <a:off x="1642929" y="8239155"/>
            <a:ext cx="720000" cy="430244"/>
            <a:chOff x="6555416" y="4900731"/>
            <a:chExt cx="720000" cy="378515"/>
          </a:xfrm>
        </p:grpSpPr>
        <p:sp>
          <p:nvSpPr>
            <p:cNvPr id="256" name="四角形: 上の 2 つの角を丸める 255">
              <a:extLst>
                <a:ext uri="{FF2B5EF4-FFF2-40B4-BE49-F238E27FC236}">
                  <a16:creationId xmlns:a16="http://schemas.microsoft.com/office/drawing/2014/main" id="{D8D3AA6E-8129-4E0F-827F-27A8CC6983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安八町</a:t>
              </a:r>
            </a:p>
          </p:txBody>
        </p:sp>
        <p:sp>
          <p:nvSpPr>
            <p:cNvPr id="257" name="四角形: 上の 2 つの角を丸める 256">
              <a:extLst>
                <a:ext uri="{FF2B5EF4-FFF2-40B4-BE49-F238E27FC236}">
                  <a16:creationId xmlns:a16="http://schemas.microsoft.com/office/drawing/2014/main" id="{FFE3023E-4A94-42B2-9B67-0B2952CC6C3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8" name="グループ化 257">
            <a:extLst>
              <a:ext uri="{FF2B5EF4-FFF2-40B4-BE49-F238E27FC236}">
                <a16:creationId xmlns:a16="http://schemas.microsoft.com/office/drawing/2014/main" id="{DD5509EA-5DC1-4498-8F08-602311E82891}"/>
              </a:ext>
            </a:extLst>
          </p:cNvPr>
          <p:cNvGrpSpPr/>
          <p:nvPr/>
        </p:nvGrpSpPr>
        <p:grpSpPr>
          <a:xfrm>
            <a:off x="2414454" y="8239155"/>
            <a:ext cx="720000" cy="430244"/>
            <a:chOff x="6555416" y="4900731"/>
            <a:chExt cx="720000" cy="378515"/>
          </a:xfrm>
        </p:grpSpPr>
        <p:sp>
          <p:nvSpPr>
            <p:cNvPr id="259" name="四角形: 上の 2 つの角を丸める 258">
              <a:extLst>
                <a:ext uri="{FF2B5EF4-FFF2-40B4-BE49-F238E27FC236}">
                  <a16:creationId xmlns:a16="http://schemas.microsoft.com/office/drawing/2014/main" id="{99DECF55-662E-4B32-BB42-6E7A149071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羽島市</a:t>
              </a:r>
            </a:p>
          </p:txBody>
        </p:sp>
        <p:sp>
          <p:nvSpPr>
            <p:cNvPr id="260" name="四角形: 上の 2 つの角を丸める 259">
              <a:extLst>
                <a:ext uri="{FF2B5EF4-FFF2-40B4-BE49-F238E27FC236}">
                  <a16:creationId xmlns:a16="http://schemas.microsoft.com/office/drawing/2014/main" id="{56B6E309-3443-43D0-AB8A-C5936113401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1" name="グループ化 260">
            <a:extLst>
              <a:ext uri="{FF2B5EF4-FFF2-40B4-BE49-F238E27FC236}">
                <a16:creationId xmlns:a16="http://schemas.microsoft.com/office/drawing/2014/main" id="{DD96BFBD-B654-4471-9E97-32B345B271D5}"/>
              </a:ext>
            </a:extLst>
          </p:cNvPr>
          <p:cNvGrpSpPr/>
          <p:nvPr/>
        </p:nvGrpSpPr>
        <p:grpSpPr>
          <a:xfrm>
            <a:off x="1261929" y="8726835"/>
            <a:ext cx="720000" cy="430244"/>
            <a:chOff x="6555416" y="4900731"/>
            <a:chExt cx="720000" cy="378515"/>
          </a:xfrm>
        </p:grpSpPr>
        <p:sp>
          <p:nvSpPr>
            <p:cNvPr id="262" name="四角形: 上の 2 つの角を丸める 261">
              <a:extLst>
                <a:ext uri="{FF2B5EF4-FFF2-40B4-BE49-F238E27FC236}">
                  <a16:creationId xmlns:a16="http://schemas.microsoft.com/office/drawing/2014/main" id="{399E02FD-0AE7-4E6C-9B46-420F73A8ECA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輪之内町</a:t>
              </a:r>
            </a:p>
          </p:txBody>
        </p:sp>
        <p:sp>
          <p:nvSpPr>
            <p:cNvPr id="263" name="四角形: 上の 2 つの角を丸める 262">
              <a:extLst>
                <a:ext uri="{FF2B5EF4-FFF2-40B4-BE49-F238E27FC236}">
                  <a16:creationId xmlns:a16="http://schemas.microsoft.com/office/drawing/2014/main" id="{ED8CE204-5D48-486A-A76B-942B49ABE0C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4" name="グループ化 263">
            <a:extLst>
              <a:ext uri="{FF2B5EF4-FFF2-40B4-BE49-F238E27FC236}">
                <a16:creationId xmlns:a16="http://schemas.microsoft.com/office/drawing/2014/main" id="{3968DE44-7AF1-4BB9-9B86-CC62607A78A0}"/>
              </a:ext>
            </a:extLst>
          </p:cNvPr>
          <p:cNvGrpSpPr/>
          <p:nvPr/>
        </p:nvGrpSpPr>
        <p:grpSpPr>
          <a:xfrm>
            <a:off x="2033454" y="8726835"/>
            <a:ext cx="720000" cy="430244"/>
            <a:chOff x="6555416" y="4900731"/>
            <a:chExt cx="720000" cy="378515"/>
          </a:xfrm>
        </p:grpSpPr>
        <p:sp>
          <p:nvSpPr>
            <p:cNvPr id="265" name="四角形: 上の 2 つの角を丸める 264">
              <a:extLst>
                <a:ext uri="{FF2B5EF4-FFF2-40B4-BE49-F238E27FC236}">
                  <a16:creationId xmlns:a16="http://schemas.microsoft.com/office/drawing/2014/main" id="{7C8F4767-3680-4F24-9193-B5150ACF5AC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海津市</a:t>
              </a:r>
            </a:p>
          </p:txBody>
        </p:sp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EAD34EAE-D1CD-4A32-84D2-2CF9CF6FEB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696" name="Group 312"/>
          <p:cNvGrpSpPr>
            <a:grpSpLocks/>
          </p:cNvGrpSpPr>
          <p:nvPr/>
        </p:nvGrpSpPr>
        <p:grpSpPr bwMode="auto">
          <a:xfrm>
            <a:off x="86179" y="902607"/>
            <a:ext cx="6685643" cy="7908018"/>
            <a:chOff x="76" y="460"/>
            <a:chExt cx="5896" cy="6974"/>
          </a:xfrm>
        </p:grpSpPr>
        <p:sp>
          <p:nvSpPr>
            <p:cNvPr id="16643" name="Freeform 259"/>
            <p:cNvSpPr>
              <a:spLocks/>
            </p:cNvSpPr>
            <p:nvPr/>
          </p:nvSpPr>
          <p:spPr bwMode="auto">
            <a:xfrm>
              <a:off x="2060" y="2558"/>
              <a:ext cx="1871" cy="2438"/>
            </a:xfrm>
            <a:custGeom>
              <a:avLst/>
              <a:gdLst>
                <a:gd name="T0" fmla="*/ 0 w 1871"/>
                <a:gd name="T1" fmla="*/ 0 h 2438"/>
                <a:gd name="T2" fmla="*/ 57 w 1871"/>
                <a:gd name="T3" fmla="*/ 397 h 2438"/>
                <a:gd name="T4" fmla="*/ 170 w 1871"/>
                <a:gd name="T5" fmla="*/ 567 h 2438"/>
                <a:gd name="T6" fmla="*/ 227 w 1871"/>
                <a:gd name="T7" fmla="*/ 623 h 2438"/>
                <a:gd name="T8" fmla="*/ 284 w 1871"/>
                <a:gd name="T9" fmla="*/ 794 h 2438"/>
                <a:gd name="T10" fmla="*/ 340 w 1871"/>
                <a:gd name="T11" fmla="*/ 850 h 2438"/>
                <a:gd name="T12" fmla="*/ 397 w 1871"/>
                <a:gd name="T13" fmla="*/ 1020 h 2438"/>
                <a:gd name="T14" fmla="*/ 340 w 1871"/>
                <a:gd name="T15" fmla="*/ 1134 h 2438"/>
                <a:gd name="T16" fmla="*/ 284 w 1871"/>
                <a:gd name="T17" fmla="*/ 1190 h 2438"/>
                <a:gd name="T18" fmla="*/ 227 w 1871"/>
                <a:gd name="T19" fmla="*/ 1361 h 2438"/>
                <a:gd name="T20" fmla="*/ 284 w 1871"/>
                <a:gd name="T21" fmla="*/ 1474 h 2438"/>
                <a:gd name="T22" fmla="*/ 454 w 1871"/>
                <a:gd name="T23" fmla="*/ 1531 h 2438"/>
                <a:gd name="T24" fmla="*/ 510 w 1871"/>
                <a:gd name="T25" fmla="*/ 1701 h 2438"/>
                <a:gd name="T26" fmla="*/ 454 w 1871"/>
                <a:gd name="T27" fmla="*/ 1871 h 2438"/>
                <a:gd name="T28" fmla="*/ 510 w 1871"/>
                <a:gd name="T29" fmla="*/ 2041 h 2438"/>
                <a:gd name="T30" fmla="*/ 567 w 1871"/>
                <a:gd name="T31" fmla="*/ 2098 h 2438"/>
                <a:gd name="T32" fmla="*/ 624 w 1871"/>
                <a:gd name="T33" fmla="*/ 2154 h 2438"/>
                <a:gd name="T34" fmla="*/ 680 w 1871"/>
                <a:gd name="T35" fmla="*/ 2211 h 2438"/>
                <a:gd name="T36" fmla="*/ 737 w 1871"/>
                <a:gd name="T37" fmla="*/ 2325 h 2438"/>
                <a:gd name="T38" fmla="*/ 794 w 1871"/>
                <a:gd name="T39" fmla="*/ 2381 h 2438"/>
                <a:gd name="T40" fmla="*/ 907 w 1871"/>
                <a:gd name="T41" fmla="*/ 2438 h 2438"/>
                <a:gd name="T42" fmla="*/ 1077 w 1871"/>
                <a:gd name="T43" fmla="*/ 2381 h 2438"/>
                <a:gd name="T44" fmla="*/ 1361 w 1871"/>
                <a:gd name="T45" fmla="*/ 2211 h 2438"/>
                <a:gd name="T46" fmla="*/ 1418 w 1871"/>
                <a:gd name="T47" fmla="*/ 1928 h 2438"/>
                <a:gd name="T48" fmla="*/ 1588 w 1871"/>
                <a:gd name="T49" fmla="*/ 1814 h 2438"/>
                <a:gd name="T50" fmla="*/ 1701 w 1871"/>
                <a:gd name="T51" fmla="*/ 1758 h 2438"/>
                <a:gd name="T52" fmla="*/ 1815 w 1871"/>
                <a:gd name="T53" fmla="*/ 1134 h 2438"/>
                <a:gd name="T54" fmla="*/ 1871 w 1871"/>
                <a:gd name="T55" fmla="*/ 1077 h 2438"/>
                <a:gd name="T56" fmla="*/ 1815 w 1871"/>
                <a:gd name="T57" fmla="*/ 1020 h 2438"/>
                <a:gd name="T58" fmla="*/ 1758 w 1871"/>
                <a:gd name="T59" fmla="*/ 907 h 2438"/>
                <a:gd name="T60" fmla="*/ 1701 w 1871"/>
                <a:gd name="T61" fmla="*/ 850 h 2438"/>
                <a:gd name="T62" fmla="*/ 1644 w 1871"/>
                <a:gd name="T63" fmla="*/ 794 h 2438"/>
                <a:gd name="T64" fmla="*/ 1588 w 1871"/>
                <a:gd name="T65" fmla="*/ 737 h 2438"/>
                <a:gd name="T66" fmla="*/ 1531 w 1871"/>
                <a:gd name="T67" fmla="*/ 907 h 2438"/>
                <a:gd name="T68" fmla="*/ 1474 w 1871"/>
                <a:gd name="T69" fmla="*/ 794 h 2438"/>
                <a:gd name="T70" fmla="*/ 1418 w 1871"/>
                <a:gd name="T71" fmla="*/ 623 h 2438"/>
                <a:gd name="T72" fmla="*/ 1361 w 1871"/>
                <a:gd name="T73" fmla="*/ 567 h 2438"/>
                <a:gd name="T74" fmla="*/ 1134 w 1871"/>
                <a:gd name="T75" fmla="*/ 737 h 2438"/>
                <a:gd name="T76" fmla="*/ 1021 w 1871"/>
                <a:gd name="T77" fmla="*/ 567 h 2438"/>
                <a:gd name="T78" fmla="*/ 964 w 1871"/>
                <a:gd name="T79" fmla="*/ 453 h 2438"/>
                <a:gd name="T80" fmla="*/ 907 w 1871"/>
                <a:gd name="T81" fmla="*/ 397 h 2438"/>
                <a:gd name="T82" fmla="*/ 851 w 1871"/>
                <a:gd name="T83" fmla="*/ 283 h 2438"/>
                <a:gd name="T84" fmla="*/ 737 w 1871"/>
                <a:gd name="T85" fmla="*/ 227 h 2438"/>
                <a:gd name="T86" fmla="*/ 567 w 1871"/>
                <a:gd name="T87" fmla="*/ 283 h 2438"/>
                <a:gd name="T88" fmla="*/ 340 w 1871"/>
                <a:gd name="T89" fmla="*/ 227 h 2438"/>
                <a:gd name="T90" fmla="*/ 284 w 1871"/>
                <a:gd name="T91" fmla="*/ 113 h 2438"/>
                <a:gd name="T92" fmla="*/ 227 w 1871"/>
                <a:gd name="T93" fmla="*/ 56 h 2438"/>
                <a:gd name="T94" fmla="*/ 113 w 1871"/>
                <a:gd name="T95" fmla="*/ 0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871" h="2438">
                  <a:moveTo>
                    <a:pt x="113" y="0"/>
                  </a:moveTo>
                  <a:lnTo>
                    <a:pt x="0" y="0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567"/>
                  </a:lnTo>
                  <a:lnTo>
                    <a:pt x="170" y="567"/>
                  </a:lnTo>
                  <a:lnTo>
                    <a:pt x="170" y="623"/>
                  </a:lnTo>
                  <a:lnTo>
                    <a:pt x="227" y="623"/>
                  </a:lnTo>
                  <a:lnTo>
                    <a:pt x="227" y="794"/>
                  </a:lnTo>
                  <a:lnTo>
                    <a:pt x="284" y="794"/>
                  </a:lnTo>
                  <a:lnTo>
                    <a:pt x="284" y="850"/>
                  </a:lnTo>
                  <a:lnTo>
                    <a:pt x="340" y="850"/>
                  </a:lnTo>
                  <a:lnTo>
                    <a:pt x="340" y="1020"/>
                  </a:lnTo>
                  <a:lnTo>
                    <a:pt x="397" y="1020"/>
                  </a:lnTo>
                  <a:lnTo>
                    <a:pt x="397" y="1134"/>
                  </a:lnTo>
                  <a:lnTo>
                    <a:pt x="340" y="1134"/>
                  </a:lnTo>
                  <a:lnTo>
                    <a:pt x="340" y="1190"/>
                  </a:lnTo>
                  <a:lnTo>
                    <a:pt x="284" y="1190"/>
                  </a:lnTo>
                  <a:lnTo>
                    <a:pt x="284" y="1361"/>
                  </a:lnTo>
                  <a:lnTo>
                    <a:pt x="227" y="1361"/>
                  </a:lnTo>
                  <a:lnTo>
                    <a:pt x="227" y="1474"/>
                  </a:lnTo>
                  <a:lnTo>
                    <a:pt x="284" y="1474"/>
                  </a:lnTo>
                  <a:lnTo>
                    <a:pt x="284" y="1531"/>
                  </a:lnTo>
                  <a:lnTo>
                    <a:pt x="454" y="1531"/>
                  </a:lnTo>
                  <a:lnTo>
                    <a:pt x="454" y="1701"/>
                  </a:lnTo>
                  <a:lnTo>
                    <a:pt x="510" y="1701"/>
                  </a:lnTo>
                  <a:lnTo>
                    <a:pt x="510" y="1871"/>
                  </a:lnTo>
                  <a:lnTo>
                    <a:pt x="454" y="1871"/>
                  </a:lnTo>
                  <a:lnTo>
                    <a:pt x="454" y="2041"/>
                  </a:lnTo>
                  <a:lnTo>
                    <a:pt x="510" y="2041"/>
                  </a:lnTo>
                  <a:lnTo>
                    <a:pt x="510" y="2098"/>
                  </a:lnTo>
                  <a:lnTo>
                    <a:pt x="567" y="2098"/>
                  </a:lnTo>
                  <a:lnTo>
                    <a:pt x="567" y="2154"/>
                  </a:lnTo>
                  <a:lnTo>
                    <a:pt x="624" y="2154"/>
                  </a:lnTo>
                  <a:lnTo>
                    <a:pt x="624" y="2211"/>
                  </a:lnTo>
                  <a:lnTo>
                    <a:pt x="680" y="2211"/>
                  </a:lnTo>
                  <a:lnTo>
                    <a:pt x="680" y="2325"/>
                  </a:lnTo>
                  <a:lnTo>
                    <a:pt x="737" y="2325"/>
                  </a:lnTo>
                  <a:lnTo>
                    <a:pt x="737" y="2381"/>
                  </a:lnTo>
                  <a:lnTo>
                    <a:pt x="794" y="2381"/>
                  </a:lnTo>
                  <a:lnTo>
                    <a:pt x="794" y="2438"/>
                  </a:lnTo>
                  <a:lnTo>
                    <a:pt x="907" y="2438"/>
                  </a:lnTo>
                  <a:lnTo>
                    <a:pt x="907" y="2381"/>
                  </a:lnTo>
                  <a:lnTo>
                    <a:pt x="1077" y="2381"/>
                  </a:lnTo>
                  <a:lnTo>
                    <a:pt x="1077" y="2211"/>
                  </a:lnTo>
                  <a:lnTo>
                    <a:pt x="1361" y="2211"/>
                  </a:lnTo>
                  <a:lnTo>
                    <a:pt x="1361" y="1928"/>
                  </a:lnTo>
                  <a:lnTo>
                    <a:pt x="1418" y="1928"/>
                  </a:lnTo>
                  <a:lnTo>
                    <a:pt x="1418" y="1814"/>
                  </a:lnTo>
                  <a:lnTo>
                    <a:pt x="1588" y="1814"/>
                  </a:lnTo>
                  <a:lnTo>
                    <a:pt x="1588" y="1758"/>
                  </a:lnTo>
                  <a:lnTo>
                    <a:pt x="1701" y="1758"/>
                  </a:lnTo>
                  <a:lnTo>
                    <a:pt x="1701" y="1134"/>
                  </a:lnTo>
                  <a:lnTo>
                    <a:pt x="1815" y="1134"/>
                  </a:lnTo>
                  <a:lnTo>
                    <a:pt x="1871" y="1134"/>
                  </a:lnTo>
                  <a:lnTo>
                    <a:pt x="1871" y="1077"/>
                  </a:lnTo>
                  <a:lnTo>
                    <a:pt x="1815" y="1077"/>
                  </a:lnTo>
                  <a:lnTo>
                    <a:pt x="1815" y="1020"/>
                  </a:lnTo>
                  <a:lnTo>
                    <a:pt x="1758" y="1020"/>
                  </a:lnTo>
                  <a:lnTo>
                    <a:pt x="1758" y="907"/>
                  </a:lnTo>
                  <a:lnTo>
                    <a:pt x="1701" y="907"/>
                  </a:lnTo>
                  <a:lnTo>
                    <a:pt x="1701" y="850"/>
                  </a:lnTo>
                  <a:lnTo>
                    <a:pt x="1644" y="850"/>
                  </a:lnTo>
                  <a:lnTo>
                    <a:pt x="1644" y="794"/>
                  </a:lnTo>
                  <a:lnTo>
                    <a:pt x="1588" y="794"/>
                  </a:lnTo>
                  <a:lnTo>
                    <a:pt x="1588" y="737"/>
                  </a:lnTo>
                  <a:lnTo>
                    <a:pt x="1531" y="737"/>
                  </a:lnTo>
                  <a:lnTo>
                    <a:pt x="1531" y="907"/>
                  </a:lnTo>
                  <a:lnTo>
                    <a:pt x="1474" y="907"/>
                  </a:lnTo>
                  <a:lnTo>
                    <a:pt x="1474" y="794"/>
                  </a:lnTo>
                  <a:lnTo>
                    <a:pt x="1418" y="794"/>
                  </a:lnTo>
                  <a:lnTo>
                    <a:pt x="1418" y="623"/>
                  </a:lnTo>
                  <a:lnTo>
                    <a:pt x="1361" y="623"/>
                  </a:lnTo>
                  <a:lnTo>
                    <a:pt x="1361" y="567"/>
                  </a:lnTo>
                  <a:lnTo>
                    <a:pt x="1134" y="567"/>
                  </a:lnTo>
                  <a:lnTo>
                    <a:pt x="1134" y="737"/>
                  </a:lnTo>
                  <a:lnTo>
                    <a:pt x="1021" y="737"/>
                  </a:lnTo>
                  <a:lnTo>
                    <a:pt x="1021" y="567"/>
                  </a:lnTo>
                  <a:lnTo>
                    <a:pt x="964" y="567"/>
                  </a:lnTo>
                  <a:lnTo>
                    <a:pt x="964" y="453"/>
                  </a:lnTo>
                  <a:lnTo>
                    <a:pt x="907" y="453"/>
                  </a:lnTo>
                  <a:lnTo>
                    <a:pt x="907" y="397"/>
                  </a:lnTo>
                  <a:lnTo>
                    <a:pt x="851" y="397"/>
                  </a:lnTo>
                  <a:lnTo>
                    <a:pt x="851" y="283"/>
                  </a:lnTo>
                  <a:lnTo>
                    <a:pt x="737" y="283"/>
                  </a:lnTo>
                  <a:lnTo>
                    <a:pt x="737" y="227"/>
                  </a:lnTo>
                  <a:lnTo>
                    <a:pt x="567" y="227"/>
                  </a:lnTo>
                  <a:lnTo>
                    <a:pt x="567" y="283"/>
                  </a:lnTo>
                  <a:lnTo>
                    <a:pt x="340" y="283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113" y="56"/>
                  </a:lnTo>
                  <a:lnTo>
                    <a:pt x="113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5" name="Freeform 261"/>
            <p:cNvSpPr>
              <a:spLocks/>
            </p:cNvSpPr>
            <p:nvPr/>
          </p:nvSpPr>
          <p:spPr bwMode="auto">
            <a:xfrm>
              <a:off x="3421" y="2728"/>
              <a:ext cx="1814" cy="2155"/>
            </a:xfrm>
            <a:custGeom>
              <a:avLst/>
              <a:gdLst>
                <a:gd name="T0" fmla="*/ 57 w 1814"/>
                <a:gd name="T1" fmla="*/ 1758 h 2155"/>
                <a:gd name="T2" fmla="*/ 227 w 1814"/>
                <a:gd name="T3" fmla="*/ 1644 h 2155"/>
                <a:gd name="T4" fmla="*/ 340 w 1814"/>
                <a:gd name="T5" fmla="*/ 1588 h 2155"/>
                <a:gd name="T6" fmla="*/ 510 w 1814"/>
                <a:gd name="T7" fmla="*/ 964 h 2155"/>
                <a:gd name="T8" fmla="*/ 454 w 1814"/>
                <a:gd name="T9" fmla="*/ 907 h 2155"/>
                <a:gd name="T10" fmla="*/ 397 w 1814"/>
                <a:gd name="T11" fmla="*/ 850 h 2155"/>
                <a:gd name="T12" fmla="*/ 340 w 1814"/>
                <a:gd name="T13" fmla="*/ 737 h 2155"/>
                <a:gd name="T14" fmla="*/ 283 w 1814"/>
                <a:gd name="T15" fmla="*/ 680 h 2155"/>
                <a:gd name="T16" fmla="*/ 227 w 1814"/>
                <a:gd name="T17" fmla="*/ 624 h 2155"/>
                <a:gd name="T18" fmla="*/ 283 w 1814"/>
                <a:gd name="T19" fmla="*/ 510 h 2155"/>
                <a:gd name="T20" fmla="*/ 227 w 1814"/>
                <a:gd name="T21" fmla="*/ 453 h 2155"/>
                <a:gd name="T22" fmla="*/ 283 w 1814"/>
                <a:gd name="T23" fmla="*/ 340 h 2155"/>
                <a:gd name="T24" fmla="*/ 340 w 1814"/>
                <a:gd name="T25" fmla="*/ 227 h 2155"/>
                <a:gd name="T26" fmla="*/ 397 w 1814"/>
                <a:gd name="T27" fmla="*/ 170 h 2155"/>
                <a:gd name="T28" fmla="*/ 454 w 1814"/>
                <a:gd name="T29" fmla="*/ 113 h 2155"/>
                <a:gd name="T30" fmla="*/ 510 w 1814"/>
                <a:gd name="T31" fmla="*/ 57 h 2155"/>
                <a:gd name="T32" fmla="*/ 624 w 1814"/>
                <a:gd name="T33" fmla="*/ 0 h 2155"/>
                <a:gd name="T34" fmla="*/ 794 w 1814"/>
                <a:gd name="T35" fmla="*/ 57 h 2155"/>
                <a:gd name="T36" fmla="*/ 850 w 1814"/>
                <a:gd name="T37" fmla="*/ 170 h 2155"/>
                <a:gd name="T38" fmla="*/ 1134 w 1814"/>
                <a:gd name="T39" fmla="*/ 227 h 2155"/>
                <a:gd name="T40" fmla="*/ 1247 w 1814"/>
                <a:gd name="T41" fmla="*/ 170 h 2155"/>
                <a:gd name="T42" fmla="*/ 1304 w 1814"/>
                <a:gd name="T43" fmla="*/ 227 h 2155"/>
                <a:gd name="T44" fmla="*/ 1361 w 1814"/>
                <a:gd name="T45" fmla="*/ 340 h 2155"/>
                <a:gd name="T46" fmla="*/ 1417 w 1814"/>
                <a:gd name="T47" fmla="*/ 453 h 2155"/>
                <a:gd name="T48" fmla="*/ 1474 w 1814"/>
                <a:gd name="T49" fmla="*/ 397 h 2155"/>
                <a:gd name="T50" fmla="*/ 1588 w 1814"/>
                <a:gd name="T51" fmla="*/ 340 h 2155"/>
                <a:gd name="T52" fmla="*/ 1701 w 1814"/>
                <a:gd name="T53" fmla="*/ 397 h 2155"/>
                <a:gd name="T54" fmla="*/ 1758 w 1814"/>
                <a:gd name="T55" fmla="*/ 510 h 2155"/>
                <a:gd name="T56" fmla="*/ 1814 w 1814"/>
                <a:gd name="T57" fmla="*/ 567 h 2155"/>
                <a:gd name="T58" fmla="*/ 1701 w 1814"/>
                <a:gd name="T59" fmla="*/ 737 h 2155"/>
                <a:gd name="T60" fmla="*/ 1531 w 1814"/>
                <a:gd name="T61" fmla="*/ 680 h 2155"/>
                <a:gd name="T62" fmla="*/ 1417 w 1814"/>
                <a:gd name="T63" fmla="*/ 737 h 2155"/>
                <a:gd name="T64" fmla="*/ 1361 w 1814"/>
                <a:gd name="T65" fmla="*/ 794 h 2155"/>
                <a:gd name="T66" fmla="*/ 1304 w 1814"/>
                <a:gd name="T67" fmla="*/ 964 h 2155"/>
                <a:gd name="T68" fmla="*/ 1191 w 1814"/>
                <a:gd name="T69" fmla="*/ 1020 h 2155"/>
                <a:gd name="T70" fmla="*/ 1304 w 1814"/>
                <a:gd name="T71" fmla="*/ 1247 h 2155"/>
                <a:gd name="T72" fmla="*/ 1247 w 1814"/>
                <a:gd name="T73" fmla="*/ 1304 h 2155"/>
                <a:gd name="T74" fmla="*/ 1191 w 1814"/>
                <a:gd name="T75" fmla="*/ 1417 h 2155"/>
                <a:gd name="T76" fmla="*/ 1077 w 1814"/>
                <a:gd name="T77" fmla="*/ 1701 h 2155"/>
                <a:gd name="T78" fmla="*/ 850 w 1814"/>
                <a:gd name="T79" fmla="*/ 1814 h 2155"/>
                <a:gd name="T80" fmla="*/ 680 w 1814"/>
                <a:gd name="T81" fmla="*/ 1871 h 2155"/>
                <a:gd name="T82" fmla="*/ 624 w 1814"/>
                <a:gd name="T83" fmla="*/ 1928 h 2155"/>
                <a:gd name="T84" fmla="*/ 510 w 1814"/>
                <a:gd name="T85" fmla="*/ 2041 h 2155"/>
                <a:gd name="T86" fmla="*/ 397 w 1814"/>
                <a:gd name="T87" fmla="*/ 2098 h 2155"/>
                <a:gd name="T88" fmla="*/ 170 w 1814"/>
                <a:gd name="T89" fmla="*/ 2155 h 2155"/>
                <a:gd name="T90" fmla="*/ 227 w 1814"/>
                <a:gd name="T91" fmla="*/ 1984 h 2155"/>
                <a:gd name="T92" fmla="*/ 113 w 1814"/>
                <a:gd name="T93" fmla="*/ 1871 h 2155"/>
                <a:gd name="T94" fmla="*/ 0 w 1814"/>
                <a:gd name="T95" fmla="*/ 1814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814" h="2155">
                  <a:moveTo>
                    <a:pt x="0" y="1758"/>
                  </a:moveTo>
                  <a:lnTo>
                    <a:pt x="57" y="1758"/>
                  </a:lnTo>
                  <a:lnTo>
                    <a:pt x="57" y="1644"/>
                  </a:lnTo>
                  <a:lnTo>
                    <a:pt x="227" y="1644"/>
                  </a:lnTo>
                  <a:lnTo>
                    <a:pt x="227" y="1588"/>
                  </a:lnTo>
                  <a:lnTo>
                    <a:pt x="340" y="1588"/>
                  </a:lnTo>
                  <a:lnTo>
                    <a:pt x="340" y="964"/>
                  </a:lnTo>
                  <a:lnTo>
                    <a:pt x="510" y="964"/>
                  </a:lnTo>
                  <a:lnTo>
                    <a:pt x="510" y="907"/>
                  </a:lnTo>
                  <a:lnTo>
                    <a:pt x="454" y="907"/>
                  </a:lnTo>
                  <a:lnTo>
                    <a:pt x="454" y="850"/>
                  </a:lnTo>
                  <a:lnTo>
                    <a:pt x="397" y="850"/>
                  </a:lnTo>
                  <a:lnTo>
                    <a:pt x="397" y="737"/>
                  </a:lnTo>
                  <a:lnTo>
                    <a:pt x="340" y="737"/>
                  </a:lnTo>
                  <a:lnTo>
                    <a:pt x="340" y="680"/>
                  </a:lnTo>
                  <a:lnTo>
                    <a:pt x="283" y="680"/>
                  </a:lnTo>
                  <a:lnTo>
                    <a:pt x="283" y="624"/>
                  </a:lnTo>
                  <a:lnTo>
                    <a:pt x="227" y="624"/>
                  </a:lnTo>
                  <a:lnTo>
                    <a:pt x="227" y="510"/>
                  </a:lnTo>
                  <a:lnTo>
                    <a:pt x="283" y="510"/>
                  </a:lnTo>
                  <a:lnTo>
                    <a:pt x="283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283" y="340"/>
                  </a:lnTo>
                  <a:lnTo>
                    <a:pt x="283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454" y="113"/>
                  </a:lnTo>
                  <a:lnTo>
                    <a:pt x="454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794" y="57"/>
                  </a:lnTo>
                  <a:lnTo>
                    <a:pt x="794" y="170"/>
                  </a:lnTo>
                  <a:lnTo>
                    <a:pt x="850" y="170"/>
                  </a:lnTo>
                  <a:lnTo>
                    <a:pt x="850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247" y="170"/>
                  </a:lnTo>
                  <a:lnTo>
                    <a:pt x="1247" y="227"/>
                  </a:lnTo>
                  <a:lnTo>
                    <a:pt x="1304" y="227"/>
                  </a:lnTo>
                  <a:lnTo>
                    <a:pt x="1304" y="340"/>
                  </a:lnTo>
                  <a:lnTo>
                    <a:pt x="1361" y="340"/>
                  </a:lnTo>
                  <a:lnTo>
                    <a:pt x="1361" y="453"/>
                  </a:lnTo>
                  <a:lnTo>
                    <a:pt x="1417" y="453"/>
                  </a:lnTo>
                  <a:lnTo>
                    <a:pt x="1417" y="397"/>
                  </a:lnTo>
                  <a:lnTo>
                    <a:pt x="1474" y="397"/>
                  </a:lnTo>
                  <a:lnTo>
                    <a:pt x="1474" y="340"/>
                  </a:lnTo>
                  <a:lnTo>
                    <a:pt x="1588" y="340"/>
                  </a:lnTo>
                  <a:lnTo>
                    <a:pt x="1588" y="397"/>
                  </a:lnTo>
                  <a:lnTo>
                    <a:pt x="1701" y="397"/>
                  </a:lnTo>
                  <a:lnTo>
                    <a:pt x="1701" y="510"/>
                  </a:lnTo>
                  <a:lnTo>
                    <a:pt x="1758" y="510"/>
                  </a:lnTo>
                  <a:lnTo>
                    <a:pt x="1758" y="567"/>
                  </a:lnTo>
                  <a:lnTo>
                    <a:pt x="1814" y="567"/>
                  </a:lnTo>
                  <a:lnTo>
                    <a:pt x="1814" y="737"/>
                  </a:lnTo>
                  <a:lnTo>
                    <a:pt x="1701" y="737"/>
                  </a:lnTo>
                  <a:lnTo>
                    <a:pt x="1701" y="680"/>
                  </a:lnTo>
                  <a:lnTo>
                    <a:pt x="1531" y="680"/>
                  </a:lnTo>
                  <a:lnTo>
                    <a:pt x="1531" y="737"/>
                  </a:lnTo>
                  <a:lnTo>
                    <a:pt x="1417" y="737"/>
                  </a:lnTo>
                  <a:lnTo>
                    <a:pt x="1417" y="794"/>
                  </a:lnTo>
                  <a:lnTo>
                    <a:pt x="1361" y="794"/>
                  </a:lnTo>
                  <a:lnTo>
                    <a:pt x="1361" y="964"/>
                  </a:lnTo>
                  <a:lnTo>
                    <a:pt x="1304" y="964"/>
                  </a:lnTo>
                  <a:lnTo>
                    <a:pt x="1304" y="1020"/>
                  </a:lnTo>
                  <a:lnTo>
                    <a:pt x="1191" y="1020"/>
                  </a:lnTo>
                  <a:lnTo>
                    <a:pt x="1191" y="1247"/>
                  </a:lnTo>
                  <a:lnTo>
                    <a:pt x="1304" y="1247"/>
                  </a:lnTo>
                  <a:lnTo>
                    <a:pt x="1304" y="1304"/>
                  </a:lnTo>
                  <a:lnTo>
                    <a:pt x="1247" y="1304"/>
                  </a:lnTo>
                  <a:lnTo>
                    <a:pt x="1247" y="1417"/>
                  </a:lnTo>
                  <a:lnTo>
                    <a:pt x="1191" y="1417"/>
                  </a:lnTo>
                  <a:lnTo>
                    <a:pt x="1191" y="1701"/>
                  </a:lnTo>
                  <a:lnTo>
                    <a:pt x="1077" y="1701"/>
                  </a:lnTo>
                  <a:lnTo>
                    <a:pt x="1077" y="1814"/>
                  </a:lnTo>
                  <a:lnTo>
                    <a:pt x="850" y="1814"/>
                  </a:lnTo>
                  <a:lnTo>
                    <a:pt x="850" y="1871"/>
                  </a:lnTo>
                  <a:lnTo>
                    <a:pt x="680" y="1871"/>
                  </a:lnTo>
                  <a:lnTo>
                    <a:pt x="680" y="1928"/>
                  </a:lnTo>
                  <a:lnTo>
                    <a:pt x="624" y="1928"/>
                  </a:lnTo>
                  <a:lnTo>
                    <a:pt x="624" y="2041"/>
                  </a:lnTo>
                  <a:lnTo>
                    <a:pt x="510" y="2041"/>
                  </a:lnTo>
                  <a:lnTo>
                    <a:pt x="510" y="2098"/>
                  </a:lnTo>
                  <a:lnTo>
                    <a:pt x="397" y="2098"/>
                  </a:lnTo>
                  <a:lnTo>
                    <a:pt x="397" y="2155"/>
                  </a:lnTo>
                  <a:lnTo>
                    <a:pt x="170" y="2155"/>
                  </a:lnTo>
                  <a:lnTo>
                    <a:pt x="170" y="1984"/>
                  </a:lnTo>
                  <a:lnTo>
                    <a:pt x="227" y="1984"/>
                  </a:lnTo>
                  <a:lnTo>
                    <a:pt x="227" y="1871"/>
                  </a:lnTo>
                  <a:lnTo>
                    <a:pt x="113" y="1871"/>
                  </a:lnTo>
                  <a:lnTo>
                    <a:pt x="113" y="1814"/>
                  </a:lnTo>
                  <a:lnTo>
                    <a:pt x="0" y="1814"/>
                  </a:lnTo>
                  <a:lnTo>
                    <a:pt x="0" y="175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6" name="Freeform 262"/>
            <p:cNvSpPr>
              <a:spLocks/>
            </p:cNvSpPr>
            <p:nvPr/>
          </p:nvSpPr>
          <p:spPr bwMode="auto">
            <a:xfrm>
              <a:off x="2173" y="857"/>
              <a:ext cx="3799" cy="2608"/>
            </a:xfrm>
            <a:custGeom>
              <a:avLst/>
              <a:gdLst>
                <a:gd name="T0" fmla="*/ 114 w 3799"/>
                <a:gd name="T1" fmla="*/ 1757 h 2608"/>
                <a:gd name="T2" fmla="*/ 171 w 3799"/>
                <a:gd name="T3" fmla="*/ 1928 h 2608"/>
                <a:gd name="T4" fmla="*/ 454 w 3799"/>
                <a:gd name="T5" fmla="*/ 1984 h 2608"/>
                <a:gd name="T6" fmla="*/ 624 w 3799"/>
                <a:gd name="T7" fmla="*/ 1984 h 2608"/>
                <a:gd name="T8" fmla="*/ 794 w 3799"/>
                <a:gd name="T9" fmla="*/ 2098 h 2608"/>
                <a:gd name="T10" fmla="*/ 851 w 3799"/>
                <a:gd name="T11" fmla="*/ 2268 h 2608"/>
                <a:gd name="T12" fmla="*/ 1021 w 3799"/>
                <a:gd name="T13" fmla="*/ 2438 h 2608"/>
                <a:gd name="T14" fmla="*/ 1248 w 3799"/>
                <a:gd name="T15" fmla="*/ 2324 h 2608"/>
                <a:gd name="T16" fmla="*/ 1361 w 3799"/>
                <a:gd name="T17" fmla="*/ 2495 h 2608"/>
                <a:gd name="T18" fmla="*/ 1418 w 3799"/>
                <a:gd name="T19" fmla="*/ 2438 h 2608"/>
                <a:gd name="T20" fmla="*/ 1531 w 3799"/>
                <a:gd name="T21" fmla="*/ 2381 h 2608"/>
                <a:gd name="T22" fmla="*/ 1475 w 3799"/>
                <a:gd name="T23" fmla="*/ 2211 h 2608"/>
                <a:gd name="T24" fmla="*/ 1588 w 3799"/>
                <a:gd name="T25" fmla="*/ 2098 h 2608"/>
                <a:gd name="T26" fmla="*/ 1645 w 3799"/>
                <a:gd name="T27" fmla="*/ 1984 h 2608"/>
                <a:gd name="T28" fmla="*/ 1758 w 3799"/>
                <a:gd name="T29" fmla="*/ 1928 h 2608"/>
                <a:gd name="T30" fmla="*/ 1872 w 3799"/>
                <a:gd name="T31" fmla="*/ 1928 h 2608"/>
                <a:gd name="T32" fmla="*/ 2098 w 3799"/>
                <a:gd name="T33" fmla="*/ 2041 h 2608"/>
                <a:gd name="T34" fmla="*/ 2382 w 3799"/>
                <a:gd name="T35" fmla="*/ 2041 h 2608"/>
                <a:gd name="T36" fmla="*/ 2552 w 3799"/>
                <a:gd name="T37" fmla="*/ 2098 h 2608"/>
                <a:gd name="T38" fmla="*/ 2609 w 3799"/>
                <a:gd name="T39" fmla="*/ 2324 h 2608"/>
                <a:gd name="T40" fmla="*/ 2722 w 3799"/>
                <a:gd name="T41" fmla="*/ 2268 h 2608"/>
                <a:gd name="T42" fmla="*/ 2836 w 3799"/>
                <a:gd name="T43" fmla="*/ 2268 h 2608"/>
                <a:gd name="T44" fmla="*/ 3006 w 3799"/>
                <a:gd name="T45" fmla="*/ 2381 h 2608"/>
                <a:gd name="T46" fmla="*/ 3062 w 3799"/>
                <a:gd name="T47" fmla="*/ 2495 h 2608"/>
                <a:gd name="T48" fmla="*/ 3176 w 3799"/>
                <a:gd name="T49" fmla="*/ 2438 h 2608"/>
                <a:gd name="T50" fmla="*/ 3289 w 3799"/>
                <a:gd name="T51" fmla="*/ 2268 h 2608"/>
                <a:gd name="T52" fmla="*/ 3459 w 3799"/>
                <a:gd name="T53" fmla="*/ 2098 h 2608"/>
                <a:gd name="T54" fmla="*/ 3573 w 3799"/>
                <a:gd name="T55" fmla="*/ 1871 h 2608"/>
                <a:gd name="T56" fmla="*/ 3686 w 3799"/>
                <a:gd name="T57" fmla="*/ 1757 h 2608"/>
                <a:gd name="T58" fmla="*/ 3516 w 3799"/>
                <a:gd name="T59" fmla="*/ 1474 h 2608"/>
                <a:gd name="T60" fmla="*/ 3516 w 3799"/>
                <a:gd name="T61" fmla="*/ 1190 h 2608"/>
                <a:gd name="T62" fmla="*/ 3573 w 3799"/>
                <a:gd name="T63" fmla="*/ 964 h 2608"/>
                <a:gd name="T64" fmla="*/ 3573 w 3799"/>
                <a:gd name="T65" fmla="*/ 794 h 2608"/>
                <a:gd name="T66" fmla="*/ 3629 w 3799"/>
                <a:gd name="T67" fmla="*/ 680 h 2608"/>
                <a:gd name="T68" fmla="*/ 3686 w 3799"/>
                <a:gd name="T69" fmla="*/ 567 h 2608"/>
                <a:gd name="T70" fmla="*/ 3573 w 3799"/>
                <a:gd name="T71" fmla="*/ 113 h 2608"/>
                <a:gd name="T72" fmla="*/ 3232 w 3799"/>
                <a:gd name="T73" fmla="*/ 56 h 2608"/>
                <a:gd name="T74" fmla="*/ 2552 w 3799"/>
                <a:gd name="T75" fmla="*/ 170 h 2608"/>
                <a:gd name="T76" fmla="*/ 2609 w 3799"/>
                <a:gd name="T77" fmla="*/ 397 h 2608"/>
                <a:gd name="T78" fmla="*/ 2155 w 3799"/>
                <a:gd name="T79" fmla="*/ 510 h 2608"/>
                <a:gd name="T80" fmla="*/ 1985 w 3799"/>
                <a:gd name="T81" fmla="*/ 737 h 2608"/>
                <a:gd name="T82" fmla="*/ 1815 w 3799"/>
                <a:gd name="T83" fmla="*/ 794 h 2608"/>
                <a:gd name="T84" fmla="*/ 1702 w 3799"/>
                <a:gd name="T85" fmla="*/ 964 h 2608"/>
                <a:gd name="T86" fmla="*/ 1475 w 3799"/>
                <a:gd name="T87" fmla="*/ 1020 h 2608"/>
                <a:gd name="T88" fmla="*/ 1361 w 3799"/>
                <a:gd name="T89" fmla="*/ 964 h 2608"/>
                <a:gd name="T90" fmla="*/ 908 w 3799"/>
                <a:gd name="T91" fmla="*/ 1020 h 2608"/>
                <a:gd name="T92" fmla="*/ 794 w 3799"/>
                <a:gd name="T93" fmla="*/ 1134 h 2608"/>
                <a:gd name="T94" fmla="*/ 738 w 3799"/>
                <a:gd name="T95" fmla="*/ 1304 h 2608"/>
                <a:gd name="T96" fmla="*/ 738 w 3799"/>
                <a:gd name="T97" fmla="*/ 1474 h 2608"/>
                <a:gd name="T98" fmla="*/ 567 w 3799"/>
                <a:gd name="T99" fmla="*/ 1474 h 2608"/>
                <a:gd name="T100" fmla="*/ 227 w 3799"/>
                <a:gd name="T101" fmla="*/ 1531 h 2608"/>
                <a:gd name="T102" fmla="*/ 114 w 3799"/>
                <a:gd name="T103" fmla="*/ 1531 h 2608"/>
                <a:gd name="T104" fmla="*/ 0 w 3799"/>
                <a:gd name="T105" fmla="*/ 1474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3799" h="2608">
                  <a:moveTo>
                    <a:pt x="0" y="1474"/>
                  </a:moveTo>
                  <a:lnTo>
                    <a:pt x="0" y="1757"/>
                  </a:lnTo>
                  <a:lnTo>
                    <a:pt x="114" y="1757"/>
                  </a:lnTo>
                  <a:lnTo>
                    <a:pt x="114" y="1814"/>
                  </a:lnTo>
                  <a:lnTo>
                    <a:pt x="171" y="1814"/>
                  </a:lnTo>
                  <a:lnTo>
                    <a:pt x="171" y="1928"/>
                  </a:lnTo>
                  <a:lnTo>
                    <a:pt x="227" y="1928"/>
                  </a:lnTo>
                  <a:lnTo>
                    <a:pt x="227" y="1984"/>
                  </a:lnTo>
                  <a:lnTo>
                    <a:pt x="454" y="1984"/>
                  </a:lnTo>
                  <a:lnTo>
                    <a:pt x="454" y="1928"/>
                  </a:lnTo>
                  <a:lnTo>
                    <a:pt x="624" y="1928"/>
                  </a:lnTo>
                  <a:lnTo>
                    <a:pt x="624" y="1984"/>
                  </a:lnTo>
                  <a:lnTo>
                    <a:pt x="738" y="1984"/>
                  </a:lnTo>
                  <a:lnTo>
                    <a:pt x="738" y="2098"/>
                  </a:lnTo>
                  <a:lnTo>
                    <a:pt x="794" y="2098"/>
                  </a:lnTo>
                  <a:lnTo>
                    <a:pt x="794" y="2154"/>
                  </a:lnTo>
                  <a:lnTo>
                    <a:pt x="851" y="2154"/>
                  </a:lnTo>
                  <a:lnTo>
                    <a:pt x="851" y="2268"/>
                  </a:lnTo>
                  <a:lnTo>
                    <a:pt x="908" y="2268"/>
                  </a:lnTo>
                  <a:lnTo>
                    <a:pt x="908" y="2438"/>
                  </a:lnTo>
                  <a:lnTo>
                    <a:pt x="1021" y="2438"/>
                  </a:lnTo>
                  <a:lnTo>
                    <a:pt x="1021" y="2268"/>
                  </a:lnTo>
                  <a:lnTo>
                    <a:pt x="1248" y="2268"/>
                  </a:lnTo>
                  <a:lnTo>
                    <a:pt x="1248" y="2324"/>
                  </a:lnTo>
                  <a:lnTo>
                    <a:pt x="1305" y="2324"/>
                  </a:lnTo>
                  <a:lnTo>
                    <a:pt x="1305" y="2495"/>
                  </a:lnTo>
                  <a:lnTo>
                    <a:pt x="1361" y="2495"/>
                  </a:lnTo>
                  <a:lnTo>
                    <a:pt x="1361" y="2608"/>
                  </a:lnTo>
                  <a:lnTo>
                    <a:pt x="1418" y="2608"/>
                  </a:lnTo>
                  <a:lnTo>
                    <a:pt x="1418" y="2438"/>
                  </a:lnTo>
                  <a:lnTo>
                    <a:pt x="1475" y="2438"/>
                  </a:lnTo>
                  <a:lnTo>
                    <a:pt x="1475" y="2381"/>
                  </a:lnTo>
                  <a:lnTo>
                    <a:pt x="1531" y="2381"/>
                  </a:lnTo>
                  <a:lnTo>
                    <a:pt x="1531" y="2324"/>
                  </a:lnTo>
                  <a:lnTo>
                    <a:pt x="1475" y="2324"/>
                  </a:lnTo>
                  <a:lnTo>
                    <a:pt x="1475" y="2211"/>
                  </a:lnTo>
                  <a:lnTo>
                    <a:pt x="1531" y="2211"/>
                  </a:lnTo>
                  <a:lnTo>
                    <a:pt x="1531" y="2098"/>
                  </a:lnTo>
                  <a:lnTo>
                    <a:pt x="1588" y="2098"/>
                  </a:lnTo>
                  <a:lnTo>
                    <a:pt x="1588" y="2041"/>
                  </a:lnTo>
                  <a:lnTo>
                    <a:pt x="1645" y="2041"/>
                  </a:lnTo>
                  <a:lnTo>
                    <a:pt x="1645" y="1984"/>
                  </a:lnTo>
                  <a:lnTo>
                    <a:pt x="1702" y="1984"/>
                  </a:lnTo>
                  <a:lnTo>
                    <a:pt x="1702" y="1928"/>
                  </a:lnTo>
                  <a:lnTo>
                    <a:pt x="1758" y="1928"/>
                  </a:lnTo>
                  <a:lnTo>
                    <a:pt x="1758" y="1871"/>
                  </a:lnTo>
                  <a:lnTo>
                    <a:pt x="1872" y="1871"/>
                  </a:lnTo>
                  <a:lnTo>
                    <a:pt x="1872" y="1928"/>
                  </a:lnTo>
                  <a:lnTo>
                    <a:pt x="2042" y="1928"/>
                  </a:lnTo>
                  <a:lnTo>
                    <a:pt x="2042" y="2041"/>
                  </a:lnTo>
                  <a:lnTo>
                    <a:pt x="2098" y="2041"/>
                  </a:lnTo>
                  <a:lnTo>
                    <a:pt x="2098" y="2098"/>
                  </a:lnTo>
                  <a:lnTo>
                    <a:pt x="2382" y="2098"/>
                  </a:lnTo>
                  <a:lnTo>
                    <a:pt x="2382" y="2041"/>
                  </a:lnTo>
                  <a:lnTo>
                    <a:pt x="2495" y="2041"/>
                  </a:lnTo>
                  <a:lnTo>
                    <a:pt x="2495" y="2098"/>
                  </a:lnTo>
                  <a:lnTo>
                    <a:pt x="2552" y="2098"/>
                  </a:lnTo>
                  <a:lnTo>
                    <a:pt x="2552" y="2211"/>
                  </a:lnTo>
                  <a:lnTo>
                    <a:pt x="2609" y="2211"/>
                  </a:lnTo>
                  <a:lnTo>
                    <a:pt x="2609" y="2324"/>
                  </a:lnTo>
                  <a:lnTo>
                    <a:pt x="2665" y="2324"/>
                  </a:lnTo>
                  <a:lnTo>
                    <a:pt x="2665" y="2268"/>
                  </a:lnTo>
                  <a:lnTo>
                    <a:pt x="2722" y="2268"/>
                  </a:lnTo>
                  <a:lnTo>
                    <a:pt x="2722" y="2211"/>
                  </a:lnTo>
                  <a:lnTo>
                    <a:pt x="2836" y="2211"/>
                  </a:lnTo>
                  <a:lnTo>
                    <a:pt x="2836" y="2268"/>
                  </a:lnTo>
                  <a:lnTo>
                    <a:pt x="2949" y="2268"/>
                  </a:lnTo>
                  <a:lnTo>
                    <a:pt x="2949" y="2381"/>
                  </a:lnTo>
                  <a:lnTo>
                    <a:pt x="3006" y="2381"/>
                  </a:lnTo>
                  <a:lnTo>
                    <a:pt x="3006" y="2438"/>
                  </a:lnTo>
                  <a:lnTo>
                    <a:pt x="3062" y="2438"/>
                  </a:lnTo>
                  <a:lnTo>
                    <a:pt x="3062" y="2495"/>
                  </a:lnTo>
                  <a:lnTo>
                    <a:pt x="3119" y="2495"/>
                  </a:lnTo>
                  <a:lnTo>
                    <a:pt x="3119" y="2438"/>
                  </a:lnTo>
                  <a:lnTo>
                    <a:pt x="3176" y="2438"/>
                  </a:lnTo>
                  <a:lnTo>
                    <a:pt x="3176" y="2381"/>
                  </a:lnTo>
                  <a:lnTo>
                    <a:pt x="3289" y="2381"/>
                  </a:lnTo>
                  <a:lnTo>
                    <a:pt x="3289" y="2268"/>
                  </a:lnTo>
                  <a:lnTo>
                    <a:pt x="3346" y="2268"/>
                  </a:lnTo>
                  <a:lnTo>
                    <a:pt x="3346" y="2098"/>
                  </a:lnTo>
                  <a:lnTo>
                    <a:pt x="3459" y="2098"/>
                  </a:lnTo>
                  <a:lnTo>
                    <a:pt x="3459" y="2041"/>
                  </a:lnTo>
                  <a:lnTo>
                    <a:pt x="3573" y="2041"/>
                  </a:lnTo>
                  <a:lnTo>
                    <a:pt x="3573" y="1871"/>
                  </a:lnTo>
                  <a:lnTo>
                    <a:pt x="3629" y="1814"/>
                  </a:lnTo>
                  <a:lnTo>
                    <a:pt x="3629" y="1757"/>
                  </a:lnTo>
                  <a:lnTo>
                    <a:pt x="3686" y="1757"/>
                  </a:lnTo>
                  <a:lnTo>
                    <a:pt x="3686" y="1587"/>
                  </a:lnTo>
                  <a:lnTo>
                    <a:pt x="3516" y="1587"/>
                  </a:lnTo>
                  <a:lnTo>
                    <a:pt x="3516" y="1474"/>
                  </a:lnTo>
                  <a:lnTo>
                    <a:pt x="3459" y="1474"/>
                  </a:lnTo>
                  <a:lnTo>
                    <a:pt x="3459" y="1190"/>
                  </a:lnTo>
                  <a:lnTo>
                    <a:pt x="3516" y="1190"/>
                  </a:lnTo>
                  <a:lnTo>
                    <a:pt x="3516" y="1134"/>
                  </a:lnTo>
                  <a:lnTo>
                    <a:pt x="3573" y="1134"/>
                  </a:lnTo>
                  <a:lnTo>
                    <a:pt x="3573" y="964"/>
                  </a:lnTo>
                  <a:lnTo>
                    <a:pt x="3516" y="964"/>
                  </a:lnTo>
                  <a:lnTo>
                    <a:pt x="3516" y="794"/>
                  </a:lnTo>
                  <a:lnTo>
                    <a:pt x="3573" y="794"/>
                  </a:lnTo>
                  <a:lnTo>
                    <a:pt x="3573" y="737"/>
                  </a:lnTo>
                  <a:lnTo>
                    <a:pt x="3629" y="737"/>
                  </a:lnTo>
                  <a:lnTo>
                    <a:pt x="3629" y="680"/>
                  </a:lnTo>
                  <a:lnTo>
                    <a:pt x="3629" y="623"/>
                  </a:lnTo>
                  <a:lnTo>
                    <a:pt x="3686" y="623"/>
                  </a:lnTo>
                  <a:lnTo>
                    <a:pt x="3686" y="567"/>
                  </a:lnTo>
                  <a:lnTo>
                    <a:pt x="3799" y="567"/>
                  </a:lnTo>
                  <a:lnTo>
                    <a:pt x="3799" y="113"/>
                  </a:lnTo>
                  <a:lnTo>
                    <a:pt x="3573" y="113"/>
                  </a:lnTo>
                  <a:lnTo>
                    <a:pt x="3573" y="0"/>
                  </a:lnTo>
                  <a:lnTo>
                    <a:pt x="3232" y="0"/>
                  </a:lnTo>
                  <a:lnTo>
                    <a:pt x="3232" y="56"/>
                  </a:lnTo>
                  <a:lnTo>
                    <a:pt x="2836" y="56"/>
                  </a:lnTo>
                  <a:lnTo>
                    <a:pt x="2836" y="170"/>
                  </a:lnTo>
                  <a:lnTo>
                    <a:pt x="2552" y="170"/>
                  </a:lnTo>
                  <a:lnTo>
                    <a:pt x="2552" y="283"/>
                  </a:lnTo>
                  <a:lnTo>
                    <a:pt x="2609" y="283"/>
                  </a:lnTo>
                  <a:lnTo>
                    <a:pt x="2609" y="397"/>
                  </a:lnTo>
                  <a:lnTo>
                    <a:pt x="2439" y="397"/>
                  </a:lnTo>
                  <a:lnTo>
                    <a:pt x="2439" y="510"/>
                  </a:lnTo>
                  <a:lnTo>
                    <a:pt x="2155" y="510"/>
                  </a:lnTo>
                  <a:lnTo>
                    <a:pt x="2155" y="623"/>
                  </a:lnTo>
                  <a:lnTo>
                    <a:pt x="1985" y="623"/>
                  </a:lnTo>
                  <a:lnTo>
                    <a:pt x="1985" y="737"/>
                  </a:lnTo>
                  <a:lnTo>
                    <a:pt x="1872" y="737"/>
                  </a:lnTo>
                  <a:lnTo>
                    <a:pt x="1872" y="794"/>
                  </a:lnTo>
                  <a:lnTo>
                    <a:pt x="1815" y="794"/>
                  </a:lnTo>
                  <a:lnTo>
                    <a:pt x="1815" y="850"/>
                  </a:lnTo>
                  <a:lnTo>
                    <a:pt x="1702" y="850"/>
                  </a:lnTo>
                  <a:lnTo>
                    <a:pt x="1702" y="964"/>
                  </a:lnTo>
                  <a:lnTo>
                    <a:pt x="1588" y="964"/>
                  </a:lnTo>
                  <a:lnTo>
                    <a:pt x="1588" y="1020"/>
                  </a:lnTo>
                  <a:lnTo>
                    <a:pt x="1475" y="1020"/>
                  </a:lnTo>
                  <a:lnTo>
                    <a:pt x="1475" y="850"/>
                  </a:lnTo>
                  <a:lnTo>
                    <a:pt x="1361" y="850"/>
                  </a:lnTo>
                  <a:lnTo>
                    <a:pt x="1361" y="964"/>
                  </a:lnTo>
                  <a:lnTo>
                    <a:pt x="1305" y="964"/>
                  </a:lnTo>
                  <a:lnTo>
                    <a:pt x="1305" y="1020"/>
                  </a:lnTo>
                  <a:lnTo>
                    <a:pt x="908" y="1020"/>
                  </a:lnTo>
                  <a:lnTo>
                    <a:pt x="908" y="964"/>
                  </a:lnTo>
                  <a:lnTo>
                    <a:pt x="794" y="964"/>
                  </a:lnTo>
                  <a:lnTo>
                    <a:pt x="794" y="1134"/>
                  </a:lnTo>
                  <a:lnTo>
                    <a:pt x="794" y="1190"/>
                  </a:lnTo>
                  <a:lnTo>
                    <a:pt x="738" y="1190"/>
                  </a:lnTo>
                  <a:lnTo>
                    <a:pt x="738" y="1304"/>
                  </a:lnTo>
                  <a:lnTo>
                    <a:pt x="794" y="1304"/>
                  </a:lnTo>
                  <a:lnTo>
                    <a:pt x="794" y="1474"/>
                  </a:lnTo>
                  <a:lnTo>
                    <a:pt x="738" y="1474"/>
                  </a:lnTo>
                  <a:lnTo>
                    <a:pt x="738" y="1531"/>
                  </a:lnTo>
                  <a:lnTo>
                    <a:pt x="567" y="1531"/>
                  </a:lnTo>
                  <a:lnTo>
                    <a:pt x="567" y="1474"/>
                  </a:lnTo>
                  <a:lnTo>
                    <a:pt x="397" y="1474"/>
                  </a:lnTo>
                  <a:lnTo>
                    <a:pt x="397" y="1531"/>
                  </a:lnTo>
                  <a:lnTo>
                    <a:pt x="227" y="1531"/>
                  </a:lnTo>
                  <a:lnTo>
                    <a:pt x="227" y="1474"/>
                  </a:lnTo>
                  <a:lnTo>
                    <a:pt x="114" y="1474"/>
                  </a:lnTo>
                  <a:lnTo>
                    <a:pt x="114" y="1531"/>
                  </a:lnTo>
                  <a:lnTo>
                    <a:pt x="57" y="1531"/>
                  </a:lnTo>
                  <a:lnTo>
                    <a:pt x="57" y="1474"/>
                  </a:lnTo>
                  <a:lnTo>
                    <a:pt x="0" y="147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7" name="Freeform 263"/>
            <p:cNvSpPr>
              <a:spLocks/>
            </p:cNvSpPr>
            <p:nvPr/>
          </p:nvSpPr>
          <p:spPr bwMode="auto">
            <a:xfrm>
              <a:off x="2173" y="970"/>
              <a:ext cx="908" cy="1418"/>
            </a:xfrm>
            <a:custGeom>
              <a:avLst/>
              <a:gdLst>
                <a:gd name="T0" fmla="*/ 794 w 908"/>
                <a:gd name="T1" fmla="*/ 1077 h 1418"/>
                <a:gd name="T2" fmla="*/ 794 w 908"/>
                <a:gd name="T3" fmla="*/ 851 h 1418"/>
                <a:gd name="T4" fmla="*/ 851 w 908"/>
                <a:gd name="T5" fmla="*/ 851 h 1418"/>
                <a:gd name="T6" fmla="*/ 851 w 908"/>
                <a:gd name="T7" fmla="*/ 567 h 1418"/>
                <a:gd name="T8" fmla="*/ 908 w 908"/>
                <a:gd name="T9" fmla="*/ 567 h 1418"/>
                <a:gd name="T10" fmla="*/ 908 w 908"/>
                <a:gd name="T11" fmla="*/ 454 h 1418"/>
                <a:gd name="T12" fmla="*/ 851 w 908"/>
                <a:gd name="T13" fmla="*/ 454 h 1418"/>
                <a:gd name="T14" fmla="*/ 851 w 908"/>
                <a:gd name="T15" fmla="*/ 340 h 1418"/>
                <a:gd name="T16" fmla="*/ 908 w 908"/>
                <a:gd name="T17" fmla="*/ 340 h 1418"/>
                <a:gd name="T18" fmla="*/ 908 w 908"/>
                <a:gd name="T19" fmla="*/ 227 h 1418"/>
                <a:gd name="T20" fmla="*/ 851 w 908"/>
                <a:gd name="T21" fmla="*/ 227 h 1418"/>
                <a:gd name="T22" fmla="*/ 851 w 908"/>
                <a:gd name="T23" fmla="*/ 170 h 1418"/>
                <a:gd name="T24" fmla="*/ 794 w 908"/>
                <a:gd name="T25" fmla="*/ 170 h 1418"/>
                <a:gd name="T26" fmla="*/ 794 w 908"/>
                <a:gd name="T27" fmla="*/ 57 h 1418"/>
                <a:gd name="T28" fmla="*/ 567 w 908"/>
                <a:gd name="T29" fmla="*/ 57 h 1418"/>
                <a:gd name="T30" fmla="*/ 567 w 908"/>
                <a:gd name="T31" fmla="*/ 114 h 1418"/>
                <a:gd name="T32" fmla="*/ 511 w 908"/>
                <a:gd name="T33" fmla="*/ 114 h 1418"/>
                <a:gd name="T34" fmla="*/ 511 w 908"/>
                <a:gd name="T35" fmla="*/ 0 h 1418"/>
                <a:gd name="T36" fmla="*/ 397 w 908"/>
                <a:gd name="T37" fmla="*/ 0 h 1418"/>
                <a:gd name="T38" fmla="*/ 397 w 908"/>
                <a:gd name="T39" fmla="*/ 57 h 1418"/>
                <a:gd name="T40" fmla="*/ 341 w 908"/>
                <a:gd name="T41" fmla="*/ 57 h 1418"/>
                <a:gd name="T42" fmla="*/ 341 w 908"/>
                <a:gd name="T43" fmla="*/ 284 h 1418"/>
                <a:gd name="T44" fmla="*/ 284 w 908"/>
                <a:gd name="T45" fmla="*/ 284 h 1418"/>
                <a:gd name="T46" fmla="*/ 284 w 908"/>
                <a:gd name="T47" fmla="*/ 340 h 1418"/>
                <a:gd name="T48" fmla="*/ 114 w 908"/>
                <a:gd name="T49" fmla="*/ 340 h 1418"/>
                <a:gd name="T50" fmla="*/ 114 w 908"/>
                <a:gd name="T51" fmla="*/ 397 h 1418"/>
                <a:gd name="T52" fmla="*/ 171 w 908"/>
                <a:gd name="T53" fmla="*/ 397 h 1418"/>
                <a:gd name="T54" fmla="*/ 171 w 908"/>
                <a:gd name="T55" fmla="*/ 454 h 1418"/>
                <a:gd name="T56" fmla="*/ 227 w 908"/>
                <a:gd name="T57" fmla="*/ 454 h 1418"/>
                <a:gd name="T58" fmla="*/ 227 w 908"/>
                <a:gd name="T59" fmla="*/ 510 h 1418"/>
                <a:gd name="T60" fmla="*/ 341 w 908"/>
                <a:gd name="T61" fmla="*/ 510 h 1418"/>
                <a:gd name="T62" fmla="*/ 341 w 908"/>
                <a:gd name="T63" fmla="*/ 737 h 1418"/>
                <a:gd name="T64" fmla="*/ 284 w 908"/>
                <a:gd name="T65" fmla="*/ 737 h 1418"/>
                <a:gd name="T66" fmla="*/ 284 w 908"/>
                <a:gd name="T67" fmla="*/ 794 h 1418"/>
                <a:gd name="T68" fmla="*/ 227 w 908"/>
                <a:gd name="T69" fmla="*/ 794 h 1418"/>
                <a:gd name="T70" fmla="*/ 227 w 908"/>
                <a:gd name="T71" fmla="*/ 907 h 1418"/>
                <a:gd name="T72" fmla="*/ 171 w 908"/>
                <a:gd name="T73" fmla="*/ 907 h 1418"/>
                <a:gd name="T74" fmla="*/ 171 w 908"/>
                <a:gd name="T75" fmla="*/ 1021 h 1418"/>
                <a:gd name="T76" fmla="*/ 57 w 908"/>
                <a:gd name="T77" fmla="*/ 1021 h 1418"/>
                <a:gd name="T78" fmla="*/ 57 w 908"/>
                <a:gd name="T79" fmla="*/ 1304 h 1418"/>
                <a:gd name="T80" fmla="*/ 0 w 908"/>
                <a:gd name="T81" fmla="*/ 1304 h 1418"/>
                <a:gd name="T82" fmla="*/ 0 w 908"/>
                <a:gd name="T83" fmla="*/ 1361 h 1418"/>
                <a:gd name="T84" fmla="*/ 57 w 908"/>
                <a:gd name="T85" fmla="*/ 1361 h 1418"/>
                <a:gd name="T86" fmla="*/ 57 w 908"/>
                <a:gd name="T87" fmla="*/ 1418 h 1418"/>
                <a:gd name="T88" fmla="*/ 114 w 908"/>
                <a:gd name="T89" fmla="*/ 1418 h 1418"/>
                <a:gd name="T90" fmla="*/ 114 w 908"/>
                <a:gd name="T91" fmla="*/ 1361 h 1418"/>
                <a:gd name="T92" fmla="*/ 227 w 908"/>
                <a:gd name="T93" fmla="*/ 1361 h 1418"/>
                <a:gd name="T94" fmla="*/ 227 w 908"/>
                <a:gd name="T95" fmla="*/ 1418 h 1418"/>
                <a:gd name="T96" fmla="*/ 397 w 908"/>
                <a:gd name="T97" fmla="*/ 1418 h 1418"/>
                <a:gd name="T98" fmla="*/ 397 w 908"/>
                <a:gd name="T99" fmla="*/ 1361 h 1418"/>
                <a:gd name="T100" fmla="*/ 567 w 908"/>
                <a:gd name="T101" fmla="*/ 1361 h 1418"/>
                <a:gd name="T102" fmla="*/ 567 w 908"/>
                <a:gd name="T103" fmla="*/ 1418 h 1418"/>
                <a:gd name="T104" fmla="*/ 738 w 908"/>
                <a:gd name="T105" fmla="*/ 1418 h 1418"/>
                <a:gd name="T106" fmla="*/ 738 w 908"/>
                <a:gd name="T107" fmla="*/ 1361 h 1418"/>
                <a:gd name="T108" fmla="*/ 794 w 908"/>
                <a:gd name="T109" fmla="*/ 1361 h 1418"/>
                <a:gd name="T110" fmla="*/ 794 w 908"/>
                <a:gd name="T111" fmla="*/ 1191 h 1418"/>
                <a:gd name="T112" fmla="*/ 738 w 908"/>
                <a:gd name="T113" fmla="*/ 1191 h 1418"/>
                <a:gd name="T114" fmla="*/ 738 w 908"/>
                <a:gd name="T115" fmla="*/ 1077 h 1418"/>
                <a:gd name="T116" fmla="*/ 794 w 908"/>
                <a:gd name="T117" fmla="*/ 1077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908" h="1418">
                  <a:moveTo>
                    <a:pt x="794" y="1077"/>
                  </a:moveTo>
                  <a:lnTo>
                    <a:pt x="794" y="851"/>
                  </a:lnTo>
                  <a:lnTo>
                    <a:pt x="851" y="851"/>
                  </a:lnTo>
                  <a:lnTo>
                    <a:pt x="851" y="567"/>
                  </a:lnTo>
                  <a:lnTo>
                    <a:pt x="908" y="567"/>
                  </a:lnTo>
                  <a:lnTo>
                    <a:pt x="908" y="454"/>
                  </a:lnTo>
                  <a:lnTo>
                    <a:pt x="851" y="454"/>
                  </a:lnTo>
                  <a:lnTo>
                    <a:pt x="851" y="340"/>
                  </a:lnTo>
                  <a:lnTo>
                    <a:pt x="908" y="340"/>
                  </a:lnTo>
                  <a:lnTo>
                    <a:pt x="908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794" y="170"/>
                  </a:lnTo>
                  <a:lnTo>
                    <a:pt x="794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511" y="114"/>
                  </a:lnTo>
                  <a:lnTo>
                    <a:pt x="511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341" y="57"/>
                  </a:lnTo>
                  <a:lnTo>
                    <a:pt x="341" y="284"/>
                  </a:lnTo>
                  <a:lnTo>
                    <a:pt x="284" y="284"/>
                  </a:lnTo>
                  <a:lnTo>
                    <a:pt x="284" y="340"/>
                  </a:lnTo>
                  <a:lnTo>
                    <a:pt x="114" y="340"/>
                  </a:lnTo>
                  <a:lnTo>
                    <a:pt x="114" y="397"/>
                  </a:lnTo>
                  <a:lnTo>
                    <a:pt x="171" y="397"/>
                  </a:lnTo>
                  <a:lnTo>
                    <a:pt x="171" y="454"/>
                  </a:lnTo>
                  <a:lnTo>
                    <a:pt x="227" y="454"/>
                  </a:lnTo>
                  <a:lnTo>
                    <a:pt x="227" y="510"/>
                  </a:lnTo>
                  <a:lnTo>
                    <a:pt x="341" y="510"/>
                  </a:lnTo>
                  <a:lnTo>
                    <a:pt x="341" y="737"/>
                  </a:lnTo>
                  <a:lnTo>
                    <a:pt x="284" y="737"/>
                  </a:lnTo>
                  <a:lnTo>
                    <a:pt x="284" y="794"/>
                  </a:lnTo>
                  <a:lnTo>
                    <a:pt x="227" y="794"/>
                  </a:lnTo>
                  <a:lnTo>
                    <a:pt x="227" y="907"/>
                  </a:lnTo>
                  <a:lnTo>
                    <a:pt x="171" y="907"/>
                  </a:lnTo>
                  <a:lnTo>
                    <a:pt x="171" y="1021"/>
                  </a:lnTo>
                  <a:lnTo>
                    <a:pt x="57" y="1021"/>
                  </a:lnTo>
                  <a:lnTo>
                    <a:pt x="57" y="1304"/>
                  </a:lnTo>
                  <a:lnTo>
                    <a:pt x="0" y="1304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18"/>
                  </a:lnTo>
                  <a:lnTo>
                    <a:pt x="114" y="1418"/>
                  </a:lnTo>
                  <a:lnTo>
                    <a:pt x="114" y="1361"/>
                  </a:lnTo>
                  <a:lnTo>
                    <a:pt x="227" y="1361"/>
                  </a:lnTo>
                  <a:lnTo>
                    <a:pt x="227" y="1418"/>
                  </a:lnTo>
                  <a:lnTo>
                    <a:pt x="397" y="1418"/>
                  </a:lnTo>
                  <a:lnTo>
                    <a:pt x="397" y="1361"/>
                  </a:lnTo>
                  <a:lnTo>
                    <a:pt x="567" y="1361"/>
                  </a:lnTo>
                  <a:lnTo>
                    <a:pt x="567" y="1418"/>
                  </a:lnTo>
                  <a:lnTo>
                    <a:pt x="738" y="1418"/>
                  </a:lnTo>
                  <a:lnTo>
                    <a:pt x="738" y="1361"/>
                  </a:lnTo>
                  <a:lnTo>
                    <a:pt x="794" y="1361"/>
                  </a:lnTo>
                  <a:lnTo>
                    <a:pt x="794" y="1191"/>
                  </a:lnTo>
                  <a:lnTo>
                    <a:pt x="738" y="1191"/>
                  </a:lnTo>
                  <a:lnTo>
                    <a:pt x="738" y="1077"/>
                  </a:lnTo>
                  <a:lnTo>
                    <a:pt x="794" y="107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8" name="Freeform 264"/>
            <p:cNvSpPr>
              <a:spLocks/>
            </p:cNvSpPr>
            <p:nvPr/>
          </p:nvSpPr>
          <p:spPr bwMode="auto">
            <a:xfrm>
              <a:off x="3024" y="460"/>
              <a:ext cx="2495" cy="1417"/>
            </a:xfrm>
            <a:custGeom>
              <a:avLst/>
              <a:gdLst>
                <a:gd name="T0" fmla="*/ 57 w 2495"/>
                <a:gd name="T1" fmla="*/ 1077 h 1417"/>
                <a:gd name="T2" fmla="*/ 0 w 2495"/>
                <a:gd name="T3" fmla="*/ 1361 h 1417"/>
                <a:gd name="T4" fmla="*/ 57 w 2495"/>
                <a:gd name="T5" fmla="*/ 1417 h 1417"/>
                <a:gd name="T6" fmla="*/ 454 w 2495"/>
                <a:gd name="T7" fmla="*/ 1361 h 1417"/>
                <a:gd name="T8" fmla="*/ 510 w 2495"/>
                <a:gd name="T9" fmla="*/ 1247 h 1417"/>
                <a:gd name="T10" fmla="*/ 624 w 2495"/>
                <a:gd name="T11" fmla="*/ 1417 h 1417"/>
                <a:gd name="T12" fmla="*/ 737 w 2495"/>
                <a:gd name="T13" fmla="*/ 1361 h 1417"/>
                <a:gd name="T14" fmla="*/ 851 w 2495"/>
                <a:gd name="T15" fmla="*/ 1247 h 1417"/>
                <a:gd name="T16" fmla="*/ 964 w 2495"/>
                <a:gd name="T17" fmla="*/ 1191 h 1417"/>
                <a:gd name="T18" fmla="*/ 1021 w 2495"/>
                <a:gd name="T19" fmla="*/ 1134 h 1417"/>
                <a:gd name="T20" fmla="*/ 1134 w 2495"/>
                <a:gd name="T21" fmla="*/ 1020 h 1417"/>
                <a:gd name="T22" fmla="*/ 1304 w 2495"/>
                <a:gd name="T23" fmla="*/ 907 h 1417"/>
                <a:gd name="T24" fmla="*/ 1588 w 2495"/>
                <a:gd name="T25" fmla="*/ 794 h 1417"/>
                <a:gd name="T26" fmla="*/ 1758 w 2495"/>
                <a:gd name="T27" fmla="*/ 680 h 1417"/>
                <a:gd name="T28" fmla="*/ 1701 w 2495"/>
                <a:gd name="T29" fmla="*/ 567 h 1417"/>
                <a:gd name="T30" fmla="*/ 1985 w 2495"/>
                <a:gd name="T31" fmla="*/ 453 h 1417"/>
                <a:gd name="T32" fmla="*/ 2381 w 2495"/>
                <a:gd name="T33" fmla="*/ 397 h 1417"/>
                <a:gd name="T34" fmla="*/ 2495 w 2495"/>
                <a:gd name="T35" fmla="*/ 340 h 1417"/>
                <a:gd name="T36" fmla="*/ 2438 w 2495"/>
                <a:gd name="T37" fmla="*/ 283 h 1417"/>
                <a:gd name="T38" fmla="*/ 2381 w 2495"/>
                <a:gd name="T39" fmla="*/ 170 h 1417"/>
                <a:gd name="T40" fmla="*/ 2155 w 2495"/>
                <a:gd name="T41" fmla="*/ 227 h 1417"/>
                <a:gd name="T42" fmla="*/ 1985 w 2495"/>
                <a:gd name="T43" fmla="*/ 170 h 1417"/>
                <a:gd name="T44" fmla="*/ 1871 w 2495"/>
                <a:gd name="T45" fmla="*/ 0 h 1417"/>
                <a:gd name="T46" fmla="*/ 1758 w 2495"/>
                <a:gd name="T47" fmla="*/ 57 h 1417"/>
                <a:gd name="T48" fmla="*/ 1701 w 2495"/>
                <a:gd name="T49" fmla="*/ 113 h 1417"/>
                <a:gd name="T50" fmla="*/ 1644 w 2495"/>
                <a:gd name="T51" fmla="*/ 170 h 1417"/>
                <a:gd name="T52" fmla="*/ 1531 w 2495"/>
                <a:gd name="T53" fmla="*/ 0 h 1417"/>
                <a:gd name="T54" fmla="*/ 1191 w 2495"/>
                <a:gd name="T55" fmla="*/ 57 h 1417"/>
                <a:gd name="T56" fmla="*/ 1134 w 2495"/>
                <a:gd name="T57" fmla="*/ 113 h 1417"/>
                <a:gd name="T58" fmla="*/ 1021 w 2495"/>
                <a:gd name="T59" fmla="*/ 0 h 1417"/>
                <a:gd name="T60" fmla="*/ 851 w 2495"/>
                <a:gd name="T61" fmla="*/ 57 h 1417"/>
                <a:gd name="T62" fmla="*/ 794 w 2495"/>
                <a:gd name="T63" fmla="*/ 113 h 1417"/>
                <a:gd name="T64" fmla="*/ 737 w 2495"/>
                <a:gd name="T65" fmla="*/ 170 h 1417"/>
                <a:gd name="T66" fmla="*/ 680 w 2495"/>
                <a:gd name="T67" fmla="*/ 227 h 1417"/>
                <a:gd name="T68" fmla="*/ 624 w 2495"/>
                <a:gd name="T69" fmla="*/ 283 h 1417"/>
                <a:gd name="T70" fmla="*/ 567 w 2495"/>
                <a:gd name="T71" fmla="*/ 397 h 1417"/>
                <a:gd name="T72" fmla="*/ 510 w 2495"/>
                <a:gd name="T73" fmla="*/ 453 h 1417"/>
                <a:gd name="T74" fmla="*/ 397 w 2495"/>
                <a:gd name="T75" fmla="*/ 737 h 1417"/>
                <a:gd name="T76" fmla="*/ 227 w 2495"/>
                <a:gd name="T77" fmla="*/ 907 h 1417"/>
                <a:gd name="T78" fmla="*/ 113 w 2495"/>
                <a:gd name="T79" fmla="*/ 964 h 1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2495" h="1417">
                  <a:moveTo>
                    <a:pt x="57" y="964"/>
                  </a:moveTo>
                  <a:lnTo>
                    <a:pt x="57" y="1077"/>
                  </a:lnTo>
                  <a:lnTo>
                    <a:pt x="0" y="1077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17"/>
                  </a:lnTo>
                  <a:lnTo>
                    <a:pt x="454" y="1417"/>
                  </a:lnTo>
                  <a:lnTo>
                    <a:pt x="454" y="1361"/>
                  </a:lnTo>
                  <a:lnTo>
                    <a:pt x="510" y="1361"/>
                  </a:lnTo>
                  <a:lnTo>
                    <a:pt x="510" y="1247"/>
                  </a:lnTo>
                  <a:lnTo>
                    <a:pt x="624" y="1247"/>
                  </a:lnTo>
                  <a:lnTo>
                    <a:pt x="624" y="1417"/>
                  </a:lnTo>
                  <a:lnTo>
                    <a:pt x="737" y="1417"/>
                  </a:lnTo>
                  <a:lnTo>
                    <a:pt x="737" y="1361"/>
                  </a:lnTo>
                  <a:lnTo>
                    <a:pt x="851" y="1361"/>
                  </a:lnTo>
                  <a:lnTo>
                    <a:pt x="851" y="1247"/>
                  </a:lnTo>
                  <a:lnTo>
                    <a:pt x="964" y="1247"/>
                  </a:lnTo>
                  <a:lnTo>
                    <a:pt x="964" y="1191"/>
                  </a:lnTo>
                  <a:lnTo>
                    <a:pt x="1021" y="1191"/>
                  </a:lnTo>
                  <a:lnTo>
                    <a:pt x="1021" y="1134"/>
                  </a:lnTo>
                  <a:lnTo>
                    <a:pt x="1134" y="1134"/>
                  </a:lnTo>
                  <a:lnTo>
                    <a:pt x="1134" y="1020"/>
                  </a:lnTo>
                  <a:lnTo>
                    <a:pt x="1304" y="1020"/>
                  </a:lnTo>
                  <a:lnTo>
                    <a:pt x="1304" y="907"/>
                  </a:lnTo>
                  <a:lnTo>
                    <a:pt x="1588" y="907"/>
                  </a:lnTo>
                  <a:lnTo>
                    <a:pt x="1588" y="794"/>
                  </a:lnTo>
                  <a:lnTo>
                    <a:pt x="1758" y="794"/>
                  </a:lnTo>
                  <a:lnTo>
                    <a:pt x="1758" y="680"/>
                  </a:lnTo>
                  <a:lnTo>
                    <a:pt x="1701" y="680"/>
                  </a:lnTo>
                  <a:lnTo>
                    <a:pt x="1701" y="567"/>
                  </a:lnTo>
                  <a:lnTo>
                    <a:pt x="1985" y="567"/>
                  </a:lnTo>
                  <a:lnTo>
                    <a:pt x="1985" y="453"/>
                  </a:lnTo>
                  <a:lnTo>
                    <a:pt x="2381" y="453"/>
                  </a:lnTo>
                  <a:lnTo>
                    <a:pt x="2381" y="397"/>
                  </a:lnTo>
                  <a:lnTo>
                    <a:pt x="2495" y="397"/>
                  </a:lnTo>
                  <a:lnTo>
                    <a:pt x="2495" y="340"/>
                  </a:lnTo>
                  <a:lnTo>
                    <a:pt x="2438" y="340"/>
                  </a:lnTo>
                  <a:lnTo>
                    <a:pt x="2438" y="283"/>
                  </a:lnTo>
                  <a:lnTo>
                    <a:pt x="2381" y="283"/>
                  </a:lnTo>
                  <a:lnTo>
                    <a:pt x="2381" y="170"/>
                  </a:lnTo>
                  <a:lnTo>
                    <a:pt x="2155" y="170"/>
                  </a:lnTo>
                  <a:lnTo>
                    <a:pt x="2155" y="227"/>
                  </a:lnTo>
                  <a:lnTo>
                    <a:pt x="1985" y="227"/>
                  </a:lnTo>
                  <a:lnTo>
                    <a:pt x="1985" y="170"/>
                  </a:lnTo>
                  <a:lnTo>
                    <a:pt x="1871" y="170"/>
                  </a:lnTo>
                  <a:lnTo>
                    <a:pt x="1871" y="0"/>
                  </a:lnTo>
                  <a:lnTo>
                    <a:pt x="1758" y="0"/>
                  </a:lnTo>
                  <a:lnTo>
                    <a:pt x="1758" y="57"/>
                  </a:lnTo>
                  <a:lnTo>
                    <a:pt x="1701" y="57"/>
                  </a:lnTo>
                  <a:lnTo>
                    <a:pt x="1701" y="113"/>
                  </a:lnTo>
                  <a:lnTo>
                    <a:pt x="1644" y="113"/>
                  </a:lnTo>
                  <a:lnTo>
                    <a:pt x="1644" y="170"/>
                  </a:lnTo>
                  <a:lnTo>
                    <a:pt x="1531" y="170"/>
                  </a:lnTo>
                  <a:lnTo>
                    <a:pt x="1531" y="0"/>
                  </a:lnTo>
                  <a:lnTo>
                    <a:pt x="1191" y="0"/>
                  </a:lnTo>
                  <a:lnTo>
                    <a:pt x="1191" y="57"/>
                  </a:lnTo>
                  <a:lnTo>
                    <a:pt x="1134" y="57"/>
                  </a:lnTo>
                  <a:lnTo>
                    <a:pt x="1134" y="113"/>
                  </a:lnTo>
                  <a:lnTo>
                    <a:pt x="1021" y="113"/>
                  </a:lnTo>
                  <a:lnTo>
                    <a:pt x="1021" y="0"/>
                  </a:lnTo>
                  <a:lnTo>
                    <a:pt x="851" y="0"/>
                  </a:lnTo>
                  <a:lnTo>
                    <a:pt x="851" y="57"/>
                  </a:lnTo>
                  <a:lnTo>
                    <a:pt x="794" y="57"/>
                  </a:lnTo>
                  <a:lnTo>
                    <a:pt x="794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80" y="227"/>
                  </a:lnTo>
                  <a:lnTo>
                    <a:pt x="624" y="227"/>
                  </a:lnTo>
                  <a:lnTo>
                    <a:pt x="624" y="283"/>
                  </a:lnTo>
                  <a:lnTo>
                    <a:pt x="567" y="283"/>
                  </a:lnTo>
                  <a:lnTo>
                    <a:pt x="567" y="397"/>
                  </a:lnTo>
                  <a:lnTo>
                    <a:pt x="510" y="397"/>
                  </a:lnTo>
                  <a:lnTo>
                    <a:pt x="510" y="453"/>
                  </a:lnTo>
                  <a:lnTo>
                    <a:pt x="397" y="453"/>
                  </a:lnTo>
                  <a:lnTo>
                    <a:pt x="397" y="737"/>
                  </a:lnTo>
                  <a:lnTo>
                    <a:pt x="227" y="737"/>
                  </a:lnTo>
                  <a:lnTo>
                    <a:pt x="227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57" y="96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49" name="Freeform 265"/>
            <p:cNvSpPr>
              <a:spLocks/>
            </p:cNvSpPr>
            <p:nvPr/>
          </p:nvSpPr>
          <p:spPr bwMode="auto">
            <a:xfrm>
              <a:off x="4612" y="3975"/>
              <a:ext cx="1304" cy="2268"/>
            </a:xfrm>
            <a:custGeom>
              <a:avLst/>
              <a:gdLst>
                <a:gd name="T0" fmla="*/ 113 w 1304"/>
                <a:gd name="T1" fmla="*/ 0 h 2268"/>
                <a:gd name="T2" fmla="*/ 56 w 1304"/>
                <a:gd name="T3" fmla="*/ 57 h 2268"/>
                <a:gd name="T4" fmla="*/ 0 w 1304"/>
                <a:gd name="T5" fmla="*/ 170 h 2268"/>
                <a:gd name="T6" fmla="*/ 56 w 1304"/>
                <a:gd name="T7" fmla="*/ 454 h 2268"/>
                <a:gd name="T8" fmla="*/ 170 w 1304"/>
                <a:gd name="T9" fmla="*/ 567 h 2268"/>
                <a:gd name="T10" fmla="*/ 340 w 1304"/>
                <a:gd name="T11" fmla="*/ 681 h 2268"/>
                <a:gd name="T12" fmla="*/ 283 w 1304"/>
                <a:gd name="T13" fmla="*/ 964 h 2268"/>
                <a:gd name="T14" fmla="*/ 226 w 1304"/>
                <a:gd name="T15" fmla="*/ 1021 h 2268"/>
                <a:gd name="T16" fmla="*/ 283 w 1304"/>
                <a:gd name="T17" fmla="*/ 1134 h 2268"/>
                <a:gd name="T18" fmla="*/ 56 w 1304"/>
                <a:gd name="T19" fmla="*/ 1248 h 2268"/>
                <a:gd name="T20" fmla="*/ 283 w 1304"/>
                <a:gd name="T21" fmla="*/ 1531 h 2268"/>
                <a:gd name="T22" fmla="*/ 453 w 1304"/>
                <a:gd name="T23" fmla="*/ 1701 h 2268"/>
                <a:gd name="T24" fmla="*/ 510 w 1304"/>
                <a:gd name="T25" fmla="*/ 1815 h 2268"/>
                <a:gd name="T26" fmla="*/ 680 w 1304"/>
                <a:gd name="T27" fmla="*/ 1871 h 2268"/>
                <a:gd name="T28" fmla="*/ 453 w 1304"/>
                <a:gd name="T29" fmla="*/ 1985 h 2268"/>
                <a:gd name="T30" fmla="*/ 510 w 1304"/>
                <a:gd name="T31" fmla="*/ 2098 h 2268"/>
                <a:gd name="T32" fmla="*/ 567 w 1304"/>
                <a:gd name="T33" fmla="*/ 2155 h 2268"/>
                <a:gd name="T34" fmla="*/ 623 w 1304"/>
                <a:gd name="T35" fmla="*/ 2268 h 2268"/>
                <a:gd name="T36" fmla="*/ 793 w 1304"/>
                <a:gd name="T37" fmla="*/ 2212 h 2268"/>
                <a:gd name="T38" fmla="*/ 907 w 1304"/>
                <a:gd name="T39" fmla="*/ 2155 h 2268"/>
                <a:gd name="T40" fmla="*/ 964 w 1304"/>
                <a:gd name="T41" fmla="*/ 2098 h 2268"/>
                <a:gd name="T42" fmla="*/ 1304 w 1304"/>
                <a:gd name="T43" fmla="*/ 2042 h 2268"/>
                <a:gd name="T44" fmla="*/ 1247 w 1304"/>
                <a:gd name="T45" fmla="*/ 1928 h 2268"/>
                <a:gd name="T46" fmla="*/ 1190 w 1304"/>
                <a:gd name="T47" fmla="*/ 1871 h 2268"/>
                <a:gd name="T48" fmla="*/ 1134 w 1304"/>
                <a:gd name="T49" fmla="*/ 1815 h 2268"/>
                <a:gd name="T50" fmla="*/ 1190 w 1304"/>
                <a:gd name="T51" fmla="*/ 1758 h 2268"/>
                <a:gd name="T52" fmla="*/ 1304 w 1304"/>
                <a:gd name="T53" fmla="*/ 1475 h 2268"/>
                <a:gd name="T54" fmla="*/ 1247 w 1304"/>
                <a:gd name="T55" fmla="*/ 1418 h 2268"/>
                <a:gd name="T56" fmla="*/ 1134 w 1304"/>
                <a:gd name="T57" fmla="*/ 1361 h 2268"/>
                <a:gd name="T58" fmla="*/ 1077 w 1304"/>
                <a:gd name="T59" fmla="*/ 1248 h 2268"/>
                <a:gd name="T60" fmla="*/ 1020 w 1304"/>
                <a:gd name="T61" fmla="*/ 1134 h 2268"/>
                <a:gd name="T62" fmla="*/ 907 w 1304"/>
                <a:gd name="T63" fmla="*/ 1078 h 2268"/>
                <a:gd name="T64" fmla="*/ 850 w 1304"/>
                <a:gd name="T65" fmla="*/ 1021 h 2268"/>
                <a:gd name="T66" fmla="*/ 793 w 1304"/>
                <a:gd name="T67" fmla="*/ 908 h 2268"/>
                <a:gd name="T68" fmla="*/ 850 w 1304"/>
                <a:gd name="T69" fmla="*/ 851 h 2268"/>
                <a:gd name="T70" fmla="*/ 907 w 1304"/>
                <a:gd name="T71" fmla="*/ 681 h 2268"/>
                <a:gd name="T72" fmla="*/ 850 w 1304"/>
                <a:gd name="T73" fmla="*/ 624 h 2268"/>
                <a:gd name="T74" fmla="*/ 737 w 1304"/>
                <a:gd name="T75" fmla="*/ 567 h 2268"/>
                <a:gd name="T76" fmla="*/ 680 w 1304"/>
                <a:gd name="T77" fmla="*/ 397 h 2268"/>
                <a:gd name="T78" fmla="*/ 623 w 1304"/>
                <a:gd name="T79" fmla="*/ 227 h 2268"/>
                <a:gd name="T80" fmla="*/ 567 w 1304"/>
                <a:gd name="T81" fmla="*/ 170 h 2268"/>
                <a:gd name="T82" fmla="*/ 453 w 1304"/>
                <a:gd name="T83" fmla="*/ 114 h 2268"/>
                <a:gd name="T84" fmla="*/ 283 w 1304"/>
                <a:gd name="T85" fmla="*/ 0 h 2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04" h="2268">
                  <a:moveTo>
                    <a:pt x="283" y="0"/>
                  </a:moveTo>
                  <a:lnTo>
                    <a:pt x="113" y="0"/>
                  </a:lnTo>
                  <a:lnTo>
                    <a:pt x="113" y="57"/>
                  </a:lnTo>
                  <a:lnTo>
                    <a:pt x="56" y="57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340" y="681"/>
                  </a:lnTo>
                  <a:lnTo>
                    <a:pt x="340" y="964"/>
                  </a:lnTo>
                  <a:lnTo>
                    <a:pt x="283" y="964"/>
                  </a:lnTo>
                  <a:lnTo>
                    <a:pt x="283" y="1021"/>
                  </a:lnTo>
                  <a:lnTo>
                    <a:pt x="226" y="1021"/>
                  </a:lnTo>
                  <a:lnTo>
                    <a:pt x="226" y="1134"/>
                  </a:lnTo>
                  <a:lnTo>
                    <a:pt x="283" y="1134"/>
                  </a:lnTo>
                  <a:lnTo>
                    <a:pt x="283" y="1248"/>
                  </a:lnTo>
                  <a:lnTo>
                    <a:pt x="56" y="1248"/>
                  </a:lnTo>
                  <a:lnTo>
                    <a:pt x="56" y="1531"/>
                  </a:lnTo>
                  <a:lnTo>
                    <a:pt x="283" y="1531"/>
                  </a:lnTo>
                  <a:lnTo>
                    <a:pt x="283" y="1701"/>
                  </a:lnTo>
                  <a:lnTo>
                    <a:pt x="453" y="1701"/>
                  </a:lnTo>
                  <a:lnTo>
                    <a:pt x="453" y="1815"/>
                  </a:lnTo>
                  <a:lnTo>
                    <a:pt x="510" y="1815"/>
                  </a:lnTo>
                  <a:lnTo>
                    <a:pt x="510" y="1871"/>
                  </a:lnTo>
                  <a:lnTo>
                    <a:pt x="680" y="1871"/>
                  </a:lnTo>
                  <a:lnTo>
                    <a:pt x="680" y="1985"/>
                  </a:lnTo>
                  <a:lnTo>
                    <a:pt x="453" y="1985"/>
                  </a:lnTo>
                  <a:lnTo>
                    <a:pt x="453" y="2098"/>
                  </a:lnTo>
                  <a:lnTo>
                    <a:pt x="510" y="2098"/>
                  </a:lnTo>
                  <a:lnTo>
                    <a:pt x="510" y="2155"/>
                  </a:lnTo>
                  <a:lnTo>
                    <a:pt x="567" y="2155"/>
                  </a:lnTo>
                  <a:lnTo>
                    <a:pt x="567" y="2268"/>
                  </a:lnTo>
                  <a:lnTo>
                    <a:pt x="623" y="2268"/>
                  </a:lnTo>
                  <a:lnTo>
                    <a:pt x="793" y="2268"/>
                  </a:lnTo>
                  <a:lnTo>
                    <a:pt x="793" y="2212"/>
                  </a:lnTo>
                  <a:lnTo>
                    <a:pt x="907" y="2212"/>
                  </a:lnTo>
                  <a:lnTo>
                    <a:pt x="907" y="2155"/>
                  </a:lnTo>
                  <a:lnTo>
                    <a:pt x="964" y="2155"/>
                  </a:lnTo>
                  <a:lnTo>
                    <a:pt x="964" y="2098"/>
                  </a:lnTo>
                  <a:lnTo>
                    <a:pt x="1304" y="2098"/>
                  </a:lnTo>
                  <a:lnTo>
                    <a:pt x="1304" y="2042"/>
                  </a:lnTo>
                  <a:lnTo>
                    <a:pt x="1247" y="2042"/>
                  </a:lnTo>
                  <a:lnTo>
                    <a:pt x="1247" y="1928"/>
                  </a:lnTo>
                  <a:lnTo>
                    <a:pt x="1190" y="1928"/>
                  </a:lnTo>
                  <a:lnTo>
                    <a:pt x="1190" y="1871"/>
                  </a:lnTo>
                  <a:lnTo>
                    <a:pt x="1134" y="1871"/>
                  </a:lnTo>
                  <a:lnTo>
                    <a:pt x="1134" y="1815"/>
                  </a:lnTo>
                  <a:lnTo>
                    <a:pt x="1190" y="1815"/>
                  </a:lnTo>
                  <a:lnTo>
                    <a:pt x="1190" y="1758"/>
                  </a:lnTo>
                  <a:lnTo>
                    <a:pt x="1304" y="1758"/>
                  </a:lnTo>
                  <a:lnTo>
                    <a:pt x="1304" y="1475"/>
                  </a:lnTo>
                  <a:lnTo>
                    <a:pt x="1247" y="1475"/>
                  </a:lnTo>
                  <a:lnTo>
                    <a:pt x="1247" y="1418"/>
                  </a:lnTo>
                  <a:lnTo>
                    <a:pt x="1134" y="1418"/>
                  </a:lnTo>
                  <a:lnTo>
                    <a:pt x="1134" y="1361"/>
                  </a:lnTo>
                  <a:lnTo>
                    <a:pt x="1077" y="1361"/>
                  </a:lnTo>
                  <a:lnTo>
                    <a:pt x="1077" y="1248"/>
                  </a:lnTo>
                  <a:lnTo>
                    <a:pt x="1020" y="1248"/>
                  </a:lnTo>
                  <a:lnTo>
                    <a:pt x="1020" y="1134"/>
                  </a:lnTo>
                  <a:lnTo>
                    <a:pt x="907" y="1134"/>
                  </a:lnTo>
                  <a:lnTo>
                    <a:pt x="907" y="1078"/>
                  </a:lnTo>
                  <a:lnTo>
                    <a:pt x="850" y="1078"/>
                  </a:lnTo>
                  <a:lnTo>
                    <a:pt x="850" y="1021"/>
                  </a:lnTo>
                  <a:lnTo>
                    <a:pt x="793" y="1021"/>
                  </a:lnTo>
                  <a:lnTo>
                    <a:pt x="793" y="908"/>
                  </a:lnTo>
                  <a:lnTo>
                    <a:pt x="850" y="908"/>
                  </a:lnTo>
                  <a:lnTo>
                    <a:pt x="850" y="851"/>
                  </a:lnTo>
                  <a:lnTo>
                    <a:pt x="907" y="851"/>
                  </a:lnTo>
                  <a:lnTo>
                    <a:pt x="907" y="681"/>
                  </a:lnTo>
                  <a:lnTo>
                    <a:pt x="850" y="681"/>
                  </a:lnTo>
                  <a:lnTo>
                    <a:pt x="850" y="624"/>
                  </a:lnTo>
                  <a:lnTo>
                    <a:pt x="737" y="624"/>
                  </a:lnTo>
                  <a:lnTo>
                    <a:pt x="737" y="567"/>
                  </a:lnTo>
                  <a:lnTo>
                    <a:pt x="680" y="567"/>
                  </a:lnTo>
                  <a:lnTo>
                    <a:pt x="680" y="397"/>
                  </a:lnTo>
                  <a:lnTo>
                    <a:pt x="623" y="397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283" y="114"/>
                  </a:lnTo>
                  <a:lnTo>
                    <a:pt x="283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0" name="Freeform 266"/>
            <p:cNvSpPr>
              <a:spLocks/>
            </p:cNvSpPr>
            <p:nvPr/>
          </p:nvSpPr>
          <p:spPr bwMode="auto">
            <a:xfrm>
              <a:off x="4271" y="5279"/>
              <a:ext cx="1531" cy="1701"/>
            </a:xfrm>
            <a:custGeom>
              <a:avLst/>
              <a:gdLst>
                <a:gd name="T0" fmla="*/ 341 w 1531"/>
                <a:gd name="T1" fmla="*/ 0 h 1701"/>
                <a:gd name="T2" fmla="*/ 284 w 1531"/>
                <a:gd name="T3" fmla="*/ 57 h 1701"/>
                <a:gd name="T4" fmla="*/ 114 w 1531"/>
                <a:gd name="T5" fmla="*/ 114 h 1701"/>
                <a:gd name="T6" fmla="*/ 57 w 1531"/>
                <a:gd name="T7" fmla="*/ 284 h 1701"/>
                <a:gd name="T8" fmla="*/ 0 w 1531"/>
                <a:gd name="T9" fmla="*/ 397 h 1701"/>
                <a:gd name="T10" fmla="*/ 57 w 1531"/>
                <a:gd name="T11" fmla="*/ 454 h 1701"/>
                <a:gd name="T12" fmla="*/ 227 w 1531"/>
                <a:gd name="T13" fmla="*/ 511 h 1701"/>
                <a:gd name="T14" fmla="*/ 341 w 1531"/>
                <a:gd name="T15" fmla="*/ 567 h 1701"/>
                <a:gd name="T16" fmla="*/ 397 w 1531"/>
                <a:gd name="T17" fmla="*/ 624 h 1701"/>
                <a:gd name="T18" fmla="*/ 341 w 1531"/>
                <a:gd name="T19" fmla="*/ 851 h 1701"/>
                <a:gd name="T20" fmla="*/ 227 w 1531"/>
                <a:gd name="T21" fmla="*/ 1078 h 1701"/>
                <a:gd name="T22" fmla="*/ 397 w 1531"/>
                <a:gd name="T23" fmla="*/ 1134 h 1701"/>
                <a:gd name="T24" fmla="*/ 341 w 1531"/>
                <a:gd name="T25" fmla="*/ 1248 h 1701"/>
                <a:gd name="T26" fmla="*/ 284 w 1531"/>
                <a:gd name="T27" fmla="*/ 1361 h 1701"/>
                <a:gd name="T28" fmla="*/ 397 w 1531"/>
                <a:gd name="T29" fmla="*/ 1418 h 1701"/>
                <a:gd name="T30" fmla="*/ 567 w 1531"/>
                <a:gd name="T31" fmla="*/ 1531 h 1701"/>
                <a:gd name="T32" fmla="*/ 738 w 1531"/>
                <a:gd name="T33" fmla="*/ 1645 h 1701"/>
                <a:gd name="T34" fmla="*/ 851 w 1531"/>
                <a:gd name="T35" fmla="*/ 1701 h 1701"/>
                <a:gd name="T36" fmla="*/ 908 w 1531"/>
                <a:gd name="T37" fmla="*/ 1645 h 1701"/>
                <a:gd name="T38" fmla="*/ 964 w 1531"/>
                <a:gd name="T39" fmla="*/ 1588 h 1701"/>
                <a:gd name="T40" fmla="*/ 1021 w 1531"/>
                <a:gd name="T41" fmla="*/ 1531 h 1701"/>
                <a:gd name="T42" fmla="*/ 1078 w 1531"/>
                <a:gd name="T43" fmla="*/ 1475 h 1701"/>
                <a:gd name="T44" fmla="*/ 1134 w 1531"/>
                <a:gd name="T45" fmla="*/ 1418 h 1701"/>
                <a:gd name="T46" fmla="*/ 1305 w 1531"/>
                <a:gd name="T47" fmla="*/ 1248 h 1701"/>
                <a:gd name="T48" fmla="*/ 1418 w 1531"/>
                <a:gd name="T49" fmla="*/ 1191 h 1701"/>
                <a:gd name="T50" fmla="*/ 1475 w 1531"/>
                <a:gd name="T51" fmla="*/ 1134 h 1701"/>
                <a:gd name="T52" fmla="*/ 1531 w 1531"/>
                <a:gd name="T53" fmla="*/ 1021 h 1701"/>
                <a:gd name="T54" fmla="*/ 1475 w 1531"/>
                <a:gd name="T55" fmla="*/ 851 h 1701"/>
                <a:gd name="T56" fmla="*/ 1418 w 1531"/>
                <a:gd name="T57" fmla="*/ 794 h 1701"/>
                <a:gd name="T58" fmla="*/ 1305 w 1531"/>
                <a:gd name="T59" fmla="*/ 851 h 1701"/>
                <a:gd name="T60" fmla="*/ 1248 w 1531"/>
                <a:gd name="T61" fmla="*/ 908 h 1701"/>
                <a:gd name="T62" fmla="*/ 1134 w 1531"/>
                <a:gd name="T63" fmla="*/ 964 h 1701"/>
                <a:gd name="T64" fmla="*/ 908 w 1531"/>
                <a:gd name="T65" fmla="*/ 851 h 1701"/>
                <a:gd name="T66" fmla="*/ 851 w 1531"/>
                <a:gd name="T67" fmla="*/ 794 h 1701"/>
                <a:gd name="T68" fmla="*/ 794 w 1531"/>
                <a:gd name="T69" fmla="*/ 681 h 1701"/>
                <a:gd name="T70" fmla="*/ 1021 w 1531"/>
                <a:gd name="T71" fmla="*/ 567 h 1701"/>
                <a:gd name="T72" fmla="*/ 851 w 1531"/>
                <a:gd name="T73" fmla="*/ 511 h 1701"/>
                <a:gd name="T74" fmla="*/ 794 w 1531"/>
                <a:gd name="T75" fmla="*/ 397 h 1701"/>
                <a:gd name="T76" fmla="*/ 624 w 1531"/>
                <a:gd name="T77" fmla="*/ 227 h 1701"/>
                <a:gd name="T78" fmla="*/ 397 w 1531"/>
                <a:gd name="T79" fmla="*/ 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1" h="1701">
                  <a:moveTo>
                    <a:pt x="397" y="0"/>
                  </a:moveTo>
                  <a:lnTo>
                    <a:pt x="341" y="0"/>
                  </a:lnTo>
                  <a:lnTo>
                    <a:pt x="341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114" y="114"/>
                  </a:lnTo>
                  <a:lnTo>
                    <a:pt x="114" y="284"/>
                  </a:lnTo>
                  <a:lnTo>
                    <a:pt x="57" y="284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511"/>
                  </a:lnTo>
                  <a:lnTo>
                    <a:pt x="227" y="511"/>
                  </a:lnTo>
                  <a:lnTo>
                    <a:pt x="227" y="567"/>
                  </a:lnTo>
                  <a:lnTo>
                    <a:pt x="341" y="567"/>
                  </a:lnTo>
                  <a:lnTo>
                    <a:pt x="341" y="624"/>
                  </a:lnTo>
                  <a:lnTo>
                    <a:pt x="397" y="624"/>
                  </a:lnTo>
                  <a:lnTo>
                    <a:pt x="397" y="851"/>
                  </a:lnTo>
                  <a:lnTo>
                    <a:pt x="341" y="851"/>
                  </a:lnTo>
                  <a:lnTo>
                    <a:pt x="341" y="1078"/>
                  </a:lnTo>
                  <a:lnTo>
                    <a:pt x="227" y="1078"/>
                  </a:lnTo>
                  <a:lnTo>
                    <a:pt x="227" y="1134"/>
                  </a:lnTo>
                  <a:lnTo>
                    <a:pt x="397" y="1134"/>
                  </a:lnTo>
                  <a:lnTo>
                    <a:pt x="397" y="1248"/>
                  </a:lnTo>
                  <a:lnTo>
                    <a:pt x="341" y="1248"/>
                  </a:lnTo>
                  <a:lnTo>
                    <a:pt x="341" y="1361"/>
                  </a:lnTo>
                  <a:lnTo>
                    <a:pt x="284" y="1361"/>
                  </a:lnTo>
                  <a:lnTo>
                    <a:pt x="284" y="1418"/>
                  </a:lnTo>
                  <a:lnTo>
                    <a:pt x="397" y="1418"/>
                  </a:lnTo>
                  <a:lnTo>
                    <a:pt x="397" y="1531"/>
                  </a:lnTo>
                  <a:lnTo>
                    <a:pt x="567" y="1531"/>
                  </a:lnTo>
                  <a:lnTo>
                    <a:pt x="567" y="1645"/>
                  </a:lnTo>
                  <a:lnTo>
                    <a:pt x="738" y="1645"/>
                  </a:lnTo>
                  <a:lnTo>
                    <a:pt x="738" y="1701"/>
                  </a:lnTo>
                  <a:lnTo>
                    <a:pt x="851" y="1701"/>
                  </a:lnTo>
                  <a:lnTo>
                    <a:pt x="851" y="1645"/>
                  </a:lnTo>
                  <a:lnTo>
                    <a:pt x="908" y="1645"/>
                  </a:lnTo>
                  <a:lnTo>
                    <a:pt x="908" y="1588"/>
                  </a:lnTo>
                  <a:lnTo>
                    <a:pt x="964" y="1588"/>
                  </a:lnTo>
                  <a:lnTo>
                    <a:pt x="1021" y="1588"/>
                  </a:lnTo>
                  <a:lnTo>
                    <a:pt x="1021" y="1531"/>
                  </a:lnTo>
                  <a:lnTo>
                    <a:pt x="1078" y="1531"/>
                  </a:lnTo>
                  <a:lnTo>
                    <a:pt x="1078" y="1475"/>
                  </a:lnTo>
                  <a:lnTo>
                    <a:pt x="1134" y="1475"/>
                  </a:lnTo>
                  <a:lnTo>
                    <a:pt x="1134" y="1418"/>
                  </a:lnTo>
                  <a:lnTo>
                    <a:pt x="1305" y="1418"/>
                  </a:lnTo>
                  <a:lnTo>
                    <a:pt x="1305" y="1248"/>
                  </a:lnTo>
                  <a:lnTo>
                    <a:pt x="1418" y="1248"/>
                  </a:lnTo>
                  <a:lnTo>
                    <a:pt x="1418" y="1191"/>
                  </a:lnTo>
                  <a:lnTo>
                    <a:pt x="1475" y="1191"/>
                  </a:lnTo>
                  <a:lnTo>
                    <a:pt x="1475" y="1134"/>
                  </a:lnTo>
                  <a:lnTo>
                    <a:pt x="1531" y="1134"/>
                  </a:lnTo>
                  <a:lnTo>
                    <a:pt x="1531" y="1021"/>
                  </a:lnTo>
                  <a:lnTo>
                    <a:pt x="1475" y="1021"/>
                  </a:lnTo>
                  <a:lnTo>
                    <a:pt x="1475" y="851"/>
                  </a:lnTo>
                  <a:lnTo>
                    <a:pt x="1418" y="851"/>
                  </a:lnTo>
                  <a:lnTo>
                    <a:pt x="1418" y="794"/>
                  </a:lnTo>
                  <a:lnTo>
                    <a:pt x="1305" y="794"/>
                  </a:lnTo>
                  <a:lnTo>
                    <a:pt x="1305" y="851"/>
                  </a:lnTo>
                  <a:lnTo>
                    <a:pt x="1248" y="851"/>
                  </a:lnTo>
                  <a:lnTo>
                    <a:pt x="1248" y="908"/>
                  </a:lnTo>
                  <a:lnTo>
                    <a:pt x="1134" y="908"/>
                  </a:lnTo>
                  <a:lnTo>
                    <a:pt x="1134" y="964"/>
                  </a:lnTo>
                  <a:lnTo>
                    <a:pt x="908" y="964"/>
                  </a:lnTo>
                  <a:lnTo>
                    <a:pt x="908" y="851"/>
                  </a:lnTo>
                  <a:lnTo>
                    <a:pt x="851" y="851"/>
                  </a:lnTo>
                  <a:lnTo>
                    <a:pt x="851" y="794"/>
                  </a:lnTo>
                  <a:lnTo>
                    <a:pt x="794" y="794"/>
                  </a:lnTo>
                  <a:lnTo>
                    <a:pt x="794" y="681"/>
                  </a:lnTo>
                  <a:lnTo>
                    <a:pt x="1021" y="681"/>
                  </a:lnTo>
                  <a:lnTo>
                    <a:pt x="1021" y="567"/>
                  </a:lnTo>
                  <a:lnTo>
                    <a:pt x="851" y="567"/>
                  </a:lnTo>
                  <a:lnTo>
                    <a:pt x="851" y="511"/>
                  </a:lnTo>
                  <a:lnTo>
                    <a:pt x="794" y="511"/>
                  </a:lnTo>
                  <a:lnTo>
                    <a:pt x="794" y="397"/>
                  </a:lnTo>
                  <a:lnTo>
                    <a:pt x="624" y="397"/>
                  </a:lnTo>
                  <a:lnTo>
                    <a:pt x="624" y="227"/>
                  </a:lnTo>
                  <a:lnTo>
                    <a:pt x="397" y="227"/>
                  </a:lnTo>
                  <a:lnTo>
                    <a:pt x="39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1" name="Freeform 267"/>
            <p:cNvSpPr>
              <a:spLocks/>
            </p:cNvSpPr>
            <p:nvPr/>
          </p:nvSpPr>
          <p:spPr bwMode="auto">
            <a:xfrm>
              <a:off x="4045" y="5676"/>
              <a:ext cx="623" cy="964"/>
            </a:xfrm>
            <a:custGeom>
              <a:avLst/>
              <a:gdLst>
                <a:gd name="T0" fmla="*/ 283 w 623"/>
                <a:gd name="T1" fmla="*/ 57 h 964"/>
                <a:gd name="T2" fmla="*/ 170 w 623"/>
                <a:gd name="T3" fmla="*/ 57 h 964"/>
                <a:gd name="T4" fmla="*/ 170 w 623"/>
                <a:gd name="T5" fmla="*/ 0 h 964"/>
                <a:gd name="T6" fmla="*/ 56 w 623"/>
                <a:gd name="T7" fmla="*/ 0 h 964"/>
                <a:gd name="T8" fmla="*/ 56 w 623"/>
                <a:gd name="T9" fmla="*/ 57 h 964"/>
                <a:gd name="T10" fmla="*/ 0 w 623"/>
                <a:gd name="T11" fmla="*/ 57 h 964"/>
                <a:gd name="T12" fmla="*/ 0 w 623"/>
                <a:gd name="T13" fmla="*/ 397 h 964"/>
                <a:gd name="T14" fmla="*/ 56 w 623"/>
                <a:gd name="T15" fmla="*/ 397 h 964"/>
                <a:gd name="T16" fmla="*/ 56 w 623"/>
                <a:gd name="T17" fmla="*/ 454 h 964"/>
                <a:gd name="T18" fmla="*/ 113 w 623"/>
                <a:gd name="T19" fmla="*/ 454 h 964"/>
                <a:gd name="T20" fmla="*/ 113 w 623"/>
                <a:gd name="T21" fmla="*/ 681 h 964"/>
                <a:gd name="T22" fmla="*/ 170 w 623"/>
                <a:gd name="T23" fmla="*/ 681 h 964"/>
                <a:gd name="T24" fmla="*/ 170 w 623"/>
                <a:gd name="T25" fmla="*/ 737 h 964"/>
                <a:gd name="T26" fmla="*/ 226 w 623"/>
                <a:gd name="T27" fmla="*/ 737 h 964"/>
                <a:gd name="T28" fmla="*/ 226 w 623"/>
                <a:gd name="T29" fmla="*/ 794 h 964"/>
                <a:gd name="T30" fmla="*/ 340 w 623"/>
                <a:gd name="T31" fmla="*/ 794 h 964"/>
                <a:gd name="T32" fmla="*/ 340 w 623"/>
                <a:gd name="T33" fmla="*/ 964 h 964"/>
                <a:gd name="T34" fmla="*/ 567 w 623"/>
                <a:gd name="T35" fmla="*/ 964 h 964"/>
                <a:gd name="T36" fmla="*/ 567 w 623"/>
                <a:gd name="T37" fmla="*/ 851 h 964"/>
                <a:gd name="T38" fmla="*/ 623 w 623"/>
                <a:gd name="T39" fmla="*/ 851 h 964"/>
                <a:gd name="T40" fmla="*/ 623 w 623"/>
                <a:gd name="T41" fmla="*/ 737 h 964"/>
                <a:gd name="T42" fmla="*/ 453 w 623"/>
                <a:gd name="T43" fmla="*/ 737 h 964"/>
                <a:gd name="T44" fmla="*/ 453 w 623"/>
                <a:gd name="T45" fmla="*/ 681 h 964"/>
                <a:gd name="T46" fmla="*/ 567 w 623"/>
                <a:gd name="T47" fmla="*/ 681 h 964"/>
                <a:gd name="T48" fmla="*/ 567 w 623"/>
                <a:gd name="T49" fmla="*/ 454 h 964"/>
                <a:gd name="T50" fmla="*/ 623 w 623"/>
                <a:gd name="T51" fmla="*/ 454 h 964"/>
                <a:gd name="T52" fmla="*/ 623 w 623"/>
                <a:gd name="T53" fmla="*/ 227 h 964"/>
                <a:gd name="T54" fmla="*/ 567 w 623"/>
                <a:gd name="T55" fmla="*/ 227 h 964"/>
                <a:gd name="T56" fmla="*/ 567 w 623"/>
                <a:gd name="T57" fmla="*/ 170 h 964"/>
                <a:gd name="T58" fmla="*/ 453 w 623"/>
                <a:gd name="T59" fmla="*/ 170 h 964"/>
                <a:gd name="T60" fmla="*/ 453 w 623"/>
                <a:gd name="T61" fmla="*/ 114 h 964"/>
                <a:gd name="T62" fmla="*/ 283 w 623"/>
                <a:gd name="T63" fmla="*/ 114 h 964"/>
                <a:gd name="T64" fmla="*/ 283 w 623"/>
                <a:gd name="T65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964">
                  <a:moveTo>
                    <a:pt x="283" y="57"/>
                  </a:moveTo>
                  <a:lnTo>
                    <a:pt x="170" y="57"/>
                  </a:lnTo>
                  <a:lnTo>
                    <a:pt x="170" y="0"/>
                  </a:lnTo>
                  <a:lnTo>
                    <a:pt x="56" y="0"/>
                  </a:lnTo>
                  <a:lnTo>
                    <a:pt x="56" y="57"/>
                  </a:lnTo>
                  <a:lnTo>
                    <a:pt x="0" y="57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454"/>
                  </a:lnTo>
                  <a:lnTo>
                    <a:pt x="113" y="454"/>
                  </a:lnTo>
                  <a:lnTo>
                    <a:pt x="113" y="681"/>
                  </a:lnTo>
                  <a:lnTo>
                    <a:pt x="170" y="681"/>
                  </a:lnTo>
                  <a:lnTo>
                    <a:pt x="170" y="737"/>
                  </a:lnTo>
                  <a:lnTo>
                    <a:pt x="226" y="737"/>
                  </a:lnTo>
                  <a:lnTo>
                    <a:pt x="226" y="794"/>
                  </a:lnTo>
                  <a:lnTo>
                    <a:pt x="340" y="794"/>
                  </a:lnTo>
                  <a:lnTo>
                    <a:pt x="340" y="964"/>
                  </a:lnTo>
                  <a:lnTo>
                    <a:pt x="567" y="964"/>
                  </a:lnTo>
                  <a:lnTo>
                    <a:pt x="567" y="851"/>
                  </a:lnTo>
                  <a:lnTo>
                    <a:pt x="623" y="851"/>
                  </a:lnTo>
                  <a:lnTo>
                    <a:pt x="623" y="737"/>
                  </a:lnTo>
                  <a:lnTo>
                    <a:pt x="453" y="737"/>
                  </a:lnTo>
                  <a:lnTo>
                    <a:pt x="453" y="681"/>
                  </a:lnTo>
                  <a:lnTo>
                    <a:pt x="567" y="681"/>
                  </a:lnTo>
                  <a:lnTo>
                    <a:pt x="567" y="454"/>
                  </a:lnTo>
                  <a:lnTo>
                    <a:pt x="623" y="454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283" y="114"/>
                  </a:lnTo>
                  <a:lnTo>
                    <a:pt x="283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2" name="Freeform 268"/>
            <p:cNvSpPr>
              <a:spLocks/>
            </p:cNvSpPr>
            <p:nvPr/>
          </p:nvSpPr>
          <p:spPr bwMode="auto">
            <a:xfrm>
              <a:off x="4328" y="4542"/>
              <a:ext cx="624" cy="454"/>
            </a:xfrm>
            <a:custGeom>
              <a:avLst/>
              <a:gdLst>
                <a:gd name="T0" fmla="*/ 510 w 624"/>
                <a:gd name="T1" fmla="*/ 454 h 454"/>
                <a:gd name="T2" fmla="*/ 510 w 624"/>
                <a:gd name="T3" fmla="*/ 397 h 454"/>
                <a:gd name="T4" fmla="*/ 340 w 624"/>
                <a:gd name="T5" fmla="*/ 397 h 454"/>
                <a:gd name="T6" fmla="*/ 340 w 624"/>
                <a:gd name="T7" fmla="*/ 341 h 454"/>
                <a:gd name="T8" fmla="*/ 284 w 624"/>
                <a:gd name="T9" fmla="*/ 341 h 454"/>
                <a:gd name="T10" fmla="*/ 284 w 624"/>
                <a:gd name="T11" fmla="*/ 397 h 454"/>
                <a:gd name="T12" fmla="*/ 227 w 624"/>
                <a:gd name="T13" fmla="*/ 397 h 454"/>
                <a:gd name="T14" fmla="*/ 227 w 624"/>
                <a:gd name="T15" fmla="*/ 454 h 454"/>
                <a:gd name="T16" fmla="*/ 0 w 624"/>
                <a:gd name="T17" fmla="*/ 454 h 454"/>
                <a:gd name="T18" fmla="*/ 0 w 624"/>
                <a:gd name="T19" fmla="*/ 284 h 454"/>
                <a:gd name="T20" fmla="*/ 57 w 624"/>
                <a:gd name="T21" fmla="*/ 284 h 454"/>
                <a:gd name="T22" fmla="*/ 57 w 624"/>
                <a:gd name="T23" fmla="*/ 227 h 454"/>
                <a:gd name="T24" fmla="*/ 114 w 624"/>
                <a:gd name="T25" fmla="*/ 227 h 454"/>
                <a:gd name="T26" fmla="*/ 114 w 624"/>
                <a:gd name="T27" fmla="*/ 114 h 454"/>
                <a:gd name="T28" fmla="*/ 170 w 624"/>
                <a:gd name="T29" fmla="*/ 114 h 454"/>
                <a:gd name="T30" fmla="*/ 170 w 624"/>
                <a:gd name="T31" fmla="*/ 57 h 454"/>
                <a:gd name="T32" fmla="*/ 227 w 624"/>
                <a:gd name="T33" fmla="*/ 57 h 454"/>
                <a:gd name="T34" fmla="*/ 227 w 624"/>
                <a:gd name="T35" fmla="*/ 0 h 454"/>
                <a:gd name="T36" fmla="*/ 454 w 624"/>
                <a:gd name="T37" fmla="*/ 0 h 454"/>
                <a:gd name="T38" fmla="*/ 454 w 624"/>
                <a:gd name="T39" fmla="*/ 114 h 454"/>
                <a:gd name="T40" fmla="*/ 624 w 624"/>
                <a:gd name="T41" fmla="*/ 114 h 454"/>
                <a:gd name="T42" fmla="*/ 624 w 624"/>
                <a:gd name="T43" fmla="*/ 397 h 454"/>
                <a:gd name="T44" fmla="*/ 567 w 624"/>
                <a:gd name="T45" fmla="*/ 397 h 454"/>
                <a:gd name="T46" fmla="*/ 567 w 624"/>
                <a:gd name="T47" fmla="*/ 454 h 454"/>
                <a:gd name="T48" fmla="*/ 510 w 624"/>
                <a:gd name="T4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24" h="454">
                  <a:moveTo>
                    <a:pt x="510" y="454"/>
                  </a:moveTo>
                  <a:lnTo>
                    <a:pt x="510" y="397"/>
                  </a:lnTo>
                  <a:lnTo>
                    <a:pt x="340" y="397"/>
                  </a:lnTo>
                  <a:lnTo>
                    <a:pt x="340" y="341"/>
                  </a:lnTo>
                  <a:lnTo>
                    <a:pt x="284" y="341"/>
                  </a:lnTo>
                  <a:lnTo>
                    <a:pt x="284" y="397"/>
                  </a:lnTo>
                  <a:lnTo>
                    <a:pt x="227" y="397"/>
                  </a:lnTo>
                  <a:lnTo>
                    <a:pt x="227" y="454"/>
                  </a:lnTo>
                  <a:lnTo>
                    <a:pt x="0" y="454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14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624" y="114"/>
                  </a:lnTo>
                  <a:lnTo>
                    <a:pt x="624" y="397"/>
                  </a:lnTo>
                  <a:lnTo>
                    <a:pt x="567" y="397"/>
                  </a:lnTo>
                  <a:lnTo>
                    <a:pt x="567" y="454"/>
                  </a:lnTo>
                  <a:lnTo>
                    <a:pt x="510" y="45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3" name="Freeform 269"/>
            <p:cNvSpPr>
              <a:spLocks/>
            </p:cNvSpPr>
            <p:nvPr/>
          </p:nvSpPr>
          <p:spPr bwMode="auto">
            <a:xfrm>
              <a:off x="3761" y="4429"/>
              <a:ext cx="1134" cy="964"/>
            </a:xfrm>
            <a:custGeom>
              <a:avLst/>
              <a:gdLst>
                <a:gd name="T0" fmla="*/ 907 w 1134"/>
                <a:gd name="T1" fmla="*/ 113 h 964"/>
                <a:gd name="T2" fmla="*/ 907 w 1134"/>
                <a:gd name="T3" fmla="*/ 0 h 964"/>
                <a:gd name="T4" fmla="*/ 737 w 1134"/>
                <a:gd name="T5" fmla="*/ 0 h 964"/>
                <a:gd name="T6" fmla="*/ 737 w 1134"/>
                <a:gd name="T7" fmla="*/ 113 h 964"/>
                <a:gd name="T8" fmla="*/ 510 w 1134"/>
                <a:gd name="T9" fmla="*/ 113 h 964"/>
                <a:gd name="T10" fmla="*/ 510 w 1134"/>
                <a:gd name="T11" fmla="*/ 170 h 964"/>
                <a:gd name="T12" fmla="*/ 340 w 1134"/>
                <a:gd name="T13" fmla="*/ 170 h 964"/>
                <a:gd name="T14" fmla="*/ 340 w 1134"/>
                <a:gd name="T15" fmla="*/ 227 h 964"/>
                <a:gd name="T16" fmla="*/ 284 w 1134"/>
                <a:gd name="T17" fmla="*/ 227 h 964"/>
                <a:gd name="T18" fmla="*/ 284 w 1134"/>
                <a:gd name="T19" fmla="*/ 340 h 964"/>
                <a:gd name="T20" fmla="*/ 170 w 1134"/>
                <a:gd name="T21" fmla="*/ 340 h 964"/>
                <a:gd name="T22" fmla="*/ 170 w 1134"/>
                <a:gd name="T23" fmla="*/ 397 h 964"/>
                <a:gd name="T24" fmla="*/ 57 w 1134"/>
                <a:gd name="T25" fmla="*/ 397 h 964"/>
                <a:gd name="T26" fmla="*/ 57 w 1134"/>
                <a:gd name="T27" fmla="*/ 454 h 964"/>
                <a:gd name="T28" fmla="*/ 0 w 1134"/>
                <a:gd name="T29" fmla="*/ 454 h 964"/>
                <a:gd name="T30" fmla="*/ 0 w 1134"/>
                <a:gd name="T31" fmla="*/ 510 h 964"/>
                <a:gd name="T32" fmla="*/ 114 w 1134"/>
                <a:gd name="T33" fmla="*/ 510 h 964"/>
                <a:gd name="T34" fmla="*/ 114 w 1134"/>
                <a:gd name="T35" fmla="*/ 567 h 964"/>
                <a:gd name="T36" fmla="*/ 57 w 1134"/>
                <a:gd name="T37" fmla="*/ 567 h 964"/>
                <a:gd name="T38" fmla="*/ 57 w 1134"/>
                <a:gd name="T39" fmla="*/ 624 h 964"/>
                <a:gd name="T40" fmla="*/ 114 w 1134"/>
                <a:gd name="T41" fmla="*/ 624 h 964"/>
                <a:gd name="T42" fmla="*/ 114 w 1134"/>
                <a:gd name="T43" fmla="*/ 680 h 964"/>
                <a:gd name="T44" fmla="*/ 170 w 1134"/>
                <a:gd name="T45" fmla="*/ 680 h 964"/>
                <a:gd name="T46" fmla="*/ 170 w 1134"/>
                <a:gd name="T47" fmla="*/ 794 h 964"/>
                <a:gd name="T48" fmla="*/ 227 w 1134"/>
                <a:gd name="T49" fmla="*/ 794 h 964"/>
                <a:gd name="T50" fmla="*/ 227 w 1134"/>
                <a:gd name="T51" fmla="*/ 850 h 964"/>
                <a:gd name="T52" fmla="*/ 454 w 1134"/>
                <a:gd name="T53" fmla="*/ 850 h 964"/>
                <a:gd name="T54" fmla="*/ 454 w 1134"/>
                <a:gd name="T55" fmla="*/ 907 h 964"/>
                <a:gd name="T56" fmla="*/ 510 w 1134"/>
                <a:gd name="T57" fmla="*/ 907 h 964"/>
                <a:gd name="T58" fmla="*/ 510 w 1134"/>
                <a:gd name="T59" fmla="*/ 964 h 964"/>
                <a:gd name="T60" fmla="*/ 794 w 1134"/>
                <a:gd name="T61" fmla="*/ 964 h 964"/>
                <a:gd name="T62" fmla="*/ 794 w 1134"/>
                <a:gd name="T63" fmla="*/ 907 h 964"/>
                <a:gd name="T64" fmla="*/ 851 w 1134"/>
                <a:gd name="T65" fmla="*/ 907 h 964"/>
                <a:gd name="T66" fmla="*/ 851 w 1134"/>
                <a:gd name="T67" fmla="*/ 850 h 964"/>
                <a:gd name="T68" fmla="*/ 907 w 1134"/>
                <a:gd name="T69" fmla="*/ 850 h 964"/>
                <a:gd name="T70" fmla="*/ 907 w 1134"/>
                <a:gd name="T71" fmla="*/ 794 h 964"/>
                <a:gd name="T72" fmla="*/ 1134 w 1134"/>
                <a:gd name="T73" fmla="*/ 794 h 964"/>
                <a:gd name="T74" fmla="*/ 1134 w 1134"/>
                <a:gd name="T75" fmla="*/ 680 h 964"/>
                <a:gd name="T76" fmla="*/ 1077 w 1134"/>
                <a:gd name="T77" fmla="*/ 680 h 964"/>
                <a:gd name="T78" fmla="*/ 1077 w 1134"/>
                <a:gd name="T79" fmla="*/ 510 h 964"/>
                <a:gd name="T80" fmla="*/ 907 w 1134"/>
                <a:gd name="T81" fmla="*/ 510 h 964"/>
                <a:gd name="T82" fmla="*/ 907 w 1134"/>
                <a:gd name="T83" fmla="*/ 454 h 964"/>
                <a:gd name="T84" fmla="*/ 851 w 1134"/>
                <a:gd name="T85" fmla="*/ 454 h 964"/>
                <a:gd name="T86" fmla="*/ 851 w 1134"/>
                <a:gd name="T87" fmla="*/ 510 h 964"/>
                <a:gd name="T88" fmla="*/ 794 w 1134"/>
                <a:gd name="T89" fmla="*/ 510 h 964"/>
                <a:gd name="T90" fmla="*/ 794 w 1134"/>
                <a:gd name="T91" fmla="*/ 567 h 964"/>
                <a:gd name="T92" fmla="*/ 567 w 1134"/>
                <a:gd name="T93" fmla="*/ 567 h 964"/>
                <a:gd name="T94" fmla="*/ 567 w 1134"/>
                <a:gd name="T95" fmla="*/ 397 h 964"/>
                <a:gd name="T96" fmla="*/ 624 w 1134"/>
                <a:gd name="T97" fmla="*/ 397 h 964"/>
                <a:gd name="T98" fmla="*/ 624 w 1134"/>
                <a:gd name="T99" fmla="*/ 340 h 964"/>
                <a:gd name="T100" fmla="*/ 681 w 1134"/>
                <a:gd name="T101" fmla="*/ 340 h 964"/>
                <a:gd name="T102" fmla="*/ 681 w 1134"/>
                <a:gd name="T103" fmla="*/ 227 h 964"/>
                <a:gd name="T104" fmla="*/ 737 w 1134"/>
                <a:gd name="T105" fmla="*/ 227 h 964"/>
                <a:gd name="T106" fmla="*/ 737 w 1134"/>
                <a:gd name="T107" fmla="*/ 170 h 964"/>
                <a:gd name="T108" fmla="*/ 794 w 1134"/>
                <a:gd name="T109" fmla="*/ 170 h 964"/>
                <a:gd name="T110" fmla="*/ 794 w 1134"/>
                <a:gd name="T111" fmla="*/ 113 h 964"/>
                <a:gd name="T112" fmla="*/ 907 w 1134"/>
                <a:gd name="T113" fmla="*/ 113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134" h="964">
                  <a:moveTo>
                    <a:pt x="907" y="113"/>
                  </a:moveTo>
                  <a:lnTo>
                    <a:pt x="907" y="0"/>
                  </a:lnTo>
                  <a:lnTo>
                    <a:pt x="737" y="0"/>
                  </a:lnTo>
                  <a:lnTo>
                    <a:pt x="737" y="113"/>
                  </a:lnTo>
                  <a:lnTo>
                    <a:pt x="510" y="113"/>
                  </a:lnTo>
                  <a:lnTo>
                    <a:pt x="510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57" y="397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114" y="624"/>
                  </a:lnTo>
                  <a:lnTo>
                    <a:pt x="114" y="680"/>
                  </a:lnTo>
                  <a:lnTo>
                    <a:pt x="170" y="680"/>
                  </a:lnTo>
                  <a:lnTo>
                    <a:pt x="170" y="794"/>
                  </a:lnTo>
                  <a:lnTo>
                    <a:pt x="227" y="794"/>
                  </a:lnTo>
                  <a:lnTo>
                    <a:pt x="227" y="850"/>
                  </a:lnTo>
                  <a:lnTo>
                    <a:pt x="454" y="850"/>
                  </a:lnTo>
                  <a:lnTo>
                    <a:pt x="454" y="907"/>
                  </a:lnTo>
                  <a:lnTo>
                    <a:pt x="510" y="907"/>
                  </a:lnTo>
                  <a:lnTo>
                    <a:pt x="510" y="964"/>
                  </a:lnTo>
                  <a:lnTo>
                    <a:pt x="794" y="964"/>
                  </a:lnTo>
                  <a:lnTo>
                    <a:pt x="794" y="907"/>
                  </a:lnTo>
                  <a:lnTo>
                    <a:pt x="851" y="907"/>
                  </a:lnTo>
                  <a:lnTo>
                    <a:pt x="851" y="850"/>
                  </a:lnTo>
                  <a:lnTo>
                    <a:pt x="907" y="850"/>
                  </a:lnTo>
                  <a:lnTo>
                    <a:pt x="907" y="794"/>
                  </a:lnTo>
                  <a:lnTo>
                    <a:pt x="1134" y="794"/>
                  </a:lnTo>
                  <a:lnTo>
                    <a:pt x="1134" y="680"/>
                  </a:lnTo>
                  <a:lnTo>
                    <a:pt x="1077" y="680"/>
                  </a:lnTo>
                  <a:lnTo>
                    <a:pt x="1077" y="510"/>
                  </a:lnTo>
                  <a:lnTo>
                    <a:pt x="907" y="510"/>
                  </a:lnTo>
                  <a:lnTo>
                    <a:pt x="907" y="454"/>
                  </a:lnTo>
                  <a:lnTo>
                    <a:pt x="851" y="454"/>
                  </a:lnTo>
                  <a:lnTo>
                    <a:pt x="851" y="510"/>
                  </a:lnTo>
                  <a:lnTo>
                    <a:pt x="794" y="510"/>
                  </a:lnTo>
                  <a:lnTo>
                    <a:pt x="794" y="567"/>
                  </a:lnTo>
                  <a:lnTo>
                    <a:pt x="567" y="567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681" y="340"/>
                  </a:lnTo>
                  <a:lnTo>
                    <a:pt x="681" y="227"/>
                  </a:lnTo>
                  <a:lnTo>
                    <a:pt x="737" y="227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794" y="113"/>
                  </a:lnTo>
                  <a:lnTo>
                    <a:pt x="907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4" name="Freeform 270"/>
            <p:cNvSpPr>
              <a:spLocks/>
            </p:cNvSpPr>
            <p:nvPr/>
          </p:nvSpPr>
          <p:spPr bwMode="auto">
            <a:xfrm>
              <a:off x="3364" y="5279"/>
              <a:ext cx="397" cy="454"/>
            </a:xfrm>
            <a:custGeom>
              <a:avLst/>
              <a:gdLst>
                <a:gd name="T0" fmla="*/ 57 w 397"/>
                <a:gd name="T1" fmla="*/ 454 h 454"/>
                <a:gd name="T2" fmla="*/ 57 w 397"/>
                <a:gd name="T3" fmla="*/ 341 h 454"/>
                <a:gd name="T4" fmla="*/ 0 w 397"/>
                <a:gd name="T5" fmla="*/ 341 h 454"/>
                <a:gd name="T6" fmla="*/ 0 w 397"/>
                <a:gd name="T7" fmla="*/ 227 h 454"/>
                <a:gd name="T8" fmla="*/ 57 w 397"/>
                <a:gd name="T9" fmla="*/ 227 h 454"/>
                <a:gd name="T10" fmla="*/ 57 w 397"/>
                <a:gd name="T11" fmla="*/ 114 h 454"/>
                <a:gd name="T12" fmla="*/ 114 w 397"/>
                <a:gd name="T13" fmla="*/ 114 h 454"/>
                <a:gd name="T14" fmla="*/ 114 w 397"/>
                <a:gd name="T15" fmla="*/ 0 h 454"/>
                <a:gd name="T16" fmla="*/ 284 w 397"/>
                <a:gd name="T17" fmla="*/ 0 h 454"/>
                <a:gd name="T18" fmla="*/ 284 w 397"/>
                <a:gd name="T19" fmla="*/ 171 h 454"/>
                <a:gd name="T20" fmla="*/ 397 w 397"/>
                <a:gd name="T21" fmla="*/ 171 h 454"/>
                <a:gd name="T22" fmla="*/ 397 w 397"/>
                <a:gd name="T23" fmla="*/ 284 h 454"/>
                <a:gd name="T24" fmla="*/ 284 w 397"/>
                <a:gd name="T25" fmla="*/ 284 h 454"/>
                <a:gd name="T26" fmla="*/ 284 w 397"/>
                <a:gd name="T27" fmla="*/ 341 h 454"/>
                <a:gd name="T28" fmla="*/ 227 w 397"/>
                <a:gd name="T29" fmla="*/ 341 h 454"/>
                <a:gd name="T30" fmla="*/ 227 w 397"/>
                <a:gd name="T31" fmla="*/ 397 h 454"/>
                <a:gd name="T32" fmla="*/ 114 w 397"/>
                <a:gd name="T33" fmla="*/ 397 h 454"/>
                <a:gd name="T34" fmla="*/ 114 w 397"/>
                <a:gd name="T35" fmla="*/ 454 h 454"/>
                <a:gd name="T36" fmla="*/ 57 w 397"/>
                <a:gd name="T37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97" h="454">
                  <a:moveTo>
                    <a:pt x="57" y="454"/>
                  </a:moveTo>
                  <a:lnTo>
                    <a:pt x="57" y="341"/>
                  </a:lnTo>
                  <a:lnTo>
                    <a:pt x="0" y="341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284" y="0"/>
                  </a:lnTo>
                  <a:lnTo>
                    <a:pt x="284" y="171"/>
                  </a:lnTo>
                  <a:lnTo>
                    <a:pt x="397" y="171"/>
                  </a:lnTo>
                  <a:lnTo>
                    <a:pt x="397" y="284"/>
                  </a:lnTo>
                  <a:lnTo>
                    <a:pt x="284" y="284"/>
                  </a:lnTo>
                  <a:lnTo>
                    <a:pt x="284" y="341"/>
                  </a:lnTo>
                  <a:lnTo>
                    <a:pt x="227" y="341"/>
                  </a:lnTo>
                  <a:lnTo>
                    <a:pt x="227" y="397"/>
                  </a:lnTo>
                  <a:lnTo>
                    <a:pt x="114" y="397"/>
                  </a:lnTo>
                  <a:lnTo>
                    <a:pt x="114" y="454"/>
                  </a:lnTo>
                  <a:lnTo>
                    <a:pt x="57" y="45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5" name="Freeform 271"/>
            <p:cNvSpPr>
              <a:spLocks/>
            </p:cNvSpPr>
            <p:nvPr/>
          </p:nvSpPr>
          <p:spPr bwMode="auto">
            <a:xfrm>
              <a:off x="3024" y="5279"/>
              <a:ext cx="567" cy="624"/>
            </a:xfrm>
            <a:custGeom>
              <a:avLst/>
              <a:gdLst>
                <a:gd name="T0" fmla="*/ 567 w 567"/>
                <a:gd name="T1" fmla="*/ 397 h 624"/>
                <a:gd name="T2" fmla="*/ 567 w 567"/>
                <a:gd name="T3" fmla="*/ 454 h 624"/>
                <a:gd name="T4" fmla="*/ 510 w 567"/>
                <a:gd name="T5" fmla="*/ 454 h 624"/>
                <a:gd name="T6" fmla="*/ 510 w 567"/>
                <a:gd name="T7" fmla="*/ 567 h 624"/>
                <a:gd name="T8" fmla="*/ 340 w 567"/>
                <a:gd name="T9" fmla="*/ 567 h 624"/>
                <a:gd name="T10" fmla="*/ 340 w 567"/>
                <a:gd name="T11" fmla="*/ 624 h 624"/>
                <a:gd name="T12" fmla="*/ 170 w 567"/>
                <a:gd name="T13" fmla="*/ 624 h 624"/>
                <a:gd name="T14" fmla="*/ 170 w 567"/>
                <a:gd name="T15" fmla="*/ 567 h 624"/>
                <a:gd name="T16" fmla="*/ 170 w 567"/>
                <a:gd name="T17" fmla="*/ 511 h 624"/>
                <a:gd name="T18" fmla="*/ 0 w 567"/>
                <a:gd name="T19" fmla="*/ 511 h 624"/>
                <a:gd name="T20" fmla="*/ 0 w 567"/>
                <a:gd name="T21" fmla="*/ 397 h 624"/>
                <a:gd name="T22" fmla="*/ 170 w 567"/>
                <a:gd name="T23" fmla="*/ 397 h 624"/>
                <a:gd name="T24" fmla="*/ 170 w 567"/>
                <a:gd name="T25" fmla="*/ 341 h 624"/>
                <a:gd name="T26" fmla="*/ 227 w 567"/>
                <a:gd name="T27" fmla="*/ 341 h 624"/>
                <a:gd name="T28" fmla="*/ 227 w 567"/>
                <a:gd name="T29" fmla="*/ 284 h 624"/>
                <a:gd name="T30" fmla="*/ 170 w 567"/>
                <a:gd name="T31" fmla="*/ 284 h 624"/>
                <a:gd name="T32" fmla="*/ 170 w 567"/>
                <a:gd name="T33" fmla="*/ 227 h 624"/>
                <a:gd name="T34" fmla="*/ 113 w 567"/>
                <a:gd name="T35" fmla="*/ 227 h 624"/>
                <a:gd name="T36" fmla="*/ 113 w 567"/>
                <a:gd name="T37" fmla="*/ 171 h 624"/>
                <a:gd name="T38" fmla="*/ 170 w 567"/>
                <a:gd name="T39" fmla="*/ 171 h 624"/>
                <a:gd name="T40" fmla="*/ 170 w 567"/>
                <a:gd name="T41" fmla="*/ 114 h 624"/>
                <a:gd name="T42" fmla="*/ 227 w 567"/>
                <a:gd name="T43" fmla="*/ 114 h 624"/>
                <a:gd name="T44" fmla="*/ 227 w 567"/>
                <a:gd name="T45" fmla="*/ 57 h 624"/>
                <a:gd name="T46" fmla="*/ 284 w 567"/>
                <a:gd name="T47" fmla="*/ 57 h 624"/>
                <a:gd name="T48" fmla="*/ 284 w 567"/>
                <a:gd name="T49" fmla="*/ 0 h 624"/>
                <a:gd name="T50" fmla="*/ 454 w 567"/>
                <a:gd name="T51" fmla="*/ 0 h 624"/>
                <a:gd name="T52" fmla="*/ 454 w 567"/>
                <a:gd name="T53" fmla="*/ 114 h 624"/>
                <a:gd name="T54" fmla="*/ 397 w 567"/>
                <a:gd name="T55" fmla="*/ 114 h 624"/>
                <a:gd name="T56" fmla="*/ 397 w 567"/>
                <a:gd name="T57" fmla="*/ 227 h 624"/>
                <a:gd name="T58" fmla="*/ 340 w 567"/>
                <a:gd name="T59" fmla="*/ 227 h 624"/>
                <a:gd name="T60" fmla="*/ 340 w 567"/>
                <a:gd name="T61" fmla="*/ 341 h 624"/>
                <a:gd name="T62" fmla="*/ 397 w 567"/>
                <a:gd name="T63" fmla="*/ 341 h 624"/>
                <a:gd name="T64" fmla="*/ 397 w 567"/>
                <a:gd name="T65" fmla="*/ 454 h 624"/>
                <a:gd name="T66" fmla="*/ 454 w 567"/>
                <a:gd name="T67" fmla="*/ 454 h 624"/>
                <a:gd name="T68" fmla="*/ 454 w 567"/>
                <a:gd name="T69" fmla="*/ 397 h 624"/>
                <a:gd name="T70" fmla="*/ 567 w 567"/>
                <a:gd name="T71" fmla="*/ 39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67" h="624">
                  <a:moveTo>
                    <a:pt x="567" y="397"/>
                  </a:moveTo>
                  <a:lnTo>
                    <a:pt x="567" y="454"/>
                  </a:lnTo>
                  <a:lnTo>
                    <a:pt x="510" y="454"/>
                  </a:lnTo>
                  <a:lnTo>
                    <a:pt x="510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170" y="624"/>
                  </a:lnTo>
                  <a:lnTo>
                    <a:pt x="170" y="567"/>
                  </a:lnTo>
                  <a:lnTo>
                    <a:pt x="170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170" y="397"/>
                  </a:lnTo>
                  <a:lnTo>
                    <a:pt x="170" y="341"/>
                  </a:lnTo>
                  <a:lnTo>
                    <a:pt x="227" y="341"/>
                  </a:lnTo>
                  <a:lnTo>
                    <a:pt x="227" y="284"/>
                  </a:lnTo>
                  <a:lnTo>
                    <a:pt x="170" y="284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171"/>
                  </a:lnTo>
                  <a:lnTo>
                    <a:pt x="170" y="171"/>
                  </a:lnTo>
                  <a:lnTo>
                    <a:pt x="170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284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397" y="114"/>
                  </a:lnTo>
                  <a:lnTo>
                    <a:pt x="397" y="227"/>
                  </a:lnTo>
                  <a:lnTo>
                    <a:pt x="340" y="227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454" y="454"/>
                  </a:lnTo>
                  <a:lnTo>
                    <a:pt x="454" y="397"/>
                  </a:lnTo>
                  <a:lnTo>
                    <a:pt x="567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6" name="Freeform 272"/>
            <p:cNvSpPr>
              <a:spLocks/>
            </p:cNvSpPr>
            <p:nvPr/>
          </p:nvSpPr>
          <p:spPr bwMode="auto">
            <a:xfrm>
              <a:off x="3534" y="5279"/>
              <a:ext cx="851" cy="511"/>
            </a:xfrm>
            <a:custGeom>
              <a:avLst/>
              <a:gdLst>
                <a:gd name="T0" fmla="*/ 681 w 851"/>
                <a:gd name="T1" fmla="*/ 0 h 511"/>
                <a:gd name="T2" fmla="*/ 397 w 851"/>
                <a:gd name="T3" fmla="*/ 0 h 511"/>
                <a:gd name="T4" fmla="*/ 397 w 851"/>
                <a:gd name="T5" fmla="*/ 57 h 511"/>
                <a:gd name="T6" fmla="*/ 284 w 851"/>
                <a:gd name="T7" fmla="*/ 57 h 511"/>
                <a:gd name="T8" fmla="*/ 284 w 851"/>
                <a:gd name="T9" fmla="*/ 114 h 511"/>
                <a:gd name="T10" fmla="*/ 227 w 851"/>
                <a:gd name="T11" fmla="*/ 114 h 511"/>
                <a:gd name="T12" fmla="*/ 227 w 851"/>
                <a:gd name="T13" fmla="*/ 284 h 511"/>
                <a:gd name="T14" fmla="*/ 114 w 851"/>
                <a:gd name="T15" fmla="*/ 284 h 511"/>
                <a:gd name="T16" fmla="*/ 114 w 851"/>
                <a:gd name="T17" fmla="*/ 341 h 511"/>
                <a:gd name="T18" fmla="*/ 57 w 851"/>
                <a:gd name="T19" fmla="*/ 341 h 511"/>
                <a:gd name="T20" fmla="*/ 57 w 851"/>
                <a:gd name="T21" fmla="*/ 454 h 511"/>
                <a:gd name="T22" fmla="*/ 0 w 851"/>
                <a:gd name="T23" fmla="*/ 454 h 511"/>
                <a:gd name="T24" fmla="*/ 0 w 851"/>
                <a:gd name="T25" fmla="*/ 511 h 511"/>
                <a:gd name="T26" fmla="*/ 397 w 851"/>
                <a:gd name="T27" fmla="*/ 511 h 511"/>
                <a:gd name="T28" fmla="*/ 397 w 851"/>
                <a:gd name="T29" fmla="*/ 397 h 511"/>
                <a:gd name="T30" fmla="*/ 511 w 851"/>
                <a:gd name="T31" fmla="*/ 397 h 511"/>
                <a:gd name="T32" fmla="*/ 511 w 851"/>
                <a:gd name="T33" fmla="*/ 454 h 511"/>
                <a:gd name="T34" fmla="*/ 567 w 851"/>
                <a:gd name="T35" fmla="*/ 454 h 511"/>
                <a:gd name="T36" fmla="*/ 567 w 851"/>
                <a:gd name="T37" fmla="*/ 397 h 511"/>
                <a:gd name="T38" fmla="*/ 681 w 851"/>
                <a:gd name="T39" fmla="*/ 397 h 511"/>
                <a:gd name="T40" fmla="*/ 681 w 851"/>
                <a:gd name="T41" fmla="*/ 454 h 511"/>
                <a:gd name="T42" fmla="*/ 737 w 851"/>
                <a:gd name="T43" fmla="*/ 454 h 511"/>
                <a:gd name="T44" fmla="*/ 737 w 851"/>
                <a:gd name="T45" fmla="*/ 397 h 511"/>
                <a:gd name="T46" fmla="*/ 794 w 851"/>
                <a:gd name="T47" fmla="*/ 397 h 511"/>
                <a:gd name="T48" fmla="*/ 794 w 851"/>
                <a:gd name="T49" fmla="*/ 284 h 511"/>
                <a:gd name="T50" fmla="*/ 851 w 851"/>
                <a:gd name="T51" fmla="*/ 284 h 511"/>
                <a:gd name="T52" fmla="*/ 851 w 851"/>
                <a:gd name="T53" fmla="*/ 114 h 511"/>
                <a:gd name="T54" fmla="*/ 737 w 851"/>
                <a:gd name="T55" fmla="*/ 114 h 511"/>
                <a:gd name="T56" fmla="*/ 737 w 851"/>
                <a:gd name="T57" fmla="*/ 57 h 511"/>
                <a:gd name="T58" fmla="*/ 681 w 851"/>
                <a:gd name="T59" fmla="*/ 57 h 511"/>
                <a:gd name="T60" fmla="*/ 681 w 851"/>
                <a:gd name="T61" fmla="*/ 0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51" h="511">
                  <a:moveTo>
                    <a:pt x="681" y="0"/>
                  </a:moveTo>
                  <a:lnTo>
                    <a:pt x="397" y="0"/>
                  </a:lnTo>
                  <a:lnTo>
                    <a:pt x="397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227" y="114"/>
                  </a:lnTo>
                  <a:lnTo>
                    <a:pt x="227" y="284"/>
                  </a:lnTo>
                  <a:lnTo>
                    <a:pt x="114" y="284"/>
                  </a:lnTo>
                  <a:lnTo>
                    <a:pt x="114" y="341"/>
                  </a:lnTo>
                  <a:lnTo>
                    <a:pt x="57" y="341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511"/>
                  </a:lnTo>
                  <a:lnTo>
                    <a:pt x="397" y="511"/>
                  </a:lnTo>
                  <a:lnTo>
                    <a:pt x="397" y="397"/>
                  </a:lnTo>
                  <a:lnTo>
                    <a:pt x="511" y="397"/>
                  </a:lnTo>
                  <a:lnTo>
                    <a:pt x="511" y="454"/>
                  </a:lnTo>
                  <a:lnTo>
                    <a:pt x="567" y="454"/>
                  </a:lnTo>
                  <a:lnTo>
                    <a:pt x="567" y="397"/>
                  </a:lnTo>
                  <a:lnTo>
                    <a:pt x="681" y="397"/>
                  </a:lnTo>
                  <a:lnTo>
                    <a:pt x="681" y="454"/>
                  </a:lnTo>
                  <a:lnTo>
                    <a:pt x="737" y="454"/>
                  </a:lnTo>
                  <a:lnTo>
                    <a:pt x="737" y="397"/>
                  </a:lnTo>
                  <a:lnTo>
                    <a:pt x="794" y="397"/>
                  </a:lnTo>
                  <a:lnTo>
                    <a:pt x="794" y="284"/>
                  </a:lnTo>
                  <a:lnTo>
                    <a:pt x="851" y="284"/>
                  </a:lnTo>
                  <a:lnTo>
                    <a:pt x="851" y="114"/>
                  </a:lnTo>
                  <a:lnTo>
                    <a:pt x="737" y="114"/>
                  </a:lnTo>
                  <a:lnTo>
                    <a:pt x="737" y="57"/>
                  </a:lnTo>
                  <a:lnTo>
                    <a:pt x="681" y="57"/>
                  </a:lnTo>
                  <a:lnTo>
                    <a:pt x="681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7" name="Freeform 273"/>
            <p:cNvSpPr>
              <a:spLocks/>
            </p:cNvSpPr>
            <p:nvPr/>
          </p:nvSpPr>
          <p:spPr bwMode="auto">
            <a:xfrm>
              <a:off x="3478" y="5676"/>
              <a:ext cx="567" cy="454"/>
            </a:xfrm>
            <a:custGeom>
              <a:avLst/>
              <a:gdLst>
                <a:gd name="T0" fmla="*/ 567 w 567"/>
                <a:gd name="T1" fmla="*/ 0 h 454"/>
                <a:gd name="T2" fmla="*/ 567 w 567"/>
                <a:gd name="T3" fmla="*/ 397 h 454"/>
                <a:gd name="T4" fmla="*/ 510 w 567"/>
                <a:gd name="T5" fmla="*/ 397 h 454"/>
                <a:gd name="T6" fmla="*/ 510 w 567"/>
                <a:gd name="T7" fmla="*/ 454 h 454"/>
                <a:gd name="T8" fmla="*/ 453 w 567"/>
                <a:gd name="T9" fmla="*/ 454 h 454"/>
                <a:gd name="T10" fmla="*/ 453 w 567"/>
                <a:gd name="T11" fmla="*/ 397 h 454"/>
                <a:gd name="T12" fmla="*/ 397 w 567"/>
                <a:gd name="T13" fmla="*/ 397 h 454"/>
                <a:gd name="T14" fmla="*/ 397 w 567"/>
                <a:gd name="T15" fmla="*/ 341 h 454"/>
                <a:gd name="T16" fmla="*/ 170 w 567"/>
                <a:gd name="T17" fmla="*/ 341 h 454"/>
                <a:gd name="T18" fmla="*/ 170 w 567"/>
                <a:gd name="T19" fmla="*/ 227 h 454"/>
                <a:gd name="T20" fmla="*/ 0 w 567"/>
                <a:gd name="T21" fmla="*/ 227 h 454"/>
                <a:gd name="T22" fmla="*/ 0 w 567"/>
                <a:gd name="T23" fmla="*/ 170 h 454"/>
                <a:gd name="T24" fmla="*/ 56 w 567"/>
                <a:gd name="T25" fmla="*/ 170 h 454"/>
                <a:gd name="T26" fmla="*/ 56 w 567"/>
                <a:gd name="T27" fmla="*/ 114 h 454"/>
                <a:gd name="T28" fmla="*/ 453 w 567"/>
                <a:gd name="T29" fmla="*/ 114 h 454"/>
                <a:gd name="T30" fmla="*/ 453 w 567"/>
                <a:gd name="T31" fmla="*/ 0 h 454"/>
                <a:gd name="T32" fmla="*/ 567 w 567"/>
                <a:gd name="T3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67" h="454">
                  <a:moveTo>
                    <a:pt x="567" y="0"/>
                  </a:moveTo>
                  <a:lnTo>
                    <a:pt x="567" y="397"/>
                  </a:lnTo>
                  <a:lnTo>
                    <a:pt x="510" y="397"/>
                  </a:lnTo>
                  <a:lnTo>
                    <a:pt x="510" y="454"/>
                  </a:lnTo>
                  <a:lnTo>
                    <a:pt x="453" y="454"/>
                  </a:lnTo>
                  <a:lnTo>
                    <a:pt x="453" y="397"/>
                  </a:lnTo>
                  <a:lnTo>
                    <a:pt x="397" y="397"/>
                  </a:lnTo>
                  <a:lnTo>
                    <a:pt x="397" y="341"/>
                  </a:lnTo>
                  <a:lnTo>
                    <a:pt x="170" y="341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170"/>
                  </a:lnTo>
                  <a:lnTo>
                    <a:pt x="56" y="170"/>
                  </a:lnTo>
                  <a:lnTo>
                    <a:pt x="56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56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59" name="Freeform 275"/>
            <p:cNvSpPr>
              <a:spLocks/>
            </p:cNvSpPr>
            <p:nvPr/>
          </p:nvSpPr>
          <p:spPr bwMode="auto">
            <a:xfrm>
              <a:off x="3818" y="6073"/>
              <a:ext cx="567" cy="794"/>
            </a:xfrm>
            <a:custGeom>
              <a:avLst/>
              <a:gdLst>
                <a:gd name="T0" fmla="*/ 57 w 567"/>
                <a:gd name="T1" fmla="*/ 0 h 794"/>
                <a:gd name="T2" fmla="*/ 57 w 567"/>
                <a:gd name="T3" fmla="*/ 57 h 794"/>
                <a:gd name="T4" fmla="*/ 0 w 567"/>
                <a:gd name="T5" fmla="*/ 57 h 794"/>
                <a:gd name="T6" fmla="*/ 0 w 567"/>
                <a:gd name="T7" fmla="*/ 170 h 794"/>
                <a:gd name="T8" fmla="*/ 57 w 567"/>
                <a:gd name="T9" fmla="*/ 170 h 794"/>
                <a:gd name="T10" fmla="*/ 57 w 567"/>
                <a:gd name="T11" fmla="*/ 284 h 794"/>
                <a:gd name="T12" fmla="*/ 0 w 567"/>
                <a:gd name="T13" fmla="*/ 284 h 794"/>
                <a:gd name="T14" fmla="*/ 0 w 567"/>
                <a:gd name="T15" fmla="*/ 340 h 794"/>
                <a:gd name="T16" fmla="*/ 57 w 567"/>
                <a:gd name="T17" fmla="*/ 340 h 794"/>
                <a:gd name="T18" fmla="*/ 57 w 567"/>
                <a:gd name="T19" fmla="*/ 454 h 794"/>
                <a:gd name="T20" fmla="*/ 113 w 567"/>
                <a:gd name="T21" fmla="*/ 454 h 794"/>
                <a:gd name="T22" fmla="*/ 113 w 567"/>
                <a:gd name="T23" fmla="*/ 567 h 794"/>
                <a:gd name="T24" fmla="*/ 170 w 567"/>
                <a:gd name="T25" fmla="*/ 567 h 794"/>
                <a:gd name="T26" fmla="*/ 170 w 567"/>
                <a:gd name="T27" fmla="*/ 681 h 794"/>
                <a:gd name="T28" fmla="*/ 113 w 567"/>
                <a:gd name="T29" fmla="*/ 681 h 794"/>
                <a:gd name="T30" fmla="*/ 113 w 567"/>
                <a:gd name="T31" fmla="*/ 794 h 794"/>
                <a:gd name="T32" fmla="*/ 227 w 567"/>
                <a:gd name="T33" fmla="*/ 794 h 794"/>
                <a:gd name="T34" fmla="*/ 283 w 567"/>
                <a:gd name="T35" fmla="*/ 794 h 794"/>
                <a:gd name="T36" fmla="*/ 283 w 567"/>
                <a:gd name="T37" fmla="*/ 737 h 794"/>
                <a:gd name="T38" fmla="*/ 397 w 567"/>
                <a:gd name="T39" fmla="*/ 737 h 794"/>
                <a:gd name="T40" fmla="*/ 397 w 567"/>
                <a:gd name="T41" fmla="*/ 681 h 794"/>
                <a:gd name="T42" fmla="*/ 510 w 567"/>
                <a:gd name="T43" fmla="*/ 681 h 794"/>
                <a:gd name="T44" fmla="*/ 510 w 567"/>
                <a:gd name="T45" fmla="*/ 567 h 794"/>
                <a:gd name="T46" fmla="*/ 567 w 567"/>
                <a:gd name="T47" fmla="*/ 567 h 794"/>
                <a:gd name="T48" fmla="*/ 567 w 567"/>
                <a:gd name="T49" fmla="*/ 397 h 794"/>
                <a:gd name="T50" fmla="*/ 453 w 567"/>
                <a:gd name="T51" fmla="*/ 397 h 794"/>
                <a:gd name="T52" fmla="*/ 453 w 567"/>
                <a:gd name="T53" fmla="*/ 340 h 794"/>
                <a:gd name="T54" fmla="*/ 397 w 567"/>
                <a:gd name="T55" fmla="*/ 340 h 794"/>
                <a:gd name="T56" fmla="*/ 397 w 567"/>
                <a:gd name="T57" fmla="*/ 284 h 794"/>
                <a:gd name="T58" fmla="*/ 340 w 567"/>
                <a:gd name="T59" fmla="*/ 284 h 794"/>
                <a:gd name="T60" fmla="*/ 340 w 567"/>
                <a:gd name="T61" fmla="*/ 57 h 794"/>
                <a:gd name="T62" fmla="*/ 283 w 567"/>
                <a:gd name="T63" fmla="*/ 57 h 794"/>
                <a:gd name="T64" fmla="*/ 283 w 567"/>
                <a:gd name="T65" fmla="*/ 0 h 794"/>
                <a:gd name="T66" fmla="*/ 170 w 567"/>
                <a:gd name="T67" fmla="*/ 0 h 794"/>
                <a:gd name="T68" fmla="*/ 170 w 567"/>
                <a:gd name="T69" fmla="*/ 57 h 794"/>
                <a:gd name="T70" fmla="*/ 113 w 567"/>
                <a:gd name="T71" fmla="*/ 57 h 794"/>
                <a:gd name="T72" fmla="*/ 113 w 567"/>
                <a:gd name="T73" fmla="*/ 0 h 794"/>
                <a:gd name="T74" fmla="*/ 57 w 567"/>
                <a:gd name="T75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67" h="794">
                  <a:moveTo>
                    <a:pt x="57" y="0"/>
                  </a:moveTo>
                  <a:lnTo>
                    <a:pt x="57" y="57"/>
                  </a:lnTo>
                  <a:lnTo>
                    <a:pt x="0" y="57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454"/>
                  </a:lnTo>
                  <a:lnTo>
                    <a:pt x="113" y="454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113" y="681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397" y="737"/>
                  </a:lnTo>
                  <a:lnTo>
                    <a:pt x="397" y="681"/>
                  </a:lnTo>
                  <a:lnTo>
                    <a:pt x="510" y="681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397"/>
                  </a:lnTo>
                  <a:lnTo>
                    <a:pt x="453" y="397"/>
                  </a:lnTo>
                  <a:lnTo>
                    <a:pt x="453" y="340"/>
                  </a:lnTo>
                  <a:lnTo>
                    <a:pt x="397" y="340"/>
                  </a:lnTo>
                  <a:lnTo>
                    <a:pt x="397" y="284"/>
                  </a:lnTo>
                  <a:lnTo>
                    <a:pt x="340" y="284"/>
                  </a:lnTo>
                  <a:lnTo>
                    <a:pt x="340" y="57"/>
                  </a:lnTo>
                  <a:lnTo>
                    <a:pt x="283" y="57"/>
                  </a:lnTo>
                  <a:lnTo>
                    <a:pt x="283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0" name="Freeform 276"/>
            <p:cNvSpPr>
              <a:spLocks/>
            </p:cNvSpPr>
            <p:nvPr/>
          </p:nvSpPr>
          <p:spPr bwMode="auto">
            <a:xfrm>
              <a:off x="3364" y="6130"/>
              <a:ext cx="624" cy="624"/>
            </a:xfrm>
            <a:custGeom>
              <a:avLst/>
              <a:gdLst>
                <a:gd name="T0" fmla="*/ 567 w 624"/>
                <a:gd name="T1" fmla="*/ 624 h 624"/>
                <a:gd name="T2" fmla="*/ 567 w 624"/>
                <a:gd name="T3" fmla="*/ 567 h 624"/>
                <a:gd name="T4" fmla="*/ 397 w 624"/>
                <a:gd name="T5" fmla="*/ 567 h 624"/>
                <a:gd name="T6" fmla="*/ 397 w 624"/>
                <a:gd name="T7" fmla="*/ 510 h 624"/>
                <a:gd name="T8" fmla="*/ 340 w 624"/>
                <a:gd name="T9" fmla="*/ 510 h 624"/>
                <a:gd name="T10" fmla="*/ 340 w 624"/>
                <a:gd name="T11" fmla="*/ 454 h 624"/>
                <a:gd name="T12" fmla="*/ 227 w 624"/>
                <a:gd name="T13" fmla="*/ 454 h 624"/>
                <a:gd name="T14" fmla="*/ 227 w 624"/>
                <a:gd name="T15" fmla="*/ 510 h 624"/>
                <a:gd name="T16" fmla="*/ 170 w 624"/>
                <a:gd name="T17" fmla="*/ 510 h 624"/>
                <a:gd name="T18" fmla="*/ 170 w 624"/>
                <a:gd name="T19" fmla="*/ 454 h 624"/>
                <a:gd name="T20" fmla="*/ 114 w 624"/>
                <a:gd name="T21" fmla="*/ 454 h 624"/>
                <a:gd name="T22" fmla="*/ 114 w 624"/>
                <a:gd name="T23" fmla="*/ 283 h 624"/>
                <a:gd name="T24" fmla="*/ 0 w 624"/>
                <a:gd name="T25" fmla="*/ 283 h 624"/>
                <a:gd name="T26" fmla="*/ 0 w 624"/>
                <a:gd name="T27" fmla="*/ 170 h 624"/>
                <a:gd name="T28" fmla="*/ 57 w 624"/>
                <a:gd name="T29" fmla="*/ 170 h 624"/>
                <a:gd name="T30" fmla="*/ 57 w 624"/>
                <a:gd name="T31" fmla="*/ 0 h 624"/>
                <a:gd name="T32" fmla="*/ 170 w 624"/>
                <a:gd name="T33" fmla="*/ 0 h 624"/>
                <a:gd name="T34" fmla="*/ 170 w 624"/>
                <a:gd name="T35" fmla="*/ 57 h 624"/>
                <a:gd name="T36" fmla="*/ 227 w 624"/>
                <a:gd name="T37" fmla="*/ 57 h 624"/>
                <a:gd name="T38" fmla="*/ 227 w 624"/>
                <a:gd name="T39" fmla="*/ 113 h 624"/>
                <a:gd name="T40" fmla="*/ 340 w 624"/>
                <a:gd name="T41" fmla="*/ 113 h 624"/>
                <a:gd name="T42" fmla="*/ 340 w 624"/>
                <a:gd name="T43" fmla="*/ 57 h 624"/>
                <a:gd name="T44" fmla="*/ 454 w 624"/>
                <a:gd name="T45" fmla="*/ 57 h 624"/>
                <a:gd name="T46" fmla="*/ 454 w 624"/>
                <a:gd name="T47" fmla="*/ 113 h 624"/>
                <a:gd name="T48" fmla="*/ 511 w 624"/>
                <a:gd name="T49" fmla="*/ 113 h 624"/>
                <a:gd name="T50" fmla="*/ 511 w 624"/>
                <a:gd name="T51" fmla="*/ 227 h 624"/>
                <a:gd name="T52" fmla="*/ 454 w 624"/>
                <a:gd name="T53" fmla="*/ 227 h 624"/>
                <a:gd name="T54" fmla="*/ 454 w 624"/>
                <a:gd name="T55" fmla="*/ 283 h 624"/>
                <a:gd name="T56" fmla="*/ 511 w 624"/>
                <a:gd name="T57" fmla="*/ 283 h 624"/>
                <a:gd name="T58" fmla="*/ 511 w 624"/>
                <a:gd name="T59" fmla="*/ 397 h 624"/>
                <a:gd name="T60" fmla="*/ 567 w 624"/>
                <a:gd name="T61" fmla="*/ 397 h 624"/>
                <a:gd name="T62" fmla="*/ 567 w 624"/>
                <a:gd name="T63" fmla="*/ 510 h 624"/>
                <a:gd name="T64" fmla="*/ 624 w 624"/>
                <a:gd name="T65" fmla="*/ 510 h 624"/>
                <a:gd name="T66" fmla="*/ 624 w 624"/>
                <a:gd name="T67" fmla="*/ 624 h 624"/>
                <a:gd name="T68" fmla="*/ 567 w 624"/>
                <a:gd name="T69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24" h="624">
                  <a:moveTo>
                    <a:pt x="567" y="624"/>
                  </a:moveTo>
                  <a:lnTo>
                    <a:pt x="567" y="567"/>
                  </a:lnTo>
                  <a:lnTo>
                    <a:pt x="397" y="567"/>
                  </a:lnTo>
                  <a:lnTo>
                    <a:pt x="397" y="510"/>
                  </a:lnTo>
                  <a:lnTo>
                    <a:pt x="340" y="510"/>
                  </a:lnTo>
                  <a:lnTo>
                    <a:pt x="340" y="454"/>
                  </a:lnTo>
                  <a:lnTo>
                    <a:pt x="227" y="454"/>
                  </a:lnTo>
                  <a:lnTo>
                    <a:pt x="227" y="510"/>
                  </a:lnTo>
                  <a:lnTo>
                    <a:pt x="170" y="510"/>
                  </a:lnTo>
                  <a:lnTo>
                    <a:pt x="170" y="454"/>
                  </a:lnTo>
                  <a:lnTo>
                    <a:pt x="114" y="454"/>
                  </a:lnTo>
                  <a:lnTo>
                    <a:pt x="114" y="283"/>
                  </a:lnTo>
                  <a:lnTo>
                    <a:pt x="0" y="283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454" y="57"/>
                  </a:lnTo>
                  <a:lnTo>
                    <a:pt x="454" y="113"/>
                  </a:lnTo>
                  <a:lnTo>
                    <a:pt x="511" y="113"/>
                  </a:lnTo>
                  <a:lnTo>
                    <a:pt x="511" y="227"/>
                  </a:lnTo>
                  <a:lnTo>
                    <a:pt x="454" y="227"/>
                  </a:lnTo>
                  <a:lnTo>
                    <a:pt x="454" y="283"/>
                  </a:lnTo>
                  <a:lnTo>
                    <a:pt x="511" y="283"/>
                  </a:lnTo>
                  <a:lnTo>
                    <a:pt x="511" y="397"/>
                  </a:lnTo>
                  <a:lnTo>
                    <a:pt x="567" y="397"/>
                  </a:lnTo>
                  <a:lnTo>
                    <a:pt x="567" y="510"/>
                  </a:lnTo>
                  <a:lnTo>
                    <a:pt x="624" y="510"/>
                  </a:lnTo>
                  <a:lnTo>
                    <a:pt x="624" y="624"/>
                  </a:lnTo>
                  <a:lnTo>
                    <a:pt x="567" y="62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2" name="Freeform 278"/>
            <p:cNvSpPr>
              <a:spLocks/>
            </p:cNvSpPr>
            <p:nvPr/>
          </p:nvSpPr>
          <p:spPr bwMode="auto">
            <a:xfrm>
              <a:off x="2967" y="5790"/>
              <a:ext cx="227" cy="227"/>
            </a:xfrm>
            <a:custGeom>
              <a:avLst/>
              <a:gdLst>
                <a:gd name="T0" fmla="*/ 227 w 227"/>
                <a:gd name="T1" fmla="*/ 170 h 227"/>
                <a:gd name="T2" fmla="*/ 227 w 227"/>
                <a:gd name="T3" fmla="*/ 0 h 227"/>
                <a:gd name="T4" fmla="*/ 57 w 227"/>
                <a:gd name="T5" fmla="*/ 0 h 227"/>
                <a:gd name="T6" fmla="*/ 57 w 227"/>
                <a:gd name="T7" fmla="*/ 113 h 227"/>
                <a:gd name="T8" fmla="*/ 0 w 227"/>
                <a:gd name="T9" fmla="*/ 113 h 227"/>
                <a:gd name="T10" fmla="*/ 0 w 227"/>
                <a:gd name="T11" fmla="*/ 227 h 227"/>
                <a:gd name="T12" fmla="*/ 57 w 227"/>
                <a:gd name="T13" fmla="*/ 227 h 227"/>
                <a:gd name="T14" fmla="*/ 57 w 227"/>
                <a:gd name="T15" fmla="*/ 170 h 227"/>
                <a:gd name="T16" fmla="*/ 227 w 227"/>
                <a:gd name="T17" fmla="*/ 17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227">
                  <a:moveTo>
                    <a:pt x="227" y="170"/>
                  </a:moveTo>
                  <a:lnTo>
                    <a:pt x="227" y="0"/>
                  </a:lnTo>
                  <a:lnTo>
                    <a:pt x="57" y="0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70"/>
                  </a:lnTo>
                  <a:lnTo>
                    <a:pt x="227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3" name="Freeform 279"/>
            <p:cNvSpPr>
              <a:spLocks/>
            </p:cNvSpPr>
            <p:nvPr/>
          </p:nvSpPr>
          <p:spPr bwMode="auto">
            <a:xfrm>
              <a:off x="3081" y="5846"/>
              <a:ext cx="794" cy="397"/>
            </a:xfrm>
            <a:custGeom>
              <a:avLst/>
              <a:gdLst>
                <a:gd name="T0" fmla="*/ 113 w 794"/>
                <a:gd name="T1" fmla="*/ 57 h 397"/>
                <a:gd name="T2" fmla="*/ 283 w 794"/>
                <a:gd name="T3" fmla="*/ 57 h 397"/>
                <a:gd name="T4" fmla="*/ 283 w 794"/>
                <a:gd name="T5" fmla="*/ 0 h 397"/>
                <a:gd name="T6" fmla="*/ 340 w 794"/>
                <a:gd name="T7" fmla="*/ 0 h 397"/>
                <a:gd name="T8" fmla="*/ 397 w 794"/>
                <a:gd name="T9" fmla="*/ 0 h 397"/>
                <a:gd name="T10" fmla="*/ 397 w 794"/>
                <a:gd name="T11" fmla="*/ 57 h 397"/>
                <a:gd name="T12" fmla="*/ 567 w 794"/>
                <a:gd name="T13" fmla="*/ 57 h 397"/>
                <a:gd name="T14" fmla="*/ 567 w 794"/>
                <a:gd name="T15" fmla="*/ 114 h 397"/>
                <a:gd name="T16" fmla="*/ 567 w 794"/>
                <a:gd name="T17" fmla="*/ 171 h 397"/>
                <a:gd name="T18" fmla="*/ 794 w 794"/>
                <a:gd name="T19" fmla="*/ 171 h 397"/>
                <a:gd name="T20" fmla="*/ 794 w 794"/>
                <a:gd name="T21" fmla="*/ 284 h 397"/>
                <a:gd name="T22" fmla="*/ 737 w 794"/>
                <a:gd name="T23" fmla="*/ 284 h 397"/>
                <a:gd name="T24" fmla="*/ 737 w 794"/>
                <a:gd name="T25" fmla="*/ 341 h 397"/>
                <a:gd name="T26" fmla="*/ 623 w 794"/>
                <a:gd name="T27" fmla="*/ 341 h 397"/>
                <a:gd name="T28" fmla="*/ 623 w 794"/>
                <a:gd name="T29" fmla="*/ 397 h 397"/>
                <a:gd name="T30" fmla="*/ 510 w 794"/>
                <a:gd name="T31" fmla="*/ 397 h 397"/>
                <a:gd name="T32" fmla="*/ 510 w 794"/>
                <a:gd name="T33" fmla="*/ 341 h 397"/>
                <a:gd name="T34" fmla="*/ 453 w 794"/>
                <a:gd name="T35" fmla="*/ 341 h 397"/>
                <a:gd name="T36" fmla="*/ 453 w 794"/>
                <a:gd name="T37" fmla="*/ 284 h 397"/>
                <a:gd name="T38" fmla="*/ 340 w 794"/>
                <a:gd name="T39" fmla="*/ 284 h 397"/>
                <a:gd name="T40" fmla="*/ 340 w 794"/>
                <a:gd name="T41" fmla="*/ 397 h 397"/>
                <a:gd name="T42" fmla="*/ 227 w 794"/>
                <a:gd name="T43" fmla="*/ 397 h 397"/>
                <a:gd name="T44" fmla="*/ 227 w 794"/>
                <a:gd name="T45" fmla="*/ 341 h 397"/>
                <a:gd name="T46" fmla="*/ 113 w 794"/>
                <a:gd name="T47" fmla="*/ 341 h 397"/>
                <a:gd name="T48" fmla="*/ 113 w 794"/>
                <a:gd name="T49" fmla="*/ 284 h 397"/>
                <a:gd name="T50" fmla="*/ 56 w 794"/>
                <a:gd name="T51" fmla="*/ 284 h 397"/>
                <a:gd name="T52" fmla="*/ 56 w 794"/>
                <a:gd name="T53" fmla="*/ 227 h 397"/>
                <a:gd name="T54" fmla="*/ 0 w 794"/>
                <a:gd name="T55" fmla="*/ 227 h 397"/>
                <a:gd name="T56" fmla="*/ 0 w 794"/>
                <a:gd name="T57" fmla="*/ 171 h 397"/>
                <a:gd name="T58" fmla="*/ 56 w 794"/>
                <a:gd name="T59" fmla="*/ 171 h 397"/>
                <a:gd name="T60" fmla="*/ 56 w 794"/>
                <a:gd name="T61" fmla="*/ 114 h 397"/>
                <a:gd name="T62" fmla="*/ 113 w 794"/>
                <a:gd name="T63" fmla="*/ 114 h 397"/>
                <a:gd name="T64" fmla="*/ 113 w 794"/>
                <a:gd name="T65" fmla="*/ 5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94" h="397">
                  <a:moveTo>
                    <a:pt x="113" y="57"/>
                  </a:moveTo>
                  <a:lnTo>
                    <a:pt x="283" y="57"/>
                  </a:lnTo>
                  <a:lnTo>
                    <a:pt x="283" y="0"/>
                  </a:lnTo>
                  <a:lnTo>
                    <a:pt x="340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567" y="171"/>
                  </a:lnTo>
                  <a:lnTo>
                    <a:pt x="794" y="171"/>
                  </a:lnTo>
                  <a:lnTo>
                    <a:pt x="794" y="284"/>
                  </a:lnTo>
                  <a:lnTo>
                    <a:pt x="737" y="284"/>
                  </a:lnTo>
                  <a:lnTo>
                    <a:pt x="737" y="341"/>
                  </a:lnTo>
                  <a:lnTo>
                    <a:pt x="623" y="341"/>
                  </a:lnTo>
                  <a:lnTo>
                    <a:pt x="623" y="397"/>
                  </a:lnTo>
                  <a:lnTo>
                    <a:pt x="510" y="397"/>
                  </a:lnTo>
                  <a:lnTo>
                    <a:pt x="510" y="341"/>
                  </a:lnTo>
                  <a:lnTo>
                    <a:pt x="453" y="341"/>
                  </a:lnTo>
                  <a:lnTo>
                    <a:pt x="453" y="284"/>
                  </a:lnTo>
                  <a:lnTo>
                    <a:pt x="340" y="284"/>
                  </a:lnTo>
                  <a:lnTo>
                    <a:pt x="340" y="397"/>
                  </a:lnTo>
                  <a:lnTo>
                    <a:pt x="227" y="397"/>
                  </a:lnTo>
                  <a:lnTo>
                    <a:pt x="227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56" y="284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171"/>
                  </a:lnTo>
                  <a:lnTo>
                    <a:pt x="56" y="171"/>
                  </a:lnTo>
                  <a:lnTo>
                    <a:pt x="56" y="114"/>
                  </a:lnTo>
                  <a:lnTo>
                    <a:pt x="113" y="114"/>
                  </a:lnTo>
                  <a:lnTo>
                    <a:pt x="113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5" name="Freeform 281"/>
            <p:cNvSpPr>
              <a:spLocks/>
            </p:cNvSpPr>
            <p:nvPr/>
          </p:nvSpPr>
          <p:spPr bwMode="auto">
            <a:xfrm>
              <a:off x="2060" y="6187"/>
              <a:ext cx="170" cy="170"/>
            </a:xfrm>
            <a:custGeom>
              <a:avLst/>
              <a:gdLst>
                <a:gd name="T0" fmla="*/ 0 w 170"/>
                <a:gd name="T1" fmla="*/ 170 h 170"/>
                <a:gd name="T2" fmla="*/ 0 w 170"/>
                <a:gd name="T3" fmla="*/ 56 h 170"/>
                <a:gd name="T4" fmla="*/ 113 w 170"/>
                <a:gd name="T5" fmla="*/ 56 h 170"/>
                <a:gd name="T6" fmla="*/ 113 w 170"/>
                <a:gd name="T7" fmla="*/ 0 h 170"/>
                <a:gd name="T8" fmla="*/ 170 w 170"/>
                <a:gd name="T9" fmla="*/ 0 h 170"/>
                <a:gd name="T10" fmla="*/ 170 w 170"/>
                <a:gd name="T11" fmla="*/ 113 h 170"/>
                <a:gd name="T12" fmla="*/ 113 w 170"/>
                <a:gd name="T13" fmla="*/ 113 h 170"/>
                <a:gd name="T14" fmla="*/ 113 w 170"/>
                <a:gd name="T15" fmla="*/ 170 h 170"/>
                <a:gd name="T16" fmla="*/ 57 w 170"/>
                <a:gd name="T17" fmla="*/ 170 h 170"/>
                <a:gd name="T18" fmla="*/ 0 w 170"/>
                <a:gd name="T1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170">
                  <a:moveTo>
                    <a:pt x="0" y="170"/>
                  </a:moveTo>
                  <a:lnTo>
                    <a:pt x="0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170" y="0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0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6" name="Freeform 282"/>
            <p:cNvSpPr>
              <a:spLocks/>
            </p:cNvSpPr>
            <p:nvPr/>
          </p:nvSpPr>
          <p:spPr bwMode="auto">
            <a:xfrm>
              <a:off x="2173" y="6073"/>
              <a:ext cx="227" cy="114"/>
            </a:xfrm>
            <a:custGeom>
              <a:avLst/>
              <a:gdLst>
                <a:gd name="T0" fmla="*/ 0 w 227"/>
                <a:gd name="T1" fmla="*/ 114 h 114"/>
                <a:gd name="T2" fmla="*/ 0 w 227"/>
                <a:gd name="T3" fmla="*/ 0 h 114"/>
                <a:gd name="T4" fmla="*/ 171 w 227"/>
                <a:gd name="T5" fmla="*/ 0 h 114"/>
                <a:gd name="T6" fmla="*/ 171 w 227"/>
                <a:gd name="T7" fmla="*/ 57 h 114"/>
                <a:gd name="T8" fmla="*/ 227 w 227"/>
                <a:gd name="T9" fmla="*/ 57 h 114"/>
                <a:gd name="T10" fmla="*/ 227 w 227"/>
                <a:gd name="T11" fmla="*/ 114 h 114"/>
                <a:gd name="T12" fmla="*/ 0 w 227"/>
                <a:gd name="T13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114">
                  <a:moveTo>
                    <a:pt x="0" y="114"/>
                  </a:moveTo>
                  <a:lnTo>
                    <a:pt x="0" y="0"/>
                  </a:lnTo>
                  <a:lnTo>
                    <a:pt x="171" y="0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0" y="11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7" name="Freeform 283"/>
            <p:cNvSpPr>
              <a:spLocks/>
            </p:cNvSpPr>
            <p:nvPr/>
          </p:nvSpPr>
          <p:spPr bwMode="auto">
            <a:xfrm>
              <a:off x="2230" y="5846"/>
              <a:ext cx="794" cy="454"/>
            </a:xfrm>
            <a:custGeom>
              <a:avLst/>
              <a:gdLst>
                <a:gd name="T0" fmla="*/ 0 w 794"/>
                <a:gd name="T1" fmla="*/ 397 h 454"/>
                <a:gd name="T2" fmla="*/ 0 w 794"/>
                <a:gd name="T3" fmla="*/ 341 h 454"/>
                <a:gd name="T4" fmla="*/ 170 w 794"/>
                <a:gd name="T5" fmla="*/ 341 h 454"/>
                <a:gd name="T6" fmla="*/ 170 w 794"/>
                <a:gd name="T7" fmla="*/ 114 h 454"/>
                <a:gd name="T8" fmla="*/ 170 w 794"/>
                <a:gd name="T9" fmla="*/ 57 h 454"/>
                <a:gd name="T10" fmla="*/ 284 w 794"/>
                <a:gd name="T11" fmla="*/ 57 h 454"/>
                <a:gd name="T12" fmla="*/ 284 w 794"/>
                <a:gd name="T13" fmla="*/ 114 h 454"/>
                <a:gd name="T14" fmla="*/ 340 w 794"/>
                <a:gd name="T15" fmla="*/ 114 h 454"/>
                <a:gd name="T16" fmla="*/ 340 w 794"/>
                <a:gd name="T17" fmla="*/ 57 h 454"/>
                <a:gd name="T18" fmla="*/ 397 w 794"/>
                <a:gd name="T19" fmla="*/ 57 h 454"/>
                <a:gd name="T20" fmla="*/ 397 w 794"/>
                <a:gd name="T21" fmla="*/ 0 h 454"/>
                <a:gd name="T22" fmla="*/ 624 w 794"/>
                <a:gd name="T23" fmla="*/ 0 h 454"/>
                <a:gd name="T24" fmla="*/ 624 w 794"/>
                <a:gd name="T25" fmla="*/ 57 h 454"/>
                <a:gd name="T26" fmla="*/ 737 w 794"/>
                <a:gd name="T27" fmla="*/ 57 h 454"/>
                <a:gd name="T28" fmla="*/ 737 w 794"/>
                <a:gd name="T29" fmla="*/ 171 h 454"/>
                <a:gd name="T30" fmla="*/ 794 w 794"/>
                <a:gd name="T31" fmla="*/ 171 h 454"/>
                <a:gd name="T32" fmla="*/ 794 w 794"/>
                <a:gd name="T33" fmla="*/ 227 h 454"/>
                <a:gd name="T34" fmla="*/ 737 w 794"/>
                <a:gd name="T35" fmla="*/ 227 h 454"/>
                <a:gd name="T36" fmla="*/ 737 w 794"/>
                <a:gd name="T37" fmla="*/ 284 h 454"/>
                <a:gd name="T38" fmla="*/ 681 w 794"/>
                <a:gd name="T39" fmla="*/ 284 h 454"/>
                <a:gd name="T40" fmla="*/ 681 w 794"/>
                <a:gd name="T41" fmla="*/ 341 h 454"/>
                <a:gd name="T42" fmla="*/ 454 w 794"/>
                <a:gd name="T43" fmla="*/ 341 h 454"/>
                <a:gd name="T44" fmla="*/ 454 w 794"/>
                <a:gd name="T45" fmla="*/ 397 h 454"/>
                <a:gd name="T46" fmla="*/ 340 w 794"/>
                <a:gd name="T47" fmla="*/ 397 h 454"/>
                <a:gd name="T48" fmla="*/ 340 w 794"/>
                <a:gd name="T49" fmla="*/ 454 h 454"/>
                <a:gd name="T50" fmla="*/ 114 w 794"/>
                <a:gd name="T51" fmla="*/ 454 h 454"/>
                <a:gd name="T52" fmla="*/ 114 w 794"/>
                <a:gd name="T53" fmla="*/ 397 h 454"/>
                <a:gd name="T54" fmla="*/ 0 w 794"/>
                <a:gd name="T55" fmla="*/ 39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794" h="454">
                  <a:moveTo>
                    <a:pt x="0" y="397"/>
                  </a:moveTo>
                  <a:lnTo>
                    <a:pt x="0" y="341"/>
                  </a:lnTo>
                  <a:lnTo>
                    <a:pt x="170" y="341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737" y="57"/>
                  </a:lnTo>
                  <a:lnTo>
                    <a:pt x="737" y="171"/>
                  </a:lnTo>
                  <a:lnTo>
                    <a:pt x="794" y="171"/>
                  </a:lnTo>
                  <a:lnTo>
                    <a:pt x="794" y="227"/>
                  </a:lnTo>
                  <a:lnTo>
                    <a:pt x="737" y="227"/>
                  </a:lnTo>
                  <a:lnTo>
                    <a:pt x="737" y="284"/>
                  </a:lnTo>
                  <a:lnTo>
                    <a:pt x="681" y="284"/>
                  </a:lnTo>
                  <a:lnTo>
                    <a:pt x="681" y="341"/>
                  </a:lnTo>
                  <a:lnTo>
                    <a:pt x="454" y="341"/>
                  </a:lnTo>
                  <a:lnTo>
                    <a:pt x="454" y="397"/>
                  </a:lnTo>
                  <a:lnTo>
                    <a:pt x="340" y="397"/>
                  </a:lnTo>
                  <a:lnTo>
                    <a:pt x="340" y="454"/>
                  </a:lnTo>
                  <a:lnTo>
                    <a:pt x="114" y="454"/>
                  </a:lnTo>
                  <a:lnTo>
                    <a:pt x="114" y="397"/>
                  </a:lnTo>
                  <a:lnTo>
                    <a:pt x="0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69" name="Freeform 285"/>
            <p:cNvSpPr>
              <a:spLocks/>
            </p:cNvSpPr>
            <p:nvPr/>
          </p:nvSpPr>
          <p:spPr bwMode="auto">
            <a:xfrm>
              <a:off x="3421" y="4883"/>
              <a:ext cx="567" cy="567"/>
            </a:xfrm>
            <a:custGeom>
              <a:avLst/>
              <a:gdLst>
                <a:gd name="T0" fmla="*/ 340 w 567"/>
                <a:gd name="T1" fmla="*/ 0 h 567"/>
                <a:gd name="T2" fmla="*/ 57 w 567"/>
                <a:gd name="T3" fmla="*/ 0 h 567"/>
                <a:gd name="T4" fmla="*/ 57 w 567"/>
                <a:gd name="T5" fmla="*/ 56 h 567"/>
                <a:gd name="T6" fmla="*/ 0 w 567"/>
                <a:gd name="T7" fmla="*/ 56 h 567"/>
                <a:gd name="T8" fmla="*/ 0 w 567"/>
                <a:gd name="T9" fmla="*/ 226 h 567"/>
                <a:gd name="T10" fmla="*/ 57 w 567"/>
                <a:gd name="T11" fmla="*/ 226 h 567"/>
                <a:gd name="T12" fmla="*/ 57 w 567"/>
                <a:gd name="T13" fmla="*/ 340 h 567"/>
                <a:gd name="T14" fmla="*/ 0 w 567"/>
                <a:gd name="T15" fmla="*/ 340 h 567"/>
                <a:gd name="T16" fmla="*/ 0 w 567"/>
                <a:gd name="T17" fmla="*/ 396 h 567"/>
                <a:gd name="T18" fmla="*/ 227 w 567"/>
                <a:gd name="T19" fmla="*/ 396 h 567"/>
                <a:gd name="T20" fmla="*/ 227 w 567"/>
                <a:gd name="T21" fmla="*/ 567 h 567"/>
                <a:gd name="T22" fmla="*/ 340 w 567"/>
                <a:gd name="T23" fmla="*/ 567 h 567"/>
                <a:gd name="T24" fmla="*/ 340 w 567"/>
                <a:gd name="T25" fmla="*/ 510 h 567"/>
                <a:gd name="T26" fmla="*/ 397 w 567"/>
                <a:gd name="T27" fmla="*/ 510 h 567"/>
                <a:gd name="T28" fmla="*/ 397 w 567"/>
                <a:gd name="T29" fmla="*/ 453 h 567"/>
                <a:gd name="T30" fmla="*/ 510 w 567"/>
                <a:gd name="T31" fmla="*/ 453 h 567"/>
                <a:gd name="T32" fmla="*/ 510 w 567"/>
                <a:gd name="T33" fmla="*/ 396 h 567"/>
                <a:gd name="T34" fmla="*/ 567 w 567"/>
                <a:gd name="T35" fmla="*/ 396 h 567"/>
                <a:gd name="T36" fmla="*/ 567 w 567"/>
                <a:gd name="T37" fmla="*/ 340 h 567"/>
                <a:gd name="T38" fmla="*/ 510 w 567"/>
                <a:gd name="T39" fmla="*/ 340 h 567"/>
                <a:gd name="T40" fmla="*/ 510 w 567"/>
                <a:gd name="T41" fmla="*/ 226 h 567"/>
                <a:gd name="T42" fmla="*/ 454 w 567"/>
                <a:gd name="T43" fmla="*/ 226 h 567"/>
                <a:gd name="T44" fmla="*/ 454 w 567"/>
                <a:gd name="T45" fmla="*/ 170 h 567"/>
                <a:gd name="T46" fmla="*/ 397 w 567"/>
                <a:gd name="T47" fmla="*/ 170 h 567"/>
                <a:gd name="T48" fmla="*/ 397 w 567"/>
                <a:gd name="T49" fmla="*/ 113 h 567"/>
                <a:gd name="T50" fmla="*/ 454 w 567"/>
                <a:gd name="T51" fmla="*/ 113 h 567"/>
                <a:gd name="T52" fmla="*/ 454 w 567"/>
                <a:gd name="T53" fmla="*/ 56 h 567"/>
                <a:gd name="T54" fmla="*/ 340 w 567"/>
                <a:gd name="T55" fmla="*/ 56 h 567"/>
                <a:gd name="T56" fmla="*/ 340 w 567"/>
                <a:gd name="T57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67" h="567">
                  <a:moveTo>
                    <a:pt x="340" y="0"/>
                  </a:move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57" y="226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396"/>
                  </a:lnTo>
                  <a:lnTo>
                    <a:pt x="227" y="396"/>
                  </a:lnTo>
                  <a:lnTo>
                    <a:pt x="22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397" y="510"/>
                  </a:lnTo>
                  <a:lnTo>
                    <a:pt x="397" y="453"/>
                  </a:lnTo>
                  <a:lnTo>
                    <a:pt x="510" y="453"/>
                  </a:lnTo>
                  <a:lnTo>
                    <a:pt x="510" y="396"/>
                  </a:lnTo>
                  <a:lnTo>
                    <a:pt x="567" y="396"/>
                  </a:lnTo>
                  <a:lnTo>
                    <a:pt x="567" y="340"/>
                  </a:lnTo>
                  <a:lnTo>
                    <a:pt x="510" y="340"/>
                  </a:lnTo>
                  <a:lnTo>
                    <a:pt x="510" y="226"/>
                  </a:lnTo>
                  <a:lnTo>
                    <a:pt x="454" y="226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454" y="113"/>
                  </a:lnTo>
                  <a:lnTo>
                    <a:pt x="454" y="56"/>
                  </a:lnTo>
                  <a:lnTo>
                    <a:pt x="340" y="56"/>
                  </a:lnTo>
                  <a:lnTo>
                    <a:pt x="34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1" name="Freeform 287"/>
            <p:cNvSpPr>
              <a:spLocks/>
            </p:cNvSpPr>
            <p:nvPr/>
          </p:nvSpPr>
          <p:spPr bwMode="auto">
            <a:xfrm>
              <a:off x="1777" y="3919"/>
              <a:ext cx="1871" cy="1984"/>
            </a:xfrm>
            <a:custGeom>
              <a:avLst/>
              <a:gdLst>
                <a:gd name="T0" fmla="*/ 453 w 1871"/>
                <a:gd name="T1" fmla="*/ 56 h 1984"/>
                <a:gd name="T2" fmla="*/ 226 w 1871"/>
                <a:gd name="T3" fmla="*/ 0 h 1984"/>
                <a:gd name="T4" fmla="*/ 0 w 1871"/>
                <a:gd name="T5" fmla="*/ 56 h 1984"/>
                <a:gd name="T6" fmla="*/ 56 w 1871"/>
                <a:gd name="T7" fmla="*/ 226 h 1984"/>
                <a:gd name="T8" fmla="*/ 113 w 1871"/>
                <a:gd name="T9" fmla="*/ 453 h 1984"/>
                <a:gd name="T10" fmla="*/ 226 w 1871"/>
                <a:gd name="T11" fmla="*/ 510 h 1984"/>
                <a:gd name="T12" fmla="*/ 283 w 1871"/>
                <a:gd name="T13" fmla="*/ 623 h 1984"/>
                <a:gd name="T14" fmla="*/ 453 w 1871"/>
                <a:gd name="T15" fmla="*/ 680 h 1984"/>
                <a:gd name="T16" fmla="*/ 510 w 1871"/>
                <a:gd name="T17" fmla="*/ 737 h 1984"/>
                <a:gd name="T18" fmla="*/ 567 w 1871"/>
                <a:gd name="T19" fmla="*/ 793 h 1984"/>
                <a:gd name="T20" fmla="*/ 510 w 1871"/>
                <a:gd name="T21" fmla="*/ 1077 h 1984"/>
                <a:gd name="T22" fmla="*/ 567 w 1871"/>
                <a:gd name="T23" fmla="*/ 1134 h 1984"/>
                <a:gd name="T24" fmla="*/ 623 w 1871"/>
                <a:gd name="T25" fmla="*/ 1247 h 1984"/>
                <a:gd name="T26" fmla="*/ 680 w 1871"/>
                <a:gd name="T27" fmla="*/ 1474 h 1984"/>
                <a:gd name="T28" fmla="*/ 737 w 1871"/>
                <a:gd name="T29" fmla="*/ 1531 h 1984"/>
                <a:gd name="T30" fmla="*/ 850 w 1871"/>
                <a:gd name="T31" fmla="*/ 1587 h 1984"/>
                <a:gd name="T32" fmla="*/ 737 w 1871"/>
                <a:gd name="T33" fmla="*/ 1644 h 1984"/>
                <a:gd name="T34" fmla="*/ 680 w 1871"/>
                <a:gd name="T35" fmla="*/ 1701 h 1984"/>
                <a:gd name="T36" fmla="*/ 907 w 1871"/>
                <a:gd name="T37" fmla="*/ 1814 h 1984"/>
                <a:gd name="T38" fmla="*/ 963 w 1871"/>
                <a:gd name="T39" fmla="*/ 1871 h 1984"/>
                <a:gd name="T40" fmla="*/ 1077 w 1871"/>
                <a:gd name="T41" fmla="*/ 1927 h 1984"/>
                <a:gd name="T42" fmla="*/ 1247 w 1871"/>
                <a:gd name="T43" fmla="*/ 1984 h 1984"/>
                <a:gd name="T44" fmla="*/ 1304 w 1871"/>
                <a:gd name="T45" fmla="*/ 1757 h 1984"/>
                <a:gd name="T46" fmla="*/ 1190 w 1871"/>
                <a:gd name="T47" fmla="*/ 1701 h 1984"/>
                <a:gd name="T48" fmla="*/ 1360 w 1871"/>
                <a:gd name="T49" fmla="*/ 1587 h 1984"/>
                <a:gd name="T50" fmla="*/ 1417 w 1871"/>
                <a:gd name="T51" fmla="*/ 1531 h 1984"/>
                <a:gd name="T52" fmla="*/ 1474 w 1871"/>
                <a:gd name="T53" fmla="*/ 1474 h 1984"/>
                <a:gd name="T54" fmla="*/ 1531 w 1871"/>
                <a:gd name="T55" fmla="*/ 1417 h 1984"/>
                <a:gd name="T56" fmla="*/ 1644 w 1871"/>
                <a:gd name="T57" fmla="*/ 1360 h 1984"/>
                <a:gd name="T58" fmla="*/ 1701 w 1871"/>
                <a:gd name="T59" fmla="*/ 1304 h 1984"/>
                <a:gd name="T60" fmla="*/ 1644 w 1871"/>
                <a:gd name="T61" fmla="*/ 1190 h 1984"/>
                <a:gd name="T62" fmla="*/ 1701 w 1871"/>
                <a:gd name="T63" fmla="*/ 1020 h 1984"/>
                <a:gd name="T64" fmla="*/ 1814 w 1871"/>
                <a:gd name="T65" fmla="*/ 964 h 1984"/>
                <a:gd name="T66" fmla="*/ 1871 w 1871"/>
                <a:gd name="T67" fmla="*/ 793 h 1984"/>
                <a:gd name="T68" fmla="*/ 1757 w 1871"/>
                <a:gd name="T69" fmla="*/ 680 h 1984"/>
                <a:gd name="T70" fmla="*/ 1644 w 1871"/>
                <a:gd name="T71" fmla="*/ 623 h 1984"/>
                <a:gd name="T72" fmla="*/ 1360 w 1871"/>
                <a:gd name="T73" fmla="*/ 850 h 1984"/>
                <a:gd name="T74" fmla="*/ 1360 w 1871"/>
                <a:gd name="T75" fmla="*/ 1077 h 1984"/>
                <a:gd name="T76" fmla="*/ 1304 w 1871"/>
                <a:gd name="T77" fmla="*/ 1247 h 1984"/>
                <a:gd name="T78" fmla="*/ 1247 w 1871"/>
                <a:gd name="T79" fmla="*/ 1360 h 1984"/>
                <a:gd name="T80" fmla="*/ 1190 w 1871"/>
                <a:gd name="T81" fmla="*/ 1417 h 1984"/>
                <a:gd name="T82" fmla="*/ 1134 w 1871"/>
                <a:gd name="T83" fmla="*/ 1474 h 1984"/>
                <a:gd name="T84" fmla="*/ 1020 w 1871"/>
                <a:gd name="T85" fmla="*/ 1531 h 1984"/>
                <a:gd name="T86" fmla="*/ 850 w 1871"/>
                <a:gd name="T87" fmla="*/ 1474 h 1984"/>
                <a:gd name="T88" fmla="*/ 793 w 1871"/>
                <a:gd name="T89" fmla="*/ 1360 h 1984"/>
                <a:gd name="T90" fmla="*/ 737 w 1871"/>
                <a:gd name="T91" fmla="*/ 1077 h 1984"/>
                <a:gd name="T92" fmla="*/ 793 w 1871"/>
                <a:gd name="T93" fmla="*/ 907 h 1984"/>
                <a:gd name="T94" fmla="*/ 850 w 1871"/>
                <a:gd name="T95" fmla="*/ 850 h 1984"/>
                <a:gd name="T96" fmla="*/ 907 w 1871"/>
                <a:gd name="T97" fmla="*/ 793 h 1984"/>
                <a:gd name="T98" fmla="*/ 850 w 1871"/>
                <a:gd name="T99" fmla="*/ 737 h 1984"/>
                <a:gd name="T100" fmla="*/ 793 w 1871"/>
                <a:gd name="T101" fmla="*/ 680 h 1984"/>
                <a:gd name="T102" fmla="*/ 737 w 1871"/>
                <a:gd name="T103" fmla="*/ 510 h 1984"/>
                <a:gd name="T104" fmla="*/ 793 w 1871"/>
                <a:gd name="T105" fmla="*/ 340 h 1984"/>
                <a:gd name="T106" fmla="*/ 737 w 1871"/>
                <a:gd name="T107" fmla="*/ 170 h 1984"/>
                <a:gd name="T108" fmla="*/ 567 w 1871"/>
                <a:gd name="T109" fmla="*/ 113 h 1984"/>
                <a:gd name="T110" fmla="*/ 510 w 1871"/>
                <a:gd name="T111" fmla="*/ 56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871" h="1984">
                  <a:moveTo>
                    <a:pt x="510" y="56"/>
                  </a:moveTo>
                  <a:lnTo>
                    <a:pt x="453" y="56"/>
                  </a:lnTo>
                  <a:lnTo>
                    <a:pt x="453" y="0"/>
                  </a:lnTo>
                  <a:lnTo>
                    <a:pt x="226" y="0"/>
                  </a:lnTo>
                  <a:lnTo>
                    <a:pt x="226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453"/>
                  </a:lnTo>
                  <a:lnTo>
                    <a:pt x="113" y="453"/>
                  </a:lnTo>
                  <a:lnTo>
                    <a:pt x="113" y="510"/>
                  </a:lnTo>
                  <a:lnTo>
                    <a:pt x="226" y="510"/>
                  </a:lnTo>
                  <a:lnTo>
                    <a:pt x="226" y="623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453" y="680"/>
                  </a:lnTo>
                  <a:lnTo>
                    <a:pt x="453" y="737"/>
                  </a:lnTo>
                  <a:lnTo>
                    <a:pt x="510" y="737"/>
                  </a:lnTo>
                  <a:lnTo>
                    <a:pt x="510" y="793"/>
                  </a:lnTo>
                  <a:lnTo>
                    <a:pt x="567" y="793"/>
                  </a:lnTo>
                  <a:lnTo>
                    <a:pt x="567" y="1077"/>
                  </a:lnTo>
                  <a:lnTo>
                    <a:pt x="510" y="1077"/>
                  </a:lnTo>
                  <a:lnTo>
                    <a:pt x="510" y="1134"/>
                  </a:lnTo>
                  <a:lnTo>
                    <a:pt x="567" y="1134"/>
                  </a:lnTo>
                  <a:lnTo>
                    <a:pt x="567" y="1247"/>
                  </a:lnTo>
                  <a:lnTo>
                    <a:pt x="623" y="1247"/>
                  </a:lnTo>
                  <a:lnTo>
                    <a:pt x="623" y="1474"/>
                  </a:lnTo>
                  <a:lnTo>
                    <a:pt x="680" y="1474"/>
                  </a:lnTo>
                  <a:lnTo>
                    <a:pt x="680" y="1531"/>
                  </a:lnTo>
                  <a:lnTo>
                    <a:pt x="737" y="1531"/>
                  </a:lnTo>
                  <a:lnTo>
                    <a:pt x="737" y="1587"/>
                  </a:lnTo>
                  <a:lnTo>
                    <a:pt x="850" y="1587"/>
                  </a:lnTo>
                  <a:lnTo>
                    <a:pt x="850" y="1644"/>
                  </a:lnTo>
                  <a:lnTo>
                    <a:pt x="737" y="1644"/>
                  </a:lnTo>
                  <a:lnTo>
                    <a:pt x="737" y="1701"/>
                  </a:lnTo>
                  <a:lnTo>
                    <a:pt x="680" y="1701"/>
                  </a:lnTo>
                  <a:lnTo>
                    <a:pt x="680" y="1814"/>
                  </a:lnTo>
                  <a:lnTo>
                    <a:pt x="907" y="1814"/>
                  </a:lnTo>
                  <a:lnTo>
                    <a:pt x="907" y="1871"/>
                  </a:lnTo>
                  <a:lnTo>
                    <a:pt x="963" y="1871"/>
                  </a:lnTo>
                  <a:lnTo>
                    <a:pt x="963" y="1927"/>
                  </a:lnTo>
                  <a:lnTo>
                    <a:pt x="1077" y="1927"/>
                  </a:lnTo>
                  <a:lnTo>
                    <a:pt x="1077" y="1984"/>
                  </a:lnTo>
                  <a:lnTo>
                    <a:pt x="1247" y="1984"/>
                  </a:lnTo>
                  <a:lnTo>
                    <a:pt x="1247" y="1757"/>
                  </a:lnTo>
                  <a:lnTo>
                    <a:pt x="1304" y="1757"/>
                  </a:lnTo>
                  <a:lnTo>
                    <a:pt x="1304" y="1701"/>
                  </a:lnTo>
                  <a:lnTo>
                    <a:pt x="1190" y="1701"/>
                  </a:lnTo>
                  <a:lnTo>
                    <a:pt x="1190" y="1587"/>
                  </a:lnTo>
                  <a:lnTo>
                    <a:pt x="1360" y="1587"/>
                  </a:lnTo>
                  <a:lnTo>
                    <a:pt x="1360" y="1531"/>
                  </a:lnTo>
                  <a:lnTo>
                    <a:pt x="1417" y="1531"/>
                  </a:lnTo>
                  <a:lnTo>
                    <a:pt x="1417" y="1474"/>
                  </a:lnTo>
                  <a:lnTo>
                    <a:pt x="1474" y="1474"/>
                  </a:lnTo>
                  <a:lnTo>
                    <a:pt x="1474" y="1417"/>
                  </a:lnTo>
                  <a:lnTo>
                    <a:pt x="1531" y="1417"/>
                  </a:lnTo>
                  <a:lnTo>
                    <a:pt x="1531" y="1360"/>
                  </a:lnTo>
                  <a:lnTo>
                    <a:pt x="1644" y="1360"/>
                  </a:lnTo>
                  <a:lnTo>
                    <a:pt x="1644" y="1304"/>
                  </a:lnTo>
                  <a:lnTo>
                    <a:pt x="1701" y="1304"/>
                  </a:lnTo>
                  <a:lnTo>
                    <a:pt x="1701" y="1190"/>
                  </a:lnTo>
                  <a:lnTo>
                    <a:pt x="1644" y="1190"/>
                  </a:lnTo>
                  <a:lnTo>
                    <a:pt x="1644" y="1020"/>
                  </a:lnTo>
                  <a:lnTo>
                    <a:pt x="1701" y="1020"/>
                  </a:lnTo>
                  <a:lnTo>
                    <a:pt x="1701" y="964"/>
                  </a:lnTo>
                  <a:lnTo>
                    <a:pt x="1814" y="964"/>
                  </a:lnTo>
                  <a:lnTo>
                    <a:pt x="1814" y="793"/>
                  </a:lnTo>
                  <a:lnTo>
                    <a:pt x="1871" y="793"/>
                  </a:lnTo>
                  <a:lnTo>
                    <a:pt x="1871" y="680"/>
                  </a:lnTo>
                  <a:lnTo>
                    <a:pt x="1757" y="680"/>
                  </a:lnTo>
                  <a:lnTo>
                    <a:pt x="1757" y="623"/>
                  </a:lnTo>
                  <a:lnTo>
                    <a:pt x="1644" y="623"/>
                  </a:lnTo>
                  <a:lnTo>
                    <a:pt x="1644" y="850"/>
                  </a:lnTo>
                  <a:lnTo>
                    <a:pt x="1360" y="850"/>
                  </a:lnTo>
                  <a:lnTo>
                    <a:pt x="1360" y="1020"/>
                  </a:lnTo>
                  <a:lnTo>
                    <a:pt x="1360" y="1077"/>
                  </a:lnTo>
                  <a:lnTo>
                    <a:pt x="1304" y="1077"/>
                  </a:lnTo>
                  <a:lnTo>
                    <a:pt x="1304" y="1247"/>
                  </a:lnTo>
                  <a:lnTo>
                    <a:pt x="1247" y="1247"/>
                  </a:lnTo>
                  <a:lnTo>
                    <a:pt x="1247" y="1360"/>
                  </a:lnTo>
                  <a:lnTo>
                    <a:pt x="1190" y="1360"/>
                  </a:lnTo>
                  <a:lnTo>
                    <a:pt x="1190" y="1417"/>
                  </a:lnTo>
                  <a:lnTo>
                    <a:pt x="1134" y="1417"/>
                  </a:lnTo>
                  <a:lnTo>
                    <a:pt x="1134" y="1474"/>
                  </a:lnTo>
                  <a:lnTo>
                    <a:pt x="1020" y="1474"/>
                  </a:lnTo>
                  <a:lnTo>
                    <a:pt x="1020" y="1531"/>
                  </a:lnTo>
                  <a:lnTo>
                    <a:pt x="850" y="1531"/>
                  </a:lnTo>
                  <a:lnTo>
                    <a:pt x="850" y="1474"/>
                  </a:lnTo>
                  <a:lnTo>
                    <a:pt x="793" y="1474"/>
                  </a:lnTo>
                  <a:lnTo>
                    <a:pt x="793" y="1360"/>
                  </a:lnTo>
                  <a:lnTo>
                    <a:pt x="737" y="1360"/>
                  </a:lnTo>
                  <a:lnTo>
                    <a:pt x="737" y="1077"/>
                  </a:lnTo>
                  <a:lnTo>
                    <a:pt x="793" y="1077"/>
                  </a:lnTo>
                  <a:lnTo>
                    <a:pt x="793" y="907"/>
                  </a:lnTo>
                  <a:lnTo>
                    <a:pt x="850" y="907"/>
                  </a:lnTo>
                  <a:lnTo>
                    <a:pt x="850" y="850"/>
                  </a:lnTo>
                  <a:lnTo>
                    <a:pt x="907" y="850"/>
                  </a:lnTo>
                  <a:lnTo>
                    <a:pt x="907" y="793"/>
                  </a:lnTo>
                  <a:lnTo>
                    <a:pt x="850" y="793"/>
                  </a:lnTo>
                  <a:lnTo>
                    <a:pt x="850" y="737"/>
                  </a:lnTo>
                  <a:lnTo>
                    <a:pt x="793" y="737"/>
                  </a:lnTo>
                  <a:lnTo>
                    <a:pt x="793" y="680"/>
                  </a:lnTo>
                  <a:lnTo>
                    <a:pt x="737" y="680"/>
                  </a:lnTo>
                  <a:lnTo>
                    <a:pt x="737" y="510"/>
                  </a:lnTo>
                  <a:lnTo>
                    <a:pt x="793" y="510"/>
                  </a:lnTo>
                  <a:lnTo>
                    <a:pt x="793" y="340"/>
                  </a:lnTo>
                  <a:lnTo>
                    <a:pt x="737" y="340"/>
                  </a:lnTo>
                  <a:lnTo>
                    <a:pt x="737" y="170"/>
                  </a:lnTo>
                  <a:lnTo>
                    <a:pt x="567" y="170"/>
                  </a:lnTo>
                  <a:lnTo>
                    <a:pt x="567" y="113"/>
                  </a:lnTo>
                  <a:lnTo>
                    <a:pt x="510" y="113"/>
                  </a:lnTo>
                  <a:lnTo>
                    <a:pt x="510" y="5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2" name="Freeform 288"/>
            <p:cNvSpPr>
              <a:spLocks/>
            </p:cNvSpPr>
            <p:nvPr/>
          </p:nvSpPr>
          <p:spPr bwMode="auto">
            <a:xfrm>
              <a:off x="2967" y="5506"/>
              <a:ext cx="284" cy="170"/>
            </a:xfrm>
            <a:custGeom>
              <a:avLst/>
              <a:gdLst>
                <a:gd name="T0" fmla="*/ 227 w 284"/>
                <a:gd name="T1" fmla="*/ 0 h 170"/>
                <a:gd name="T2" fmla="*/ 0 w 284"/>
                <a:gd name="T3" fmla="*/ 0 h 170"/>
                <a:gd name="T4" fmla="*/ 0 w 284"/>
                <a:gd name="T5" fmla="*/ 114 h 170"/>
                <a:gd name="T6" fmla="*/ 114 w 284"/>
                <a:gd name="T7" fmla="*/ 114 h 170"/>
                <a:gd name="T8" fmla="*/ 114 w 284"/>
                <a:gd name="T9" fmla="*/ 170 h 170"/>
                <a:gd name="T10" fmla="*/ 227 w 284"/>
                <a:gd name="T11" fmla="*/ 170 h 170"/>
                <a:gd name="T12" fmla="*/ 227 w 284"/>
                <a:gd name="T13" fmla="*/ 114 h 170"/>
                <a:gd name="T14" fmla="*/ 284 w 284"/>
                <a:gd name="T15" fmla="*/ 114 h 170"/>
                <a:gd name="T16" fmla="*/ 284 w 284"/>
                <a:gd name="T17" fmla="*/ 57 h 170"/>
                <a:gd name="T18" fmla="*/ 227 w 284"/>
                <a:gd name="T19" fmla="*/ 57 h 170"/>
                <a:gd name="T20" fmla="*/ 227 w 284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4" h="170">
                  <a:moveTo>
                    <a:pt x="227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114" y="170"/>
                  </a:lnTo>
                  <a:lnTo>
                    <a:pt x="227" y="170"/>
                  </a:lnTo>
                  <a:lnTo>
                    <a:pt x="227" y="114"/>
                  </a:lnTo>
                  <a:lnTo>
                    <a:pt x="284" y="114"/>
                  </a:lnTo>
                  <a:lnTo>
                    <a:pt x="284" y="57"/>
                  </a:lnTo>
                  <a:lnTo>
                    <a:pt x="227" y="57"/>
                  </a:lnTo>
                  <a:lnTo>
                    <a:pt x="22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4" name="Freeform 290"/>
            <p:cNvSpPr>
              <a:spLocks/>
            </p:cNvSpPr>
            <p:nvPr/>
          </p:nvSpPr>
          <p:spPr bwMode="auto">
            <a:xfrm>
              <a:off x="76" y="3975"/>
              <a:ext cx="1644" cy="2155"/>
            </a:xfrm>
            <a:custGeom>
              <a:avLst/>
              <a:gdLst>
                <a:gd name="T0" fmla="*/ 680 w 1644"/>
                <a:gd name="T1" fmla="*/ 2155 h 2155"/>
                <a:gd name="T2" fmla="*/ 623 w 1644"/>
                <a:gd name="T3" fmla="*/ 2098 h 2155"/>
                <a:gd name="T4" fmla="*/ 567 w 1644"/>
                <a:gd name="T5" fmla="*/ 1758 h 2155"/>
                <a:gd name="T6" fmla="*/ 510 w 1644"/>
                <a:gd name="T7" fmla="*/ 1701 h 2155"/>
                <a:gd name="T8" fmla="*/ 567 w 1644"/>
                <a:gd name="T9" fmla="*/ 1531 h 2155"/>
                <a:gd name="T10" fmla="*/ 453 w 1644"/>
                <a:gd name="T11" fmla="*/ 1418 h 2155"/>
                <a:gd name="T12" fmla="*/ 396 w 1644"/>
                <a:gd name="T13" fmla="*/ 1248 h 2155"/>
                <a:gd name="T14" fmla="*/ 170 w 1644"/>
                <a:gd name="T15" fmla="*/ 1361 h 2155"/>
                <a:gd name="T16" fmla="*/ 226 w 1644"/>
                <a:gd name="T17" fmla="*/ 1191 h 2155"/>
                <a:gd name="T18" fmla="*/ 170 w 1644"/>
                <a:gd name="T19" fmla="*/ 1078 h 2155"/>
                <a:gd name="T20" fmla="*/ 56 w 1644"/>
                <a:gd name="T21" fmla="*/ 964 h 2155"/>
                <a:gd name="T22" fmla="*/ 0 w 1644"/>
                <a:gd name="T23" fmla="*/ 908 h 2155"/>
                <a:gd name="T24" fmla="*/ 56 w 1644"/>
                <a:gd name="T25" fmla="*/ 737 h 2155"/>
                <a:gd name="T26" fmla="*/ 113 w 1644"/>
                <a:gd name="T27" fmla="*/ 567 h 2155"/>
                <a:gd name="T28" fmla="*/ 170 w 1644"/>
                <a:gd name="T29" fmla="*/ 511 h 2155"/>
                <a:gd name="T30" fmla="*/ 226 w 1644"/>
                <a:gd name="T31" fmla="*/ 454 h 2155"/>
                <a:gd name="T32" fmla="*/ 340 w 1644"/>
                <a:gd name="T33" fmla="*/ 114 h 2155"/>
                <a:gd name="T34" fmla="*/ 396 w 1644"/>
                <a:gd name="T35" fmla="*/ 57 h 2155"/>
                <a:gd name="T36" fmla="*/ 510 w 1644"/>
                <a:gd name="T37" fmla="*/ 0 h 2155"/>
                <a:gd name="T38" fmla="*/ 567 w 1644"/>
                <a:gd name="T39" fmla="*/ 57 h 2155"/>
                <a:gd name="T40" fmla="*/ 907 w 1644"/>
                <a:gd name="T41" fmla="*/ 114 h 2155"/>
                <a:gd name="T42" fmla="*/ 963 w 1644"/>
                <a:gd name="T43" fmla="*/ 170 h 2155"/>
                <a:gd name="T44" fmla="*/ 1020 w 1644"/>
                <a:gd name="T45" fmla="*/ 227 h 2155"/>
                <a:gd name="T46" fmla="*/ 1077 w 1644"/>
                <a:gd name="T47" fmla="*/ 170 h 2155"/>
                <a:gd name="T48" fmla="*/ 1134 w 1644"/>
                <a:gd name="T49" fmla="*/ 227 h 2155"/>
                <a:gd name="T50" fmla="*/ 1077 w 1644"/>
                <a:gd name="T51" fmla="*/ 567 h 2155"/>
                <a:gd name="T52" fmla="*/ 1020 w 1644"/>
                <a:gd name="T53" fmla="*/ 624 h 2155"/>
                <a:gd name="T54" fmla="*/ 1077 w 1644"/>
                <a:gd name="T55" fmla="*/ 681 h 2155"/>
                <a:gd name="T56" fmla="*/ 1134 w 1644"/>
                <a:gd name="T57" fmla="*/ 737 h 2155"/>
                <a:gd name="T58" fmla="*/ 1190 w 1644"/>
                <a:gd name="T59" fmla="*/ 851 h 2155"/>
                <a:gd name="T60" fmla="*/ 1247 w 1644"/>
                <a:gd name="T61" fmla="*/ 908 h 2155"/>
                <a:gd name="T62" fmla="*/ 1417 w 1644"/>
                <a:gd name="T63" fmla="*/ 1134 h 2155"/>
                <a:gd name="T64" fmla="*/ 1587 w 1644"/>
                <a:gd name="T65" fmla="*/ 1191 h 2155"/>
                <a:gd name="T66" fmla="*/ 1530 w 1644"/>
                <a:gd name="T67" fmla="*/ 1304 h 2155"/>
                <a:gd name="T68" fmla="*/ 1587 w 1644"/>
                <a:gd name="T69" fmla="*/ 1361 h 2155"/>
                <a:gd name="T70" fmla="*/ 1644 w 1644"/>
                <a:gd name="T71" fmla="*/ 1475 h 2155"/>
                <a:gd name="T72" fmla="*/ 1530 w 1644"/>
                <a:gd name="T73" fmla="*/ 1531 h 2155"/>
                <a:gd name="T74" fmla="*/ 1417 w 1644"/>
                <a:gd name="T75" fmla="*/ 1588 h 2155"/>
                <a:gd name="T76" fmla="*/ 1360 w 1644"/>
                <a:gd name="T77" fmla="*/ 1645 h 2155"/>
                <a:gd name="T78" fmla="*/ 1417 w 1644"/>
                <a:gd name="T79" fmla="*/ 1701 h 2155"/>
                <a:gd name="T80" fmla="*/ 1247 w 1644"/>
                <a:gd name="T81" fmla="*/ 1758 h 2155"/>
                <a:gd name="T82" fmla="*/ 1134 w 1644"/>
                <a:gd name="T83" fmla="*/ 1701 h 2155"/>
                <a:gd name="T84" fmla="*/ 1077 w 1644"/>
                <a:gd name="T85" fmla="*/ 1758 h 2155"/>
                <a:gd name="T86" fmla="*/ 1020 w 1644"/>
                <a:gd name="T87" fmla="*/ 1871 h 2155"/>
                <a:gd name="T88" fmla="*/ 963 w 1644"/>
                <a:gd name="T89" fmla="*/ 1928 h 2155"/>
                <a:gd name="T90" fmla="*/ 907 w 1644"/>
                <a:gd name="T91" fmla="*/ 1985 h 2155"/>
                <a:gd name="T92" fmla="*/ 850 w 1644"/>
                <a:gd name="T93" fmla="*/ 2042 h 2155"/>
                <a:gd name="T94" fmla="*/ 793 w 1644"/>
                <a:gd name="T95" fmla="*/ 2098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644" h="2155">
                  <a:moveTo>
                    <a:pt x="793" y="2155"/>
                  </a:moveTo>
                  <a:lnTo>
                    <a:pt x="680" y="2155"/>
                  </a:lnTo>
                  <a:lnTo>
                    <a:pt x="680" y="2098"/>
                  </a:lnTo>
                  <a:lnTo>
                    <a:pt x="623" y="2098"/>
                  </a:lnTo>
                  <a:lnTo>
                    <a:pt x="623" y="1758"/>
                  </a:lnTo>
                  <a:lnTo>
                    <a:pt x="567" y="1758"/>
                  </a:lnTo>
                  <a:lnTo>
                    <a:pt x="567" y="1701"/>
                  </a:lnTo>
                  <a:lnTo>
                    <a:pt x="510" y="1701"/>
                  </a:lnTo>
                  <a:lnTo>
                    <a:pt x="510" y="1531"/>
                  </a:lnTo>
                  <a:lnTo>
                    <a:pt x="567" y="1531"/>
                  </a:lnTo>
                  <a:lnTo>
                    <a:pt x="567" y="1418"/>
                  </a:lnTo>
                  <a:lnTo>
                    <a:pt x="453" y="1418"/>
                  </a:lnTo>
                  <a:lnTo>
                    <a:pt x="453" y="1248"/>
                  </a:lnTo>
                  <a:lnTo>
                    <a:pt x="396" y="1248"/>
                  </a:lnTo>
                  <a:lnTo>
                    <a:pt x="396" y="1361"/>
                  </a:lnTo>
                  <a:lnTo>
                    <a:pt x="170" y="1361"/>
                  </a:lnTo>
                  <a:lnTo>
                    <a:pt x="170" y="1191"/>
                  </a:lnTo>
                  <a:lnTo>
                    <a:pt x="226" y="1191"/>
                  </a:lnTo>
                  <a:lnTo>
                    <a:pt x="226" y="1078"/>
                  </a:lnTo>
                  <a:lnTo>
                    <a:pt x="170" y="1078"/>
                  </a:lnTo>
                  <a:lnTo>
                    <a:pt x="170" y="964"/>
                  </a:lnTo>
                  <a:lnTo>
                    <a:pt x="56" y="964"/>
                  </a:lnTo>
                  <a:lnTo>
                    <a:pt x="56" y="908"/>
                  </a:lnTo>
                  <a:lnTo>
                    <a:pt x="0" y="908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567"/>
                  </a:lnTo>
                  <a:lnTo>
                    <a:pt x="113" y="567"/>
                  </a:lnTo>
                  <a:lnTo>
                    <a:pt x="113" y="511"/>
                  </a:lnTo>
                  <a:lnTo>
                    <a:pt x="170" y="511"/>
                  </a:lnTo>
                  <a:lnTo>
                    <a:pt x="170" y="454"/>
                  </a:lnTo>
                  <a:lnTo>
                    <a:pt x="226" y="454"/>
                  </a:lnTo>
                  <a:lnTo>
                    <a:pt x="226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6" y="57"/>
                  </a:lnTo>
                  <a:lnTo>
                    <a:pt x="396" y="0"/>
                  </a:lnTo>
                  <a:lnTo>
                    <a:pt x="510" y="0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907" y="114"/>
                  </a:lnTo>
                  <a:lnTo>
                    <a:pt x="907" y="170"/>
                  </a:lnTo>
                  <a:lnTo>
                    <a:pt x="963" y="170"/>
                  </a:lnTo>
                  <a:lnTo>
                    <a:pt x="963" y="227"/>
                  </a:lnTo>
                  <a:lnTo>
                    <a:pt x="1020" y="227"/>
                  </a:lnTo>
                  <a:lnTo>
                    <a:pt x="1020" y="170"/>
                  </a:lnTo>
                  <a:lnTo>
                    <a:pt x="1077" y="170"/>
                  </a:lnTo>
                  <a:lnTo>
                    <a:pt x="1077" y="227"/>
                  </a:lnTo>
                  <a:lnTo>
                    <a:pt x="1134" y="227"/>
                  </a:lnTo>
                  <a:lnTo>
                    <a:pt x="1134" y="567"/>
                  </a:lnTo>
                  <a:lnTo>
                    <a:pt x="1077" y="567"/>
                  </a:lnTo>
                  <a:lnTo>
                    <a:pt x="1077" y="624"/>
                  </a:lnTo>
                  <a:lnTo>
                    <a:pt x="1020" y="624"/>
                  </a:lnTo>
                  <a:lnTo>
                    <a:pt x="1020" y="681"/>
                  </a:lnTo>
                  <a:lnTo>
                    <a:pt x="1077" y="681"/>
                  </a:lnTo>
                  <a:lnTo>
                    <a:pt x="1077" y="737"/>
                  </a:lnTo>
                  <a:lnTo>
                    <a:pt x="1134" y="737"/>
                  </a:lnTo>
                  <a:lnTo>
                    <a:pt x="1134" y="851"/>
                  </a:lnTo>
                  <a:lnTo>
                    <a:pt x="1190" y="851"/>
                  </a:lnTo>
                  <a:lnTo>
                    <a:pt x="1190" y="908"/>
                  </a:lnTo>
                  <a:lnTo>
                    <a:pt x="1247" y="908"/>
                  </a:lnTo>
                  <a:lnTo>
                    <a:pt x="1247" y="1134"/>
                  </a:lnTo>
                  <a:lnTo>
                    <a:pt x="1417" y="1134"/>
                  </a:lnTo>
                  <a:lnTo>
                    <a:pt x="1417" y="1191"/>
                  </a:lnTo>
                  <a:lnTo>
                    <a:pt x="1587" y="1191"/>
                  </a:lnTo>
                  <a:lnTo>
                    <a:pt x="1587" y="1304"/>
                  </a:lnTo>
                  <a:lnTo>
                    <a:pt x="1530" y="1304"/>
                  </a:lnTo>
                  <a:lnTo>
                    <a:pt x="1530" y="1361"/>
                  </a:lnTo>
                  <a:lnTo>
                    <a:pt x="1587" y="1361"/>
                  </a:lnTo>
                  <a:lnTo>
                    <a:pt x="1587" y="1475"/>
                  </a:lnTo>
                  <a:lnTo>
                    <a:pt x="1644" y="1475"/>
                  </a:lnTo>
                  <a:lnTo>
                    <a:pt x="1644" y="1531"/>
                  </a:lnTo>
                  <a:lnTo>
                    <a:pt x="1530" y="1531"/>
                  </a:lnTo>
                  <a:lnTo>
                    <a:pt x="1530" y="1588"/>
                  </a:lnTo>
                  <a:lnTo>
                    <a:pt x="1417" y="1588"/>
                  </a:lnTo>
                  <a:lnTo>
                    <a:pt x="1417" y="1645"/>
                  </a:lnTo>
                  <a:lnTo>
                    <a:pt x="1360" y="1645"/>
                  </a:lnTo>
                  <a:lnTo>
                    <a:pt x="1360" y="1701"/>
                  </a:lnTo>
                  <a:lnTo>
                    <a:pt x="1417" y="1701"/>
                  </a:lnTo>
                  <a:lnTo>
                    <a:pt x="1417" y="1758"/>
                  </a:lnTo>
                  <a:lnTo>
                    <a:pt x="1247" y="1758"/>
                  </a:lnTo>
                  <a:lnTo>
                    <a:pt x="1247" y="1701"/>
                  </a:lnTo>
                  <a:lnTo>
                    <a:pt x="1134" y="1701"/>
                  </a:lnTo>
                  <a:lnTo>
                    <a:pt x="1134" y="1758"/>
                  </a:lnTo>
                  <a:lnTo>
                    <a:pt x="1077" y="1758"/>
                  </a:lnTo>
                  <a:lnTo>
                    <a:pt x="1077" y="1871"/>
                  </a:lnTo>
                  <a:lnTo>
                    <a:pt x="1020" y="1871"/>
                  </a:lnTo>
                  <a:lnTo>
                    <a:pt x="1020" y="1928"/>
                  </a:lnTo>
                  <a:lnTo>
                    <a:pt x="963" y="1928"/>
                  </a:lnTo>
                  <a:lnTo>
                    <a:pt x="963" y="1985"/>
                  </a:lnTo>
                  <a:lnTo>
                    <a:pt x="907" y="1985"/>
                  </a:lnTo>
                  <a:lnTo>
                    <a:pt x="907" y="2042"/>
                  </a:lnTo>
                  <a:lnTo>
                    <a:pt x="850" y="2042"/>
                  </a:lnTo>
                  <a:lnTo>
                    <a:pt x="850" y="2098"/>
                  </a:lnTo>
                  <a:lnTo>
                    <a:pt x="793" y="2098"/>
                  </a:lnTo>
                  <a:lnTo>
                    <a:pt x="793" y="215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6" name="Freeform 292"/>
            <p:cNvSpPr>
              <a:spLocks/>
            </p:cNvSpPr>
            <p:nvPr/>
          </p:nvSpPr>
          <p:spPr bwMode="auto">
            <a:xfrm>
              <a:off x="1096" y="3919"/>
              <a:ext cx="794" cy="2041"/>
            </a:xfrm>
            <a:custGeom>
              <a:avLst/>
              <a:gdLst>
                <a:gd name="T0" fmla="*/ 624 w 794"/>
                <a:gd name="T1" fmla="*/ 2041 h 2041"/>
                <a:gd name="T2" fmla="*/ 510 w 794"/>
                <a:gd name="T3" fmla="*/ 1984 h 2041"/>
                <a:gd name="T4" fmla="*/ 567 w 794"/>
                <a:gd name="T5" fmla="*/ 1927 h 2041"/>
                <a:gd name="T6" fmla="*/ 624 w 794"/>
                <a:gd name="T7" fmla="*/ 1814 h 2041"/>
                <a:gd name="T8" fmla="*/ 567 w 794"/>
                <a:gd name="T9" fmla="*/ 1531 h 2041"/>
                <a:gd name="T10" fmla="*/ 510 w 794"/>
                <a:gd name="T11" fmla="*/ 1417 h 2041"/>
                <a:gd name="T12" fmla="*/ 567 w 794"/>
                <a:gd name="T13" fmla="*/ 1360 h 2041"/>
                <a:gd name="T14" fmla="*/ 397 w 794"/>
                <a:gd name="T15" fmla="*/ 1247 h 2041"/>
                <a:gd name="T16" fmla="*/ 227 w 794"/>
                <a:gd name="T17" fmla="*/ 1190 h 2041"/>
                <a:gd name="T18" fmla="*/ 170 w 794"/>
                <a:gd name="T19" fmla="*/ 964 h 2041"/>
                <a:gd name="T20" fmla="*/ 114 w 794"/>
                <a:gd name="T21" fmla="*/ 907 h 2041"/>
                <a:gd name="T22" fmla="*/ 57 w 794"/>
                <a:gd name="T23" fmla="*/ 793 h 2041"/>
                <a:gd name="T24" fmla="*/ 0 w 794"/>
                <a:gd name="T25" fmla="*/ 737 h 2041"/>
                <a:gd name="T26" fmla="*/ 57 w 794"/>
                <a:gd name="T27" fmla="*/ 680 h 2041"/>
                <a:gd name="T28" fmla="*/ 114 w 794"/>
                <a:gd name="T29" fmla="*/ 623 h 2041"/>
                <a:gd name="T30" fmla="*/ 57 w 794"/>
                <a:gd name="T31" fmla="*/ 283 h 2041"/>
                <a:gd name="T32" fmla="*/ 0 w 794"/>
                <a:gd name="T33" fmla="*/ 226 h 2041"/>
                <a:gd name="T34" fmla="*/ 170 w 794"/>
                <a:gd name="T35" fmla="*/ 113 h 2041"/>
                <a:gd name="T36" fmla="*/ 284 w 794"/>
                <a:gd name="T37" fmla="*/ 170 h 2041"/>
                <a:gd name="T38" fmla="*/ 340 w 794"/>
                <a:gd name="T39" fmla="*/ 113 h 2041"/>
                <a:gd name="T40" fmla="*/ 397 w 794"/>
                <a:gd name="T41" fmla="*/ 56 h 2041"/>
                <a:gd name="T42" fmla="*/ 510 w 794"/>
                <a:gd name="T43" fmla="*/ 113 h 2041"/>
                <a:gd name="T44" fmla="*/ 567 w 794"/>
                <a:gd name="T45" fmla="*/ 56 h 2041"/>
                <a:gd name="T46" fmla="*/ 624 w 794"/>
                <a:gd name="T47" fmla="*/ 0 h 2041"/>
                <a:gd name="T48" fmla="*/ 681 w 794"/>
                <a:gd name="T49" fmla="*/ 113 h 2041"/>
                <a:gd name="T50" fmla="*/ 737 w 794"/>
                <a:gd name="T51" fmla="*/ 226 h 2041"/>
                <a:gd name="T52" fmla="*/ 794 w 794"/>
                <a:gd name="T53" fmla="*/ 453 h 2041"/>
                <a:gd name="T54" fmla="*/ 681 w 794"/>
                <a:gd name="T55" fmla="*/ 793 h 2041"/>
                <a:gd name="T56" fmla="*/ 737 w 794"/>
                <a:gd name="T57" fmla="*/ 1190 h 2041"/>
                <a:gd name="T58" fmla="*/ 794 w 794"/>
                <a:gd name="T59" fmla="*/ 1304 h 2041"/>
                <a:gd name="T60" fmla="*/ 737 w 794"/>
                <a:gd name="T61" fmla="*/ 1417 h 2041"/>
                <a:gd name="T62" fmla="*/ 794 w 794"/>
                <a:gd name="T63" fmla="*/ 1531 h 2041"/>
                <a:gd name="T64" fmla="*/ 737 w 794"/>
                <a:gd name="T65" fmla="*/ 1701 h 2041"/>
                <a:gd name="T66" fmla="*/ 794 w 794"/>
                <a:gd name="T67" fmla="*/ 1757 h 2041"/>
                <a:gd name="T68" fmla="*/ 737 w 794"/>
                <a:gd name="T69" fmla="*/ 1927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94" h="2041">
                  <a:moveTo>
                    <a:pt x="737" y="2041"/>
                  </a:moveTo>
                  <a:lnTo>
                    <a:pt x="624" y="2041"/>
                  </a:lnTo>
                  <a:lnTo>
                    <a:pt x="624" y="1984"/>
                  </a:lnTo>
                  <a:lnTo>
                    <a:pt x="510" y="1984"/>
                  </a:lnTo>
                  <a:lnTo>
                    <a:pt x="510" y="1927"/>
                  </a:lnTo>
                  <a:lnTo>
                    <a:pt x="567" y="1927"/>
                  </a:lnTo>
                  <a:lnTo>
                    <a:pt x="567" y="1814"/>
                  </a:lnTo>
                  <a:lnTo>
                    <a:pt x="624" y="1814"/>
                  </a:lnTo>
                  <a:lnTo>
                    <a:pt x="624" y="1531"/>
                  </a:lnTo>
                  <a:lnTo>
                    <a:pt x="567" y="1531"/>
                  </a:lnTo>
                  <a:lnTo>
                    <a:pt x="567" y="1417"/>
                  </a:lnTo>
                  <a:lnTo>
                    <a:pt x="510" y="1417"/>
                  </a:lnTo>
                  <a:lnTo>
                    <a:pt x="510" y="1360"/>
                  </a:lnTo>
                  <a:lnTo>
                    <a:pt x="567" y="1360"/>
                  </a:lnTo>
                  <a:lnTo>
                    <a:pt x="567" y="1247"/>
                  </a:lnTo>
                  <a:lnTo>
                    <a:pt x="397" y="1247"/>
                  </a:lnTo>
                  <a:lnTo>
                    <a:pt x="397" y="1190"/>
                  </a:lnTo>
                  <a:lnTo>
                    <a:pt x="227" y="1190"/>
                  </a:lnTo>
                  <a:lnTo>
                    <a:pt x="227" y="964"/>
                  </a:lnTo>
                  <a:lnTo>
                    <a:pt x="170" y="964"/>
                  </a:lnTo>
                  <a:lnTo>
                    <a:pt x="170" y="907"/>
                  </a:lnTo>
                  <a:lnTo>
                    <a:pt x="114" y="907"/>
                  </a:lnTo>
                  <a:lnTo>
                    <a:pt x="114" y="793"/>
                  </a:lnTo>
                  <a:lnTo>
                    <a:pt x="57" y="793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57" y="680"/>
                  </a:lnTo>
                  <a:lnTo>
                    <a:pt x="57" y="623"/>
                  </a:lnTo>
                  <a:lnTo>
                    <a:pt x="114" y="623"/>
                  </a:lnTo>
                  <a:lnTo>
                    <a:pt x="114" y="283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0" y="226"/>
                  </a:lnTo>
                  <a:lnTo>
                    <a:pt x="0" y="113"/>
                  </a:lnTo>
                  <a:lnTo>
                    <a:pt x="170" y="113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567" y="56"/>
                  </a:lnTo>
                  <a:lnTo>
                    <a:pt x="567" y="0"/>
                  </a:lnTo>
                  <a:lnTo>
                    <a:pt x="624" y="0"/>
                  </a:lnTo>
                  <a:lnTo>
                    <a:pt x="624" y="113"/>
                  </a:lnTo>
                  <a:lnTo>
                    <a:pt x="681" y="113"/>
                  </a:lnTo>
                  <a:lnTo>
                    <a:pt x="681" y="226"/>
                  </a:lnTo>
                  <a:lnTo>
                    <a:pt x="737" y="226"/>
                  </a:lnTo>
                  <a:lnTo>
                    <a:pt x="737" y="453"/>
                  </a:lnTo>
                  <a:lnTo>
                    <a:pt x="794" y="453"/>
                  </a:lnTo>
                  <a:lnTo>
                    <a:pt x="794" y="793"/>
                  </a:lnTo>
                  <a:lnTo>
                    <a:pt x="681" y="793"/>
                  </a:lnTo>
                  <a:lnTo>
                    <a:pt x="681" y="1190"/>
                  </a:lnTo>
                  <a:lnTo>
                    <a:pt x="737" y="1190"/>
                  </a:lnTo>
                  <a:lnTo>
                    <a:pt x="737" y="1304"/>
                  </a:lnTo>
                  <a:lnTo>
                    <a:pt x="794" y="1304"/>
                  </a:lnTo>
                  <a:lnTo>
                    <a:pt x="794" y="1417"/>
                  </a:lnTo>
                  <a:lnTo>
                    <a:pt x="737" y="1417"/>
                  </a:lnTo>
                  <a:lnTo>
                    <a:pt x="737" y="1531"/>
                  </a:lnTo>
                  <a:lnTo>
                    <a:pt x="794" y="1531"/>
                  </a:lnTo>
                  <a:lnTo>
                    <a:pt x="794" y="1701"/>
                  </a:lnTo>
                  <a:lnTo>
                    <a:pt x="737" y="1701"/>
                  </a:lnTo>
                  <a:lnTo>
                    <a:pt x="737" y="1757"/>
                  </a:lnTo>
                  <a:lnTo>
                    <a:pt x="794" y="1757"/>
                  </a:lnTo>
                  <a:lnTo>
                    <a:pt x="794" y="1927"/>
                  </a:lnTo>
                  <a:lnTo>
                    <a:pt x="737" y="1927"/>
                  </a:lnTo>
                  <a:lnTo>
                    <a:pt x="737" y="204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7" name="Freeform 293"/>
            <p:cNvSpPr>
              <a:spLocks/>
            </p:cNvSpPr>
            <p:nvPr/>
          </p:nvSpPr>
          <p:spPr bwMode="auto">
            <a:xfrm>
              <a:off x="1210" y="6640"/>
              <a:ext cx="623" cy="794"/>
            </a:xfrm>
            <a:custGeom>
              <a:avLst/>
              <a:gdLst>
                <a:gd name="T0" fmla="*/ 567 w 623"/>
                <a:gd name="T1" fmla="*/ 794 h 794"/>
                <a:gd name="T2" fmla="*/ 567 w 623"/>
                <a:gd name="T3" fmla="*/ 511 h 794"/>
                <a:gd name="T4" fmla="*/ 623 w 623"/>
                <a:gd name="T5" fmla="*/ 511 h 794"/>
                <a:gd name="T6" fmla="*/ 623 w 623"/>
                <a:gd name="T7" fmla="*/ 227 h 794"/>
                <a:gd name="T8" fmla="*/ 510 w 623"/>
                <a:gd name="T9" fmla="*/ 227 h 794"/>
                <a:gd name="T10" fmla="*/ 510 w 623"/>
                <a:gd name="T11" fmla="*/ 170 h 794"/>
                <a:gd name="T12" fmla="*/ 567 w 623"/>
                <a:gd name="T13" fmla="*/ 170 h 794"/>
                <a:gd name="T14" fmla="*/ 567 w 623"/>
                <a:gd name="T15" fmla="*/ 0 h 794"/>
                <a:gd name="T16" fmla="*/ 510 w 623"/>
                <a:gd name="T17" fmla="*/ 0 h 794"/>
                <a:gd name="T18" fmla="*/ 510 w 623"/>
                <a:gd name="T19" fmla="*/ 114 h 794"/>
                <a:gd name="T20" fmla="*/ 396 w 623"/>
                <a:gd name="T21" fmla="*/ 114 h 794"/>
                <a:gd name="T22" fmla="*/ 396 w 623"/>
                <a:gd name="T23" fmla="*/ 170 h 794"/>
                <a:gd name="T24" fmla="*/ 340 w 623"/>
                <a:gd name="T25" fmla="*/ 170 h 794"/>
                <a:gd name="T26" fmla="*/ 340 w 623"/>
                <a:gd name="T27" fmla="*/ 284 h 794"/>
                <a:gd name="T28" fmla="*/ 226 w 623"/>
                <a:gd name="T29" fmla="*/ 284 h 794"/>
                <a:gd name="T30" fmla="*/ 226 w 623"/>
                <a:gd name="T31" fmla="*/ 227 h 794"/>
                <a:gd name="T32" fmla="*/ 170 w 623"/>
                <a:gd name="T33" fmla="*/ 227 h 794"/>
                <a:gd name="T34" fmla="*/ 170 w 623"/>
                <a:gd name="T35" fmla="*/ 170 h 794"/>
                <a:gd name="T36" fmla="*/ 56 w 623"/>
                <a:gd name="T37" fmla="*/ 170 h 794"/>
                <a:gd name="T38" fmla="*/ 56 w 623"/>
                <a:gd name="T39" fmla="*/ 227 h 794"/>
                <a:gd name="T40" fmla="*/ 0 w 623"/>
                <a:gd name="T41" fmla="*/ 227 h 794"/>
                <a:gd name="T42" fmla="*/ 0 w 623"/>
                <a:gd name="T43" fmla="*/ 284 h 794"/>
                <a:gd name="T44" fmla="*/ 56 w 623"/>
                <a:gd name="T45" fmla="*/ 284 h 794"/>
                <a:gd name="T46" fmla="*/ 56 w 623"/>
                <a:gd name="T47" fmla="*/ 397 h 794"/>
                <a:gd name="T48" fmla="*/ 113 w 623"/>
                <a:gd name="T49" fmla="*/ 397 h 794"/>
                <a:gd name="T50" fmla="*/ 113 w 623"/>
                <a:gd name="T51" fmla="*/ 511 h 794"/>
                <a:gd name="T52" fmla="*/ 226 w 623"/>
                <a:gd name="T53" fmla="*/ 511 h 794"/>
                <a:gd name="T54" fmla="*/ 226 w 623"/>
                <a:gd name="T55" fmla="*/ 567 h 794"/>
                <a:gd name="T56" fmla="*/ 226 w 623"/>
                <a:gd name="T57" fmla="*/ 624 h 794"/>
                <a:gd name="T58" fmla="*/ 283 w 623"/>
                <a:gd name="T59" fmla="*/ 624 h 794"/>
                <a:gd name="T60" fmla="*/ 283 w 623"/>
                <a:gd name="T61" fmla="*/ 737 h 794"/>
                <a:gd name="T62" fmla="*/ 453 w 623"/>
                <a:gd name="T63" fmla="*/ 737 h 794"/>
                <a:gd name="T64" fmla="*/ 453 w 623"/>
                <a:gd name="T65" fmla="*/ 681 h 794"/>
                <a:gd name="T66" fmla="*/ 510 w 623"/>
                <a:gd name="T67" fmla="*/ 681 h 794"/>
                <a:gd name="T68" fmla="*/ 510 w 623"/>
                <a:gd name="T69" fmla="*/ 794 h 794"/>
                <a:gd name="T70" fmla="*/ 567 w 623"/>
                <a:gd name="T71" fmla="*/ 79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3" h="794">
                  <a:moveTo>
                    <a:pt x="567" y="794"/>
                  </a:moveTo>
                  <a:lnTo>
                    <a:pt x="567" y="511"/>
                  </a:lnTo>
                  <a:lnTo>
                    <a:pt x="623" y="511"/>
                  </a:lnTo>
                  <a:lnTo>
                    <a:pt x="623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0"/>
                  </a:lnTo>
                  <a:lnTo>
                    <a:pt x="510" y="0"/>
                  </a:lnTo>
                  <a:lnTo>
                    <a:pt x="510" y="114"/>
                  </a:lnTo>
                  <a:lnTo>
                    <a:pt x="396" y="114"/>
                  </a:lnTo>
                  <a:lnTo>
                    <a:pt x="396" y="170"/>
                  </a:lnTo>
                  <a:lnTo>
                    <a:pt x="340" y="170"/>
                  </a:lnTo>
                  <a:lnTo>
                    <a:pt x="340" y="284"/>
                  </a:lnTo>
                  <a:lnTo>
                    <a:pt x="226" y="284"/>
                  </a:lnTo>
                  <a:lnTo>
                    <a:pt x="226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56" y="17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284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113" y="397"/>
                  </a:lnTo>
                  <a:lnTo>
                    <a:pt x="113" y="511"/>
                  </a:lnTo>
                  <a:lnTo>
                    <a:pt x="226" y="511"/>
                  </a:lnTo>
                  <a:lnTo>
                    <a:pt x="226" y="567"/>
                  </a:lnTo>
                  <a:lnTo>
                    <a:pt x="226" y="624"/>
                  </a:lnTo>
                  <a:lnTo>
                    <a:pt x="283" y="624"/>
                  </a:lnTo>
                  <a:lnTo>
                    <a:pt x="283" y="737"/>
                  </a:lnTo>
                  <a:lnTo>
                    <a:pt x="453" y="737"/>
                  </a:lnTo>
                  <a:lnTo>
                    <a:pt x="453" y="681"/>
                  </a:lnTo>
                  <a:lnTo>
                    <a:pt x="510" y="681"/>
                  </a:lnTo>
                  <a:lnTo>
                    <a:pt x="510" y="794"/>
                  </a:lnTo>
                  <a:lnTo>
                    <a:pt x="567" y="79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8" name="Freeform 294"/>
            <p:cNvSpPr>
              <a:spLocks/>
            </p:cNvSpPr>
            <p:nvPr/>
          </p:nvSpPr>
          <p:spPr bwMode="auto">
            <a:xfrm>
              <a:off x="529" y="6300"/>
              <a:ext cx="624" cy="737"/>
            </a:xfrm>
            <a:custGeom>
              <a:avLst/>
              <a:gdLst>
                <a:gd name="T0" fmla="*/ 624 w 624"/>
                <a:gd name="T1" fmla="*/ 57 h 737"/>
                <a:gd name="T2" fmla="*/ 567 w 624"/>
                <a:gd name="T3" fmla="*/ 57 h 737"/>
                <a:gd name="T4" fmla="*/ 567 w 624"/>
                <a:gd name="T5" fmla="*/ 0 h 737"/>
                <a:gd name="T6" fmla="*/ 454 w 624"/>
                <a:gd name="T7" fmla="*/ 0 h 737"/>
                <a:gd name="T8" fmla="*/ 454 w 624"/>
                <a:gd name="T9" fmla="*/ 57 h 737"/>
                <a:gd name="T10" fmla="*/ 340 w 624"/>
                <a:gd name="T11" fmla="*/ 57 h 737"/>
                <a:gd name="T12" fmla="*/ 340 w 624"/>
                <a:gd name="T13" fmla="*/ 227 h 737"/>
                <a:gd name="T14" fmla="*/ 227 w 624"/>
                <a:gd name="T15" fmla="*/ 227 h 737"/>
                <a:gd name="T16" fmla="*/ 227 w 624"/>
                <a:gd name="T17" fmla="*/ 340 h 737"/>
                <a:gd name="T18" fmla="*/ 170 w 624"/>
                <a:gd name="T19" fmla="*/ 340 h 737"/>
                <a:gd name="T20" fmla="*/ 170 w 624"/>
                <a:gd name="T21" fmla="*/ 284 h 737"/>
                <a:gd name="T22" fmla="*/ 57 w 624"/>
                <a:gd name="T23" fmla="*/ 284 h 737"/>
                <a:gd name="T24" fmla="*/ 57 w 624"/>
                <a:gd name="T25" fmla="*/ 510 h 737"/>
                <a:gd name="T26" fmla="*/ 0 w 624"/>
                <a:gd name="T27" fmla="*/ 510 h 737"/>
                <a:gd name="T28" fmla="*/ 0 w 624"/>
                <a:gd name="T29" fmla="*/ 624 h 737"/>
                <a:gd name="T30" fmla="*/ 57 w 624"/>
                <a:gd name="T31" fmla="*/ 624 h 737"/>
                <a:gd name="T32" fmla="*/ 57 w 624"/>
                <a:gd name="T33" fmla="*/ 680 h 737"/>
                <a:gd name="T34" fmla="*/ 114 w 624"/>
                <a:gd name="T35" fmla="*/ 680 h 737"/>
                <a:gd name="T36" fmla="*/ 114 w 624"/>
                <a:gd name="T37" fmla="*/ 737 h 737"/>
                <a:gd name="T38" fmla="*/ 170 w 624"/>
                <a:gd name="T39" fmla="*/ 737 h 737"/>
                <a:gd name="T40" fmla="*/ 170 w 624"/>
                <a:gd name="T41" fmla="*/ 680 h 737"/>
                <a:gd name="T42" fmla="*/ 227 w 624"/>
                <a:gd name="T43" fmla="*/ 680 h 737"/>
                <a:gd name="T44" fmla="*/ 227 w 624"/>
                <a:gd name="T45" fmla="*/ 737 h 737"/>
                <a:gd name="T46" fmla="*/ 284 w 624"/>
                <a:gd name="T47" fmla="*/ 737 h 737"/>
                <a:gd name="T48" fmla="*/ 284 w 624"/>
                <a:gd name="T49" fmla="*/ 680 h 737"/>
                <a:gd name="T50" fmla="*/ 340 w 624"/>
                <a:gd name="T51" fmla="*/ 680 h 737"/>
                <a:gd name="T52" fmla="*/ 340 w 624"/>
                <a:gd name="T53" fmla="*/ 624 h 737"/>
                <a:gd name="T54" fmla="*/ 567 w 624"/>
                <a:gd name="T55" fmla="*/ 624 h 737"/>
                <a:gd name="T56" fmla="*/ 567 w 624"/>
                <a:gd name="T57" fmla="*/ 567 h 737"/>
                <a:gd name="T58" fmla="*/ 624 w 624"/>
                <a:gd name="T59" fmla="*/ 567 h 737"/>
                <a:gd name="T60" fmla="*/ 624 w 624"/>
                <a:gd name="T61" fmla="*/ 284 h 737"/>
                <a:gd name="T62" fmla="*/ 567 w 624"/>
                <a:gd name="T63" fmla="*/ 284 h 737"/>
                <a:gd name="T64" fmla="*/ 567 w 624"/>
                <a:gd name="T65" fmla="*/ 113 h 737"/>
                <a:gd name="T66" fmla="*/ 624 w 624"/>
                <a:gd name="T67" fmla="*/ 113 h 737"/>
                <a:gd name="T68" fmla="*/ 624 w 624"/>
                <a:gd name="T69" fmla="*/ 5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24" h="737">
                  <a:moveTo>
                    <a:pt x="624" y="57"/>
                  </a:moveTo>
                  <a:lnTo>
                    <a:pt x="567" y="57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57"/>
                  </a:lnTo>
                  <a:lnTo>
                    <a:pt x="340" y="57"/>
                  </a:lnTo>
                  <a:lnTo>
                    <a:pt x="340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170" y="340"/>
                  </a:lnTo>
                  <a:lnTo>
                    <a:pt x="170" y="284"/>
                  </a:lnTo>
                  <a:lnTo>
                    <a:pt x="57" y="284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624"/>
                  </a:lnTo>
                  <a:lnTo>
                    <a:pt x="57" y="624"/>
                  </a:lnTo>
                  <a:lnTo>
                    <a:pt x="57" y="680"/>
                  </a:lnTo>
                  <a:lnTo>
                    <a:pt x="114" y="680"/>
                  </a:lnTo>
                  <a:lnTo>
                    <a:pt x="114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227" y="680"/>
                  </a:lnTo>
                  <a:lnTo>
                    <a:pt x="227" y="737"/>
                  </a:lnTo>
                  <a:lnTo>
                    <a:pt x="284" y="737"/>
                  </a:lnTo>
                  <a:lnTo>
                    <a:pt x="284" y="680"/>
                  </a:lnTo>
                  <a:lnTo>
                    <a:pt x="340" y="680"/>
                  </a:lnTo>
                  <a:lnTo>
                    <a:pt x="340" y="624"/>
                  </a:lnTo>
                  <a:lnTo>
                    <a:pt x="567" y="624"/>
                  </a:lnTo>
                  <a:lnTo>
                    <a:pt x="567" y="567"/>
                  </a:lnTo>
                  <a:lnTo>
                    <a:pt x="624" y="567"/>
                  </a:lnTo>
                  <a:lnTo>
                    <a:pt x="624" y="284"/>
                  </a:lnTo>
                  <a:lnTo>
                    <a:pt x="567" y="284"/>
                  </a:lnTo>
                  <a:lnTo>
                    <a:pt x="567" y="113"/>
                  </a:lnTo>
                  <a:lnTo>
                    <a:pt x="624" y="113"/>
                  </a:lnTo>
                  <a:lnTo>
                    <a:pt x="624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79" name="Freeform 295"/>
            <p:cNvSpPr>
              <a:spLocks/>
            </p:cNvSpPr>
            <p:nvPr/>
          </p:nvSpPr>
          <p:spPr bwMode="auto">
            <a:xfrm>
              <a:off x="1096" y="6357"/>
              <a:ext cx="454" cy="567"/>
            </a:xfrm>
            <a:custGeom>
              <a:avLst/>
              <a:gdLst>
                <a:gd name="T0" fmla="*/ 0 w 454"/>
                <a:gd name="T1" fmla="*/ 56 h 567"/>
                <a:gd name="T2" fmla="*/ 170 w 454"/>
                <a:gd name="T3" fmla="*/ 56 h 567"/>
                <a:gd name="T4" fmla="*/ 170 w 454"/>
                <a:gd name="T5" fmla="*/ 0 h 567"/>
                <a:gd name="T6" fmla="*/ 340 w 454"/>
                <a:gd name="T7" fmla="*/ 0 h 567"/>
                <a:gd name="T8" fmla="*/ 340 w 454"/>
                <a:gd name="T9" fmla="*/ 227 h 567"/>
                <a:gd name="T10" fmla="*/ 397 w 454"/>
                <a:gd name="T11" fmla="*/ 227 h 567"/>
                <a:gd name="T12" fmla="*/ 397 w 454"/>
                <a:gd name="T13" fmla="*/ 453 h 567"/>
                <a:gd name="T14" fmla="*/ 454 w 454"/>
                <a:gd name="T15" fmla="*/ 453 h 567"/>
                <a:gd name="T16" fmla="*/ 454 w 454"/>
                <a:gd name="T17" fmla="*/ 567 h 567"/>
                <a:gd name="T18" fmla="*/ 340 w 454"/>
                <a:gd name="T19" fmla="*/ 567 h 567"/>
                <a:gd name="T20" fmla="*/ 340 w 454"/>
                <a:gd name="T21" fmla="*/ 510 h 567"/>
                <a:gd name="T22" fmla="*/ 284 w 454"/>
                <a:gd name="T23" fmla="*/ 510 h 567"/>
                <a:gd name="T24" fmla="*/ 284 w 454"/>
                <a:gd name="T25" fmla="*/ 453 h 567"/>
                <a:gd name="T26" fmla="*/ 170 w 454"/>
                <a:gd name="T27" fmla="*/ 453 h 567"/>
                <a:gd name="T28" fmla="*/ 170 w 454"/>
                <a:gd name="T29" fmla="*/ 510 h 567"/>
                <a:gd name="T30" fmla="*/ 114 w 454"/>
                <a:gd name="T31" fmla="*/ 510 h 567"/>
                <a:gd name="T32" fmla="*/ 114 w 454"/>
                <a:gd name="T33" fmla="*/ 453 h 567"/>
                <a:gd name="T34" fmla="*/ 57 w 454"/>
                <a:gd name="T35" fmla="*/ 453 h 567"/>
                <a:gd name="T36" fmla="*/ 57 w 454"/>
                <a:gd name="T37" fmla="*/ 227 h 567"/>
                <a:gd name="T38" fmla="*/ 0 w 454"/>
                <a:gd name="T39" fmla="*/ 227 h 567"/>
                <a:gd name="T40" fmla="*/ 0 w 454"/>
                <a:gd name="T41" fmla="*/ 113 h 567"/>
                <a:gd name="T42" fmla="*/ 0 w 454"/>
                <a:gd name="T43" fmla="*/ 56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54" h="567">
                  <a:moveTo>
                    <a:pt x="0" y="56"/>
                  </a:moveTo>
                  <a:lnTo>
                    <a:pt x="170" y="56"/>
                  </a:lnTo>
                  <a:lnTo>
                    <a:pt x="170" y="0"/>
                  </a:lnTo>
                  <a:lnTo>
                    <a:pt x="340" y="0"/>
                  </a:lnTo>
                  <a:lnTo>
                    <a:pt x="340" y="227"/>
                  </a:lnTo>
                  <a:lnTo>
                    <a:pt x="397" y="227"/>
                  </a:lnTo>
                  <a:lnTo>
                    <a:pt x="397" y="453"/>
                  </a:lnTo>
                  <a:lnTo>
                    <a:pt x="454" y="453"/>
                  </a:lnTo>
                  <a:lnTo>
                    <a:pt x="454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84" y="453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114" y="510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113"/>
                  </a:lnTo>
                  <a:lnTo>
                    <a:pt x="0" y="5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1" name="Freeform 297"/>
            <p:cNvSpPr>
              <a:spLocks/>
            </p:cNvSpPr>
            <p:nvPr/>
          </p:nvSpPr>
          <p:spPr bwMode="auto">
            <a:xfrm>
              <a:off x="2514" y="4769"/>
              <a:ext cx="623" cy="681"/>
            </a:xfrm>
            <a:custGeom>
              <a:avLst/>
              <a:gdLst>
                <a:gd name="T0" fmla="*/ 283 w 623"/>
                <a:gd name="T1" fmla="*/ 681 h 681"/>
                <a:gd name="T2" fmla="*/ 113 w 623"/>
                <a:gd name="T3" fmla="*/ 681 h 681"/>
                <a:gd name="T4" fmla="*/ 113 w 623"/>
                <a:gd name="T5" fmla="*/ 624 h 681"/>
                <a:gd name="T6" fmla="*/ 56 w 623"/>
                <a:gd name="T7" fmla="*/ 624 h 681"/>
                <a:gd name="T8" fmla="*/ 56 w 623"/>
                <a:gd name="T9" fmla="*/ 510 h 681"/>
                <a:gd name="T10" fmla="*/ 0 w 623"/>
                <a:gd name="T11" fmla="*/ 510 h 681"/>
                <a:gd name="T12" fmla="*/ 0 w 623"/>
                <a:gd name="T13" fmla="*/ 227 h 681"/>
                <a:gd name="T14" fmla="*/ 56 w 623"/>
                <a:gd name="T15" fmla="*/ 227 h 681"/>
                <a:gd name="T16" fmla="*/ 56 w 623"/>
                <a:gd name="T17" fmla="*/ 57 h 681"/>
                <a:gd name="T18" fmla="*/ 113 w 623"/>
                <a:gd name="T19" fmla="*/ 57 h 681"/>
                <a:gd name="T20" fmla="*/ 113 w 623"/>
                <a:gd name="T21" fmla="*/ 0 h 681"/>
                <a:gd name="T22" fmla="*/ 226 w 623"/>
                <a:gd name="T23" fmla="*/ 0 h 681"/>
                <a:gd name="T24" fmla="*/ 226 w 623"/>
                <a:gd name="T25" fmla="*/ 114 h 681"/>
                <a:gd name="T26" fmla="*/ 283 w 623"/>
                <a:gd name="T27" fmla="*/ 114 h 681"/>
                <a:gd name="T28" fmla="*/ 283 w 623"/>
                <a:gd name="T29" fmla="*/ 170 h 681"/>
                <a:gd name="T30" fmla="*/ 340 w 623"/>
                <a:gd name="T31" fmla="*/ 170 h 681"/>
                <a:gd name="T32" fmla="*/ 340 w 623"/>
                <a:gd name="T33" fmla="*/ 227 h 681"/>
                <a:gd name="T34" fmla="*/ 453 w 623"/>
                <a:gd name="T35" fmla="*/ 227 h 681"/>
                <a:gd name="T36" fmla="*/ 453 w 623"/>
                <a:gd name="T37" fmla="*/ 170 h 681"/>
                <a:gd name="T38" fmla="*/ 623 w 623"/>
                <a:gd name="T39" fmla="*/ 170 h 681"/>
                <a:gd name="T40" fmla="*/ 623 w 623"/>
                <a:gd name="T41" fmla="*/ 227 h 681"/>
                <a:gd name="T42" fmla="*/ 567 w 623"/>
                <a:gd name="T43" fmla="*/ 227 h 681"/>
                <a:gd name="T44" fmla="*/ 567 w 623"/>
                <a:gd name="T45" fmla="*/ 397 h 681"/>
                <a:gd name="T46" fmla="*/ 510 w 623"/>
                <a:gd name="T47" fmla="*/ 397 h 681"/>
                <a:gd name="T48" fmla="*/ 510 w 623"/>
                <a:gd name="T49" fmla="*/ 510 h 681"/>
                <a:gd name="T50" fmla="*/ 453 w 623"/>
                <a:gd name="T51" fmla="*/ 510 h 681"/>
                <a:gd name="T52" fmla="*/ 453 w 623"/>
                <a:gd name="T53" fmla="*/ 567 h 681"/>
                <a:gd name="T54" fmla="*/ 397 w 623"/>
                <a:gd name="T55" fmla="*/ 567 h 681"/>
                <a:gd name="T56" fmla="*/ 397 w 623"/>
                <a:gd name="T57" fmla="*/ 624 h 681"/>
                <a:gd name="T58" fmla="*/ 283 w 623"/>
                <a:gd name="T59" fmla="*/ 624 h 681"/>
                <a:gd name="T60" fmla="*/ 283 w 623"/>
                <a:gd name="T61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23" h="681">
                  <a:moveTo>
                    <a:pt x="283" y="681"/>
                  </a:moveTo>
                  <a:lnTo>
                    <a:pt x="113" y="681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56" y="510"/>
                  </a:lnTo>
                  <a:lnTo>
                    <a:pt x="0" y="510"/>
                  </a:lnTo>
                  <a:lnTo>
                    <a:pt x="0" y="227"/>
                  </a:lnTo>
                  <a:lnTo>
                    <a:pt x="56" y="227"/>
                  </a:lnTo>
                  <a:lnTo>
                    <a:pt x="56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226" y="0"/>
                  </a:lnTo>
                  <a:lnTo>
                    <a:pt x="226" y="114"/>
                  </a:lnTo>
                  <a:lnTo>
                    <a:pt x="283" y="114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453" y="227"/>
                  </a:lnTo>
                  <a:lnTo>
                    <a:pt x="453" y="170"/>
                  </a:lnTo>
                  <a:lnTo>
                    <a:pt x="623" y="170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397"/>
                  </a:lnTo>
                  <a:lnTo>
                    <a:pt x="510" y="397"/>
                  </a:lnTo>
                  <a:lnTo>
                    <a:pt x="510" y="510"/>
                  </a:lnTo>
                  <a:lnTo>
                    <a:pt x="453" y="510"/>
                  </a:lnTo>
                  <a:lnTo>
                    <a:pt x="453" y="567"/>
                  </a:lnTo>
                  <a:lnTo>
                    <a:pt x="397" y="567"/>
                  </a:lnTo>
                  <a:lnTo>
                    <a:pt x="397" y="624"/>
                  </a:lnTo>
                  <a:lnTo>
                    <a:pt x="283" y="624"/>
                  </a:lnTo>
                  <a:lnTo>
                    <a:pt x="283" y="68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2" name="Freeform 298"/>
            <p:cNvSpPr>
              <a:spLocks/>
            </p:cNvSpPr>
            <p:nvPr/>
          </p:nvSpPr>
          <p:spPr bwMode="auto">
            <a:xfrm>
              <a:off x="1833" y="5846"/>
              <a:ext cx="57" cy="171"/>
            </a:xfrm>
            <a:custGeom>
              <a:avLst/>
              <a:gdLst>
                <a:gd name="T0" fmla="*/ 57 w 57"/>
                <a:gd name="T1" fmla="*/ 0 h 171"/>
                <a:gd name="T2" fmla="*/ 57 w 57"/>
                <a:gd name="T3" fmla="*/ 171 h 171"/>
                <a:gd name="T4" fmla="*/ 0 w 57"/>
                <a:gd name="T5" fmla="*/ 171 h 171"/>
                <a:gd name="T6" fmla="*/ 0 w 57"/>
                <a:gd name="T7" fmla="*/ 0 h 171"/>
                <a:gd name="T8" fmla="*/ 57 w 57"/>
                <a:gd name="T9" fmla="*/ 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171">
                  <a:moveTo>
                    <a:pt x="57" y="0"/>
                  </a:moveTo>
                  <a:lnTo>
                    <a:pt x="57" y="171"/>
                  </a:lnTo>
                  <a:lnTo>
                    <a:pt x="0" y="171"/>
                  </a:lnTo>
                  <a:lnTo>
                    <a:pt x="0" y="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3" name="Freeform 299"/>
            <p:cNvSpPr>
              <a:spLocks/>
            </p:cNvSpPr>
            <p:nvPr/>
          </p:nvSpPr>
          <p:spPr bwMode="auto">
            <a:xfrm>
              <a:off x="1606" y="5903"/>
              <a:ext cx="341" cy="454"/>
            </a:xfrm>
            <a:custGeom>
              <a:avLst/>
              <a:gdLst>
                <a:gd name="T0" fmla="*/ 284 w 341"/>
                <a:gd name="T1" fmla="*/ 114 h 454"/>
                <a:gd name="T2" fmla="*/ 284 w 341"/>
                <a:gd name="T3" fmla="*/ 227 h 454"/>
                <a:gd name="T4" fmla="*/ 341 w 341"/>
                <a:gd name="T5" fmla="*/ 227 h 454"/>
                <a:gd name="T6" fmla="*/ 341 w 341"/>
                <a:gd name="T7" fmla="*/ 284 h 454"/>
                <a:gd name="T8" fmla="*/ 284 w 341"/>
                <a:gd name="T9" fmla="*/ 284 h 454"/>
                <a:gd name="T10" fmla="*/ 284 w 341"/>
                <a:gd name="T11" fmla="*/ 454 h 454"/>
                <a:gd name="T12" fmla="*/ 171 w 341"/>
                <a:gd name="T13" fmla="*/ 454 h 454"/>
                <a:gd name="T14" fmla="*/ 171 w 341"/>
                <a:gd name="T15" fmla="*/ 340 h 454"/>
                <a:gd name="T16" fmla="*/ 114 w 341"/>
                <a:gd name="T17" fmla="*/ 340 h 454"/>
                <a:gd name="T18" fmla="*/ 114 w 341"/>
                <a:gd name="T19" fmla="*/ 284 h 454"/>
                <a:gd name="T20" fmla="*/ 57 w 341"/>
                <a:gd name="T21" fmla="*/ 284 h 454"/>
                <a:gd name="T22" fmla="*/ 57 w 341"/>
                <a:gd name="T23" fmla="*/ 114 h 454"/>
                <a:gd name="T24" fmla="*/ 0 w 341"/>
                <a:gd name="T25" fmla="*/ 114 h 454"/>
                <a:gd name="T26" fmla="*/ 0 w 341"/>
                <a:gd name="T27" fmla="*/ 0 h 454"/>
                <a:gd name="T28" fmla="*/ 114 w 341"/>
                <a:gd name="T29" fmla="*/ 0 h 454"/>
                <a:gd name="T30" fmla="*/ 114 w 341"/>
                <a:gd name="T31" fmla="*/ 57 h 454"/>
                <a:gd name="T32" fmla="*/ 171 w 341"/>
                <a:gd name="T33" fmla="*/ 57 h 454"/>
                <a:gd name="T34" fmla="*/ 227 w 341"/>
                <a:gd name="T35" fmla="*/ 57 h 454"/>
                <a:gd name="T36" fmla="*/ 227 w 341"/>
                <a:gd name="T37" fmla="*/ 114 h 454"/>
                <a:gd name="T38" fmla="*/ 284 w 341"/>
                <a:gd name="T39" fmla="*/ 11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1" h="454">
                  <a:moveTo>
                    <a:pt x="284" y="114"/>
                  </a:moveTo>
                  <a:lnTo>
                    <a:pt x="284" y="227"/>
                  </a:lnTo>
                  <a:lnTo>
                    <a:pt x="341" y="227"/>
                  </a:lnTo>
                  <a:lnTo>
                    <a:pt x="341" y="284"/>
                  </a:lnTo>
                  <a:lnTo>
                    <a:pt x="284" y="284"/>
                  </a:lnTo>
                  <a:lnTo>
                    <a:pt x="284" y="454"/>
                  </a:lnTo>
                  <a:lnTo>
                    <a:pt x="171" y="454"/>
                  </a:lnTo>
                  <a:lnTo>
                    <a:pt x="171" y="340"/>
                  </a:lnTo>
                  <a:lnTo>
                    <a:pt x="114" y="340"/>
                  </a:lnTo>
                  <a:lnTo>
                    <a:pt x="114" y="284"/>
                  </a:lnTo>
                  <a:lnTo>
                    <a:pt x="57" y="284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284" y="11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4" name="Freeform 300"/>
            <p:cNvSpPr>
              <a:spLocks/>
            </p:cNvSpPr>
            <p:nvPr/>
          </p:nvSpPr>
          <p:spPr bwMode="auto">
            <a:xfrm>
              <a:off x="1436" y="5506"/>
              <a:ext cx="284" cy="454"/>
            </a:xfrm>
            <a:custGeom>
              <a:avLst/>
              <a:gdLst>
                <a:gd name="T0" fmla="*/ 284 w 284"/>
                <a:gd name="T1" fmla="*/ 0 h 454"/>
                <a:gd name="T2" fmla="*/ 170 w 284"/>
                <a:gd name="T3" fmla="*/ 0 h 454"/>
                <a:gd name="T4" fmla="*/ 170 w 284"/>
                <a:gd name="T5" fmla="*/ 57 h 454"/>
                <a:gd name="T6" fmla="*/ 57 w 284"/>
                <a:gd name="T7" fmla="*/ 57 h 454"/>
                <a:gd name="T8" fmla="*/ 57 w 284"/>
                <a:gd name="T9" fmla="*/ 114 h 454"/>
                <a:gd name="T10" fmla="*/ 0 w 284"/>
                <a:gd name="T11" fmla="*/ 114 h 454"/>
                <a:gd name="T12" fmla="*/ 0 w 284"/>
                <a:gd name="T13" fmla="*/ 170 h 454"/>
                <a:gd name="T14" fmla="*/ 57 w 284"/>
                <a:gd name="T15" fmla="*/ 170 h 454"/>
                <a:gd name="T16" fmla="*/ 57 w 284"/>
                <a:gd name="T17" fmla="*/ 227 h 454"/>
                <a:gd name="T18" fmla="*/ 0 w 284"/>
                <a:gd name="T19" fmla="*/ 227 h 454"/>
                <a:gd name="T20" fmla="*/ 0 w 284"/>
                <a:gd name="T21" fmla="*/ 284 h 454"/>
                <a:gd name="T22" fmla="*/ 57 w 284"/>
                <a:gd name="T23" fmla="*/ 284 h 454"/>
                <a:gd name="T24" fmla="*/ 57 w 284"/>
                <a:gd name="T25" fmla="*/ 340 h 454"/>
                <a:gd name="T26" fmla="*/ 114 w 284"/>
                <a:gd name="T27" fmla="*/ 340 h 454"/>
                <a:gd name="T28" fmla="*/ 114 w 284"/>
                <a:gd name="T29" fmla="*/ 454 h 454"/>
                <a:gd name="T30" fmla="*/ 170 w 284"/>
                <a:gd name="T31" fmla="*/ 454 h 454"/>
                <a:gd name="T32" fmla="*/ 170 w 284"/>
                <a:gd name="T33" fmla="*/ 340 h 454"/>
                <a:gd name="T34" fmla="*/ 227 w 284"/>
                <a:gd name="T35" fmla="*/ 340 h 454"/>
                <a:gd name="T36" fmla="*/ 227 w 284"/>
                <a:gd name="T37" fmla="*/ 227 h 454"/>
                <a:gd name="T38" fmla="*/ 284 w 284"/>
                <a:gd name="T39" fmla="*/ 227 h 454"/>
                <a:gd name="T40" fmla="*/ 284 w 284"/>
                <a:gd name="T41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84" h="454">
                  <a:moveTo>
                    <a:pt x="284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57" y="57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340"/>
                  </a:lnTo>
                  <a:lnTo>
                    <a:pt x="114" y="340"/>
                  </a:lnTo>
                  <a:lnTo>
                    <a:pt x="114" y="454"/>
                  </a:lnTo>
                  <a:lnTo>
                    <a:pt x="170" y="454"/>
                  </a:lnTo>
                  <a:lnTo>
                    <a:pt x="170" y="340"/>
                  </a:lnTo>
                  <a:lnTo>
                    <a:pt x="227" y="340"/>
                  </a:lnTo>
                  <a:lnTo>
                    <a:pt x="227" y="227"/>
                  </a:lnTo>
                  <a:lnTo>
                    <a:pt x="284" y="227"/>
                  </a:lnTo>
                  <a:lnTo>
                    <a:pt x="284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6" name="Freeform 302"/>
            <p:cNvSpPr>
              <a:spLocks/>
            </p:cNvSpPr>
            <p:nvPr/>
          </p:nvSpPr>
          <p:spPr bwMode="auto">
            <a:xfrm>
              <a:off x="1777" y="4429"/>
              <a:ext cx="623" cy="1191"/>
            </a:xfrm>
            <a:custGeom>
              <a:avLst/>
              <a:gdLst>
                <a:gd name="T0" fmla="*/ 623 w 623"/>
                <a:gd name="T1" fmla="*/ 964 h 1191"/>
                <a:gd name="T2" fmla="*/ 623 w 623"/>
                <a:gd name="T3" fmla="*/ 737 h 1191"/>
                <a:gd name="T4" fmla="*/ 567 w 623"/>
                <a:gd name="T5" fmla="*/ 737 h 1191"/>
                <a:gd name="T6" fmla="*/ 567 w 623"/>
                <a:gd name="T7" fmla="*/ 624 h 1191"/>
                <a:gd name="T8" fmla="*/ 510 w 623"/>
                <a:gd name="T9" fmla="*/ 624 h 1191"/>
                <a:gd name="T10" fmla="*/ 510 w 623"/>
                <a:gd name="T11" fmla="*/ 567 h 1191"/>
                <a:gd name="T12" fmla="*/ 567 w 623"/>
                <a:gd name="T13" fmla="*/ 567 h 1191"/>
                <a:gd name="T14" fmla="*/ 567 w 623"/>
                <a:gd name="T15" fmla="*/ 283 h 1191"/>
                <a:gd name="T16" fmla="*/ 510 w 623"/>
                <a:gd name="T17" fmla="*/ 283 h 1191"/>
                <a:gd name="T18" fmla="*/ 510 w 623"/>
                <a:gd name="T19" fmla="*/ 227 h 1191"/>
                <a:gd name="T20" fmla="*/ 453 w 623"/>
                <a:gd name="T21" fmla="*/ 227 h 1191"/>
                <a:gd name="T22" fmla="*/ 453 w 623"/>
                <a:gd name="T23" fmla="*/ 170 h 1191"/>
                <a:gd name="T24" fmla="*/ 283 w 623"/>
                <a:gd name="T25" fmla="*/ 170 h 1191"/>
                <a:gd name="T26" fmla="*/ 283 w 623"/>
                <a:gd name="T27" fmla="*/ 113 h 1191"/>
                <a:gd name="T28" fmla="*/ 226 w 623"/>
                <a:gd name="T29" fmla="*/ 113 h 1191"/>
                <a:gd name="T30" fmla="*/ 226 w 623"/>
                <a:gd name="T31" fmla="*/ 0 h 1191"/>
                <a:gd name="T32" fmla="*/ 113 w 623"/>
                <a:gd name="T33" fmla="*/ 0 h 1191"/>
                <a:gd name="T34" fmla="*/ 113 w 623"/>
                <a:gd name="T35" fmla="*/ 283 h 1191"/>
                <a:gd name="T36" fmla="*/ 0 w 623"/>
                <a:gd name="T37" fmla="*/ 283 h 1191"/>
                <a:gd name="T38" fmla="*/ 0 w 623"/>
                <a:gd name="T39" fmla="*/ 680 h 1191"/>
                <a:gd name="T40" fmla="*/ 56 w 623"/>
                <a:gd name="T41" fmla="*/ 680 h 1191"/>
                <a:gd name="T42" fmla="*/ 56 w 623"/>
                <a:gd name="T43" fmla="*/ 794 h 1191"/>
                <a:gd name="T44" fmla="*/ 113 w 623"/>
                <a:gd name="T45" fmla="*/ 794 h 1191"/>
                <a:gd name="T46" fmla="*/ 113 w 623"/>
                <a:gd name="T47" fmla="*/ 907 h 1191"/>
                <a:gd name="T48" fmla="*/ 170 w 623"/>
                <a:gd name="T49" fmla="*/ 907 h 1191"/>
                <a:gd name="T50" fmla="*/ 170 w 623"/>
                <a:gd name="T51" fmla="*/ 964 h 1191"/>
                <a:gd name="T52" fmla="*/ 226 w 623"/>
                <a:gd name="T53" fmla="*/ 964 h 1191"/>
                <a:gd name="T54" fmla="*/ 226 w 623"/>
                <a:gd name="T55" fmla="*/ 1077 h 1191"/>
                <a:gd name="T56" fmla="*/ 340 w 623"/>
                <a:gd name="T57" fmla="*/ 1077 h 1191"/>
                <a:gd name="T58" fmla="*/ 340 w 623"/>
                <a:gd name="T59" fmla="*/ 1134 h 1191"/>
                <a:gd name="T60" fmla="*/ 396 w 623"/>
                <a:gd name="T61" fmla="*/ 1134 h 1191"/>
                <a:gd name="T62" fmla="*/ 396 w 623"/>
                <a:gd name="T63" fmla="*/ 1191 h 1191"/>
                <a:gd name="T64" fmla="*/ 567 w 623"/>
                <a:gd name="T65" fmla="*/ 1191 h 1191"/>
                <a:gd name="T66" fmla="*/ 567 w 623"/>
                <a:gd name="T67" fmla="*/ 1134 h 1191"/>
                <a:gd name="T68" fmla="*/ 623 w 623"/>
                <a:gd name="T69" fmla="*/ 1134 h 1191"/>
                <a:gd name="T70" fmla="*/ 623 w 623"/>
                <a:gd name="T71" fmla="*/ 964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3" h="1191">
                  <a:moveTo>
                    <a:pt x="623" y="964"/>
                  </a:moveTo>
                  <a:lnTo>
                    <a:pt x="623" y="737"/>
                  </a:lnTo>
                  <a:lnTo>
                    <a:pt x="567" y="737"/>
                  </a:lnTo>
                  <a:lnTo>
                    <a:pt x="567" y="624"/>
                  </a:lnTo>
                  <a:lnTo>
                    <a:pt x="510" y="624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283"/>
                  </a:lnTo>
                  <a:lnTo>
                    <a:pt x="510" y="283"/>
                  </a:lnTo>
                  <a:lnTo>
                    <a:pt x="510" y="227"/>
                  </a:lnTo>
                  <a:lnTo>
                    <a:pt x="453" y="227"/>
                  </a:lnTo>
                  <a:lnTo>
                    <a:pt x="453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0"/>
                  </a:lnTo>
                  <a:lnTo>
                    <a:pt x="113" y="0"/>
                  </a:lnTo>
                  <a:lnTo>
                    <a:pt x="113" y="283"/>
                  </a:lnTo>
                  <a:lnTo>
                    <a:pt x="0" y="283"/>
                  </a:lnTo>
                  <a:lnTo>
                    <a:pt x="0" y="680"/>
                  </a:lnTo>
                  <a:lnTo>
                    <a:pt x="56" y="680"/>
                  </a:lnTo>
                  <a:lnTo>
                    <a:pt x="56" y="794"/>
                  </a:lnTo>
                  <a:lnTo>
                    <a:pt x="113" y="794"/>
                  </a:lnTo>
                  <a:lnTo>
                    <a:pt x="113" y="907"/>
                  </a:lnTo>
                  <a:lnTo>
                    <a:pt x="170" y="907"/>
                  </a:lnTo>
                  <a:lnTo>
                    <a:pt x="170" y="964"/>
                  </a:lnTo>
                  <a:lnTo>
                    <a:pt x="226" y="964"/>
                  </a:lnTo>
                  <a:lnTo>
                    <a:pt x="226" y="1077"/>
                  </a:lnTo>
                  <a:lnTo>
                    <a:pt x="340" y="1077"/>
                  </a:lnTo>
                  <a:lnTo>
                    <a:pt x="340" y="1134"/>
                  </a:lnTo>
                  <a:lnTo>
                    <a:pt x="396" y="1134"/>
                  </a:lnTo>
                  <a:lnTo>
                    <a:pt x="396" y="1191"/>
                  </a:lnTo>
                  <a:lnTo>
                    <a:pt x="567" y="1191"/>
                  </a:lnTo>
                  <a:lnTo>
                    <a:pt x="567" y="1134"/>
                  </a:lnTo>
                  <a:lnTo>
                    <a:pt x="623" y="1134"/>
                  </a:lnTo>
                  <a:lnTo>
                    <a:pt x="623" y="96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7" name="Freeform 303"/>
            <p:cNvSpPr>
              <a:spLocks/>
            </p:cNvSpPr>
            <p:nvPr/>
          </p:nvSpPr>
          <p:spPr bwMode="auto">
            <a:xfrm>
              <a:off x="1663" y="6243"/>
              <a:ext cx="170" cy="284"/>
            </a:xfrm>
            <a:custGeom>
              <a:avLst/>
              <a:gdLst>
                <a:gd name="T0" fmla="*/ 57 w 170"/>
                <a:gd name="T1" fmla="*/ 0 h 284"/>
                <a:gd name="T2" fmla="*/ 57 w 170"/>
                <a:gd name="T3" fmla="*/ 114 h 284"/>
                <a:gd name="T4" fmla="*/ 0 w 170"/>
                <a:gd name="T5" fmla="*/ 114 h 284"/>
                <a:gd name="T6" fmla="*/ 0 w 170"/>
                <a:gd name="T7" fmla="*/ 284 h 284"/>
                <a:gd name="T8" fmla="*/ 114 w 170"/>
                <a:gd name="T9" fmla="*/ 284 h 284"/>
                <a:gd name="T10" fmla="*/ 114 w 170"/>
                <a:gd name="T11" fmla="*/ 227 h 284"/>
                <a:gd name="T12" fmla="*/ 170 w 170"/>
                <a:gd name="T13" fmla="*/ 227 h 284"/>
                <a:gd name="T14" fmla="*/ 170 w 170"/>
                <a:gd name="T15" fmla="*/ 114 h 284"/>
                <a:gd name="T16" fmla="*/ 114 w 170"/>
                <a:gd name="T17" fmla="*/ 114 h 284"/>
                <a:gd name="T18" fmla="*/ 114 w 170"/>
                <a:gd name="T19" fmla="*/ 0 h 284"/>
                <a:gd name="T20" fmla="*/ 57 w 170"/>
                <a:gd name="T21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284">
                  <a:moveTo>
                    <a:pt x="57" y="0"/>
                  </a:moveTo>
                  <a:lnTo>
                    <a:pt x="57" y="114"/>
                  </a:lnTo>
                  <a:lnTo>
                    <a:pt x="0" y="114"/>
                  </a:lnTo>
                  <a:lnTo>
                    <a:pt x="0" y="284"/>
                  </a:lnTo>
                  <a:lnTo>
                    <a:pt x="114" y="284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8" name="Freeform 304"/>
            <p:cNvSpPr>
              <a:spLocks/>
            </p:cNvSpPr>
            <p:nvPr/>
          </p:nvSpPr>
          <p:spPr bwMode="auto">
            <a:xfrm>
              <a:off x="1493" y="6527"/>
              <a:ext cx="284" cy="283"/>
            </a:xfrm>
            <a:custGeom>
              <a:avLst/>
              <a:gdLst>
                <a:gd name="T0" fmla="*/ 284 w 284"/>
                <a:gd name="T1" fmla="*/ 0 h 283"/>
                <a:gd name="T2" fmla="*/ 113 w 284"/>
                <a:gd name="T3" fmla="*/ 0 h 283"/>
                <a:gd name="T4" fmla="*/ 113 w 284"/>
                <a:gd name="T5" fmla="*/ 57 h 283"/>
                <a:gd name="T6" fmla="*/ 0 w 284"/>
                <a:gd name="T7" fmla="*/ 57 h 283"/>
                <a:gd name="T8" fmla="*/ 0 w 284"/>
                <a:gd name="T9" fmla="*/ 283 h 283"/>
                <a:gd name="T10" fmla="*/ 113 w 284"/>
                <a:gd name="T11" fmla="*/ 283 h 283"/>
                <a:gd name="T12" fmla="*/ 113 w 284"/>
                <a:gd name="T13" fmla="*/ 227 h 283"/>
                <a:gd name="T14" fmla="*/ 170 w 284"/>
                <a:gd name="T15" fmla="*/ 227 h 283"/>
                <a:gd name="T16" fmla="*/ 227 w 284"/>
                <a:gd name="T17" fmla="*/ 227 h 283"/>
                <a:gd name="T18" fmla="*/ 227 w 284"/>
                <a:gd name="T19" fmla="*/ 113 h 283"/>
                <a:gd name="T20" fmla="*/ 284 w 284"/>
                <a:gd name="T21" fmla="*/ 113 h 283"/>
                <a:gd name="T22" fmla="*/ 284 w 284"/>
                <a:gd name="T23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84" h="283">
                  <a:moveTo>
                    <a:pt x="284" y="0"/>
                  </a:moveTo>
                  <a:lnTo>
                    <a:pt x="113" y="0"/>
                  </a:lnTo>
                  <a:lnTo>
                    <a:pt x="113" y="57"/>
                  </a:lnTo>
                  <a:lnTo>
                    <a:pt x="0" y="57"/>
                  </a:lnTo>
                  <a:lnTo>
                    <a:pt x="0" y="283"/>
                  </a:lnTo>
                  <a:lnTo>
                    <a:pt x="113" y="283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227" y="227"/>
                  </a:lnTo>
                  <a:lnTo>
                    <a:pt x="227" y="113"/>
                  </a:lnTo>
                  <a:lnTo>
                    <a:pt x="284" y="113"/>
                  </a:lnTo>
                  <a:lnTo>
                    <a:pt x="284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89" name="Freeform 305"/>
            <p:cNvSpPr>
              <a:spLocks/>
            </p:cNvSpPr>
            <p:nvPr/>
          </p:nvSpPr>
          <p:spPr bwMode="auto">
            <a:xfrm>
              <a:off x="1720" y="6300"/>
              <a:ext cx="397" cy="567"/>
            </a:xfrm>
            <a:custGeom>
              <a:avLst/>
              <a:gdLst>
                <a:gd name="T0" fmla="*/ 0 w 397"/>
                <a:gd name="T1" fmla="*/ 567 h 567"/>
                <a:gd name="T2" fmla="*/ 170 w 397"/>
                <a:gd name="T3" fmla="*/ 567 h 567"/>
                <a:gd name="T4" fmla="*/ 170 w 397"/>
                <a:gd name="T5" fmla="*/ 510 h 567"/>
                <a:gd name="T6" fmla="*/ 227 w 397"/>
                <a:gd name="T7" fmla="*/ 510 h 567"/>
                <a:gd name="T8" fmla="*/ 227 w 397"/>
                <a:gd name="T9" fmla="*/ 397 h 567"/>
                <a:gd name="T10" fmla="*/ 283 w 397"/>
                <a:gd name="T11" fmla="*/ 397 h 567"/>
                <a:gd name="T12" fmla="*/ 283 w 397"/>
                <a:gd name="T13" fmla="*/ 284 h 567"/>
                <a:gd name="T14" fmla="*/ 340 w 397"/>
                <a:gd name="T15" fmla="*/ 284 h 567"/>
                <a:gd name="T16" fmla="*/ 340 w 397"/>
                <a:gd name="T17" fmla="*/ 170 h 567"/>
                <a:gd name="T18" fmla="*/ 397 w 397"/>
                <a:gd name="T19" fmla="*/ 170 h 567"/>
                <a:gd name="T20" fmla="*/ 397 w 397"/>
                <a:gd name="T21" fmla="*/ 57 h 567"/>
                <a:gd name="T22" fmla="*/ 340 w 397"/>
                <a:gd name="T23" fmla="*/ 57 h 567"/>
                <a:gd name="T24" fmla="*/ 340 w 397"/>
                <a:gd name="T25" fmla="*/ 0 h 567"/>
                <a:gd name="T26" fmla="*/ 170 w 397"/>
                <a:gd name="T27" fmla="*/ 0 h 567"/>
                <a:gd name="T28" fmla="*/ 170 w 397"/>
                <a:gd name="T29" fmla="*/ 57 h 567"/>
                <a:gd name="T30" fmla="*/ 113 w 397"/>
                <a:gd name="T31" fmla="*/ 57 h 567"/>
                <a:gd name="T32" fmla="*/ 113 w 397"/>
                <a:gd name="T33" fmla="*/ 170 h 567"/>
                <a:gd name="T34" fmla="*/ 57 w 397"/>
                <a:gd name="T35" fmla="*/ 170 h 567"/>
                <a:gd name="T36" fmla="*/ 57 w 397"/>
                <a:gd name="T37" fmla="*/ 510 h 567"/>
                <a:gd name="T38" fmla="*/ 0 w 397"/>
                <a:gd name="T39" fmla="*/ 510 h 567"/>
                <a:gd name="T40" fmla="*/ 0 w 397"/>
                <a:gd name="T41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7" h="567">
                  <a:moveTo>
                    <a:pt x="0" y="567"/>
                  </a:moveTo>
                  <a:lnTo>
                    <a:pt x="170" y="567"/>
                  </a:lnTo>
                  <a:lnTo>
                    <a:pt x="170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284"/>
                  </a:lnTo>
                  <a:lnTo>
                    <a:pt x="340" y="284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56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0" name="Freeform 306"/>
            <p:cNvSpPr>
              <a:spLocks/>
            </p:cNvSpPr>
            <p:nvPr/>
          </p:nvSpPr>
          <p:spPr bwMode="auto">
            <a:xfrm>
              <a:off x="1833" y="5336"/>
              <a:ext cx="907" cy="964"/>
            </a:xfrm>
            <a:custGeom>
              <a:avLst/>
              <a:gdLst>
                <a:gd name="T0" fmla="*/ 57 w 907"/>
                <a:gd name="T1" fmla="*/ 907 h 964"/>
                <a:gd name="T2" fmla="*/ 57 w 907"/>
                <a:gd name="T3" fmla="*/ 851 h 964"/>
                <a:gd name="T4" fmla="*/ 114 w 907"/>
                <a:gd name="T5" fmla="*/ 851 h 964"/>
                <a:gd name="T6" fmla="*/ 114 w 907"/>
                <a:gd name="T7" fmla="*/ 794 h 964"/>
                <a:gd name="T8" fmla="*/ 57 w 907"/>
                <a:gd name="T9" fmla="*/ 794 h 964"/>
                <a:gd name="T10" fmla="*/ 57 w 907"/>
                <a:gd name="T11" fmla="*/ 340 h 964"/>
                <a:gd name="T12" fmla="*/ 0 w 907"/>
                <a:gd name="T13" fmla="*/ 340 h 964"/>
                <a:gd name="T14" fmla="*/ 0 w 907"/>
                <a:gd name="T15" fmla="*/ 284 h 964"/>
                <a:gd name="T16" fmla="*/ 57 w 907"/>
                <a:gd name="T17" fmla="*/ 284 h 964"/>
                <a:gd name="T18" fmla="*/ 57 w 907"/>
                <a:gd name="T19" fmla="*/ 114 h 964"/>
                <a:gd name="T20" fmla="*/ 0 w 907"/>
                <a:gd name="T21" fmla="*/ 114 h 964"/>
                <a:gd name="T22" fmla="*/ 0 w 907"/>
                <a:gd name="T23" fmla="*/ 0 h 964"/>
                <a:gd name="T24" fmla="*/ 114 w 907"/>
                <a:gd name="T25" fmla="*/ 0 h 964"/>
                <a:gd name="T26" fmla="*/ 114 w 907"/>
                <a:gd name="T27" fmla="*/ 57 h 964"/>
                <a:gd name="T28" fmla="*/ 170 w 907"/>
                <a:gd name="T29" fmla="*/ 57 h 964"/>
                <a:gd name="T30" fmla="*/ 170 w 907"/>
                <a:gd name="T31" fmla="*/ 170 h 964"/>
                <a:gd name="T32" fmla="*/ 284 w 907"/>
                <a:gd name="T33" fmla="*/ 170 h 964"/>
                <a:gd name="T34" fmla="*/ 284 w 907"/>
                <a:gd name="T35" fmla="*/ 227 h 964"/>
                <a:gd name="T36" fmla="*/ 340 w 907"/>
                <a:gd name="T37" fmla="*/ 227 h 964"/>
                <a:gd name="T38" fmla="*/ 340 w 907"/>
                <a:gd name="T39" fmla="*/ 284 h 964"/>
                <a:gd name="T40" fmla="*/ 511 w 907"/>
                <a:gd name="T41" fmla="*/ 284 h 964"/>
                <a:gd name="T42" fmla="*/ 511 w 907"/>
                <a:gd name="T43" fmla="*/ 227 h 964"/>
                <a:gd name="T44" fmla="*/ 567 w 907"/>
                <a:gd name="T45" fmla="*/ 227 h 964"/>
                <a:gd name="T46" fmla="*/ 567 w 907"/>
                <a:gd name="T47" fmla="*/ 57 h 964"/>
                <a:gd name="T48" fmla="*/ 624 w 907"/>
                <a:gd name="T49" fmla="*/ 57 h 964"/>
                <a:gd name="T50" fmla="*/ 624 w 907"/>
                <a:gd name="T51" fmla="*/ 114 h 964"/>
                <a:gd name="T52" fmla="*/ 681 w 907"/>
                <a:gd name="T53" fmla="*/ 114 h 964"/>
                <a:gd name="T54" fmla="*/ 681 w 907"/>
                <a:gd name="T55" fmla="*/ 170 h 964"/>
                <a:gd name="T56" fmla="*/ 794 w 907"/>
                <a:gd name="T57" fmla="*/ 170 h 964"/>
                <a:gd name="T58" fmla="*/ 794 w 907"/>
                <a:gd name="T59" fmla="*/ 227 h 964"/>
                <a:gd name="T60" fmla="*/ 681 w 907"/>
                <a:gd name="T61" fmla="*/ 227 h 964"/>
                <a:gd name="T62" fmla="*/ 681 w 907"/>
                <a:gd name="T63" fmla="*/ 284 h 964"/>
                <a:gd name="T64" fmla="*/ 624 w 907"/>
                <a:gd name="T65" fmla="*/ 284 h 964"/>
                <a:gd name="T66" fmla="*/ 624 w 907"/>
                <a:gd name="T67" fmla="*/ 397 h 964"/>
                <a:gd name="T68" fmla="*/ 851 w 907"/>
                <a:gd name="T69" fmla="*/ 397 h 964"/>
                <a:gd name="T70" fmla="*/ 851 w 907"/>
                <a:gd name="T71" fmla="*/ 454 h 964"/>
                <a:gd name="T72" fmla="*/ 907 w 907"/>
                <a:gd name="T73" fmla="*/ 454 h 964"/>
                <a:gd name="T74" fmla="*/ 907 w 907"/>
                <a:gd name="T75" fmla="*/ 510 h 964"/>
                <a:gd name="T76" fmla="*/ 794 w 907"/>
                <a:gd name="T77" fmla="*/ 510 h 964"/>
                <a:gd name="T78" fmla="*/ 794 w 907"/>
                <a:gd name="T79" fmla="*/ 567 h 964"/>
                <a:gd name="T80" fmla="*/ 737 w 907"/>
                <a:gd name="T81" fmla="*/ 567 h 964"/>
                <a:gd name="T82" fmla="*/ 737 w 907"/>
                <a:gd name="T83" fmla="*/ 624 h 964"/>
                <a:gd name="T84" fmla="*/ 681 w 907"/>
                <a:gd name="T85" fmla="*/ 624 h 964"/>
                <a:gd name="T86" fmla="*/ 681 w 907"/>
                <a:gd name="T87" fmla="*/ 567 h 964"/>
                <a:gd name="T88" fmla="*/ 567 w 907"/>
                <a:gd name="T89" fmla="*/ 567 h 964"/>
                <a:gd name="T90" fmla="*/ 567 w 907"/>
                <a:gd name="T91" fmla="*/ 794 h 964"/>
                <a:gd name="T92" fmla="*/ 511 w 907"/>
                <a:gd name="T93" fmla="*/ 794 h 964"/>
                <a:gd name="T94" fmla="*/ 511 w 907"/>
                <a:gd name="T95" fmla="*/ 737 h 964"/>
                <a:gd name="T96" fmla="*/ 340 w 907"/>
                <a:gd name="T97" fmla="*/ 737 h 964"/>
                <a:gd name="T98" fmla="*/ 340 w 907"/>
                <a:gd name="T99" fmla="*/ 907 h 964"/>
                <a:gd name="T100" fmla="*/ 227 w 907"/>
                <a:gd name="T101" fmla="*/ 907 h 964"/>
                <a:gd name="T102" fmla="*/ 227 w 907"/>
                <a:gd name="T103" fmla="*/ 964 h 964"/>
                <a:gd name="T104" fmla="*/ 57 w 907"/>
                <a:gd name="T105" fmla="*/ 964 h 964"/>
                <a:gd name="T106" fmla="*/ 57 w 907"/>
                <a:gd name="T107" fmla="*/ 90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07" h="964">
                  <a:moveTo>
                    <a:pt x="57" y="907"/>
                  </a:moveTo>
                  <a:lnTo>
                    <a:pt x="57" y="851"/>
                  </a:lnTo>
                  <a:lnTo>
                    <a:pt x="114" y="851"/>
                  </a:lnTo>
                  <a:lnTo>
                    <a:pt x="114" y="794"/>
                  </a:lnTo>
                  <a:lnTo>
                    <a:pt x="57" y="794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511" y="284"/>
                  </a:lnTo>
                  <a:lnTo>
                    <a:pt x="511" y="227"/>
                  </a:lnTo>
                  <a:lnTo>
                    <a:pt x="567" y="227"/>
                  </a:lnTo>
                  <a:lnTo>
                    <a:pt x="567" y="57"/>
                  </a:lnTo>
                  <a:lnTo>
                    <a:pt x="624" y="57"/>
                  </a:lnTo>
                  <a:lnTo>
                    <a:pt x="624" y="114"/>
                  </a:lnTo>
                  <a:lnTo>
                    <a:pt x="681" y="114"/>
                  </a:lnTo>
                  <a:lnTo>
                    <a:pt x="681" y="170"/>
                  </a:lnTo>
                  <a:lnTo>
                    <a:pt x="794" y="170"/>
                  </a:lnTo>
                  <a:lnTo>
                    <a:pt x="794" y="227"/>
                  </a:lnTo>
                  <a:lnTo>
                    <a:pt x="681" y="227"/>
                  </a:lnTo>
                  <a:lnTo>
                    <a:pt x="681" y="284"/>
                  </a:lnTo>
                  <a:lnTo>
                    <a:pt x="624" y="284"/>
                  </a:lnTo>
                  <a:lnTo>
                    <a:pt x="624" y="397"/>
                  </a:lnTo>
                  <a:lnTo>
                    <a:pt x="851" y="397"/>
                  </a:lnTo>
                  <a:lnTo>
                    <a:pt x="851" y="454"/>
                  </a:lnTo>
                  <a:lnTo>
                    <a:pt x="907" y="454"/>
                  </a:lnTo>
                  <a:lnTo>
                    <a:pt x="907" y="510"/>
                  </a:lnTo>
                  <a:lnTo>
                    <a:pt x="794" y="510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624"/>
                  </a:lnTo>
                  <a:lnTo>
                    <a:pt x="681" y="624"/>
                  </a:lnTo>
                  <a:lnTo>
                    <a:pt x="681" y="567"/>
                  </a:lnTo>
                  <a:lnTo>
                    <a:pt x="567" y="567"/>
                  </a:lnTo>
                  <a:lnTo>
                    <a:pt x="567" y="794"/>
                  </a:lnTo>
                  <a:lnTo>
                    <a:pt x="511" y="794"/>
                  </a:lnTo>
                  <a:lnTo>
                    <a:pt x="511" y="737"/>
                  </a:lnTo>
                  <a:lnTo>
                    <a:pt x="340" y="737"/>
                  </a:lnTo>
                  <a:lnTo>
                    <a:pt x="340" y="907"/>
                  </a:lnTo>
                  <a:lnTo>
                    <a:pt x="227" y="907"/>
                  </a:lnTo>
                  <a:lnTo>
                    <a:pt x="227" y="964"/>
                  </a:lnTo>
                  <a:lnTo>
                    <a:pt x="57" y="964"/>
                  </a:lnTo>
                  <a:lnTo>
                    <a:pt x="57" y="90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1" name="Freeform 307"/>
            <p:cNvSpPr>
              <a:spLocks/>
            </p:cNvSpPr>
            <p:nvPr/>
          </p:nvSpPr>
          <p:spPr bwMode="auto">
            <a:xfrm>
              <a:off x="643" y="6073"/>
              <a:ext cx="453" cy="567"/>
            </a:xfrm>
            <a:custGeom>
              <a:avLst/>
              <a:gdLst>
                <a:gd name="T0" fmla="*/ 283 w 453"/>
                <a:gd name="T1" fmla="*/ 0 h 567"/>
                <a:gd name="T2" fmla="*/ 283 w 453"/>
                <a:gd name="T3" fmla="*/ 57 h 567"/>
                <a:gd name="T4" fmla="*/ 340 w 453"/>
                <a:gd name="T5" fmla="*/ 57 h 567"/>
                <a:gd name="T6" fmla="*/ 340 w 453"/>
                <a:gd name="T7" fmla="*/ 170 h 567"/>
                <a:gd name="T8" fmla="*/ 453 w 453"/>
                <a:gd name="T9" fmla="*/ 170 h 567"/>
                <a:gd name="T10" fmla="*/ 453 w 453"/>
                <a:gd name="T11" fmla="*/ 227 h 567"/>
                <a:gd name="T12" fmla="*/ 340 w 453"/>
                <a:gd name="T13" fmla="*/ 227 h 567"/>
                <a:gd name="T14" fmla="*/ 340 w 453"/>
                <a:gd name="T15" fmla="*/ 284 h 567"/>
                <a:gd name="T16" fmla="*/ 226 w 453"/>
                <a:gd name="T17" fmla="*/ 284 h 567"/>
                <a:gd name="T18" fmla="*/ 226 w 453"/>
                <a:gd name="T19" fmla="*/ 454 h 567"/>
                <a:gd name="T20" fmla="*/ 113 w 453"/>
                <a:gd name="T21" fmla="*/ 454 h 567"/>
                <a:gd name="T22" fmla="*/ 113 w 453"/>
                <a:gd name="T23" fmla="*/ 567 h 567"/>
                <a:gd name="T24" fmla="*/ 56 w 453"/>
                <a:gd name="T25" fmla="*/ 567 h 567"/>
                <a:gd name="T26" fmla="*/ 56 w 453"/>
                <a:gd name="T27" fmla="*/ 511 h 567"/>
                <a:gd name="T28" fmla="*/ 0 w 453"/>
                <a:gd name="T29" fmla="*/ 511 h 567"/>
                <a:gd name="T30" fmla="*/ 0 w 453"/>
                <a:gd name="T31" fmla="*/ 340 h 567"/>
                <a:gd name="T32" fmla="*/ 56 w 453"/>
                <a:gd name="T33" fmla="*/ 340 h 567"/>
                <a:gd name="T34" fmla="*/ 56 w 453"/>
                <a:gd name="T35" fmla="*/ 227 h 567"/>
                <a:gd name="T36" fmla="*/ 0 w 453"/>
                <a:gd name="T37" fmla="*/ 227 h 567"/>
                <a:gd name="T38" fmla="*/ 0 w 453"/>
                <a:gd name="T39" fmla="*/ 114 h 567"/>
                <a:gd name="T40" fmla="*/ 113 w 453"/>
                <a:gd name="T41" fmla="*/ 114 h 567"/>
                <a:gd name="T42" fmla="*/ 113 w 453"/>
                <a:gd name="T43" fmla="*/ 57 h 567"/>
                <a:gd name="T44" fmla="*/ 226 w 453"/>
                <a:gd name="T45" fmla="*/ 57 h 567"/>
                <a:gd name="T46" fmla="*/ 226 w 453"/>
                <a:gd name="T47" fmla="*/ 0 h 567"/>
                <a:gd name="T48" fmla="*/ 283 w 453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53" h="567">
                  <a:moveTo>
                    <a:pt x="283" y="0"/>
                  </a:moveTo>
                  <a:lnTo>
                    <a:pt x="283" y="57"/>
                  </a:lnTo>
                  <a:lnTo>
                    <a:pt x="340" y="57"/>
                  </a:lnTo>
                  <a:lnTo>
                    <a:pt x="340" y="170"/>
                  </a:lnTo>
                  <a:lnTo>
                    <a:pt x="453" y="170"/>
                  </a:lnTo>
                  <a:lnTo>
                    <a:pt x="453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226" y="284"/>
                  </a:lnTo>
                  <a:lnTo>
                    <a:pt x="226" y="454"/>
                  </a:lnTo>
                  <a:lnTo>
                    <a:pt x="113" y="454"/>
                  </a:lnTo>
                  <a:lnTo>
                    <a:pt x="113" y="567"/>
                  </a:lnTo>
                  <a:lnTo>
                    <a:pt x="56" y="567"/>
                  </a:lnTo>
                  <a:lnTo>
                    <a:pt x="56" y="511"/>
                  </a:lnTo>
                  <a:lnTo>
                    <a:pt x="0" y="511"/>
                  </a:lnTo>
                  <a:lnTo>
                    <a:pt x="0" y="340"/>
                  </a:lnTo>
                  <a:lnTo>
                    <a:pt x="56" y="34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57"/>
                  </a:lnTo>
                  <a:lnTo>
                    <a:pt x="226" y="57"/>
                  </a:lnTo>
                  <a:lnTo>
                    <a:pt x="226" y="0"/>
                  </a:lnTo>
                  <a:lnTo>
                    <a:pt x="283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2" name="Freeform 308"/>
            <p:cNvSpPr>
              <a:spLocks/>
            </p:cNvSpPr>
            <p:nvPr/>
          </p:nvSpPr>
          <p:spPr bwMode="auto">
            <a:xfrm>
              <a:off x="926" y="5846"/>
              <a:ext cx="397" cy="567"/>
            </a:xfrm>
            <a:custGeom>
              <a:avLst/>
              <a:gdLst>
                <a:gd name="T0" fmla="*/ 340 w 397"/>
                <a:gd name="T1" fmla="*/ 567 h 567"/>
                <a:gd name="T2" fmla="*/ 227 w 397"/>
                <a:gd name="T3" fmla="*/ 567 h 567"/>
                <a:gd name="T4" fmla="*/ 227 w 397"/>
                <a:gd name="T5" fmla="*/ 511 h 567"/>
                <a:gd name="T6" fmla="*/ 170 w 397"/>
                <a:gd name="T7" fmla="*/ 511 h 567"/>
                <a:gd name="T8" fmla="*/ 170 w 397"/>
                <a:gd name="T9" fmla="*/ 397 h 567"/>
                <a:gd name="T10" fmla="*/ 57 w 397"/>
                <a:gd name="T11" fmla="*/ 397 h 567"/>
                <a:gd name="T12" fmla="*/ 57 w 397"/>
                <a:gd name="T13" fmla="*/ 284 h 567"/>
                <a:gd name="T14" fmla="*/ 0 w 397"/>
                <a:gd name="T15" fmla="*/ 284 h 567"/>
                <a:gd name="T16" fmla="*/ 0 w 397"/>
                <a:gd name="T17" fmla="*/ 171 h 567"/>
                <a:gd name="T18" fmla="*/ 57 w 397"/>
                <a:gd name="T19" fmla="*/ 171 h 567"/>
                <a:gd name="T20" fmla="*/ 57 w 397"/>
                <a:gd name="T21" fmla="*/ 114 h 567"/>
                <a:gd name="T22" fmla="*/ 113 w 397"/>
                <a:gd name="T23" fmla="*/ 114 h 567"/>
                <a:gd name="T24" fmla="*/ 113 w 397"/>
                <a:gd name="T25" fmla="*/ 57 h 567"/>
                <a:gd name="T26" fmla="*/ 170 w 397"/>
                <a:gd name="T27" fmla="*/ 57 h 567"/>
                <a:gd name="T28" fmla="*/ 170 w 397"/>
                <a:gd name="T29" fmla="*/ 0 h 567"/>
                <a:gd name="T30" fmla="*/ 227 w 397"/>
                <a:gd name="T31" fmla="*/ 0 h 567"/>
                <a:gd name="T32" fmla="*/ 227 w 397"/>
                <a:gd name="T33" fmla="*/ 114 h 567"/>
                <a:gd name="T34" fmla="*/ 340 w 397"/>
                <a:gd name="T35" fmla="*/ 114 h 567"/>
                <a:gd name="T36" fmla="*/ 340 w 397"/>
                <a:gd name="T37" fmla="*/ 341 h 567"/>
                <a:gd name="T38" fmla="*/ 397 w 397"/>
                <a:gd name="T39" fmla="*/ 341 h 567"/>
                <a:gd name="T40" fmla="*/ 397 w 397"/>
                <a:gd name="T41" fmla="*/ 454 h 567"/>
                <a:gd name="T42" fmla="*/ 340 w 397"/>
                <a:gd name="T43" fmla="*/ 454 h 567"/>
                <a:gd name="T44" fmla="*/ 340 w 397"/>
                <a:gd name="T4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97" h="567">
                  <a:moveTo>
                    <a:pt x="340" y="567"/>
                  </a:moveTo>
                  <a:lnTo>
                    <a:pt x="227" y="567"/>
                  </a:lnTo>
                  <a:lnTo>
                    <a:pt x="227" y="511"/>
                  </a:lnTo>
                  <a:lnTo>
                    <a:pt x="170" y="511"/>
                  </a:lnTo>
                  <a:lnTo>
                    <a:pt x="170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1"/>
                  </a:lnTo>
                  <a:lnTo>
                    <a:pt x="57" y="171"/>
                  </a:lnTo>
                  <a:lnTo>
                    <a:pt x="57" y="114"/>
                  </a:lnTo>
                  <a:lnTo>
                    <a:pt x="113" y="114"/>
                  </a:lnTo>
                  <a:lnTo>
                    <a:pt x="113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340" y="454"/>
                  </a:lnTo>
                  <a:lnTo>
                    <a:pt x="340" y="56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3" name="Freeform 309"/>
            <p:cNvSpPr>
              <a:spLocks/>
            </p:cNvSpPr>
            <p:nvPr/>
          </p:nvSpPr>
          <p:spPr bwMode="auto">
            <a:xfrm>
              <a:off x="1153" y="5676"/>
              <a:ext cx="340" cy="341"/>
            </a:xfrm>
            <a:custGeom>
              <a:avLst/>
              <a:gdLst>
                <a:gd name="T0" fmla="*/ 340 w 340"/>
                <a:gd name="T1" fmla="*/ 170 h 341"/>
                <a:gd name="T2" fmla="*/ 283 w 340"/>
                <a:gd name="T3" fmla="*/ 170 h 341"/>
                <a:gd name="T4" fmla="*/ 283 w 340"/>
                <a:gd name="T5" fmla="*/ 341 h 341"/>
                <a:gd name="T6" fmla="*/ 113 w 340"/>
                <a:gd name="T7" fmla="*/ 341 h 341"/>
                <a:gd name="T8" fmla="*/ 113 w 340"/>
                <a:gd name="T9" fmla="*/ 284 h 341"/>
                <a:gd name="T10" fmla="*/ 0 w 340"/>
                <a:gd name="T11" fmla="*/ 284 h 341"/>
                <a:gd name="T12" fmla="*/ 0 w 340"/>
                <a:gd name="T13" fmla="*/ 57 h 341"/>
                <a:gd name="T14" fmla="*/ 57 w 340"/>
                <a:gd name="T15" fmla="*/ 57 h 341"/>
                <a:gd name="T16" fmla="*/ 57 w 340"/>
                <a:gd name="T17" fmla="*/ 0 h 341"/>
                <a:gd name="T18" fmla="*/ 170 w 340"/>
                <a:gd name="T19" fmla="*/ 0 h 341"/>
                <a:gd name="T20" fmla="*/ 170 w 340"/>
                <a:gd name="T21" fmla="*/ 57 h 341"/>
                <a:gd name="T22" fmla="*/ 283 w 340"/>
                <a:gd name="T23" fmla="*/ 57 h 341"/>
                <a:gd name="T24" fmla="*/ 283 w 340"/>
                <a:gd name="T25" fmla="*/ 114 h 341"/>
                <a:gd name="T26" fmla="*/ 340 w 340"/>
                <a:gd name="T27" fmla="*/ 114 h 341"/>
                <a:gd name="T28" fmla="*/ 340 w 340"/>
                <a:gd name="T29" fmla="*/ 17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0" h="341">
                  <a:moveTo>
                    <a:pt x="340" y="170"/>
                  </a:moveTo>
                  <a:lnTo>
                    <a:pt x="283" y="170"/>
                  </a:lnTo>
                  <a:lnTo>
                    <a:pt x="283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0" y="284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83" y="57"/>
                  </a:lnTo>
                  <a:lnTo>
                    <a:pt x="283" y="114"/>
                  </a:lnTo>
                  <a:lnTo>
                    <a:pt x="340" y="114"/>
                  </a:lnTo>
                  <a:lnTo>
                    <a:pt x="340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4" name="Freeform 310"/>
            <p:cNvSpPr>
              <a:spLocks/>
            </p:cNvSpPr>
            <p:nvPr/>
          </p:nvSpPr>
          <p:spPr bwMode="auto">
            <a:xfrm>
              <a:off x="1436" y="5846"/>
              <a:ext cx="227" cy="284"/>
            </a:xfrm>
            <a:custGeom>
              <a:avLst/>
              <a:gdLst>
                <a:gd name="T0" fmla="*/ 0 w 227"/>
                <a:gd name="T1" fmla="*/ 0 h 284"/>
                <a:gd name="T2" fmla="*/ 0 w 227"/>
                <a:gd name="T3" fmla="*/ 227 h 284"/>
                <a:gd name="T4" fmla="*/ 57 w 227"/>
                <a:gd name="T5" fmla="*/ 227 h 284"/>
                <a:gd name="T6" fmla="*/ 57 w 227"/>
                <a:gd name="T7" fmla="*/ 284 h 284"/>
                <a:gd name="T8" fmla="*/ 114 w 227"/>
                <a:gd name="T9" fmla="*/ 284 h 284"/>
                <a:gd name="T10" fmla="*/ 114 w 227"/>
                <a:gd name="T11" fmla="*/ 227 h 284"/>
                <a:gd name="T12" fmla="*/ 170 w 227"/>
                <a:gd name="T13" fmla="*/ 227 h 284"/>
                <a:gd name="T14" fmla="*/ 170 w 227"/>
                <a:gd name="T15" fmla="*/ 284 h 284"/>
                <a:gd name="T16" fmla="*/ 227 w 227"/>
                <a:gd name="T17" fmla="*/ 284 h 284"/>
                <a:gd name="T18" fmla="*/ 227 w 227"/>
                <a:gd name="T19" fmla="*/ 171 h 284"/>
                <a:gd name="T20" fmla="*/ 170 w 227"/>
                <a:gd name="T21" fmla="*/ 171 h 284"/>
                <a:gd name="T22" fmla="*/ 170 w 227"/>
                <a:gd name="T23" fmla="*/ 114 h 284"/>
                <a:gd name="T24" fmla="*/ 114 w 227"/>
                <a:gd name="T25" fmla="*/ 114 h 284"/>
                <a:gd name="T26" fmla="*/ 114 w 227"/>
                <a:gd name="T27" fmla="*/ 0 h 284"/>
                <a:gd name="T28" fmla="*/ 0 w 227"/>
                <a:gd name="T29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27" h="284">
                  <a:moveTo>
                    <a:pt x="0" y="0"/>
                  </a:moveTo>
                  <a:lnTo>
                    <a:pt x="0" y="227"/>
                  </a:lnTo>
                  <a:lnTo>
                    <a:pt x="57" y="227"/>
                  </a:lnTo>
                  <a:lnTo>
                    <a:pt x="57" y="284"/>
                  </a:lnTo>
                  <a:lnTo>
                    <a:pt x="114" y="284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284"/>
                  </a:lnTo>
                  <a:lnTo>
                    <a:pt x="227" y="284"/>
                  </a:lnTo>
                  <a:lnTo>
                    <a:pt x="227" y="171"/>
                  </a:lnTo>
                  <a:lnTo>
                    <a:pt x="170" y="171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695" name="Freeform 311"/>
            <p:cNvSpPr>
              <a:spLocks/>
            </p:cNvSpPr>
            <p:nvPr/>
          </p:nvSpPr>
          <p:spPr bwMode="auto">
            <a:xfrm>
              <a:off x="1266" y="6017"/>
              <a:ext cx="454" cy="567"/>
            </a:xfrm>
            <a:custGeom>
              <a:avLst/>
              <a:gdLst>
                <a:gd name="T0" fmla="*/ 0 w 454"/>
                <a:gd name="T1" fmla="*/ 0 h 567"/>
                <a:gd name="T2" fmla="*/ 0 w 454"/>
                <a:gd name="T3" fmla="*/ 170 h 567"/>
                <a:gd name="T4" fmla="*/ 57 w 454"/>
                <a:gd name="T5" fmla="*/ 170 h 567"/>
                <a:gd name="T6" fmla="*/ 57 w 454"/>
                <a:gd name="T7" fmla="*/ 283 h 567"/>
                <a:gd name="T8" fmla="*/ 0 w 454"/>
                <a:gd name="T9" fmla="*/ 283 h 567"/>
                <a:gd name="T10" fmla="*/ 0 w 454"/>
                <a:gd name="T11" fmla="*/ 340 h 567"/>
                <a:gd name="T12" fmla="*/ 170 w 454"/>
                <a:gd name="T13" fmla="*/ 340 h 567"/>
                <a:gd name="T14" fmla="*/ 170 w 454"/>
                <a:gd name="T15" fmla="*/ 567 h 567"/>
                <a:gd name="T16" fmla="*/ 340 w 454"/>
                <a:gd name="T17" fmla="*/ 567 h 567"/>
                <a:gd name="T18" fmla="*/ 340 w 454"/>
                <a:gd name="T19" fmla="*/ 510 h 567"/>
                <a:gd name="T20" fmla="*/ 397 w 454"/>
                <a:gd name="T21" fmla="*/ 510 h 567"/>
                <a:gd name="T22" fmla="*/ 397 w 454"/>
                <a:gd name="T23" fmla="*/ 340 h 567"/>
                <a:gd name="T24" fmla="*/ 454 w 454"/>
                <a:gd name="T25" fmla="*/ 340 h 567"/>
                <a:gd name="T26" fmla="*/ 454 w 454"/>
                <a:gd name="T27" fmla="*/ 170 h 567"/>
                <a:gd name="T28" fmla="*/ 397 w 454"/>
                <a:gd name="T29" fmla="*/ 170 h 567"/>
                <a:gd name="T30" fmla="*/ 397 w 454"/>
                <a:gd name="T31" fmla="*/ 113 h 567"/>
                <a:gd name="T32" fmla="*/ 340 w 454"/>
                <a:gd name="T33" fmla="*/ 113 h 567"/>
                <a:gd name="T34" fmla="*/ 340 w 454"/>
                <a:gd name="T35" fmla="*/ 56 h 567"/>
                <a:gd name="T36" fmla="*/ 284 w 454"/>
                <a:gd name="T37" fmla="*/ 56 h 567"/>
                <a:gd name="T38" fmla="*/ 284 w 454"/>
                <a:gd name="T39" fmla="*/ 113 h 567"/>
                <a:gd name="T40" fmla="*/ 227 w 454"/>
                <a:gd name="T41" fmla="*/ 113 h 567"/>
                <a:gd name="T42" fmla="*/ 227 w 454"/>
                <a:gd name="T43" fmla="*/ 56 h 567"/>
                <a:gd name="T44" fmla="*/ 170 w 454"/>
                <a:gd name="T45" fmla="*/ 56 h 567"/>
                <a:gd name="T46" fmla="*/ 170 w 454"/>
                <a:gd name="T47" fmla="*/ 0 h 567"/>
                <a:gd name="T48" fmla="*/ 0 w 454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54" h="567">
                  <a:moveTo>
                    <a:pt x="0" y="0"/>
                  </a:moveTo>
                  <a:lnTo>
                    <a:pt x="0" y="170"/>
                  </a:lnTo>
                  <a:lnTo>
                    <a:pt x="57" y="170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340"/>
                  </a:lnTo>
                  <a:lnTo>
                    <a:pt x="170" y="340"/>
                  </a:lnTo>
                  <a:lnTo>
                    <a:pt x="170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397" y="510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284" y="56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170" y="56"/>
                  </a:lnTo>
                  <a:lnTo>
                    <a:pt x="170" y="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5507EF19-86CE-4874-8DA4-AEFF2C979E78}"/>
              </a:ext>
            </a:extLst>
          </p:cNvPr>
          <p:cNvSpPr txBox="1"/>
          <p:nvPr/>
        </p:nvSpPr>
        <p:spPr>
          <a:xfrm>
            <a:off x="165090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岐阜県</a:t>
            </a: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AF48B1B4-3FF4-4E5D-A889-AC7F5F0F02BC}"/>
              </a:ext>
            </a:extLst>
          </p:cNvPr>
          <p:cNvSpPr txBox="1"/>
          <p:nvPr/>
        </p:nvSpPr>
        <p:spPr>
          <a:xfrm>
            <a:off x="129812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93" name="直線コネクタ 92">
            <a:extLst>
              <a:ext uri="{FF2B5EF4-FFF2-40B4-BE49-F238E27FC236}">
                <a16:creationId xmlns:a16="http://schemas.microsoft.com/office/drawing/2014/main" id="{375BFC41-2B36-4EB6-A6B3-2F801EDCD8DE}"/>
              </a:ext>
            </a:extLst>
          </p:cNvPr>
          <p:cNvCxnSpPr/>
          <p:nvPr/>
        </p:nvCxnSpPr>
        <p:spPr>
          <a:xfrm>
            <a:off x="156701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BB8562DC-5BB8-484B-A124-50551B3D6C40}"/>
              </a:ext>
            </a:extLst>
          </p:cNvPr>
          <p:cNvGrpSpPr/>
          <p:nvPr/>
        </p:nvGrpSpPr>
        <p:grpSpPr>
          <a:xfrm>
            <a:off x="2686488" y="225288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0" name="四角形: 上の 2 つの角を丸める 49">
              <a:extLst>
                <a:ext uri="{FF2B5EF4-FFF2-40B4-BE49-F238E27FC236}">
                  <a16:creationId xmlns:a16="http://schemas.microsoft.com/office/drawing/2014/main" id="{273B41D1-884D-4C8A-99B0-FC5F4F8F11E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白川村</a:t>
              </a:r>
            </a:p>
          </p:txBody>
        </p:sp>
        <p:sp>
          <p:nvSpPr>
            <p:cNvPr id="51" name="四角形: 上の 2 つの角を丸める 50">
              <a:extLst>
                <a:ext uri="{FF2B5EF4-FFF2-40B4-BE49-F238E27FC236}">
                  <a16:creationId xmlns:a16="http://schemas.microsoft.com/office/drawing/2014/main" id="{BDAB9619-E872-4C2B-9DE7-F2D65307105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67850952-1046-4C81-ABE4-F5EB1CA438D2}"/>
              </a:ext>
            </a:extLst>
          </p:cNvPr>
          <p:cNvGrpSpPr/>
          <p:nvPr/>
        </p:nvGrpSpPr>
        <p:grpSpPr>
          <a:xfrm>
            <a:off x="4173912" y="142382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3" name="四角形: 上の 2 つの角を丸める 52">
              <a:extLst>
                <a:ext uri="{FF2B5EF4-FFF2-40B4-BE49-F238E27FC236}">
                  <a16:creationId xmlns:a16="http://schemas.microsoft.com/office/drawing/2014/main" id="{265CDE03-12C9-45F2-9311-EB91FA7874E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飛騨市</a:t>
              </a:r>
            </a:p>
          </p:txBody>
        </p:sp>
        <p:sp>
          <p:nvSpPr>
            <p:cNvPr id="54" name="四角形: 上の 2 つの角を丸める 53">
              <a:extLst>
                <a:ext uri="{FF2B5EF4-FFF2-40B4-BE49-F238E27FC236}">
                  <a16:creationId xmlns:a16="http://schemas.microsoft.com/office/drawing/2014/main" id="{F60D87BD-8815-460F-AF54-6077311D8DE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485E35F5-645B-4F10-AE49-E59E41A89A95}"/>
              </a:ext>
            </a:extLst>
          </p:cNvPr>
          <p:cNvGrpSpPr/>
          <p:nvPr/>
        </p:nvGrpSpPr>
        <p:grpSpPr>
          <a:xfrm>
            <a:off x="4698168" y="252110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6" name="四角形: 上の 2 つの角を丸める 55">
              <a:extLst>
                <a:ext uri="{FF2B5EF4-FFF2-40B4-BE49-F238E27FC236}">
                  <a16:creationId xmlns:a16="http://schemas.microsoft.com/office/drawing/2014/main" id="{AD115DFB-55A1-49D6-AE05-EE9CEC03D5F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高山市</a:t>
              </a:r>
            </a:p>
          </p:txBody>
        </p:sp>
        <p:sp>
          <p:nvSpPr>
            <p:cNvPr id="57" name="四角形: 上の 2 つの角を丸める 56">
              <a:extLst>
                <a:ext uri="{FF2B5EF4-FFF2-40B4-BE49-F238E27FC236}">
                  <a16:creationId xmlns:a16="http://schemas.microsoft.com/office/drawing/2014/main" id="{8155CBF3-1863-4A6D-84CA-F46BAF064B8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265E56C2-03D5-4EA6-A5DD-AF28EB4F1351}"/>
              </a:ext>
            </a:extLst>
          </p:cNvPr>
          <p:cNvGrpSpPr/>
          <p:nvPr/>
        </p:nvGrpSpPr>
        <p:grpSpPr>
          <a:xfrm>
            <a:off x="4429944" y="44596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3672291C-2BBA-414C-BC1C-894D33B484B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下呂市</a:t>
              </a:r>
            </a:p>
          </p:txBody>
        </p:sp>
        <p:sp>
          <p:nvSpPr>
            <p:cNvPr id="60" name="四角形: 上の 2 つの角を丸める 59">
              <a:extLst>
                <a:ext uri="{FF2B5EF4-FFF2-40B4-BE49-F238E27FC236}">
                  <a16:creationId xmlns:a16="http://schemas.microsoft.com/office/drawing/2014/main" id="{66B787CB-CB98-43E3-85BA-F2FC6F41183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700ED875-A38E-4CAA-AEDB-A8F637438993}"/>
              </a:ext>
            </a:extLst>
          </p:cNvPr>
          <p:cNvGrpSpPr/>
          <p:nvPr/>
        </p:nvGrpSpPr>
        <p:grpSpPr>
          <a:xfrm>
            <a:off x="3101016" y="44596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2" name="四角形: 上の 2 つの角を丸める 61">
              <a:extLst>
                <a:ext uri="{FF2B5EF4-FFF2-40B4-BE49-F238E27FC236}">
                  <a16:creationId xmlns:a16="http://schemas.microsoft.com/office/drawing/2014/main" id="{F0A2C046-7D86-46F5-A3B5-CFA86ED0F2D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郡上市</a:t>
              </a:r>
            </a:p>
          </p:txBody>
        </p:sp>
        <p:sp>
          <p:nvSpPr>
            <p:cNvPr id="63" name="四角形: 上の 2 つの角を丸める 62">
              <a:extLst>
                <a:ext uri="{FF2B5EF4-FFF2-40B4-BE49-F238E27FC236}">
                  <a16:creationId xmlns:a16="http://schemas.microsoft.com/office/drawing/2014/main" id="{66B5149E-8EA3-496D-ACB3-DCA466A84BF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2578F3C1-5AB9-4572-BD7F-247A1035C4CB}"/>
              </a:ext>
            </a:extLst>
          </p:cNvPr>
          <p:cNvGrpSpPr/>
          <p:nvPr/>
        </p:nvGrpSpPr>
        <p:grpSpPr>
          <a:xfrm>
            <a:off x="1996116" y="55931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5" name="四角形: 上の 2 つの角を丸める 64">
              <a:extLst>
                <a:ext uri="{FF2B5EF4-FFF2-40B4-BE49-F238E27FC236}">
                  <a16:creationId xmlns:a16="http://schemas.microsoft.com/office/drawing/2014/main" id="{41405F5C-352D-4F44-B5A2-4B8DA770E70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山県市</a:t>
              </a:r>
            </a:p>
          </p:txBody>
        </p:sp>
        <p:sp>
          <p:nvSpPr>
            <p:cNvPr id="66" name="四角形: 上の 2 つの角を丸める 65">
              <a:extLst>
                <a:ext uri="{FF2B5EF4-FFF2-40B4-BE49-F238E27FC236}">
                  <a16:creationId xmlns:a16="http://schemas.microsoft.com/office/drawing/2014/main" id="{901396F8-C016-4394-A82D-9E7FDDB99A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7" name="グループ化 66">
            <a:extLst>
              <a:ext uri="{FF2B5EF4-FFF2-40B4-BE49-F238E27FC236}">
                <a16:creationId xmlns:a16="http://schemas.microsoft.com/office/drawing/2014/main" id="{3AED7599-B3D6-4AE3-B0FC-8264BC023A59}"/>
              </a:ext>
            </a:extLst>
          </p:cNvPr>
          <p:cNvGrpSpPr/>
          <p:nvPr/>
        </p:nvGrpSpPr>
        <p:grpSpPr>
          <a:xfrm>
            <a:off x="1396041" y="51073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8" name="四角形: 上の 2 つの角を丸める 67">
              <a:extLst>
                <a:ext uri="{FF2B5EF4-FFF2-40B4-BE49-F238E27FC236}">
                  <a16:creationId xmlns:a16="http://schemas.microsoft.com/office/drawing/2014/main" id="{867834E8-5CD2-4133-B518-22E87AE5FF6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本巣市</a:t>
              </a:r>
            </a:p>
          </p:txBody>
        </p:sp>
        <p:sp>
          <p:nvSpPr>
            <p:cNvPr id="69" name="四角形: 上の 2 つの角を丸める 68">
              <a:extLst>
                <a:ext uri="{FF2B5EF4-FFF2-40B4-BE49-F238E27FC236}">
                  <a16:creationId xmlns:a16="http://schemas.microsoft.com/office/drawing/2014/main" id="{B6E3D2F5-77F7-4FFE-B75B-EBD52BB01DC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0" name="グループ化 69">
            <a:extLst>
              <a:ext uri="{FF2B5EF4-FFF2-40B4-BE49-F238E27FC236}">
                <a16:creationId xmlns:a16="http://schemas.microsoft.com/office/drawing/2014/main" id="{B6F9A8EE-D335-426C-9C8D-F29237AC820E}"/>
              </a:ext>
            </a:extLst>
          </p:cNvPr>
          <p:cNvGrpSpPr/>
          <p:nvPr/>
        </p:nvGrpSpPr>
        <p:grpSpPr>
          <a:xfrm>
            <a:off x="405441" y="51073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1D263AF4-EB7A-47C3-B61F-5F3B749609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揖斐川町</a:t>
              </a:r>
            </a:p>
          </p:txBody>
        </p:sp>
        <p:sp>
          <p:nvSpPr>
            <p:cNvPr id="72" name="四角形: 上の 2 つの角を丸める 71">
              <a:extLst>
                <a:ext uri="{FF2B5EF4-FFF2-40B4-BE49-F238E27FC236}">
                  <a16:creationId xmlns:a16="http://schemas.microsoft.com/office/drawing/2014/main" id="{2BB6F3CD-2A60-4B2C-AAF3-AB445B4F913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3" name="グループ化 72">
            <a:extLst>
              <a:ext uri="{FF2B5EF4-FFF2-40B4-BE49-F238E27FC236}">
                <a16:creationId xmlns:a16="http://schemas.microsoft.com/office/drawing/2014/main" id="{BC0392DA-C87C-40B3-B3DE-FDE304F5BF7E}"/>
              </a:ext>
            </a:extLst>
          </p:cNvPr>
          <p:cNvGrpSpPr/>
          <p:nvPr/>
        </p:nvGrpSpPr>
        <p:grpSpPr>
          <a:xfrm>
            <a:off x="4191819" y="53740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4" name="四角形: 上の 2 つの角を丸める 73">
              <a:extLst>
                <a:ext uri="{FF2B5EF4-FFF2-40B4-BE49-F238E27FC236}">
                  <a16:creationId xmlns:a16="http://schemas.microsoft.com/office/drawing/2014/main" id="{F77A1EEB-1E13-4C12-AE30-BBB90BDD71C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白川町</a:t>
              </a:r>
            </a:p>
          </p:txBody>
        </p:sp>
        <p:sp>
          <p:nvSpPr>
            <p:cNvPr id="75" name="四角形: 上の 2 つの角を丸める 74">
              <a:extLst>
                <a:ext uri="{FF2B5EF4-FFF2-40B4-BE49-F238E27FC236}">
                  <a16:creationId xmlns:a16="http://schemas.microsoft.com/office/drawing/2014/main" id="{8133C14D-3467-4F1D-A33A-DEDB5BA8082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7E67321A-D0C8-4901-94E4-07C180F2932E}"/>
              </a:ext>
            </a:extLst>
          </p:cNvPr>
          <p:cNvGrpSpPr/>
          <p:nvPr/>
        </p:nvGrpSpPr>
        <p:grpSpPr>
          <a:xfrm>
            <a:off x="4972869" y="53740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D9729A08-17B0-4C91-BE8D-37308E324B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東白川村</a:t>
              </a:r>
            </a:p>
          </p:txBody>
        </p:sp>
        <p:sp>
          <p:nvSpPr>
            <p:cNvPr id="78" name="四角形: 上の 2 つの角を丸める 77">
              <a:extLst>
                <a:ext uri="{FF2B5EF4-FFF2-40B4-BE49-F238E27FC236}">
                  <a16:creationId xmlns:a16="http://schemas.microsoft.com/office/drawing/2014/main" id="{E63DC3BE-3072-430D-B982-961A7FB3DF5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937D119D-8B66-4A2F-A6C2-A96F74110229}"/>
              </a:ext>
            </a:extLst>
          </p:cNvPr>
          <p:cNvGrpSpPr/>
          <p:nvPr/>
        </p:nvGrpSpPr>
        <p:grpSpPr>
          <a:xfrm>
            <a:off x="5744394" y="53740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0" name="四角形: 上の 2 つの角を丸める 79">
              <a:extLst>
                <a:ext uri="{FF2B5EF4-FFF2-40B4-BE49-F238E27FC236}">
                  <a16:creationId xmlns:a16="http://schemas.microsoft.com/office/drawing/2014/main" id="{D91DB50D-0FDC-4775-940B-ADA5C0443E8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中津川市</a:t>
              </a:r>
            </a:p>
          </p:txBody>
        </p:sp>
        <p:sp>
          <p:nvSpPr>
            <p:cNvPr id="81" name="四角形: 上の 2 つの角を丸める 80">
              <a:extLst>
                <a:ext uri="{FF2B5EF4-FFF2-40B4-BE49-F238E27FC236}">
                  <a16:creationId xmlns:a16="http://schemas.microsoft.com/office/drawing/2014/main" id="{81E549D6-49A1-429A-882C-F31133D4D75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1D8EC530-3E24-44A7-A87D-B08E3F1AAED0}"/>
              </a:ext>
            </a:extLst>
          </p:cNvPr>
          <p:cNvGrpSpPr/>
          <p:nvPr/>
        </p:nvGrpSpPr>
        <p:grpSpPr>
          <a:xfrm>
            <a:off x="5744394" y="76505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3" name="四角形: 上の 2 つの角を丸める 82">
              <a:extLst>
                <a:ext uri="{FF2B5EF4-FFF2-40B4-BE49-F238E27FC236}">
                  <a16:creationId xmlns:a16="http://schemas.microsoft.com/office/drawing/2014/main" id="{C77BBB92-6DA5-459A-AF09-0BFE6638B6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下呂市</a:t>
              </a:r>
            </a:p>
          </p:txBody>
        </p:sp>
        <p:sp>
          <p:nvSpPr>
            <p:cNvPr id="84" name="四角形: 上の 2 つの角を丸める 83">
              <a:extLst>
                <a:ext uri="{FF2B5EF4-FFF2-40B4-BE49-F238E27FC236}">
                  <a16:creationId xmlns:a16="http://schemas.microsoft.com/office/drawing/2014/main" id="{68886DCB-42C4-4FDC-9408-E052613C4A3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5" name="グループ化 84">
            <a:extLst>
              <a:ext uri="{FF2B5EF4-FFF2-40B4-BE49-F238E27FC236}">
                <a16:creationId xmlns:a16="http://schemas.microsoft.com/office/drawing/2014/main" id="{97E2E439-21DD-40CA-A29D-2E0BEB242BFA}"/>
              </a:ext>
            </a:extLst>
          </p:cNvPr>
          <p:cNvGrpSpPr/>
          <p:nvPr/>
        </p:nvGrpSpPr>
        <p:grpSpPr>
          <a:xfrm>
            <a:off x="99923" y="72951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6" name="四角形: 上の 2 つの角を丸める 85">
              <a:extLst>
                <a:ext uri="{FF2B5EF4-FFF2-40B4-BE49-F238E27FC236}">
                  <a16:creationId xmlns:a16="http://schemas.microsoft.com/office/drawing/2014/main" id="{113821F4-9490-43FD-AB78-21138C51252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関ヶ原町</a:t>
              </a:r>
            </a:p>
          </p:txBody>
        </p:sp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404D704B-A926-43BE-84C3-FA96DA74696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77CD1513-075C-4BBD-A774-A40F3D38765A}"/>
              </a:ext>
            </a:extLst>
          </p:cNvPr>
          <p:cNvGrpSpPr/>
          <p:nvPr/>
        </p:nvGrpSpPr>
        <p:grpSpPr>
          <a:xfrm>
            <a:off x="99923" y="778278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6C26FD03-4A78-48BE-BA8B-65B16F7CBB4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大垣市</a:t>
              </a:r>
            </a:p>
          </p:txBody>
        </p:sp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5B63611B-B6E2-469D-B47A-63AF5587B64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EB1219F9-7CEE-4331-914D-853B05D667BF}"/>
              </a:ext>
            </a:extLst>
          </p:cNvPr>
          <p:cNvGrpSpPr/>
          <p:nvPr/>
        </p:nvGrpSpPr>
        <p:grpSpPr>
          <a:xfrm>
            <a:off x="5074352" y="704853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5" name="四角形: 上の 2 つの角を丸める 94">
              <a:extLst>
                <a:ext uri="{FF2B5EF4-FFF2-40B4-BE49-F238E27FC236}">
                  <a16:creationId xmlns:a16="http://schemas.microsoft.com/office/drawing/2014/main" id="{B717969C-69A4-4F3C-B07A-0AFEB370743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瑞浪市</a:t>
              </a:r>
            </a:p>
          </p:txBody>
        </p:sp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426702BE-31DD-4B9B-9BE2-9CF64ED99B3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7" name="グループ化 96">
            <a:extLst>
              <a:ext uri="{FF2B5EF4-FFF2-40B4-BE49-F238E27FC236}">
                <a16:creationId xmlns:a16="http://schemas.microsoft.com/office/drawing/2014/main" id="{CDBFADB8-7F22-4FC2-A6C3-BF39A26BAA97}"/>
              </a:ext>
            </a:extLst>
          </p:cNvPr>
          <p:cNvGrpSpPr/>
          <p:nvPr/>
        </p:nvGrpSpPr>
        <p:grpSpPr>
          <a:xfrm>
            <a:off x="2750496" y="55931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8" name="四角形: 上の 2 つの角を丸める 97">
              <a:extLst>
                <a:ext uri="{FF2B5EF4-FFF2-40B4-BE49-F238E27FC236}">
                  <a16:creationId xmlns:a16="http://schemas.microsoft.com/office/drawing/2014/main" id="{D72CB822-4D3F-4184-9CB4-14B99BEA09D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美濃市</a:t>
              </a:r>
            </a:p>
          </p:txBody>
        </p:sp>
        <p:sp>
          <p:nvSpPr>
            <p:cNvPr id="99" name="四角形: 上の 2 つの角を丸める 98">
              <a:extLst>
                <a:ext uri="{FF2B5EF4-FFF2-40B4-BE49-F238E27FC236}">
                  <a16:creationId xmlns:a16="http://schemas.microsoft.com/office/drawing/2014/main" id="{5B859394-E373-4998-9354-8C7C14EE372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C49B91E4-7FF9-4EC1-944F-A286A9FE9FF2}"/>
              </a:ext>
            </a:extLst>
          </p:cNvPr>
          <p:cNvGrpSpPr/>
          <p:nvPr/>
        </p:nvGrpSpPr>
        <p:grpSpPr>
          <a:xfrm>
            <a:off x="3742239" y="58464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EA025982-6BFF-4F67-9633-6C4D2D5DE43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七宗町</a:t>
              </a:r>
            </a:p>
          </p:txBody>
        </p:sp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F5D5B00C-0CF3-42E5-9C0E-AF7ED0CC793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0728F56B-18B3-4358-888C-0C137DD7CAE3}"/>
              </a:ext>
            </a:extLst>
          </p:cNvPr>
          <p:cNvGrpSpPr/>
          <p:nvPr/>
        </p:nvGrpSpPr>
        <p:grpSpPr>
          <a:xfrm>
            <a:off x="3734619" y="6318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D930A2A9-3422-4353-8745-FAD45506060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川辺町</a:t>
              </a:r>
            </a:p>
          </p:txBody>
        </p:sp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05682785-00E4-4B48-8D5B-702997C3CA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3FC5A09E-06F9-4A5B-90ED-782406F62EBB}"/>
              </a:ext>
            </a:extLst>
          </p:cNvPr>
          <p:cNvGrpSpPr/>
          <p:nvPr/>
        </p:nvGrpSpPr>
        <p:grpSpPr>
          <a:xfrm>
            <a:off x="4515669" y="6318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9A416DC8-D16F-417D-84D9-171929A0240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八百津町</a:t>
              </a:r>
            </a:p>
          </p:txBody>
        </p:sp>
        <p:sp>
          <p:nvSpPr>
            <p:cNvPr id="108" name="四角形: 上の 2 つの角を丸める 107">
              <a:extLst>
                <a:ext uri="{FF2B5EF4-FFF2-40B4-BE49-F238E27FC236}">
                  <a16:creationId xmlns:a16="http://schemas.microsoft.com/office/drawing/2014/main" id="{37793E3D-E234-49ED-9982-DB89D7DE176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6BC25737-7884-49F1-92B5-63566DDD7FC9}"/>
              </a:ext>
            </a:extLst>
          </p:cNvPr>
          <p:cNvGrpSpPr/>
          <p:nvPr/>
        </p:nvGrpSpPr>
        <p:grpSpPr>
          <a:xfrm>
            <a:off x="4309929" y="68751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0" name="四角形: 上の 2 つの角を丸める 109">
              <a:extLst>
                <a:ext uri="{FF2B5EF4-FFF2-40B4-BE49-F238E27FC236}">
                  <a16:creationId xmlns:a16="http://schemas.microsoft.com/office/drawing/2014/main" id="{F44D7D66-EFFD-45AC-AA7B-837C1F2BC61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御嵩町</a:t>
              </a:r>
            </a:p>
          </p:txBody>
        </p:sp>
        <p:sp>
          <p:nvSpPr>
            <p:cNvPr id="111" name="四角形: 上の 2 つの角を丸める 110">
              <a:extLst>
                <a:ext uri="{FF2B5EF4-FFF2-40B4-BE49-F238E27FC236}">
                  <a16:creationId xmlns:a16="http://schemas.microsoft.com/office/drawing/2014/main" id="{607AE57F-BD30-4426-ABE6-785596D12ED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2" name="グループ化 111">
            <a:extLst>
              <a:ext uri="{FF2B5EF4-FFF2-40B4-BE49-F238E27FC236}">
                <a16:creationId xmlns:a16="http://schemas.microsoft.com/office/drawing/2014/main" id="{C86547FF-01C0-4823-AA7A-C9059F5321A3}"/>
              </a:ext>
            </a:extLst>
          </p:cNvPr>
          <p:cNvGrpSpPr/>
          <p:nvPr/>
        </p:nvGrpSpPr>
        <p:grpSpPr>
          <a:xfrm>
            <a:off x="4309929" y="73552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3" name="四角形: 上の 2 つの角を丸める 112">
              <a:extLst>
                <a:ext uri="{FF2B5EF4-FFF2-40B4-BE49-F238E27FC236}">
                  <a16:creationId xmlns:a16="http://schemas.microsoft.com/office/drawing/2014/main" id="{E413D7CD-F6FC-4172-B97E-33E815F25F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土岐市</a:t>
              </a:r>
            </a:p>
          </p:txBody>
        </p:sp>
        <p:sp>
          <p:nvSpPr>
            <p:cNvPr id="114" name="四角形: 上の 2 つの角を丸める 113">
              <a:extLst>
                <a:ext uri="{FF2B5EF4-FFF2-40B4-BE49-F238E27FC236}">
                  <a16:creationId xmlns:a16="http://schemas.microsoft.com/office/drawing/2014/main" id="{3EDDACD1-1E61-44B6-8220-AB9B732264F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5" name="グループ化 114">
            <a:extLst>
              <a:ext uri="{FF2B5EF4-FFF2-40B4-BE49-F238E27FC236}">
                <a16:creationId xmlns:a16="http://schemas.microsoft.com/office/drawing/2014/main" id="{E2FE2B30-E357-485C-9030-3D9175533DD7}"/>
              </a:ext>
            </a:extLst>
          </p:cNvPr>
          <p:cNvGrpSpPr/>
          <p:nvPr/>
        </p:nvGrpSpPr>
        <p:grpSpPr>
          <a:xfrm>
            <a:off x="700716" y="63551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D1D85DBB-1185-42C1-AF54-0C348A84D8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池田町</a:t>
              </a:r>
            </a:p>
          </p:txBody>
        </p:sp>
        <p:sp>
          <p:nvSpPr>
            <p:cNvPr id="117" name="四角形: 上の 2 つの角を丸める 116">
              <a:extLst>
                <a:ext uri="{FF2B5EF4-FFF2-40B4-BE49-F238E27FC236}">
                  <a16:creationId xmlns:a16="http://schemas.microsoft.com/office/drawing/2014/main" id="{DDE4B57A-15A2-4C1F-868A-2A5AC2AAF2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8" name="グループ化 117">
            <a:extLst>
              <a:ext uri="{FF2B5EF4-FFF2-40B4-BE49-F238E27FC236}">
                <a16:creationId xmlns:a16="http://schemas.microsoft.com/office/drawing/2014/main" id="{E50D1CC6-2526-4F64-B241-ABF482FC1984}"/>
              </a:ext>
            </a:extLst>
          </p:cNvPr>
          <p:cNvGrpSpPr/>
          <p:nvPr/>
        </p:nvGrpSpPr>
        <p:grpSpPr>
          <a:xfrm>
            <a:off x="1455096" y="63551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9303AF10-7076-4253-85CD-ED280336243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大野町</a:t>
              </a:r>
            </a:p>
          </p:txBody>
        </p:sp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AE59243C-1A8A-4BF7-A153-037604A870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5614019B-E5B9-4F8A-8419-BB7627A85CC2}"/>
              </a:ext>
            </a:extLst>
          </p:cNvPr>
          <p:cNvGrpSpPr/>
          <p:nvPr/>
        </p:nvGrpSpPr>
        <p:grpSpPr>
          <a:xfrm>
            <a:off x="2209476" y="61569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A4399685-2AB9-4274-AB57-25FA6C7EC36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岐阜市</a:t>
              </a:r>
            </a:p>
          </p:txBody>
        </p:sp>
        <p:sp>
          <p:nvSpPr>
            <p:cNvPr id="123" name="四角形: 上の 2 つの角を丸める 122">
              <a:extLst>
                <a:ext uri="{FF2B5EF4-FFF2-40B4-BE49-F238E27FC236}">
                  <a16:creationId xmlns:a16="http://schemas.microsoft.com/office/drawing/2014/main" id="{E5D47D57-4D8C-4406-B791-16FA851F4E6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BA95D580-911B-4110-8CE6-5814652838F9}"/>
              </a:ext>
            </a:extLst>
          </p:cNvPr>
          <p:cNvGrpSpPr/>
          <p:nvPr/>
        </p:nvGrpSpPr>
        <p:grpSpPr>
          <a:xfrm>
            <a:off x="2963856" y="61569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76C3D643-CFDE-4D84-AB59-6B92B1C4D8A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関市</a:t>
              </a:r>
            </a:p>
          </p:txBody>
        </p:sp>
        <p:sp>
          <p:nvSpPr>
            <p:cNvPr id="126" name="四角形: 上の 2 つの角を丸める 125">
              <a:extLst>
                <a:ext uri="{FF2B5EF4-FFF2-40B4-BE49-F238E27FC236}">
                  <a16:creationId xmlns:a16="http://schemas.microsoft.com/office/drawing/2014/main" id="{2479C47A-558C-49DF-BCE5-5A0ECE77A39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7" name="グループ化 126">
            <a:extLst>
              <a:ext uri="{FF2B5EF4-FFF2-40B4-BE49-F238E27FC236}">
                <a16:creationId xmlns:a16="http://schemas.microsoft.com/office/drawing/2014/main" id="{3F0316D3-A292-408F-926F-4A26036C551A}"/>
              </a:ext>
            </a:extLst>
          </p:cNvPr>
          <p:cNvGrpSpPr/>
          <p:nvPr/>
        </p:nvGrpSpPr>
        <p:grpSpPr>
          <a:xfrm>
            <a:off x="2756955" y="66600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8" name="四角形: 上の 2 つの角を丸める 127">
              <a:extLst>
                <a:ext uri="{FF2B5EF4-FFF2-40B4-BE49-F238E27FC236}">
                  <a16:creationId xmlns:a16="http://schemas.microsoft.com/office/drawing/2014/main" id="{2CCD2D39-E2B6-4B0A-A85B-B898CF3DD97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富加町</a:t>
              </a:r>
            </a:p>
          </p:txBody>
        </p:sp>
        <p:sp>
          <p:nvSpPr>
            <p:cNvPr id="129" name="四角形: 上の 2 つの角を丸める 128">
              <a:extLst>
                <a:ext uri="{FF2B5EF4-FFF2-40B4-BE49-F238E27FC236}">
                  <a16:creationId xmlns:a16="http://schemas.microsoft.com/office/drawing/2014/main" id="{5185A65F-4234-4340-8D69-50E7047E4D6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0" name="グループ化 129">
            <a:extLst>
              <a:ext uri="{FF2B5EF4-FFF2-40B4-BE49-F238E27FC236}">
                <a16:creationId xmlns:a16="http://schemas.microsoft.com/office/drawing/2014/main" id="{C12ACCC2-F37F-4E15-980A-0090E423D117}"/>
              </a:ext>
            </a:extLst>
          </p:cNvPr>
          <p:cNvGrpSpPr/>
          <p:nvPr/>
        </p:nvGrpSpPr>
        <p:grpSpPr>
          <a:xfrm>
            <a:off x="3511335" y="678945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1" name="四角形: 上の 2 つの角を丸める 130">
              <a:extLst>
                <a:ext uri="{FF2B5EF4-FFF2-40B4-BE49-F238E27FC236}">
                  <a16:creationId xmlns:a16="http://schemas.microsoft.com/office/drawing/2014/main" id="{4EA213BA-FF56-4900-B5D7-4C6CB7AA3A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美濃加茂市</a:t>
              </a:r>
            </a:p>
          </p:txBody>
        </p:sp>
        <p:sp>
          <p:nvSpPr>
            <p:cNvPr id="132" name="四角形: 上の 2 つの角を丸める 131">
              <a:extLst>
                <a:ext uri="{FF2B5EF4-FFF2-40B4-BE49-F238E27FC236}">
                  <a16:creationId xmlns:a16="http://schemas.microsoft.com/office/drawing/2014/main" id="{AC6EBED9-CAC1-424C-8208-63F79499CEC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3" name="グループ化 132">
            <a:extLst>
              <a:ext uri="{FF2B5EF4-FFF2-40B4-BE49-F238E27FC236}">
                <a16:creationId xmlns:a16="http://schemas.microsoft.com/office/drawing/2014/main" id="{FBD01D2A-118D-47BE-965E-4B6DE1E43BE3}"/>
              </a:ext>
            </a:extLst>
          </p:cNvPr>
          <p:cNvGrpSpPr/>
          <p:nvPr/>
        </p:nvGrpSpPr>
        <p:grpSpPr>
          <a:xfrm>
            <a:off x="2756955" y="712487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4" name="四角形: 上の 2 つの角を丸める 133">
              <a:extLst>
                <a:ext uri="{FF2B5EF4-FFF2-40B4-BE49-F238E27FC236}">
                  <a16:creationId xmlns:a16="http://schemas.microsoft.com/office/drawing/2014/main" id="{61CDFBF1-E7EB-475B-B14C-9AA2E41AC25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坂祝町</a:t>
              </a:r>
            </a:p>
          </p:txBody>
        </p:sp>
        <p:sp>
          <p:nvSpPr>
            <p:cNvPr id="135" name="四角形: 上の 2 つの角を丸める 134">
              <a:extLst>
                <a:ext uri="{FF2B5EF4-FFF2-40B4-BE49-F238E27FC236}">
                  <a16:creationId xmlns:a16="http://schemas.microsoft.com/office/drawing/2014/main" id="{74A78206-4754-4D9E-BC73-886F127BCE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9BBB3310-A6B5-4485-ABF0-01054398090E}"/>
              </a:ext>
            </a:extLst>
          </p:cNvPr>
          <p:cNvGrpSpPr/>
          <p:nvPr/>
        </p:nvGrpSpPr>
        <p:grpSpPr>
          <a:xfrm>
            <a:off x="3511335" y="725427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84A6947A-6C87-464B-871D-7FDD34BA61D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可児市</a:t>
              </a:r>
            </a:p>
          </p:txBody>
        </p:sp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14FC11FC-6C14-450A-8A89-36B825677E5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B904186E-A5E3-4E07-A102-B3D9CE07A46B}"/>
              </a:ext>
            </a:extLst>
          </p:cNvPr>
          <p:cNvGrpSpPr/>
          <p:nvPr/>
        </p:nvGrpSpPr>
        <p:grpSpPr>
          <a:xfrm>
            <a:off x="2756955" y="759731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EA618E37-E89C-4A23-831E-B1960A5E9B0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各務原市</a:t>
              </a:r>
            </a:p>
          </p:txBody>
        </p:sp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F596CC18-3473-44DC-B721-923355D73B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2" name="グループ化 141">
            <a:extLst>
              <a:ext uri="{FF2B5EF4-FFF2-40B4-BE49-F238E27FC236}">
                <a16:creationId xmlns:a16="http://schemas.microsoft.com/office/drawing/2014/main" id="{AC28415F-AFF7-4D9C-93EB-3FF6F6C057DB}"/>
              </a:ext>
            </a:extLst>
          </p:cNvPr>
          <p:cNvGrpSpPr/>
          <p:nvPr/>
        </p:nvGrpSpPr>
        <p:grpSpPr>
          <a:xfrm>
            <a:off x="3511335" y="77267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3" name="四角形: 上の 2 つの角を丸める 142">
              <a:extLst>
                <a:ext uri="{FF2B5EF4-FFF2-40B4-BE49-F238E27FC236}">
                  <a16:creationId xmlns:a16="http://schemas.microsoft.com/office/drawing/2014/main" id="{4DBCECBA-C200-48F2-B47E-4131E291EA0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多治見市</a:t>
              </a:r>
            </a:p>
          </p:txBody>
        </p:sp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715A5F4D-685B-41FD-AE5D-53FCA39A94B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5" name="グループ化 144">
            <a:extLst>
              <a:ext uri="{FF2B5EF4-FFF2-40B4-BE49-F238E27FC236}">
                <a16:creationId xmlns:a16="http://schemas.microsoft.com/office/drawing/2014/main" id="{5FDDD817-5215-4038-9B57-735E3C3C3057}"/>
              </a:ext>
            </a:extLst>
          </p:cNvPr>
          <p:cNvGrpSpPr/>
          <p:nvPr/>
        </p:nvGrpSpPr>
        <p:grpSpPr>
          <a:xfrm>
            <a:off x="427539" y="681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DCD53268-1301-411B-91A8-F823E4372D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垂井町</a:t>
              </a:r>
            </a:p>
          </p:txBody>
        </p:sp>
        <p:sp>
          <p:nvSpPr>
            <p:cNvPr id="147" name="四角形: 上の 2 つの角を丸める 146">
              <a:extLst>
                <a:ext uri="{FF2B5EF4-FFF2-40B4-BE49-F238E27FC236}">
                  <a16:creationId xmlns:a16="http://schemas.microsoft.com/office/drawing/2014/main" id="{09A8D730-E7EC-4FC8-8FC4-F6753935F70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8" name="グループ化 147">
            <a:extLst>
              <a:ext uri="{FF2B5EF4-FFF2-40B4-BE49-F238E27FC236}">
                <a16:creationId xmlns:a16="http://schemas.microsoft.com/office/drawing/2014/main" id="{F550EAA2-15CB-4526-9B9C-429148039825}"/>
              </a:ext>
            </a:extLst>
          </p:cNvPr>
          <p:cNvGrpSpPr/>
          <p:nvPr/>
        </p:nvGrpSpPr>
        <p:grpSpPr>
          <a:xfrm>
            <a:off x="1208589" y="681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39BF0759-55CA-49BE-8F0A-382CBFEE66C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神戸町</a:t>
              </a:r>
            </a:p>
          </p:txBody>
        </p:sp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39726BB9-9946-420C-8FB7-7370FC0B60B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5994553C-C136-4530-830E-3518AFADCA6D}"/>
              </a:ext>
            </a:extLst>
          </p:cNvPr>
          <p:cNvGrpSpPr/>
          <p:nvPr/>
        </p:nvGrpSpPr>
        <p:grpSpPr>
          <a:xfrm>
            <a:off x="1980114" y="681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A778E180-35A4-4D24-BF04-BB4E17842BE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北方町</a:t>
              </a:r>
            </a:p>
          </p:txBody>
        </p:sp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4900145C-5B2F-4759-8C97-DEB6A836D0F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4" name="グループ化 153">
            <a:extLst>
              <a:ext uri="{FF2B5EF4-FFF2-40B4-BE49-F238E27FC236}">
                <a16:creationId xmlns:a16="http://schemas.microsoft.com/office/drawing/2014/main" id="{98BC8505-F2A8-404C-B631-E1555D2AB919}"/>
              </a:ext>
            </a:extLst>
          </p:cNvPr>
          <p:cNvGrpSpPr/>
          <p:nvPr/>
        </p:nvGrpSpPr>
        <p:grpSpPr>
          <a:xfrm>
            <a:off x="880410" y="728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5" name="四角形: 上の 2 つの角を丸める 154">
              <a:extLst>
                <a:ext uri="{FF2B5EF4-FFF2-40B4-BE49-F238E27FC236}">
                  <a16:creationId xmlns:a16="http://schemas.microsoft.com/office/drawing/2014/main" id="{3BE174F5-1CFF-42FC-8C90-178F85CEBF4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大垣市</a:t>
              </a:r>
            </a:p>
          </p:txBody>
        </p:sp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CADED386-E75F-4A37-B13F-8FD7326A093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7" name="グループ化 156">
            <a:extLst>
              <a:ext uri="{FF2B5EF4-FFF2-40B4-BE49-F238E27FC236}">
                <a16:creationId xmlns:a16="http://schemas.microsoft.com/office/drawing/2014/main" id="{EB027D82-767C-4D2E-B41D-6226C921179F}"/>
              </a:ext>
            </a:extLst>
          </p:cNvPr>
          <p:cNvGrpSpPr/>
          <p:nvPr/>
        </p:nvGrpSpPr>
        <p:grpSpPr>
          <a:xfrm>
            <a:off x="1651935" y="728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8" name="四角形: 上の 2 つの角を丸める 157">
              <a:extLst>
                <a:ext uri="{FF2B5EF4-FFF2-40B4-BE49-F238E27FC236}">
                  <a16:creationId xmlns:a16="http://schemas.microsoft.com/office/drawing/2014/main" id="{01C83B4C-7CAD-459C-AD81-D146F9BB9D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瑞穂市</a:t>
              </a:r>
            </a:p>
          </p:txBody>
        </p:sp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36DC33F0-8175-4596-A63F-E8A29D06178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0D14FB11-F98B-40B4-8847-00C1C9D09991}"/>
              </a:ext>
            </a:extLst>
          </p:cNvPr>
          <p:cNvGrpSpPr/>
          <p:nvPr/>
        </p:nvGrpSpPr>
        <p:grpSpPr>
          <a:xfrm>
            <a:off x="1200450" y="77590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1" name="四角形: 上の 2 つの角を丸める 160">
              <a:extLst>
                <a:ext uri="{FF2B5EF4-FFF2-40B4-BE49-F238E27FC236}">
                  <a16:creationId xmlns:a16="http://schemas.microsoft.com/office/drawing/2014/main" id="{6C163861-BB22-4D2C-A9E4-11FD146727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笠松町</a:t>
              </a:r>
            </a:p>
          </p:txBody>
        </p:sp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2A35EC27-E3B9-45EE-9BDA-A8BDA13A919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39CD175D-4671-4196-A8D5-507D88B19946}"/>
              </a:ext>
            </a:extLst>
          </p:cNvPr>
          <p:cNvGrpSpPr/>
          <p:nvPr/>
        </p:nvGrpSpPr>
        <p:grpSpPr>
          <a:xfrm>
            <a:off x="1971975" y="77590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665D3617-35D4-4491-A01E-6C72EE82889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岐南町</a:t>
              </a:r>
            </a:p>
          </p:txBody>
        </p:sp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F3D48DF1-05A3-458E-A3D5-16C4AC3ECEE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FF5AA89B-57C0-40BE-885B-4607FB9C8977}"/>
              </a:ext>
            </a:extLst>
          </p:cNvPr>
          <p:cNvGrpSpPr/>
          <p:nvPr/>
        </p:nvGrpSpPr>
        <p:grpSpPr>
          <a:xfrm>
            <a:off x="861879" y="82391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A1A17F5E-BEB5-4CB9-A1DD-277DFF5FB8E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養老町</a:t>
              </a:r>
            </a:p>
          </p:txBody>
        </p:sp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23726453-2757-46A4-BDB7-EDFBC71A57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9" name="グループ化 168">
            <a:extLst>
              <a:ext uri="{FF2B5EF4-FFF2-40B4-BE49-F238E27FC236}">
                <a16:creationId xmlns:a16="http://schemas.microsoft.com/office/drawing/2014/main" id="{0F474339-966A-4CA0-8DD7-1332AC9C058C}"/>
              </a:ext>
            </a:extLst>
          </p:cNvPr>
          <p:cNvGrpSpPr/>
          <p:nvPr/>
        </p:nvGrpSpPr>
        <p:grpSpPr>
          <a:xfrm>
            <a:off x="1642929" y="82391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4E60480E-9217-48EF-96A9-9185097B8FF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安八町</a:t>
              </a:r>
            </a:p>
          </p:txBody>
        </p:sp>
        <p:sp>
          <p:nvSpPr>
            <p:cNvPr id="171" name="四角形: 上の 2 つの角を丸める 170">
              <a:extLst>
                <a:ext uri="{FF2B5EF4-FFF2-40B4-BE49-F238E27FC236}">
                  <a16:creationId xmlns:a16="http://schemas.microsoft.com/office/drawing/2014/main" id="{1D47B4B2-0582-4C6B-A7AE-35F229172B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2" name="グループ化 171">
            <a:extLst>
              <a:ext uri="{FF2B5EF4-FFF2-40B4-BE49-F238E27FC236}">
                <a16:creationId xmlns:a16="http://schemas.microsoft.com/office/drawing/2014/main" id="{A7C198FB-CC96-4F4D-AC10-7D52867E280C}"/>
              </a:ext>
            </a:extLst>
          </p:cNvPr>
          <p:cNvGrpSpPr/>
          <p:nvPr/>
        </p:nvGrpSpPr>
        <p:grpSpPr>
          <a:xfrm>
            <a:off x="2414454" y="82391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3" name="四角形: 上の 2 つの角を丸める 172">
              <a:extLst>
                <a:ext uri="{FF2B5EF4-FFF2-40B4-BE49-F238E27FC236}">
                  <a16:creationId xmlns:a16="http://schemas.microsoft.com/office/drawing/2014/main" id="{361F590A-58DD-44BA-8660-0E982BBE34C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羽島市</a:t>
              </a:r>
            </a:p>
          </p:txBody>
        </p:sp>
        <p:sp>
          <p:nvSpPr>
            <p:cNvPr id="174" name="四角形: 上の 2 つの角を丸める 173">
              <a:extLst>
                <a:ext uri="{FF2B5EF4-FFF2-40B4-BE49-F238E27FC236}">
                  <a16:creationId xmlns:a16="http://schemas.microsoft.com/office/drawing/2014/main" id="{58F8527C-4C9B-45BF-9196-1D34B18D4D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5" name="グループ化 174">
            <a:extLst>
              <a:ext uri="{FF2B5EF4-FFF2-40B4-BE49-F238E27FC236}">
                <a16:creationId xmlns:a16="http://schemas.microsoft.com/office/drawing/2014/main" id="{AF901562-E712-412B-8C9A-29B829FF6E3C}"/>
              </a:ext>
            </a:extLst>
          </p:cNvPr>
          <p:cNvGrpSpPr/>
          <p:nvPr/>
        </p:nvGrpSpPr>
        <p:grpSpPr>
          <a:xfrm>
            <a:off x="1261929" y="87268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6" name="四角形: 上の 2 つの角を丸める 175">
              <a:extLst>
                <a:ext uri="{FF2B5EF4-FFF2-40B4-BE49-F238E27FC236}">
                  <a16:creationId xmlns:a16="http://schemas.microsoft.com/office/drawing/2014/main" id="{3C2622A5-48B6-42D6-B5C3-897C997B2DA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輪之内町</a:t>
              </a:r>
            </a:p>
          </p:txBody>
        </p:sp>
        <p:sp>
          <p:nvSpPr>
            <p:cNvPr id="177" name="四角形: 上の 2 つの角を丸める 176">
              <a:extLst>
                <a:ext uri="{FF2B5EF4-FFF2-40B4-BE49-F238E27FC236}">
                  <a16:creationId xmlns:a16="http://schemas.microsoft.com/office/drawing/2014/main" id="{6948493A-F021-4EAA-A356-1123B03FC0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8" name="グループ化 177">
            <a:extLst>
              <a:ext uri="{FF2B5EF4-FFF2-40B4-BE49-F238E27FC236}">
                <a16:creationId xmlns:a16="http://schemas.microsoft.com/office/drawing/2014/main" id="{99577149-69D3-4276-B8B5-080073D89F26}"/>
              </a:ext>
            </a:extLst>
          </p:cNvPr>
          <p:cNvGrpSpPr/>
          <p:nvPr/>
        </p:nvGrpSpPr>
        <p:grpSpPr>
          <a:xfrm>
            <a:off x="2033454" y="872683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4964B14A-F46A-464C-AE43-C006F094845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海津市</a:t>
              </a:r>
            </a:p>
          </p:txBody>
        </p:sp>
        <p:sp>
          <p:nvSpPr>
            <p:cNvPr id="180" name="四角形: 上の 2 つの角を丸める 179">
              <a:extLst>
                <a:ext uri="{FF2B5EF4-FFF2-40B4-BE49-F238E27FC236}">
                  <a16:creationId xmlns:a16="http://schemas.microsoft.com/office/drawing/2014/main" id="{D97DCD3E-5447-4AE6-93B5-ADE16153B01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857881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380</Words>
  <Application>Microsoft Office PowerPoint</Application>
  <PresentationFormat>A4 210 x 297 mm</PresentationFormat>
  <Paragraphs>356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dmap021_岐阜県の市町村別の数値入力データマップ</dc:title>
  <dc:subject>dmap021_岐阜県の市町村別の数値入力データマップ</dc:subject>
  <dc:creator>でじけろお</dc:creator>
  <cp:keywords/>
  <cp:lastModifiedBy/>
  <cp:revision>1</cp:revision>
  <dcterms:created xsi:type="dcterms:W3CDTF">2012-07-12T03:05:16Z</dcterms:created>
  <dcterms:modified xsi:type="dcterms:W3CDTF">2022-04-11T01:50:01Z</dcterms:modified>
  <cp:category/>
  <cp:version>1</cp:version>
</cp:coreProperties>
</file>

<file path=docProps/thumbnail.jpeg>
</file>