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9" r:id="rId2"/>
    <p:sldId id="347" r:id="rId3"/>
    <p:sldId id="256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EA90F297-13DC-408E-A94C-9FC60BD2FDAF}"/>
              </a:ext>
            </a:extLst>
          </p:cNvPr>
          <p:cNvSpPr/>
          <p:nvPr/>
        </p:nvSpPr>
        <p:spPr>
          <a:xfrm>
            <a:off x="1838758" y="295164"/>
            <a:ext cx="1124386" cy="1124387"/>
          </a:xfrm>
          <a:custGeom>
            <a:avLst/>
            <a:gdLst>
              <a:gd name="connsiteX0" fmla="*/ 1124386 w 1124386"/>
              <a:gd name="connsiteY0" fmla="*/ 0 h 1124387"/>
              <a:gd name="connsiteX1" fmla="*/ 681566 w 1124386"/>
              <a:gd name="connsiteY1" fmla="*/ 512682 h 1124387"/>
              <a:gd name="connsiteX2" fmla="*/ 690930 w 1124386"/>
              <a:gd name="connsiteY2" fmla="*/ 559063 h 1124387"/>
              <a:gd name="connsiteX3" fmla="*/ 680762 w 1124386"/>
              <a:gd name="connsiteY3" fmla="*/ 609430 h 1124387"/>
              <a:gd name="connsiteX4" fmla="*/ 680445 w 1124386"/>
              <a:gd name="connsiteY4" fmla="*/ 609900 h 1124387"/>
              <a:gd name="connsiteX5" fmla="*/ 1007411 w 1124386"/>
              <a:gd name="connsiteY5" fmla="*/ 1007411 h 1124387"/>
              <a:gd name="connsiteX6" fmla="*/ 608190 w 1124386"/>
              <a:gd name="connsiteY6" fmla="*/ 679040 h 1124387"/>
              <a:gd name="connsiteX7" fmla="*/ 561534 w 1124386"/>
              <a:gd name="connsiteY7" fmla="*/ 688459 h 1124387"/>
              <a:gd name="connsiteX8" fmla="*/ 515470 w 1124386"/>
              <a:gd name="connsiteY8" fmla="*/ 679159 h 1124387"/>
              <a:gd name="connsiteX9" fmla="*/ 0 w 1124386"/>
              <a:gd name="connsiteY9" fmla="*/ 1124387 h 1124387"/>
              <a:gd name="connsiteX10" fmla="*/ 443393 w 1124386"/>
              <a:gd name="connsiteY10" fmla="*/ 611041 h 1124387"/>
              <a:gd name="connsiteX11" fmla="*/ 442307 w 1124386"/>
              <a:gd name="connsiteY11" fmla="*/ 609430 h 1124387"/>
              <a:gd name="connsiteX12" fmla="*/ 432138 w 1124386"/>
              <a:gd name="connsiteY12" fmla="*/ 559063 h 1124387"/>
              <a:gd name="connsiteX13" fmla="*/ 441802 w 1124386"/>
              <a:gd name="connsiteY13" fmla="*/ 511200 h 1124387"/>
              <a:gd name="connsiteX14" fmla="*/ 120155 w 1124386"/>
              <a:gd name="connsiteY14" fmla="*/ 120155 h 1124387"/>
              <a:gd name="connsiteX15" fmla="*/ 509871 w 1124386"/>
              <a:gd name="connsiteY15" fmla="*/ 440710 h 1124387"/>
              <a:gd name="connsiteX16" fmla="*/ 511168 w 1124386"/>
              <a:gd name="connsiteY16" fmla="*/ 439836 h 1124387"/>
              <a:gd name="connsiteX17" fmla="*/ 561534 w 1124386"/>
              <a:gd name="connsiteY17" fmla="*/ 429667 h 1124387"/>
              <a:gd name="connsiteX18" fmla="*/ 611901 w 1124386"/>
              <a:gd name="connsiteY18" fmla="*/ 439836 h 1124387"/>
              <a:gd name="connsiteX19" fmla="*/ 613732 w 1124386"/>
              <a:gd name="connsiteY19" fmla="*/ 441070 h 1124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24386" h="1124387">
                <a:moveTo>
                  <a:pt x="1124386" y="0"/>
                </a:moveTo>
                <a:lnTo>
                  <a:pt x="681566" y="512682"/>
                </a:lnTo>
                <a:lnTo>
                  <a:pt x="690930" y="559063"/>
                </a:lnTo>
                <a:cubicBezTo>
                  <a:pt x="690930" y="576929"/>
                  <a:pt x="687309" y="593949"/>
                  <a:pt x="680762" y="609430"/>
                </a:cubicBezTo>
                <a:lnTo>
                  <a:pt x="680445" y="609900"/>
                </a:lnTo>
                <a:lnTo>
                  <a:pt x="1007411" y="1007411"/>
                </a:lnTo>
                <a:lnTo>
                  <a:pt x="608190" y="679040"/>
                </a:lnTo>
                <a:lnTo>
                  <a:pt x="561534" y="688459"/>
                </a:lnTo>
                <a:lnTo>
                  <a:pt x="515470" y="679159"/>
                </a:lnTo>
                <a:lnTo>
                  <a:pt x="0" y="1124387"/>
                </a:lnTo>
                <a:lnTo>
                  <a:pt x="443393" y="611041"/>
                </a:lnTo>
                <a:lnTo>
                  <a:pt x="442307" y="609430"/>
                </a:lnTo>
                <a:cubicBezTo>
                  <a:pt x="435759" y="593949"/>
                  <a:pt x="432138" y="576929"/>
                  <a:pt x="432138" y="559063"/>
                </a:cubicBezTo>
                <a:lnTo>
                  <a:pt x="441802" y="511200"/>
                </a:lnTo>
                <a:lnTo>
                  <a:pt x="120155" y="120155"/>
                </a:lnTo>
                <a:lnTo>
                  <a:pt x="509871" y="440710"/>
                </a:lnTo>
                <a:lnTo>
                  <a:pt x="511168" y="439836"/>
                </a:lnTo>
                <a:cubicBezTo>
                  <a:pt x="526648" y="433288"/>
                  <a:pt x="543669" y="429667"/>
                  <a:pt x="561534" y="429667"/>
                </a:cubicBezTo>
                <a:cubicBezTo>
                  <a:pt x="579400" y="429667"/>
                  <a:pt x="596420" y="433288"/>
                  <a:pt x="611901" y="439836"/>
                </a:cubicBezTo>
                <a:lnTo>
                  <a:pt x="613732" y="44107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45651EF6-CDF6-4CF1-94FA-526A4311C16C}"/>
              </a:ext>
            </a:extLst>
          </p:cNvPr>
          <p:cNvSpPr/>
          <p:nvPr/>
        </p:nvSpPr>
        <p:spPr>
          <a:xfrm>
            <a:off x="7683654" y="5753780"/>
            <a:ext cx="1459402" cy="975390"/>
          </a:xfrm>
          <a:custGeom>
            <a:avLst/>
            <a:gdLst>
              <a:gd name="connsiteX0" fmla="*/ 727453 w 1459402"/>
              <a:gd name="connsiteY0" fmla="*/ 0 h 975390"/>
              <a:gd name="connsiteX1" fmla="*/ 756646 w 1459402"/>
              <a:gd name="connsiteY1" fmla="*/ 399274 h 975390"/>
              <a:gd name="connsiteX2" fmla="*/ 777219 w 1459402"/>
              <a:gd name="connsiteY2" fmla="*/ 409164 h 975390"/>
              <a:gd name="connsiteX3" fmla="*/ 809469 w 1459402"/>
              <a:gd name="connsiteY3" fmla="*/ 448327 h 975390"/>
              <a:gd name="connsiteX4" fmla="*/ 810691 w 1459402"/>
              <a:gd name="connsiteY4" fmla="*/ 454379 h 975390"/>
              <a:gd name="connsiteX5" fmla="*/ 1459402 w 1459402"/>
              <a:gd name="connsiteY5" fmla="*/ 487694 h 975390"/>
              <a:gd name="connsiteX6" fmla="*/ 807060 w 1459402"/>
              <a:gd name="connsiteY6" fmla="*/ 521195 h 975390"/>
              <a:gd name="connsiteX7" fmla="*/ 790393 w 1459402"/>
              <a:gd name="connsiteY7" fmla="*/ 545915 h 975390"/>
              <a:gd name="connsiteX8" fmla="*/ 762099 w 1459402"/>
              <a:gd name="connsiteY8" fmla="*/ 564991 h 975390"/>
              <a:gd name="connsiteX9" fmla="*/ 757390 w 1459402"/>
              <a:gd name="connsiteY9" fmla="*/ 565942 h 975390"/>
              <a:gd name="connsiteX10" fmla="*/ 727453 w 1459402"/>
              <a:gd name="connsiteY10" fmla="*/ 975390 h 975390"/>
              <a:gd name="connsiteX11" fmla="*/ 697516 w 1459402"/>
              <a:gd name="connsiteY11" fmla="*/ 565942 h 975390"/>
              <a:gd name="connsiteX12" fmla="*/ 692805 w 1459402"/>
              <a:gd name="connsiteY12" fmla="*/ 564991 h 975390"/>
              <a:gd name="connsiteX13" fmla="*/ 664511 w 1459402"/>
              <a:gd name="connsiteY13" fmla="*/ 545915 h 975390"/>
              <a:gd name="connsiteX14" fmla="*/ 647683 w 1459402"/>
              <a:gd name="connsiteY14" fmla="*/ 520956 h 975390"/>
              <a:gd name="connsiteX15" fmla="*/ 0 w 1459402"/>
              <a:gd name="connsiteY15" fmla="*/ 487694 h 975390"/>
              <a:gd name="connsiteX16" fmla="*/ 644166 w 1459402"/>
              <a:gd name="connsiteY16" fmla="*/ 454613 h 975390"/>
              <a:gd name="connsiteX17" fmla="*/ 645435 w 1459402"/>
              <a:gd name="connsiteY17" fmla="*/ 448327 h 975390"/>
              <a:gd name="connsiteX18" fmla="*/ 677685 w 1459402"/>
              <a:gd name="connsiteY18" fmla="*/ 409164 h 975390"/>
              <a:gd name="connsiteX19" fmla="*/ 698260 w 1459402"/>
              <a:gd name="connsiteY19" fmla="*/ 399273 h 975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59402" h="975390">
                <a:moveTo>
                  <a:pt x="727453" y="0"/>
                </a:moveTo>
                <a:lnTo>
                  <a:pt x="756646" y="399274"/>
                </a:lnTo>
                <a:lnTo>
                  <a:pt x="777219" y="409164"/>
                </a:lnTo>
                <a:cubicBezTo>
                  <a:pt x="791426" y="418762"/>
                  <a:pt x="802713" y="432353"/>
                  <a:pt x="809469" y="448327"/>
                </a:cubicBezTo>
                <a:lnTo>
                  <a:pt x="810691" y="454379"/>
                </a:lnTo>
                <a:lnTo>
                  <a:pt x="1459402" y="487694"/>
                </a:lnTo>
                <a:lnTo>
                  <a:pt x="807060" y="521195"/>
                </a:lnTo>
                <a:lnTo>
                  <a:pt x="790393" y="545915"/>
                </a:lnTo>
                <a:cubicBezTo>
                  <a:pt x="782339" y="553969"/>
                  <a:pt x="772749" y="560487"/>
                  <a:pt x="762099" y="564991"/>
                </a:cubicBezTo>
                <a:lnTo>
                  <a:pt x="757390" y="565942"/>
                </a:lnTo>
                <a:lnTo>
                  <a:pt x="727453" y="975390"/>
                </a:lnTo>
                <a:lnTo>
                  <a:pt x="697516" y="565942"/>
                </a:lnTo>
                <a:lnTo>
                  <a:pt x="692805" y="564991"/>
                </a:lnTo>
                <a:cubicBezTo>
                  <a:pt x="682155" y="560487"/>
                  <a:pt x="672565" y="553969"/>
                  <a:pt x="664511" y="545915"/>
                </a:cubicBezTo>
                <a:lnTo>
                  <a:pt x="647683" y="520956"/>
                </a:lnTo>
                <a:lnTo>
                  <a:pt x="0" y="487694"/>
                </a:lnTo>
                <a:lnTo>
                  <a:pt x="644166" y="454613"/>
                </a:lnTo>
                <a:lnTo>
                  <a:pt x="645435" y="448327"/>
                </a:lnTo>
                <a:cubicBezTo>
                  <a:pt x="652192" y="432353"/>
                  <a:pt x="663478" y="418762"/>
                  <a:pt x="677685" y="409164"/>
                </a:cubicBezTo>
                <a:lnTo>
                  <a:pt x="698260" y="399273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9000DDDA-8787-44D7-9947-CD65166D5BE5}"/>
              </a:ext>
            </a:extLst>
          </p:cNvPr>
          <p:cNvSpPr/>
          <p:nvPr/>
        </p:nvSpPr>
        <p:spPr>
          <a:xfrm>
            <a:off x="9116820" y="2339308"/>
            <a:ext cx="199492" cy="487998"/>
          </a:xfrm>
          <a:custGeom>
            <a:avLst/>
            <a:gdLst>
              <a:gd name="connsiteX0" fmla="*/ 120949 w 242509"/>
              <a:gd name="connsiteY0" fmla="*/ 0 h 323485"/>
              <a:gd name="connsiteX1" fmla="*/ 143568 w 242509"/>
              <a:gd name="connsiteY1" fmla="*/ 50261 h 323485"/>
              <a:gd name="connsiteX2" fmla="*/ 229452 w 242509"/>
              <a:gd name="connsiteY2" fmla="*/ 153844 h 323485"/>
              <a:gd name="connsiteX3" fmla="*/ 242509 w 242509"/>
              <a:gd name="connsiteY3" fmla="*/ 162391 h 323485"/>
              <a:gd name="connsiteX4" fmla="*/ 193437 w 242509"/>
              <a:gd name="connsiteY4" fmla="*/ 204450 h 323485"/>
              <a:gd name="connsiteX5" fmla="*/ 143568 w 242509"/>
              <a:gd name="connsiteY5" fmla="*/ 273903 h 323485"/>
              <a:gd name="connsiteX6" fmla="*/ 121254 w 242509"/>
              <a:gd name="connsiteY6" fmla="*/ 323485 h 323485"/>
              <a:gd name="connsiteX7" fmla="*/ 98940 w 242509"/>
              <a:gd name="connsiteY7" fmla="*/ 273903 h 323485"/>
              <a:gd name="connsiteX8" fmla="*/ 49071 w 242509"/>
              <a:gd name="connsiteY8" fmla="*/ 204450 h 323485"/>
              <a:gd name="connsiteX9" fmla="*/ 0 w 242509"/>
              <a:gd name="connsiteY9" fmla="*/ 162391 h 323485"/>
              <a:gd name="connsiteX10" fmla="*/ 13056 w 242509"/>
              <a:gd name="connsiteY10" fmla="*/ 153844 h 323485"/>
              <a:gd name="connsiteX11" fmla="*/ 114867 w 242509"/>
              <a:gd name="connsiteY11" fmla="*/ 18643 h 323485"/>
              <a:gd name="connsiteX12" fmla="*/ 120949 w 242509"/>
              <a:gd name="connsiteY12" fmla="*/ 0 h 323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42509" h="323485">
                <a:moveTo>
                  <a:pt x="120949" y="0"/>
                </a:moveTo>
                <a:lnTo>
                  <a:pt x="143568" y="50261"/>
                </a:lnTo>
                <a:cubicBezTo>
                  <a:pt x="166425" y="91064"/>
                  <a:pt x="195621" y="126278"/>
                  <a:pt x="229452" y="153844"/>
                </a:cubicBezTo>
                <a:lnTo>
                  <a:pt x="242509" y="162391"/>
                </a:lnTo>
                <a:lnTo>
                  <a:pt x="193437" y="204450"/>
                </a:lnTo>
                <a:cubicBezTo>
                  <a:pt x="174615" y="225083"/>
                  <a:pt x="157853" y="248401"/>
                  <a:pt x="143568" y="273903"/>
                </a:cubicBezTo>
                <a:lnTo>
                  <a:pt x="121254" y="323485"/>
                </a:lnTo>
                <a:lnTo>
                  <a:pt x="98940" y="273903"/>
                </a:lnTo>
                <a:cubicBezTo>
                  <a:pt x="84655" y="248401"/>
                  <a:pt x="67893" y="225083"/>
                  <a:pt x="49071" y="204450"/>
                </a:cubicBezTo>
                <a:lnTo>
                  <a:pt x="0" y="162391"/>
                </a:lnTo>
                <a:lnTo>
                  <a:pt x="13056" y="153844"/>
                </a:lnTo>
                <a:cubicBezTo>
                  <a:pt x="55346" y="119386"/>
                  <a:pt x="90393" y="72980"/>
                  <a:pt x="114867" y="18643"/>
                </a:cubicBezTo>
                <a:lnTo>
                  <a:pt x="120949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9E6DB68C-7C6E-45B6-BA4E-25B8A0790CB5}"/>
              </a:ext>
            </a:extLst>
          </p:cNvPr>
          <p:cNvSpPr/>
          <p:nvPr/>
        </p:nvSpPr>
        <p:spPr>
          <a:xfrm>
            <a:off x="8826301" y="1371600"/>
            <a:ext cx="248688" cy="774202"/>
          </a:xfrm>
          <a:custGeom>
            <a:avLst/>
            <a:gdLst>
              <a:gd name="connsiteX0" fmla="*/ 157648 w 316100"/>
              <a:gd name="connsiteY0" fmla="*/ 0 h 678230"/>
              <a:gd name="connsiteX1" fmla="*/ 167187 w 316100"/>
              <a:gd name="connsiteY1" fmla="*/ 68872 h 678230"/>
              <a:gd name="connsiteX2" fmla="*/ 277436 w 316100"/>
              <a:gd name="connsiteY2" fmla="*/ 315982 h 678230"/>
              <a:gd name="connsiteX3" fmla="*/ 316100 w 316100"/>
              <a:gd name="connsiteY3" fmla="*/ 342884 h 678230"/>
              <a:gd name="connsiteX4" fmla="*/ 296470 w 316100"/>
              <a:gd name="connsiteY4" fmla="*/ 349536 h 678230"/>
              <a:gd name="connsiteX5" fmla="*/ 167187 w 316100"/>
              <a:gd name="connsiteY5" fmla="*/ 612261 h 678230"/>
              <a:gd name="connsiteX6" fmla="*/ 158050 w 316100"/>
              <a:gd name="connsiteY6" fmla="*/ 678230 h 678230"/>
              <a:gd name="connsiteX7" fmla="*/ 148914 w 316100"/>
              <a:gd name="connsiteY7" fmla="*/ 612261 h 678230"/>
              <a:gd name="connsiteX8" fmla="*/ 19631 w 316100"/>
              <a:gd name="connsiteY8" fmla="*/ 349536 h 678230"/>
              <a:gd name="connsiteX9" fmla="*/ 0 w 316100"/>
              <a:gd name="connsiteY9" fmla="*/ 342884 h 678230"/>
              <a:gd name="connsiteX10" fmla="*/ 38665 w 316100"/>
              <a:gd name="connsiteY10" fmla="*/ 315982 h 678230"/>
              <a:gd name="connsiteX11" fmla="*/ 155880 w 316100"/>
              <a:gd name="connsiteY11" fmla="*/ 26210 h 678230"/>
              <a:gd name="connsiteX12" fmla="*/ 157648 w 316100"/>
              <a:gd name="connsiteY12" fmla="*/ 0 h 678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6100" h="678230">
                <a:moveTo>
                  <a:pt x="157648" y="0"/>
                </a:moveTo>
                <a:lnTo>
                  <a:pt x="167187" y="68872"/>
                </a:lnTo>
                <a:cubicBezTo>
                  <a:pt x="188153" y="179979"/>
                  <a:pt x="227865" y="268988"/>
                  <a:pt x="277436" y="315982"/>
                </a:cubicBezTo>
                <a:lnTo>
                  <a:pt x="316100" y="342884"/>
                </a:lnTo>
                <a:lnTo>
                  <a:pt x="296470" y="349536"/>
                </a:lnTo>
                <a:cubicBezTo>
                  <a:pt x="238086" y="390238"/>
                  <a:pt x="190774" y="487266"/>
                  <a:pt x="167187" y="612261"/>
                </a:cubicBezTo>
                <a:lnTo>
                  <a:pt x="158050" y="678230"/>
                </a:lnTo>
                <a:lnTo>
                  <a:pt x="148914" y="612261"/>
                </a:lnTo>
                <a:cubicBezTo>
                  <a:pt x="125326" y="487266"/>
                  <a:pt x="78014" y="390238"/>
                  <a:pt x="19631" y="349536"/>
                </a:cubicBezTo>
                <a:lnTo>
                  <a:pt x="0" y="342884"/>
                </a:lnTo>
                <a:lnTo>
                  <a:pt x="38665" y="315982"/>
                </a:lnTo>
                <a:cubicBezTo>
                  <a:pt x="94432" y="263114"/>
                  <a:pt x="137721" y="157070"/>
                  <a:pt x="155880" y="26210"/>
                </a:cubicBezTo>
                <a:lnTo>
                  <a:pt x="157648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7288BA9A-5729-430B-863A-8245C81A3928}"/>
              </a:ext>
            </a:extLst>
          </p:cNvPr>
          <p:cNvSpPr/>
          <p:nvPr/>
        </p:nvSpPr>
        <p:spPr>
          <a:xfrm>
            <a:off x="9294547" y="1521784"/>
            <a:ext cx="256411" cy="576032"/>
          </a:xfrm>
          <a:custGeom>
            <a:avLst/>
            <a:gdLst>
              <a:gd name="connsiteX0" fmla="*/ 237605 w 475533"/>
              <a:gd name="connsiteY0" fmla="*/ 0 h 428746"/>
              <a:gd name="connsiteX1" fmla="*/ 253198 w 475533"/>
              <a:gd name="connsiteY1" fmla="*/ 41964 h 428746"/>
              <a:gd name="connsiteX2" fmla="*/ 389511 w 475533"/>
              <a:gd name="connsiteY2" fmla="*/ 180258 h 428746"/>
              <a:gd name="connsiteX3" fmla="*/ 475533 w 475533"/>
              <a:gd name="connsiteY3" fmla="*/ 214807 h 428746"/>
              <a:gd name="connsiteX4" fmla="*/ 453420 w 475533"/>
              <a:gd name="connsiteY4" fmla="*/ 220541 h 428746"/>
              <a:gd name="connsiteX5" fmla="*/ 253198 w 475533"/>
              <a:gd name="connsiteY5" fmla="*/ 387816 h 428746"/>
              <a:gd name="connsiteX6" fmla="*/ 237989 w 475533"/>
              <a:gd name="connsiteY6" fmla="*/ 428746 h 428746"/>
              <a:gd name="connsiteX7" fmla="*/ 234665 w 475533"/>
              <a:gd name="connsiteY7" fmla="*/ 416694 h 428746"/>
              <a:gd name="connsiteX8" fmla="*/ 21791 w 475533"/>
              <a:gd name="connsiteY8" fmla="*/ 220541 h 428746"/>
              <a:gd name="connsiteX9" fmla="*/ 0 w 475533"/>
              <a:gd name="connsiteY9" fmla="*/ 214890 h 428746"/>
              <a:gd name="connsiteX10" fmla="*/ 21791 w 475533"/>
              <a:gd name="connsiteY10" fmla="*/ 209239 h 428746"/>
              <a:gd name="connsiteX11" fmla="*/ 222013 w 475533"/>
              <a:gd name="connsiteY11" fmla="*/ 41964 h 428746"/>
              <a:gd name="connsiteX12" fmla="*/ 237605 w 475533"/>
              <a:gd name="connsiteY12" fmla="*/ 0 h 428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75533" h="428746">
                <a:moveTo>
                  <a:pt x="237605" y="0"/>
                </a:moveTo>
                <a:lnTo>
                  <a:pt x="253198" y="41964"/>
                </a:lnTo>
                <a:cubicBezTo>
                  <a:pt x="281756" y="98372"/>
                  <a:pt x="329463" y="146366"/>
                  <a:pt x="389511" y="180258"/>
                </a:cubicBezTo>
                <a:lnTo>
                  <a:pt x="475533" y="214807"/>
                </a:lnTo>
                <a:lnTo>
                  <a:pt x="453420" y="220541"/>
                </a:lnTo>
                <a:cubicBezTo>
                  <a:pt x="363395" y="252353"/>
                  <a:pt x="291275" y="312605"/>
                  <a:pt x="253198" y="387816"/>
                </a:cubicBezTo>
                <a:lnTo>
                  <a:pt x="237989" y="428746"/>
                </a:lnTo>
                <a:lnTo>
                  <a:pt x="234665" y="416694"/>
                </a:lnTo>
                <a:cubicBezTo>
                  <a:pt x="201686" y="328112"/>
                  <a:pt x="123069" y="256329"/>
                  <a:pt x="21791" y="220541"/>
                </a:cubicBezTo>
                <a:lnTo>
                  <a:pt x="0" y="214890"/>
                </a:lnTo>
                <a:lnTo>
                  <a:pt x="21791" y="209239"/>
                </a:lnTo>
                <a:cubicBezTo>
                  <a:pt x="111816" y="177427"/>
                  <a:pt x="183936" y="117175"/>
                  <a:pt x="222013" y="41964"/>
                </a:cubicBezTo>
                <a:lnTo>
                  <a:pt x="2376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9ECAFEB4-1511-4BC4-BA26-D8E984B63236}"/>
              </a:ext>
            </a:extLst>
          </p:cNvPr>
          <p:cNvSpPr/>
          <p:nvPr/>
        </p:nvSpPr>
        <p:spPr>
          <a:xfrm>
            <a:off x="9629211" y="1678498"/>
            <a:ext cx="81620" cy="262603"/>
          </a:xfrm>
          <a:custGeom>
            <a:avLst/>
            <a:gdLst>
              <a:gd name="connsiteX0" fmla="*/ 53362 w 106548"/>
              <a:gd name="connsiteY0" fmla="*/ 0 h 537444"/>
              <a:gd name="connsiteX1" fmla="*/ 56645 w 106548"/>
              <a:gd name="connsiteY1" fmla="*/ 40958 h 537444"/>
              <a:gd name="connsiteX2" fmla="*/ 104228 w 106548"/>
              <a:gd name="connsiteY2" fmla="*/ 267211 h 537444"/>
              <a:gd name="connsiteX3" fmla="*/ 106548 w 106548"/>
              <a:gd name="connsiteY3" fmla="*/ 269878 h 537444"/>
              <a:gd name="connsiteX4" fmla="*/ 99160 w 106548"/>
              <a:gd name="connsiteY4" fmla="*/ 280666 h 537444"/>
              <a:gd name="connsiteX5" fmla="*/ 53328 w 106548"/>
              <a:gd name="connsiteY5" fmla="*/ 536605 h 537444"/>
              <a:gd name="connsiteX6" fmla="*/ 53274 w 106548"/>
              <a:gd name="connsiteY6" fmla="*/ 537444 h 537444"/>
              <a:gd name="connsiteX7" fmla="*/ 53219 w 106548"/>
              <a:gd name="connsiteY7" fmla="*/ 536605 h 537444"/>
              <a:gd name="connsiteX8" fmla="*/ 7388 w 106548"/>
              <a:gd name="connsiteY8" fmla="*/ 280666 h 537444"/>
              <a:gd name="connsiteX9" fmla="*/ 0 w 106548"/>
              <a:gd name="connsiteY9" fmla="*/ 269878 h 537444"/>
              <a:gd name="connsiteX10" fmla="*/ 2320 w 106548"/>
              <a:gd name="connsiteY10" fmla="*/ 267211 h 537444"/>
              <a:gd name="connsiteX11" fmla="*/ 53219 w 106548"/>
              <a:gd name="connsiteY11" fmla="*/ 2196 h 537444"/>
              <a:gd name="connsiteX12" fmla="*/ 53362 w 106548"/>
              <a:gd name="connsiteY12" fmla="*/ 0 h 537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6548" h="537444">
                <a:moveTo>
                  <a:pt x="53362" y="0"/>
                </a:moveTo>
                <a:lnTo>
                  <a:pt x="56645" y="40958"/>
                </a:lnTo>
                <a:cubicBezTo>
                  <a:pt x="65227" y="132518"/>
                  <a:pt x="79893" y="228898"/>
                  <a:pt x="104228" y="267211"/>
                </a:cubicBezTo>
                <a:lnTo>
                  <a:pt x="106548" y="269878"/>
                </a:lnTo>
                <a:lnTo>
                  <a:pt x="99160" y="280666"/>
                </a:lnTo>
                <a:cubicBezTo>
                  <a:pt x="74547" y="330260"/>
                  <a:pt x="60740" y="441355"/>
                  <a:pt x="53328" y="536605"/>
                </a:cubicBezTo>
                <a:lnTo>
                  <a:pt x="53274" y="537444"/>
                </a:lnTo>
                <a:lnTo>
                  <a:pt x="53219" y="536605"/>
                </a:lnTo>
                <a:cubicBezTo>
                  <a:pt x="45808" y="441355"/>
                  <a:pt x="32000" y="330260"/>
                  <a:pt x="7388" y="280666"/>
                </a:cubicBezTo>
                <a:lnTo>
                  <a:pt x="0" y="269878"/>
                </a:lnTo>
                <a:lnTo>
                  <a:pt x="2320" y="267211"/>
                </a:lnTo>
                <a:cubicBezTo>
                  <a:pt x="30131" y="223424"/>
                  <a:pt x="45314" y="103797"/>
                  <a:pt x="53219" y="2196"/>
                </a:cubicBezTo>
                <a:lnTo>
                  <a:pt x="5336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85917FE7-43B6-4D57-B9CB-CA82733E6435}"/>
              </a:ext>
            </a:extLst>
          </p:cNvPr>
          <p:cNvSpPr/>
          <p:nvPr/>
        </p:nvSpPr>
        <p:spPr>
          <a:xfrm rot="2700000">
            <a:off x="2042871" y="1543727"/>
            <a:ext cx="1050148" cy="1725374"/>
          </a:xfrm>
          <a:custGeom>
            <a:avLst/>
            <a:gdLst>
              <a:gd name="connsiteX0" fmla="*/ 525074 w 1050148"/>
              <a:gd name="connsiteY0" fmla="*/ 0 h 1725374"/>
              <a:gd name="connsiteX1" fmla="*/ 568950 w 1050148"/>
              <a:gd name="connsiteY1" fmla="*/ 815295 h 1725374"/>
              <a:gd name="connsiteX2" fmla="*/ 1050148 w 1050148"/>
              <a:gd name="connsiteY2" fmla="*/ 862687 h 1725374"/>
              <a:gd name="connsiteX3" fmla="*/ 568950 w 1050148"/>
              <a:gd name="connsiteY3" fmla="*/ 910079 h 1725374"/>
              <a:gd name="connsiteX4" fmla="*/ 525074 w 1050148"/>
              <a:gd name="connsiteY4" fmla="*/ 1725374 h 1725374"/>
              <a:gd name="connsiteX5" fmla="*/ 481199 w 1050148"/>
              <a:gd name="connsiteY5" fmla="*/ 910079 h 1725374"/>
              <a:gd name="connsiteX6" fmla="*/ 0 w 1050148"/>
              <a:gd name="connsiteY6" fmla="*/ 862687 h 1725374"/>
              <a:gd name="connsiteX7" fmla="*/ 481199 w 1050148"/>
              <a:gd name="connsiteY7" fmla="*/ 815295 h 172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0148" h="1725374">
                <a:moveTo>
                  <a:pt x="525074" y="0"/>
                </a:moveTo>
                <a:lnTo>
                  <a:pt x="568950" y="815295"/>
                </a:lnTo>
                <a:lnTo>
                  <a:pt x="1050148" y="862687"/>
                </a:lnTo>
                <a:lnTo>
                  <a:pt x="568950" y="910079"/>
                </a:lnTo>
                <a:lnTo>
                  <a:pt x="525074" y="1725374"/>
                </a:lnTo>
                <a:lnTo>
                  <a:pt x="481199" y="910079"/>
                </a:lnTo>
                <a:lnTo>
                  <a:pt x="0" y="862687"/>
                </a:lnTo>
                <a:lnTo>
                  <a:pt x="481199" y="81529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DF330F90-A34A-4D0B-A17C-01FF4DF34F67}"/>
              </a:ext>
            </a:extLst>
          </p:cNvPr>
          <p:cNvSpPr/>
          <p:nvPr/>
        </p:nvSpPr>
        <p:spPr>
          <a:xfrm rot="18900000" flipH="1">
            <a:off x="4498858" y="573506"/>
            <a:ext cx="1050148" cy="1725374"/>
          </a:xfrm>
          <a:custGeom>
            <a:avLst/>
            <a:gdLst>
              <a:gd name="connsiteX0" fmla="*/ 525074 w 1050148"/>
              <a:gd name="connsiteY0" fmla="*/ 0 h 1725374"/>
              <a:gd name="connsiteX1" fmla="*/ 568950 w 1050148"/>
              <a:gd name="connsiteY1" fmla="*/ 815295 h 1725374"/>
              <a:gd name="connsiteX2" fmla="*/ 1050148 w 1050148"/>
              <a:gd name="connsiteY2" fmla="*/ 862687 h 1725374"/>
              <a:gd name="connsiteX3" fmla="*/ 568950 w 1050148"/>
              <a:gd name="connsiteY3" fmla="*/ 910079 h 1725374"/>
              <a:gd name="connsiteX4" fmla="*/ 525074 w 1050148"/>
              <a:gd name="connsiteY4" fmla="*/ 1725374 h 1725374"/>
              <a:gd name="connsiteX5" fmla="*/ 481199 w 1050148"/>
              <a:gd name="connsiteY5" fmla="*/ 910079 h 1725374"/>
              <a:gd name="connsiteX6" fmla="*/ 0 w 1050148"/>
              <a:gd name="connsiteY6" fmla="*/ 862687 h 1725374"/>
              <a:gd name="connsiteX7" fmla="*/ 481199 w 1050148"/>
              <a:gd name="connsiteY7" fmla="*/ 815295 h 172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0148" h="1725374">
                <a:moveTo>
                  <a:pt x="525074" y="0"/>
                </a:moveTo>
                <a:lnTo>
                  <a:pt x="568950" y="815295"/>
                </a:lnTo>
                <a:lnTo>
                  <a:pt x="1050148" y="862687"/>
                </a:lnTo>
                <a:lnTo>
                  <a:pt x="568950" y="910079"/>
                </a:lnTo>
                <a:lnTo>
                  <a:pt x="525074" y="1725374"/>
                </a:lnTo>
                <a:lnTo>
                  <a:pt x="481199" y="910079"/>
                </a:lnTo>
                <a:lnTo>
                  <a:pt x="0" y="862687"/>
                </a:lnTo>
                <a:lnTo>
                  <a:pt x="481199" y="81529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AAD955FA-E7BA-4CA9-8EA8-E156C2716DF2}"/>
              </a:ext>
            </a:extLst>
          </p:cNvPr>
          <p:cNvSpPr/>
          <p:nvPr/>
        </p:nvSpPr>
        <p:spPr>
          <a:xfrm>
            <a:off x="8415316" y="1199072"/>
            <a:ext cx="271484" cy="1119258"/>
          </a:xfrm>
          <a:custGeom>
            <a:avLst/>
            <a:gdLst>
              <a:gd name="connsiteX0" fmla="*/ 157648 w 316100"/>
              <a:gd name="connsiteY0" fmla="*/ 0 h 678230"/>
              <a:gd name="connsiteX1" fmla="*/ 167187 w 316100"/>
              <a:gd name="connsiteY1" fmla="*/ 68872 h 678230"/>
              <a:gd name="connsiteX2" fmla="*/ 277436 w 316100"/>
              <a:gd name="connsiteY2" fmla="*/ 315982 h 678230"/>
              <a:gd name="connsiteX3" fmla="*/ 316100 w 316100"/>
              <a:gd name="connsiteY3" fmla="*/ 342884 h 678230"/>
              <a:gd name="connsiteX4" fmla="*/ 296470 w 316100"/>
              <a:gd name="connsiteY4" fmla="*/ 349536 h 678230"/>
              <a:gd name="connsiteX5" fmla="*/ 167187 w 316100"/>
              <a:gd name="connsiteY5" fmla="*/ 612261 h 678230"/>
              <a:gd name="connsiteX6" fmla="*/ 158050 w 316100"/>
              <a:gd name="connsiteY6" fmla="*/ 678230 h 678230"/>
              <a:gd name="connsiteX7" fmla="*/ 148914 w 316100"/>
              <a:gd name="connsiteY7" fmla="*/ 612261 h 678230"/>
              <a:gd name="connsiteX8" fmla="*/ 19631 w 316100"/>
              <a:gd name="connsiteY8" fmla="*/ 349536 h 678230"/>
              <a:gd name="connsiteX9" fmla="*/ 0 w 316100"/>
              <a:gd name="connsiteY9" fmla="*/ 342884 h 678230"/>
              <a:gd name="connsiteX10" fmla="*/ 38665 w 316100"/>
              <a:gd name="connsiteY10" fmla="*/ 315982 h 678230"/>
              <a:gd name="connsiteX11" fmla="*/ 155880 w 316100"/>
              <a:gd name="connsiteY11" fmla="*/ 26210 h 678230"/>
              <a:gd name="connsiteX12" fmla="*/ 157648 w 316100"/>
              <a:gd name="connsiteY12" fmla="*/ 0 h 678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6100" h="678230">
                <a:moveTo>
                  <a:pt x="157648" y="0"/>
                </a:moveTo>
                <a:lnTo>
                  <a:pt x="167187" y="68872"/>
                </a:lnTo>
                <a:cubicBezTo>
                  <a:pt x="188153" y="179979"/>
                  <a:pt x="227865" y="268988"/>
                  <a:pt x="277436" y="315982"/>
                </a:cubicBezTo>
                <a:lnTo>
                  <a:pt x="316100" y="342884"/>
                </a:lnTo>
                <a:lnTo>
                  <a:pt x="296470" y="349536"/>
                </a:lnTo>
                <a:cubicBezTo>
                  <a:pt x="238086" y="390238"/>
                  <a:pt x="190774" y="487266"/>
                  <a:pt x="167187" y="612261"/>
                </a:cubicBezTo>
                <a:lnTo>
                  <a:pt x="158050" y="678230"/>
                </a:lnTo>
                <a:lnTo>
                  <a:pt x="148914" y="612261"/>
                </a:lnTo>
                <a:cubicBezTo>
                  <a:pt x="125326" y="487266"/>
                  <a:pt x="78014" y="390238"/>
                  <a:pt x="19631" y="349536"/>
                </a:cubicBezTo>
                <a:lnTo>
                  <a:pt x="0" y="342884"/>
                </a:lnTo>
                <a:lnTo>
                  <a:pt x="38665" y="315982"/>
                </a:lnTo>
                <a:cubicBezTo>
                  <a:pt x="94432" y="263114"/>
                  <a:pt x="137721" y="157070"/>
                  <a:pt x="155880" y="26210"/>
                </a:cubicBezTo>
                <a:lnTo>
                  <a:pt x="157648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681BE940-A1D6-45BE-AD9C-7C2586D2CEAB}"/>
              </a:ext>
            </a:extLst>
          </p:cNvPr>
          <p:cNvSpPr/>
          <p:nvPr/>
        </p:nvSpPr>
        <p:spPr>
          <a:xfrm rot="1800000">
            <a:off x="3220260" y="308261"/>
            <a:ext cx="887620" cy="1405244"/>
          </a:xfrm>
          <a:custGeom>
            <a:avLst/>
            <a:gdLst>
              <a:gd name="connsiteX0" fmla="*/ 310367 w 1075191"/>
              <a:gd name="connsiteY0" fmla="*/ 1702198 h 1702198"/>
              <a:gd name="connsiteX1" fmla="*/ 333741 w 1075191"/>
              <a:gd name="connsiteY1" fmla="*/ 1545737 h 1702198"/>
              <a:gd name="connsiteX2" fmla="*/ 442555 w 1075191"/>
              <a:gd name="connsiteY2" fmla="*/ 1029557 h 1702198"/>
              <a:gd name="connsiteX3" fmla="*/ 474576 w 1075191"/>
              <a:gd name="connsiteY3" fmla="*/ 904857 h 1702198"/>
              <a:gd name="connsiteX4" fmla="*/ 417286 w 1075191"/>
              <a:gd name="connsiteY4" fmla="*/ 903714 h 1702198"/>
              <a:gd name="connsiteX5" fmla="*/ 95899 w 1075191"/>
              <a:gd name="connsiteY5" fmla="*/ 870539 h 1702198"/>
              <a:gd name="connsiteX6" fmla="*/ 0 w 1075191"/>
              <a:gd name="connsiteY6" fmla="*/ 849676 h 1702198"/>
              <a:gd name="connsiteX7" fmla="*/ 95899 w 1075191"/>
              <a:gd name="connsiteY7" fmla="*/ 828813 h 1702198"/>
              <a:gd name="connsiteX8" fmla="*/ 302673 w 1075191"/>
              <a:gd name="connsiteY8" fmla="*/ 802602 h 1702198"/>
              <a:gd name="connsiteX9" fmla="*/ 503877 w 1075191"/>
              <a:gd name="connsiteY9" fmla="*/ 794581 h 1702198"/>
              <a:gd name="connsiteX10" fmla="*/ 544627 w 1075191"/>
              <a:gd name="connsiteY10" fmla="*/ 648620 h 1702198"/>
              <a:gd name="connsiteX11" fmla="*/ 708482 w 1075191"/>
              <a:gd name="connsiteY11" fmla="*/ 147186 h 1702198"/>
              <a:gd name="connsiteX12" fmla="*/ 766469 w 1075191"/>
              <a:gd name="connsiteY12" fmla="*/ 0 h 1702198"/>
              <a:gd name="connsiteX13" fmla="*/ 743095 w 1075191"/>
              <a:gd name="connsiteY13" fmla="*/ 156461 h 1702198"/>
              <a:gd name="connsiteX14" fmla="*/ 634280 w 1075191"/>
              <a:gd name="connsiteY14" fmla="*/ 672642 h 1702198"/>
              <a:gd name="connsiteX15" fmla="*/ 602979 w 1075191"/>
              <a:gd name="connsiteY15" fmla="*/ 794541 h 1702198"/>
              <a:gd name="connsiteX16" fmla="*/ 657904 w 1075191"/>
              <a:gd name="connsiteY16" fmla="*/ 795637 h 1702198"/>
              <a:gd name="connsiteX17" fmla="*/ 979292 w 1075191"/>
              <a:gd name="connsiteY17" fmla="*/ 828813 h 1702198"/>
              <a:gd name="connsiteX18" fmla="*/ 1075191 w 1075191"/>
              <a:gd name="connsiteY18" fmla="*/ 849675 h 1702198"/>
              <a:gd name="connsiteX19" fmla="*/ 979292 w 1075191"/>
              <a:gd name="connsiteY19" fmla="*/ 870539 h 1702198"/>
              <a:gd name="connsiteX20" fmla="*/ 772517 w 1075191"/>
              <a:gd name="connsiteY20" fmla="*/ 896749 h 1702198"/>
              <a:gd name="connsiteX21" fmla="*/ 573781 w 1075191"/>
              <a:gd name="connsiteY21" fmla="*/ 904671 h 1702198"/>
              <a:gd name="connsiteX22" fmla="*/ 532208 w 1075191"/>
              <a:gd name="connsiteY22" fmla="*/ 1053579 h 1702198"/>
              <a:gd name="connsiteX23" fmla="*/ 368355 w 1075191"/>
              <a:gd name="connsiteY23" fmla="*/ 1555012 h 1702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075191" h="1702198">
                <a:moveTo>
                  <a:pt x="310367" y="1702198"/>
                </a:moveTo>
                <a:lnTo>
                  <a:pt x="333741" y="1545737"/>
                </a:lnTo>
                <a:cubicBezTo>
                  <a:pt x="359882" y="1392284"/>
                  <a:pt x="396566" y="1216923"/>
                  <a:pt x="442555" y="1029557"/>
                </a:cubicBezTo>
                <a:lnTo>
                  <a:pt x="474576" y="904857"/>
                </a:lnTo>
                <a:lnTo>
                  <a:pt x="417286" y="903714"/>
                </a:lnTo>
                <a:cubicBezTo>
                  <a:pt x="299602" y="898973"/>
                  <a:pt x="190462" y="887384"/>
                  <a:pt x="95899" y="870539"/>
                </a:cubicBezTo>
                <a:lnTo>
                  <a:pt x="0" y="849676"/>
                </a:lnTo>
                <a:lnTo>
                  <a:pt x="95899" y="828813"/>
                </a:lnTo>
                <a:cubicBezTo>
                  <a:pt x="158941" y="817582"/>
                  <a:pt x="228462" y="808688"/>
                  <a:pt x="302673" y="802602"/>
                </a:cubicBezTo>
                <a:lnTo>
                  <a:pt x="503877" y="794581"/>
                </a:lnTo>
                <a:lnTo>
                  <a:pt x="544627" y="648620"/>
                </a:lnTo>
                <a:cubicBezTo>
                  <a:pt x="598483" y="463361"/>
                  <a:pt x="654393" y="293152"/>
                  <a:pt x="708482" y="147186"/>
                </a:cubicBezTo>
                <a:lnTo>
                  <a:pt x="766469" y="0"/>
                </a:lnTo>
                <a:lnTo>
                  <a:pt x="743095" y="156461"/>
                </a:lnTo>
                <a:cubicBezTo>
                  <a:pt x="716954" y="309915"/>
                  <a:pt x="680269" y="485275"/>
                  <a:pt x="634280" y="672642"/>
                </a:cubicBezTo>
                <a:lnTo>
                  <a:pt x="602979" y="794541"/>
                </a:lnTo>
                <a:lnTo>
                  <a:pt x="657904" y="795637"/>
                </a:lnTo>
                <a:cubicBezTo>
                  <a:pt x="775589" y="800378"/>
                  <a:pt x="884728" y="811967"/>
                  <a:pt x="979292" y="828813"/>
                </a:cubicBezTo>
                <a:lnTo>
                  <a:pt x="1075191" y="849675"/>
                </a:lnTo>
                <a:lnTo>
                  <a:pt x="979292" y="870539"/>
                </a:lnTo>
                <a:cubicBezTo>
                  <a:pt x="916249" y="881769"/>
                  <a:pt x="846729" y="890663"/>
                  <a:pt x="772517" y="896749"/>
                </a:cubicBezTo>
                <a:lnTo>
                  <a:pt x="573781" y="904671"/>
                </a:lnTo>
                <a:lnTo>
                  <a:pt x="532208" y="1053579"/>
                </a:lnTo>
                <a:cubicBezTo>
                  <a:pt x="478353" y="1238838"/>
                  <a:pt x="422443" y="1409047"/>
                  <a:pt x="368355" y="155501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3" name="フリーフォーム: 図形 72">
            <a:extLst>
              <a:ext uri="{FF2B5EF4-FFF2-40B4-BE49-F238E27FC236}">
                <a16:creationId xmlns:a16="http://schemas.microsoft.com/office/drawing/2014/main" id="{3B11E023-154C-4EEE-A4B6-5DBBEF3F05E6}"/>
              </a:ext>
            </a:extLst>
          </p:cNvPr>
          <p:cNvSpPr/>
          <p:nvPr/>
        </p:nvSpPr>
        <p:spPr>
          <a:xfrm rot="1800000">
            <a:off x="3481418" y="1271981"/>
            <a:ext cx="614871" cy="973439"/>
          </a:xfrm>
          <a:custGeom>
            <a:avLst/>
            <a:gdLst>
              <a:gd name="connsiteX0" fmla="*/ 310367 w 1075191"/>
              <a:gd name="connsiteY0" fmla="*/ 1702198 h 1702198"/>
              <a:gd name="connsiteX1" fmla="*/ 333741 w 1075191"/>
              <a:gd name="connsiteY1" fmla="*/ 1545737 h 1702198"/>
              <a:gd name="connsiteX2" fmla="*/ 442555 w 1075191"/>
              <a:gd name="connsiteY2" fmla="*/ 1029557 h 1702198"/>
              <a:gd name="connsiteX3" fmla="*/ 474576 w 1075191"/>
              <a:gd name="connsiteY3" fmla="*/ 904857 h 1702198"/>
              <a:gd name="connsiteX4" fmla="*/ 417286 w 1075191"/>
              <a:gd name="connsiteY4" fmla="*/ 903714 h 1702198"/>
              <a:gd name="connsiteX5" fmla="*/ 95899 w 1075191"/>
              <a:gd name="connsiteY5" fmla="*/ 870539 h 1702198"/>
              <a:gd name="connsiteX6" fmla="*/ 0 w 1075191"/>
              <a:gd name="connsiteY6" fmla="*/ 849676 h 1702198"/>
              <a:gd name="connsiteX7" fmla="*/ 95899 w 1075191"/>
              <a:gd name="connsiteY7" fmla="*/ 828813 h 1702198"/>
              <a:gd name="connsiteX8" fmla="*/ 302673 w 1075191"/>
              <a:gd name="connsiteY8" fmla="*/ 802602 h 1702198"/>
              <a:gd name="connsiteX9" fmla="*/ 503877 w 1075191"/>
              <a:gd name="connsiteY9" fmla="*/ 794581 h 1702198"/>
              <a:gd name="connsiteX10" fmla="*/ 544627 w 1075191"/>
              <a:gd name="connsiteY10" fmla="*/ 648620 h 1702198"/>
              <a:gd name="connsiteX11" fmla="*/ 708482 w 1075191"/>
              <a:gd name="connsiteY11" fmla="*/ 147186 h 1702198"/>
              <a:gd name="connsiteX12" fmla="*/ 766469 w 1075191"/>
              <a:gd name="connsiteY12" fmla="*/ 0 h 1702198"/>
              <a:gd name="connsiteX13" fmla="*/ 743095 w 1075191"/>
              <a:gd name="connsiteY13" fmla="*/ 156461 h 1702198"/>
              <a:gd name="connsiteX14" fmla="*/ 634280 w 1075191"/>
              <a:gd name="connsiteY14" fmla="*/ 672642 h 1702198"/>
              <a:gd name="connsiteX15" fmla="*/ 602979 w 1075191"/>
              <a:gd name="connsiteY15" fmla="*/ 794541 h 1702198"/>
              <a:gd name="connsiteX16" fmla="*/ 657904 w 1075191"/>
              <a:gd name="connsiteY16" fmla="*/ 795637 h 1702198"/>
              <a:gd name="connsiteX17" fmla="*/ 979292 w 1075191"/>
              <a:gd name="connsiteY17" fmla="*/ 828813 h 1702198"/>
              <a:gd name="connsiteX18" fmla="*/ 1075191 w 1075191"/>
              <a:gd name="connsiteY18" fmla="*/ 849675 h 1702198"/>
              <a:gd name="connsiteX19" fmla="*/ 979292 w 1075191"/>
              <a:gd name="connsiteY19" fmla="*/ 870539 h 1702198"/>
              <a:gd name="connsiteX20" fmla="*/ 772517 w 1075191"/>
              <a:gd name="connsiteY20" fmla="*/ 896749 h 1702198"/>
              <a:gd name="connsiteX21" fmla="*/ 573781 w 1075191"/>
              <a:gd name="connsiteY21" fmla="*/ 904671 h 1702198"/>
              <a:gd name="connsiteX22" fmla="*/ 532208 w 1075191"/>
              <a:gd name="connsiteY22" fmla="*/ 1053579 h 1702198"/>
              <a:gd name="connsiteX23" fmla="*/ 368355 w 1075191"/>
              <a:gd name="connsiteY23" fmla="*/ 1555012 h 1702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075191" h="1702198">
                <a:moveTo>
                  <a:pt x="310367" y="1702198"/>
                </a:moveTo>
                <a:lnTo>
                  <a:pt x="333741" y="1545737"/>
                </a:lnTo>
                <a:cubicBezTo>
                  <a:pt x="359882" y="1392284"/>
                  <a:pt x="396566" y="1216923"/>
                  <a:pt x="442555" y="1029557"/>
                </a:cubicBezTo>
                <a:lnTo>
                  <a:pt x="474576" y="904857"/>
                </a:lnTo>
                <a:lnTo>
                  <a:pt x="417286" y="903714"/>
                </a:lnTo>
                <a:cubicBezTo>
                  <a:pt x="299602" y="898973"/>
                  <a:pt x="190462" y="887384"/>
                  <a:pt x="95899" y="870539"/>
                </a:cubicBezTo>
                <a:lnTo>
                  <a:pt x="0" y="849676"/>
                </a:lnTo>
                <a:lnTo>
                  <a:pt x="95899" y="828813"/>
                </a:lnTo>
                <a:cubicBezTo>
                  <a:pt x="158941" y="817582"/>
                  <a:pt x="228462" y="808688"/>
                  <a:pt x="302673" y="802602"/>
                </a:cubicBezTo>
                <a:lnTo>
                  <a:pt x="503877" y="794581"/>
                </a:lnTo>
                <a:lnTo>
                  <a:pt x="544627" y="648620"/>
                </a:lnTo>
                <a:cubicBezTo>
                  <a:pt x="598483" y="463361"/>
                  <a:pt x="654393" y="293152"/>
                  <a:pt x="708482" y="147186"/>
                </a:cubicBezTo>
                <a:lnTo>
                  <a:pt x="766469" y="0"/>
                </a:lnTo>
                <a:lnTo>
                  <a:pt x="743095" y="156461"/>
                </a:lnTo>
                <a:cubicBezTo>
                  <a:pt x="716954" y="309915"/>
                  <a:pt x="680269" y="485275"/>
                  <a:pt x="634280" y="672642"/>
                </a:cubicBezTo>
                <a:lnTo>
                  <a:pt x="602979" y="794541"/>
                </a:lnTo>
                <a:lnTo>
                  <a:pt x="657904" y="795637"/>
                </a:lnTo>
                <a:cubicBezTo>
                  <a:pt x="775589" y="800378"/>
                  <a:pt x="884728" y="811967"/>
                  <a:pt x="979292" y="828813"/>
                </a:cubicBezTo>
                <a:lnTo>
                  <a:pt x="1075191" y="849675"/>
                </a:lnTo>
                <a:lnTo>
                  <a:pt x="979292" y="870539"/>
                </a:lnTo>
                <a:cubicBezTo>
                  <a:pt x="916249" y="881769"/>
                  <a:pt x="846729" y="890663"/>
                  <a:pt x="772517" y="896749"/>
                </a:cubicBezTo>
                <a:lnTo>
                  <a:pt x="573781" y="904671"/>
                </a:lnTo>
                <a:lnTo>
                  <a:pt x="532208" y="1053579"/>
                </a:lnTo>
                <a:cubicBezTo>
                  <a:pt x="478353" y="1238838"/>
                  <a:pt x="422443" y="1409047"/>
                  <a:pt x="368355" y="155501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4" name="フリーフォーム: 図形 83">
            <a:extLst>
              <a:ext uri="{FF2B5EF4-FFF2-40B4-BE49-F238E27FC236}">
                <a16:creationId xmlns:a16="http://schemas.microsoft.com/office/drawing/2014/main" id="{B229320F-D317-44B5-9FFB-713D783F5413}"/>
              </a:ext>
            </a:extLst>
          </p:cNvPr>
          <p:cNvSpPr/>
          <p:nvPr/>
        </p:nvSpPr>
        <p:spPr>
          <a:xfrm>
            <a:off x="8425317" y="2496971"/>
            <a:ext cx="522966" cy="600918"/>
          </a:xfrm>
          <a:custGeom>
            <a:avLst/>
            <a:gdLst>
              <a:gd name="connsiteX0" fmla="*/ 261323 w 522966"/>
              <a:gd name="connsiteY0" fmla="*/ 0 h 600918"/>
              <a:gd name="connsiteX1" fmla="*/ 282294 w 522966"/>
              <a:gd name="connsiteY1" fmla="*/ 67555 h 600918"/>
              <a:gd name="connsiteX2" fmla="*/ 511830 w 522966"/>
              <a:gd name="connsiteY2" fmla="*/ 297092 h 600918"/>
              <a:gd name="connsiteX3" fmla="*/ 522966 w 522966"/>
              <a:gd name="connsiteY3" fmla="*/ 300549 h 600918"/>
              <a:gd name="connsiteX4" fmla="*/ 492725 w 522966"/>
              <a:gd name="connsiteY4" fmla="*/ 312464 h 600918"/>
              <a:gd name="connsiteX5" fmla="*/ 282295 w 522966"/>
              <a:gd name="connsiteY5" fmla="*/ 533363 h 600918"/>
              <a:gd name="connsiteX6" fmla="*/ 261324 w 522966"/>
              <a:gd name="connsiteY6" fmla="*/ 600918 h 600918"/>
              <a:gd name="connsiteX7" fmla="*/ 254888 w 522966"/>
              <a:gd name="connsiteY7" fmla="*/ 572991 h 600918"/>
              <a:gd name="connsiteX8" fmla="*/ 10848 w 522966"/>
              <a:gd name="connsiteY8" fmla="*/ 303827 h 600918"/>
              <a:gd name="connsiteX9" fmla="*/ 0 w 522966"/>
              <a:gd name="connsiteY9" fmla="*/ 300459 h 600918"/>
              <a:gd name="connsiteX10" fmla="*/ 10847 w 522966"/>
              <a:gd name="connsiteY10" fmla="*/ 297092 h 600918"/>
              <a:gd name="connsiteX11" fmla="*/ 254887 w 522966"/>
              <a:gd name="connsiteY11" fmla="*/ 27927 h 600918"/>
              <a:gd name="connsiteX12" fmla="*/ 261323 w 522966"/>
              <a:gd name="connsiteY12" fmla="*/ 0 h 60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22966" h="600918">
                <a:moveTo>
                  <a:pt x="261323" y="0"/>
                </a:moveTo>
                <a:lnTo>
                  <a:pt x="282294" y="67555"/>
                </a:lnTo>
                <a:cubicBezTo>
                  <a:pt x="325946" y="170760"/>
                  <a:pt x="408625" y="253439"/>
                  <a:pt x="511830" y="297092"/>
                </a:cubicBezTo>
                <a:lnTo>
                  <a:pt x="522966" y="300549"/>
                </a:lnTo>
                <a:lnTo>
                  <a:pt x="492725" y="312464"/>
                </a:lnTo>
                <a:cubicBezTo>
                  <a:pt x="398443" y="357894"/>
                  <a:pt x="323218" y="436608"/>
                  <a:pt x="282295" y="533363"/>
                </a:cubicBezTo>
                <a:lnTo>
                  <a:pt x="261324" y="600918"/>
                </a:lnTo>
                <a:lnTo>
                  <a:pt x="254888" y="572991"/>
                </a:lnTo>
                <a:cubicBezTo>
                  <a:pt x="217081" y="451437"/>
                  <a:pt x="126953" y="352935"/>
                  <a:pt x="10848" y="303827"/>
                </a:cubicBezTo>
                <a:lnTo>
                  <a:pt x="0" y="300459"/>
                </a:lnTo>
                <a:lnTo>
                  <a:pt x="10847" y="297092"/>
                </a:lnTo>
                <a:cubicBezTo>
                  <a:pt x="126952" y="247983"/>
                  <a:pt x="217080" y="149481"/>
                  <a:pt x="254887" y="27927"/>
                </a:cubicBezTo>
                <a:lnTo>
                  <a:pt x="261323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639AA9DD-BE4D-4DB0-A5D2-D1A8033BD845}"/>
              </a:ext>
            </a:extLst>
          </p:cNvPr>
          <p:cNvSpPr/>
          <p:nvPr/>
        </p:nvSpPr>
        <p:spPr>
          <a:xfrm>
            <a:off x="8035439" y="2497078"/>
            <a:ext cx="305610" cy="351164"/>
          </a:xfrm>
          <a:custGeom>
            <a:avLst/>
            <a:gdLst>
              <a:gd name="connsiteX0" fmla="*/ 261323 w 522966"/>
              <a:gd name="connsiteY0" fmla="*/ 0 h 600918"/>
              <a:gd name="connsiteX1" fmla="*/ 282294 w 522966"/>
              <a:gd name="connsiteY1" fmla="*/ 67555 h 600918"/>
              <a:gd name="connsiteX2" fmla="*/ 511830 w 522966"/>
              <a:gd name="connsiteY2" fmla="*/ 297092 h 600918"/>
              <a:gd name="connsiteX3" fmla="*/ 522966 w 522966"/>
              <a:gd name="connsiteY3" fmla="*/ 300549 h 600918"/>
              <a:gd name="connsiteX4" fmla="*/ 492725 w 522966"/>
              <a:gd name="connsiteY4" fmla="*/ 312464 h 600918"/>
              <a:gd name="connsiteX5" fmla="*/ 282295 w 522966"/>
              <a:gd name="connsiteY5" fmla="*/ 533363 h 600918"/>
              <a:gd name="connsiteX6" fmla="*/ 261324 w 522966"/>
              <a:gd name="connsiteY6" fmla="*/ 600918 h 600918"/>
              <a:gd name="connsiteX7" fmla="*/ 254888 w 522966"/>
              <a:gd name="connsiteY7" fmla="*/ 572991 h 600918"/>
              <a:gd name="connsiteX8" fmla="*/ 10848 w 522966"/>
              <a:gd name="connsiteY8" fmla="*/ 303827 h 600918"/>
              <a:gd name="connsiteX9" fmla="*/ 0 w 522966"/>
              <a:gd name="connsiteY9" fmla="*/ 300459 h 600918"/>
              <a:gd name="connsiteX10" fmla="*/ 10847 w 522966"/>
              <a:gd name="connsiteY10" fmla="*/ 297092 h 600918"/>
              <a:gd name="connsiteX11" fmla="*/ 254887 w 522966"/>
              <a:gd name="connsiteY11" fmla="*/ 27927 h 600918"/>
              <a:gd name="connsiteX12" fmla="*/ 261323 w 522966"/>
              <a:gd name="connsiteY12" fmla="*/ 0 h 60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22966" h="600918">
                <a:moveTo>
                  <a:pt x="261323" y="0"/>
                </a:moveTo>
                <a:lnTo>
                  <a:pt x="282294" y="67555"/>
                </a:lnTo>
                <a:cubicBezTo>
                  <a:pt x="325946" y="170760"/>
                  <a:pt x="408625" y="253439"/>
                  <a:pt x="511830" y="297092"/>
                </a:cubicBezTo>
                <a:lnTo>
                  <a:pt x="522966" y="300549"/>
                </a:lnTo>
                <a:lnTo>
                  <a:pt x="492725" y="312464"/>
                </a:lnTo>
                <a:cubicBezTo>
                  <a:pt x="398443" y="357894"/>
                  <a:pt x="323218" y="436608"/>
                  <a:pt x="282295" y="533363"/>
                </a:cubicBezTo>
                <a:lnTo>
                  <a:pt x="261324" y="600918"/>
                </a:lnTo>
                <a:lnTo>
                  <a:pt x="254888" y="572991"/>
                </a:lnTo>
                <a:cubicBezTo>
                  <a:pt x="217081" y="451437"/>
                  <a:pt x="126953" y="352935"/>
                  <a:pt x="10848" y="303827"/>
                </a:cubicBezTo>
                <a:lnTo>
                  <a:pt x="0" y="300459"/>
                </a:lnTo>
                <a:lnTo>
                  <a:pt x="10847" y="297092"/>
                </a:lnTo>
                <a:cubicBezTo>
                  <a:pt x="126952" y="247983"/>
                  <a:pt x="217080" y="149481"/>
                  <a:pt x="254887" y="27927"/>
                </a:cubicBezTo>
                <a:lnTo>
                  <a:pt x="261323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3" name="フリーフォーム: 図形 92">
            <a:extLst>
              <a:ext uri="{FF2B5EF4-FFF2-40B4-BE49-F238E27FC236}">
                <a16:creationId xmlns:a16="http://schemas.microsoft.com/office/drawing/2014/main" id="{233930C1-8B51-4DB4-A535-25570906C840}"/>
              </a:ext>
            </a:extLst>
          </p:cNvPr>
          <p:cNvSpPr/>
          <p:nvPr/>
        </p:nvSpPr>
        <p:spPr>
          <a:xfrm>
            <a:off x="6121901" y="308114"/>
            <a:ext cx="624036" cy="624036"/>
          </a:xfrm>
          <a:custGeom>
            <a:avLst/>
            <a:gdLst>
              <a:gd name="connsiteX0" fmla="*/ 312018 w 624036"/>
              <a:gd name="connsiteY0" fmla="*/ 0 h 624036"/>
              <a:gd name="connsiteX1" fmla="*/ 624036 w 624036"/>
              <a:gd name="connsiteY1" fmla="*/ 312018 h 624036"/>
              <a:gd name="connsiteX2" fmla="*/ 617697 w 624036"/>
              <a:gd name="connsiteY2" fmla="*/ 374901 h 624036"/>
              <a:gd name="connsiteX3" fmla="*/ 602545 w 624036"/>
              <a:gd name="connsiteY3" fmla="*/ 423712 h 624036"/>
              <a:gd name="connsiteX4" fmla="*/ 598689 w 624036"/>
              <a:gd name="connsiteY4" fmla="*/ 385460 h 624036"/>
              <a:gd name="connsiteX5" fmla="*/ 403818 w 624036"/>
              <a:gd name="connsiteY5" fmla="*/ 226635 h 624036"/>
              <a:gd name="connsiteX6" fmla="*/ 204906 w 624036"/>
              <a:gd name="connsiteY6" fmla="*/ 425547 h 624036"/>
              <a:gd name="connsiteX7" fmla="*/ 326393 w 624036"/>
              <a:gd name="connsiteY7" fmla="*/ 608828 h 624036"/>
              <a:gd name="connsiteX8" fmla="*/ 359852 w 624036"/>
              <a:gd name="connsiteY8" fmla="*/ 619214 h 624036"/>
              <a:gd name="connsiteX9" fmla="*/ 312018 w 624036"/>
              <a:gd name="connsiteY9" fmla="*/ 624036 h 624036"/>
              <a:gd name="connsiteX10" fmla="*/ 0 w 624036"/>
              <a:gd name="connsiteY10" fmla="*/ 312018 h 624036"/>
              <a:gd name="connsiteX11" fmla="*/ 312018 w 624036"/>
              <a:gd name="connsiteY11" fmla="*/ 0 h 624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4036" h="624036">
                <a:moveTo>
                  <a:pt x="312018" y="0"/>
                </a:moveTo>
                <a:cubicBezTo>
                  <a:pt x="484341" y="0"/>
                  <a:pt x="624036" y="139695"/>
                  <a:pt x="624036" y="312018"/>
                </a:cubicBezTo>
                <a:cubicBezTo>
                  <a:pt x="624036" y="333559"/>
                  <a:pt x="621854" y="354589"/>
                  <a:pt x="617697" y="374901"/>
                </a:cubicBezTo>
                <a:lnTo>
                  <a:pt x="602545" y="423712"/>
                </a:lnTo>
                <a:lnTo>
                  <a:pt x="598689" y="385460"/>
                </a:lnTo>
                <a:cubicBezTo>
                  <a:pt x="580141" y="294819"/>
                  <a:pt x="499942" y="226635"/>
                  <a:pt x="403818" y="226635"/>
                </a:cubicBezTo>
                <a:cubicBezTo>
                  <a:pt x="293962" y="226635"/>
                  <a:pt x="204906" y="315691"/>
                  <a:pt x="204906" y="425547"/>
                </a:cubicBezTo>
                <a:cubicBezTo>
                  <a:pt x="204906" y="507939"/>
                  <a:pt x="255000" y="578631"/>
                  <a:pt x="326393" y="608828"/>
                </a:cubicBezTo>
                <a:lnTo>
                  <a:pt x="359852" y="619214"/>
                </a:lnTo>
                <a:lnTo>
                  <a:pt x="312018" y="624036"/>
                </a:lnTo>
                <a:cubicBezTo>
                  <a:pt x="139695" y="624036"/>
                  <a:pt x="0" y="484341"/>
                  <a:pt x="0" y="312018"/>
                </a:cubicBezTo>
                <a:cubicBezTo>
                  <a:pt x="0" y="139695"/>
                  <a:pt x="139695" y="0"/>
                  <a:pt x="312018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2" name="フリーフォーム: 図形 91">
            <a:extLst>
              <a:ext uri="{FF2B5EF4-FFF2-40B4-BE49-F238E27FC236}">
                <a16:creationId xmlns:a16="http://schemas.microsoft.com/office/drawing/2014/main" id="{546F8156-395E-4583-AC37-DBD5CA4AABEA}"/>
              </a:ext>
            </a:extLst>
          </p:cNvPr>
          <p:cNvSpPr/>
          <p:nvPr/>
        </p:nvSpPr>
        <p:spPr>
          <a:xfrm>
            <a:off x="6926758" y="308114"/>
            <a:ext cx="624036" cy="624036"/>
          </a:xfrm>
          <a:custGeom>
            <a:avLst/>
            <a:gdLst>
              <a:gd name="connsiteX0" fmla="*/ 312018 w 624036"/>
              <a:gd name="connsiteY0" fmla="*/ 0 h 624036"/>
              <a:gd name="connsiteX1" fmla="*/ 624036 w 624036"/>
              <a:gd name="connsiteY1" fmla="*/ 312018 h 624036"/>
              <a:gd name="connsiteX2" fmla="*/ 620494 w 624036"/>
              <a:gd name="connsiteY2" fmla="*/ 347154 h 624036"/>
              <a:gd name="connsiteX3" fmla="*/ 615903 w 624036"/>
              <a:gd name="connsiteY3" fmla="*/ 301614 h 624036"/>
              <a:gd name="connsiteX4" fmla="*/ 353013 w 624036"/>
              <a:gd name="connsiteY4" fmla="*/ 87352 h 624036"/>
              <a:gd name="connsiteX5" fmla="*/ 84671 w 624036"/>
              <a:gd name="connsiteY5" fmla="*/ 355694 h 624036"/>
              <a:gd name="connsiteX6" fmla="*/ 298933 w 624036"/>
              <a:gd name="connsiteY6" fmla="*/ 618584 h 624036"/>
              <a:gd name="connsiteX7" fmla="*/ 332516 w 624036"/>
              <a:gd name="connsiteY7" fmla="*/ 621970 h 624036"/>
              <a:gd name="connsiteX8" fmla="*/ 312018 w 624036"/>
              <a:gd name="connsiteY8" fmla="*/ 624036 h 624036"/>
              <a:gd name="connsiteX9" fmla="*/ 0 w 624036"/>
              <a:gd name="connsiteY9" fmla="*/ 312018 h 624036"/>
              <a:gd name="connsiteX10" fmla="*/ 312018 w 624036"/>
              <a:gd name="connsiteY10" fmla="*/ 0 h 624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24036" h="624036">
                <a:moveTo>
                  <a:pt x="312018" y="0"/>
                </a:moveTo>
                <a:cubicBezTo>
                  <a:pt x="484341" y="0"/>
                  <a:pt x="624036" y="139695"/>
                  <a:pt x="624036" y="312018"/>
                </a:cubicBezTo>
                <a:lnTo>
                  <a:pt x="620494" y="347154"/>
                </a:lnTo>
                <a:lnTo>
                  <a:pt x="615903" y="301614"/>
                </a:lnTo>
                <a:cubicBezTo>
                  <a:pt x="590881" y="179335"/>
                  <a:pt x="482689" y="87352"/>
                  <a:pt x="353013" y="87352"/>
                </a:cubicBezTo>
                <a:cubicBezTo>
                  <a:pt x="204812" y="87352"/>
                  <a:pt x="84671" y="207493"/>
                  <a:pt x="84671" y="355694"/>
                </a:cubicBezTo>
                <a:cubicBezTo>
                  <a:pt x="84671" y="485370"/>
                  <a:pt x="176654" y="593563"/>
                  <a:pt x="298933" y="618584"/>
                </a:cubicBezTo>
                <a:lnTo>
                  <a:pt x="332516" y="621970"/>
                </a:lnTo>
                <a:lnTo>
                  <a:pt x="312018" y="624036"/>
                </a:lnTo>
                <a:cubicBezTo>
                  <a:pt x="139695" y="624036"/>
                  <a:pt x="0" y="484341"/>
                  <a:pt x="0" y="312018"/>
                </a:cubicBezTo>
                <a:cubicBezTo>
                  <a:pt x="0" y="139695"/>
                  <a:pt x="139695" y="0"/>
                  <a:pt x="312018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4" name="フリーフォーム: 図形 103">
            <a:extLst>
              <a:ext uri="{FF2B5EF4-FFF2-40B4-BE49-F238E27FC236}">
                <a16:creationId xmlns:a16="http://schemas.microsoft.com/office/drawing/2014/main" id="{C2B867DF-E9CD-4BB0-97E0-E0C66E16BB73}"/>
              </a:ext>
            </a:extLst>
          </p:cNvPr>
          <p:cNvSpPr/>
          <p:nvPr/>
        </p:nvSpPr>
        <p:spPr>
          <a:xfrm>
            <a:off x="5964329" y="5818781"/>
            <a:ext cx="845388" cy="845388"/>
          </a:xfrm>
          <a:custGeom>
            <a:avLst/>
            <a:gdLst>
              <a:gd name="connsiteX0" fmla="*/ 422694 w 845388"/>
              <a:gd name="connsiteY0" fmla="*/ 0 h 845388"/>
              <a:gd name="connsiteX1" fmla="*/ 435989 w 845388"/>
              <a:gd name="connsiteY1" fmla="*/ 286461 h 845388"/>
              <a:gd name="connsiteX2" fmla="*/ 476767 w 845388"/>
              <a:gd name="connsiteY2" fmla="*/ 294694 h 845388"/>
              <a:gd name="connsiteX3" fmla="*/ 480043 w 845388"/>
              <a:gd name="connsiteY3" fmla="*/ 296903 h 845388"/>
              <a:gd name="connsiteX4" fmla="*/ 634041 w 845388"/>
              <a:gd name="connsiteY4" fmla="*/ 56630 h 845388"/>
              <a:gd name="connsiteX5" fmla="*/ 502107 w 845388"/>
              <a:gd name="connsiteY5" fmla="*/ 311779 h 845388"/>
              <a:gd name="connsiteX6" fmla="*/ 520923 w 845388"/>
              <a:gd name="connsiteY6" fmla="*/ 324465 h 845388"/>
              <a:gd name="connsiteX7" fmla="*/ 533610 w 845388"/>
              <a:gd name="connsiteY7" fmla="*/ 343281 h 845388"/>
              <a:gd name="connsiteX8" fmla="*/ 788758 w 845388"/>
              <a:gd name="connsiteY8" fmla="*/ 211347 h 845388"/>
              <a:gd name="connsiteX9" fmla="*/ 548486 w 845388"/>
              <a:gd name="connsiteY9" fmla="*/ 365346 h 845388"/>
              <a:gd name="connsiteX10" fmla="*/ 550694 w 845388"/>
              <a:gd name="connsiteY10" fmla="*/ 368621 h 845388"/>
              <a:gd name="connsiteX11" fmla="*/ 558927 w 845388"/>
              <a:gd name="connsiteY11" fmla="*/ 409400 h 845388"/>
              <a:gd name="connsiteX12" fmla="*/ 845388 w 845388"/>
              <a:gd name="connsiteY12" fmla="*/ 422694 h 845388"/>
              <a:gd name="connsiteX13" fmla="*/ 558927 w 845388"/>
              <a:gd name="connsiteY13" fmla="*/ 435989 h 845388"/>
              <a:gd name="connsiteX14" fmla="*/ 550694 w 845388"/>
              <a:gd name="connsiteY14" fmla="*/ 476767 h 845388"/>
              <a:gd name="connsiteX15" fmla="*/ 548486 w 845388"/>
              <a:gd name="connsiteY15" fmla="*/ 480043 h 845388"/>
              <a:gd name="connsiteX16" fmla="*/ 788758 w 845388"/>
              <a:gd name="connsiteY16" fmla="*/ 634041 h 845388"/>
              <a:gd name="connsiteX17" fmla="*/ 533610 w 845388"/>
              <a:gd name="connsiteY17" fmla="*/ 502107 h 845388"/>
              <a:gd name="connsiteX18" fmla="*/ 520923 w 845388"/>
              <a:gd name="connsiteY18" fmla="*/ 520924 h 845388"/>
              <a:gd name="connsiteX19" fmla="*/ 502107 w 845388"/>
              <a:gd name="connsiteY19" fmla="*/ 533610 h 845388"/>
              <a:gd name="connsiteX20" fmla="*/ 634041 w 845388"/>
              <a:gd name="connsiteY20" fmla="*/ 788758 h 845388"/>
              <a:gd name="connsiteX21" fmla="*/ 480043 w 845388"/>
              <a:gd name="connsiteY21" fmla="*/ 548486 h 845388"/>
              <a:gd name="connsiteX22" fmla="*/ 476767 w 845388"/>
              <a:gd name="connsiteY22" fmla="*/ 550695 h 845388"/>
              <a:gd name="connsiteX23" fmla="*/ 435989 w 845388"/>
              <a:gd name="connsiteY23" fmla="*/ 558927 h 845388"/>
              <a:gd name="connsiteX24" fmla="*/ 422694 w 845388"/>
              <a:gd name="connsiteY24" fmla="*/ 845388 h 845388"/>
              <a:gd name="connsiteX25" fmla="*/ 409400 w 845388"/>
              <a:gd name="connsiteY25" fmla="*/ 558927 h 845388"/>
              <a:gd name="connsiteX26" fmla="*/ 368621 w 845388"/>
              <a:gd name="connsiteY26" fmla="*/ 550695 h 845388"/>
              <a:gd name="connsiteX27" fmla="*/ 365345 w 845388"/>
              <a:gd name="connsiteY27" fmla="*/ 548486 h 845388"/>
              <a:gd name="connsiteX28" fmla="*/ 211347 w 845388"/>
              <a:gd name="connsiteY28" fmla="*/ 788758 h 845388"/>
              <a:gd name="connsiteX29" fmla="*/ 343281 w 845388"/>
              <a:gd name="connsiteY29" fmla="*/ 533610 h 845388"/>
              <a:gd name="connsiteX30" fmla="*/ 324465 w 845388"/>
              <a:gd name="connsiteY30" fmla="*/ 520924 h 845388"/>
              <a:gd name="connsiteX31" fmla="*/ 311779 w 845388"/>
              <a:gd name="connsiteY31" fmla="*/ 502107 h 845388"/>
              <a:gd name="connsiteX32" fmla="*/ 56630 w 845388"/>
              <a:gd name="connsiteY32" fmla="*/ 634041 h 845388"/>
              <a:gd name="connsiteX33" fmla="*/ 296903 w 845388"/>
              <a:gd name="connsiteY33" fmla="*/ 480043 h 845388"/>
              <a:gd name="connsiteX34" fmla="*/ 294694 w 845388"/>
              <a:gd name="connsiteY34" fmla="*/ 476767 h 845388"/>
              <a:gd name="connsiteX35" fmla="*/ 286461 w 845388"/>
              <a:gd name="connsiteY35" fmla="*/ 435989 h 845388"/>
              <a:gd name="connsiteX36" fmla="*/ 0 w 845388"/>
              <a:gd name="connsiteY36" fmla="*/ 422694 h 845388"/>
              <a:gd name="connsiteX37" fmla="*/ 286461 w 845388"/>
              <a:gd name="connsiteY37" fmla="*/ 409400 h 845388"/>
              <a:gd name="connsiteX38" fmla="*/ 294694 w 845388"/>
              <a:gd name="connsiteY38" fmla="*/ 368621 h 845388"/>
              <a:gd name="connsiteX39" fmla="*/ 296903 w 845388"/>
              <a:gd name="connsiteY39" fmla="*/ 365346 h 845388"/>
              <a:gd name="connsiteX40" fmla="*/ 56630 w 845388"/>
              <a:gd name="connsiteY40" fmla="*/ 211347 h 845388"/>
              <a:gd name="connsiteX41" fmla="*/ 311779 w 845388"/>
              <a:gd name="connsiteY41" fmla="*/ 343281 h 845388"/>
              <a:gd name="connsiteX42" fmla="*/ 324465 w 845388"/>
              <a:gd name="connsiteY42" fmla="*/ 324465 h 845388"/>
              <a:gd name="connsiteX43" fmla="*/ 343281 w 845388"/>
              <a:gd name="connsiteY43" fmla="*/ 311779 h 845388"/>
              <a:gd name="connsiteX44" fmla="*/ 211347 w 845388"/>
              <a:gd name="connsiteY44" fmla="*/ 56630 h 845388"/>
              <a:gd name="connsiteX45" fmla="*/ 365345 w 845388"/>
              <a:gd name="connsiteY45" fmla="*/ 296903 h 845388"/>
              <a:gd name="connsiteX46" fmla="*/ 368621 w 845388"/>
              <a:gd name="connsiteY46" fmla="*/ 294694 h 845388"/>
              <a:gd name="connsiteX47" fmla="*/ 409400 w 845388"/>
              <a:gd name="connsiteY47" fmla="*/ 286461 h 845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845388" h="845388">
                <a:moveTo>
                  <a:pt x="422694" y="0"/>
                </a:moveTo>
                <a:lnTo>
                  <a:pt x="435989" y="286461"/>
                </a:lnTo>
                <a:lnTo>
                  <a:pt x="476767" y="294694"/>
                </a:lnTo>
                <a:lnTo>
                  <a:pt x="480043" y="296903"/>
                </a:lnTo>
                <a:lnTo>
                  <a:pt x="634041" y="56630"/>
                </a:lnTo>
                <a:lnTo>
                  <a:pt x="502107" y="311779"/>
                </a:lnTo>
                <a:lnTo>
                  <a:pt x="520923" y="324465"/>
                </a:lnTo>
                <a:lnTo>
                  <a:pt x="533610" y="343281"/>
                </a:lnTo>
                <a:lnTo>
                  <a:pt x="788758" y="211347"/>
                </a:lnTo>
                <a:lnTo>
                  <a:pt x="548486" y="365346"/>
                </a:lnTo>
                <a:lnTo>
                  <a:pt x="550694" y="368621"/>
                </a:lnTo>
                <a:lnTo>
                  <a:pt x="558927" y="409400"/>
                </a:lnTo>
                <a:lnTo>
                  <a:pt x="845388" y="422694"/>
                </a:lnTo>
                <a:lnTo>
                  <a:pt x="558927" y="435989"/>
                </a:lnTo>
                <a:lnTo>
                  <a:pt x="550694" y="476767"/>
                </a:lnTo>
                <a:lnTo>
                  <a:pt x="548486" y="480043"/>
                </a:lnTo>
                <a:lnTo>
                  <a:pt x="788758" y="634041"/>
                </a:lnTo>
                <a:lnTo>
                  <a:pt x="533610" y="502107"/>
                </a:lnTo>
                <a:lnTo>
                  <a:pt x="520923" y="520924"/>
                </a:lnTo>
                <a:lnTo>
                  <a:pt x="502107" y="533610"/>
                </a:lnTo>
                <a:lnTo>
                  <a:pt x="634041" y="788758"/>
                </a:lnTo>
                <a:lnTo>
                  <a:pt x="480043" y="548486"/>
                </a:lnTo>
                <a:lnTo>
                  <a:pt x="476767" y="550695"/>
                </a:lnTo>
                <a:lnTo>
                  <a:pt x="435989" y="558927"/>
                </a:lnTo>
                <a:lnTo>
                  <a:pt x="422694" y="845388"/>
                </a:lnTo>
                <a:lnTo>
                  <a:pt x="409400" y="558927"/>
                </a:lnTo>
                <a:lnTo>
                  <a:pt x="368621" y="550695"/>
                </a:lnTo>
                <a:lnTo>
                  <a:pt x="365345" y="548486"/>
                </a:lnTo>
                <a:lnTo>
                  <a:pt x="211347" y="788758"/>
                </a:lnTo>
                <a:lnTo>
                  <a:pt x="343281" y="533610"/>
                </a:lnTo>
                <a:lnTo>
                  <a:pt x="324465" y="520924"/>
                </a:lnTo>
                <a:lnTo>
                  <a:pt x="311779" y="502107"/>
                </a:lnTo>
                <a:lnTo>
                  <a:pt x="56630" y="634041"/>
                </a:lnTo>
                <a:lnTo>
                  <a:pt x="296903" y="480043"/>
                </a:lnTo>
                <a:lnTo>
                  <a:pt x="294694" y="476767"/>
                </a:lnTo>
                <a:lnTo>
                  <a:pt x="286461" y="435989"/>
                </a:lnTo>
                <a:lnTo>
                  <a:pt x="0" y="422694"/>
                </a:lnTo>
                <a:lnTo>
                  <a:pt x="286461" y="409400"/>
                </a:lnTo>
                <a:lnTo>
                  <a:pt x="294694" y="368621"/>
                </a:lnTo>
                <a:lnTo>
                  <a:pt x="296903" y="365346"/>
                </a:lnTo>
                <a:lnTo>
                  <a:pt x="56630" y="211347"/>
                </a:lnTo>
                <a:lnTo>
                  <a:pt x="311779" y="343281"/>
                </a:lnTo>
                <a:lnTo>
                  <a:pt x="324465" y="324465"/>
                </a:lnTo>
                <a:lnTo>
                  <a:pt x="343281" y="311779"/>
                </a:lnTo>
                <a:lnTo>
                  <a:pt x="211347" y="56630"/>
                </a:lnTo>
                <a:lnTo>
                  <a:pt x="365345" y="296903"/>
                </a:lnTo>
                <a:lnTo>
                  <a:pt x="368621" y="294694"/>
                </a:lnTo>
                <a:lnTo>
                  <a:pt x="409400" y="286461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3" name="フリーフォーム: 図形 102">
            <a:extLst>
              <a:ext uri="{FF2B5EF4-FFF2-40B4-BE49-F238E27FC236}">
                <a16:creationId xmlns:a16="http://schemas.microsoft.com/office/drawing/2014/main" id="{A73A3791-B813-437F-8619-0E1534DD4C0A}"/>
              </a:ext>
            </a:extLst>
          </p:cNvPr>
          <p:cNvSpPr/>
          <p:nvPr/>
        </p:nvSpPr>
        <p:spPr>
          <a:xfrm>
            <a:off x="5326106" y="5178830"/>
            <a:ext cx="845388" cy="845388"/>
          </a:xfrm>
          <a:custGeom>
            <a:avLst/>
            <a:gdLst>
              <a:gd name="connsiteX0" fmla="*/ 422694 w 845388"/>
              <a:gd name="connsiteY0" fmla="*/ 0 h 845388"/>
              <a:gd name="connsiteX1" fmla="*/ 437064 w 845388"/>
              <a:gd name="connsiteY1" fmla="*/ 240293 h 845388"/>
              <a:gd name="connsiteX2" fmla="*/ 459747 w 845388"/>
              <a:gd name="connsiteY2" fmla="*/ 242579 h 845388"/>
              <a:gd name="connsiteX3" fmla="*/ 494257 w 845388"/>
              <a:gd name="connsiteY3" fmla="*/ 253292 h 845388"/>
              <a:gd name="connsiteX4" fmla="*/ 501178 w 845388"/>
              <a:gd name="connsiteY4" fmla="*/ 257958 h 845388"/>
              <a:gd name="connsiteX5" fmla="*/ 634041 w 845388"/>
              <a:gd name="connsiteY5" fmla="*/ 56630 h 845388"/>
              <a:gd name="connsiteX6" fmla="*/ 525215 w 845388"/>
              <a:gd name="connsiteY6" fmla="*/ 274164 h 845388"/>
              <a:gd name="connsiteX7" fmla="*/ 552696 w 845388"/>
              <a:gd name="connsiteY7" fmla="*/ 292693 h 845388"/>
              <a:gd name="connsiteX8" fmla="*/ 571224 w 845388"/>
              <a:gd name="connsiteY8" fmla="*/ 320174 h 845388"/>
              <a:gd name="connsiteX9" fmla="*/ 788758 w 845388"/>
              <a:gd name="connsiteY9" fmla="*/ 211347 h 845388"/>
              <a:gd name="connsiteX10" fmla="*/ 587431 w 845388"/>
              <a:gd name="connsiteY10" fmla="*/ 344211 h 845388"/>
              <a:gd name="connsiteX11" fmla="*/ 592096 w 845388"/>
              <a:gd name="connsiteY11" fmla="*/ 351131 h 845388"/>
              <a:gd name="connsiteX12" fmla="*/ 602809 w 845388"/>
              <a:gd name="connsiteY12" fmla="*/ 385642 h 845388"/>
              <a:gd name="connsiteX13" fmla="*/ 605096 w 845388"/>
              <a:gd name="connsiteY13" fmla="*/ 408324 h 845388"/>
              <a:gd name="connsiteX14" fmla="*/ 845388 w 845388"/>
              <a:gd name="connsiteY14" fmla="*/ 422694 h 845388"/>
              <a:gd name="connsiteX15" fmla="*/ 605096 w 845388"/>
              <a:gd name="connsiteY15" fmla="*/ 437064 h 845388"/>
              <a:gd name="connsiteX16" fmla="*/ 602809 w 845388"/>
              <a:gd name="connsiteY16" fmla="*/ 459747 h 845388"/>
              <a:gd name="connsiteX17" fmla="*/ 592096 w 845388"/>
              <a:gd name="connsiteY17" fmla="*/ 494257 h 845388"/>
              <a:gd name="connsiteX18" fmla="*/ 587431 w 845388"/>
              <a:gd name="connsiteY18" fmla="*/ 501178 h 845388"/>
              <a:gd name="connsiteX19" fmla="*/ 788758 w 845388"/>
              <a:gd name="connsiteY19" fmla="*/ 634041 h 845388"/>
              <a:gd name="connsiteX20" fmla="*/ 571224 w 845388"/>
              <a:gd name="connsiteY20" fmla="*/ 525215 h 845388"/>
              <a:gd name="connsiteX21" fmla="*/ 552696 w 845388"/>
              <a:gd name="connsiteY21" fmla="*/ 552696 h 845388"/>
              <a:gd name="connsiteX22" fmla="*/ 525215 w 845388"/>
              <a:gd name="connsiteY22" fmla="*/ 571224 h 845388"/>
              <a:gd name="connsiteX23" fmla="*/ 634041 w 845388"/>
              <a:gd name="connsiteY23" fmla="*/ 788758 h 845388"/>
              <a:gd name="connsiteX24" fmla="*/ 501178 w 845388"/>
              <a:gd name="connsiteY24" fmla="*/ 587431 h 845388"/>
              <a:gd name="connsiteX25" fmla="*/ 494257 w 845388"/>
              <a:gd name="connsiteY25" fmla="*/ 592096 h 845388"/>
              <a:gd name="connsiteX26" fmla="*/ 459747 w 845388"/>
              <a:gd name="connsiteY26" fmla="*/ 602809 h 845388"/>
              <a:gd name="connsiteX27" fmla="*/ 437064 w 845388"/>
              <a:gd name="connsiteY27" fmla="*/ 605096 h 845388"/>
              <a:gd name="connsiteX28" fmla="*/ 422694 w 845388"/>
              <a:gd name="connsiteY28" fmla="*/ 845388 h 845388"/>
              <a:gd name="connsiteX29" fmla="*/ 408324 w 845388"/>
              <a:gd name="connsiteY29" fmla="*/ 605096 h 845388"/>
              <a:gd name="connsiteX30" fmla="*/ 385642 w 845388"/>
              <a:gd name="connsiteY30" fmla="*/ 602809 h 845388"/>
              <a:gd name="connsiteX31" fmla="*/ 351131 w 845388"/>
              <a:gd name="connsiteY31" fmla="*/ 592096 h 845388"/>
              <a:gd name="connsiteX32" fmla="*/ 344211 w 845388"/>
              <a:gd name="connsiteY32" fmla="*/ 587431 h 845388"/>
              <a:gd name="connsiteX33" fmla="*/ 211347 w 845388"/>
              <a:gd name="connsiteY33" fmla="*/ 788758 h 845388"/>
              <a:gd name="connsiteX34" fmla="*/ 320174 w 845388"/>
              <a:gd name="connsiteY34" fmla="*/ 571224 h 845388"/>
              <a:gd name="connsiteX35" fmla="*/ 292693 w 845388"/>
              <a:gd name="connsiteY35" fmla="*/ 552696 h 845388"/>
              <a:gd name="connsiteX36" fmla="*/ 274164 w 845388"/>
              <a:gd name="connsiteY36" fmla="*/ 525215 h 845388"/>
              <a:gd name="connsiteX37" fmla="*/ 56630 w 845388"/>
              <a:gd name="connsiteY37" fmla="*/ 634041 h 845388"/>
              <a:gd name="connsiteX38" fmla="*/ 257958 w 845388"/>
              <a:gd name="connsiteY38" fmla="*/ 501178 h 845388"/>
              <a:gd name="connsiteX39" fmla="*/ 253292 w 845388"/>
              <a:gd name="connsiteY39" fmla="*/ 494257 h 845388"/>
              <a:gd name="connsiteX40" fmla="*/ 242579 w 845388"/>
              <a:gd name="connsiteY40" fmla="*/ 459747 h 845388"/>
              <a:gd name="connsiteX41" fmla="*/ 240293 w 845388"/>
              <a:gd name="connsiteY41" fmla="*/ 437064 h 845388"/>
              <a:gd name="connsiteX42" fmla="*/ 0 w 845388"/>
              <a:gd name="connsiteY42" fmla="*/ 422694 h 845388"/>
              <a:gd name="connsiteX43" fmla="*/ 240293 w 845388"/>
              <a:gd name="connsiteY43" fmla="*/ 408324 h 845388"/>
              <a:gd name="connsiteX44" fmla="*/ 242579 w 845388"/>
              <a:gd name="connsiteY44" fmla="*/ 385642 h 845388"/>
              <a:gd name="connsiteX45" fmla="*/ 253292 w 845388"/>
              <a:gd name="connsiteY45" fmla="*/ 351131 h 845388"/>
              <a:gd name="connsiteX46" fmla="*/ 257958 w 845388"/>
              <a:gd name="connsiteY46" fmla="*/ 344211 h 845388"/>
              <a:gd name="connsiteX47" fmla="*/ 56630 w 845388"/>
              <a:gd name="connsiteY47" fmla="*/ 211347 h 845388"/>
              <a:gd name="connsiteX48" fmla="*/ 274164 w 845388"/>
              <a:gd name="connsiteY48" fmla="*/ 320174 h 845388"/>
              <a:gd name="connsiteX49" fmla="*/ 292693 w 845388"/>
              <a:gd name="connsiteY49" fmla="*/ 292693 h 845388"/>
              <a:gd name="connsiteX50" fmla="*/ 320174 w 845388"/>
              <a:gd name="connsiteY50" fmla="*/ 274164 h 845388"/>
              <a:gd name="connsiteX51" fmla="*/ 211347 w 845388"/>
              <a:gd name="connsiteY51" fmla="*/ 56630 h 845388"/>
              <a:gd name="connsiteX52" fmla="*/ 344211 w 845388"/>
              <a:gd name="connsiteY52" fmla="*/ 257958 h 845388"/>
              <a:gd name="connsiteX53" fmla="*/ 351131 w 845388"/>
              <a:gd name="connsiteY53" fmla="*/ 253292 h 845388"/>
              <a:gd name="connsiteX54" fmla="*/ 385642 w 845388"/>
              <a:gd name="connsiteY54" fmla="*/ 242579 h 845388"/>
              <a:gd name="connsiteX55" fmla="*/ 408324 w 845388"/>
              <a:gd name="connsiteY55" fmla="*/ 240293 h 845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845388" h="845388">
                <a:moveTo>
                  <a:pt x="422694" y="0"/>
                </a:moveTo>
                <a:lnTo>
                  <a:pt x="437064" y="240293"/>
                </a:lnTo>
                <a:lnTo>
                  <a:pt x="459747" y="242579"/>
                </a:lnTo>
                <a:cubicBezTo>
                  <a:pt x="471715" y="245028"/>
                  <a:pt x="483259" y="248640"/>
                  <a:pt x="494257" y="253292"/>
                </a:cubicBezTo>
                <a:lnTo>
                  <a:pt x="501178" y="257958"/>
                </a:lnTo>
                <a:lnTo>
                  <a:pt x="634041" y="56630"/>
                </a:lnTo>
                <a:lnTo>
                  <a:pt x="525215" y="274164"/>
                </a:lnTo>
                <a:lnTo>
                  <a:pt x="552696" y="292693"/>
                </a:lnTo>
                <a:lnTo>
                  <a:pt x="571224" y="320174"/>
                </a:lnTo>
                <a:lnTo>
                  <a:pt x="788758" y="211347"/>
                </a:lnTo>
                <a:lnTo>
                  <a:pt x="587431" y="344211"/>
                </a:lnTo>
                <a:lnTo>
                  <a:pt x="592096" y="351131"/>
                </a:lnTo>
                <a:cubicBezTo>
                  <a:pt x="596748" y="362129"/>
                  <a:pt x="600360" y="373674"/>
                  <a:pt x="602809" y="385642"/>
                </a:cubicBezTo>
                <a:lnTo>
                  <a:pt x="605096" y="408324"/>
                </a:lnTo>
                <a:lnTo>
                  <a:pt x="845388" y="422694"/>
                </a:lnTo>
                <a:lnTo>
                  <a:pt x="605096" y="437064"/>
                </a:lnTo>
                <a:lnTo>
                  <a:pt x="602809" y="459747"/>
                </a:lnTo>
                <a:cubicBezTo>
                  <a:pt x="600360" y="471715"/>
                  <a:pt x="596748" y="483259"/>
                  <a:pt x="592096" y="494257"/>
                </a:cubicBezTo>
                <a:lnTo>
                  <a:pt x="587431" y="501178"/>
                </a:lnTo>
                <a:lnTo>
                  <a:pt x="788758" y="634041"/>
                </a:lnTo>
                <a:lnTo>
                  <a:pt x="571224" y="525215"/>
                </a:lnTo>
                <a:lnTo>
                  <a:pt x="552696" y="552696"/>
                </a:lnTo>
                <a:lnTo>
                  <a:pt x="525215" y="571224"/>
                </a:lnTo>
                <a:lnTo>
                  <a:pt x="634041" y="788758"/>
                </a:lnTo>
                <a:lnTo>
                  <a:pt x="501178" y="587431"/>
                </a:lnTo>
                <a:lnTo>
                  <a:pt x="494257" y="592096"/>
                </a:lnTo>
                <a:cubicBezTo>
                  <a:pt x="483259" y="596748"/>
                  <a:pt x="471715" y="600360"/>
                  <a:pt x="459747" y="602809"/>
                </a:cubicBezTo>
                <a:lnTo>
                  <a:pt x="437064" y="605096"/>
                </a:lnTo>
                <a:lnTo>
                  <a:pt x="422694" y="845388"/>
                </a:lnTo>
                <a:lnTo>
                  <a:pt x="408324" y="605096"/>
                </a:lnTo>
                <a:lnTo>
                  <a:pt x="385642" y="602809"/>
                </a:lnTo>
                <a:cubicBezTo>
                  <a:pt x="373674" y="600360"/>
                  <a:pt x="362129" y="596748"/>
                  <a:pt x="351131" y="592096"/>
                </a:cubicBezTo>
                <a:lnTo>
                  <a:pt x="344211" y="587431"/>
                </a:lnTo>
                <a:lnTo>
                  <a:pt x="211347" y="788758"/>
                </a:lnTo>
                <a:lnTo>
                  <a:pt x="320174" y="571224"/>
                </a:lnTo>
                <a:lnTo>
                  <a:pt x="292693" y="552696"/>
                </a:lnTo>
                <a:lnTo>
                  <a:pt x="274164" y="525215"/>
                </a:lnTo>
                <a:lnTo>
                  <a:pt x="56630" y="634041"/>
                </a:lnTo>
                <a:lnTo>
                  <a:pt x="257958" y="501178"/>
                </a:lnTo>
                <a:lnTo>
                  <a:pt x="253292" y="494257"/>
                </a:lnTo>
                <a:cubicBezTo>
                  <a:pt x="248640" y="483259"/>
                  <a:pt x="245028" y="471715"/>
                  <a:pt x="242579" y="459747"/>
                </a:cubicBezTo>
                <a:lnTo>
                  <a:pt x="240293" y="437064"/>
                </a:lnTo>
                <a:lnTo>
                  <a:pt x="0" y="422694"/>
                </a:lnTo>
                <a:lnTo>
                  <a:pt x="240293" y="408324"/>
                </a:lnTo>
                <a:lnTo>
                  <a:pt x="242579" y="385642"/>
                </a:lnTo>
                <a:cubicBezTo>
                  <a:pt x="245028" y="373674"/>
                  <a:pt x="248640" y="362129"/>
                  <a:pt x="253292" y="351131"/>
                </a:cubicBezTo>
                <a:lnTo>
                  <a:pt x="257958" y="344211"/>
                </a:lnTo>
                <a:lnTo>
                  <a:pt x="56630" y="211347"/>
                </a:lnTo>
                <a:lnTo>
                  <a:pt x="274164" y="320174"/>
                </a:lnTo>
                <a:lnTo>
                  <a:pt x="292693" y="292693"/>
                </a:lnTo>
                <a:lnTo>
                  <a:pt x="320174" y="274164"/>
                </a:lnTo>
                <a:lnTo>
                  <a:pt x="211347" y="56630"/>
                </a:lnTo>
                <a:lnTo>
                  <a:pt x="344211" y="257958"/>
                </a:lnTo>
                <a:lnTo>
                  <a:pt x="351131" y="253292"/>
                </a:lnTo>
                <a:cubicBezTo>
                  <a:pt x="362129" y="248640"/>
                  <a:pt x="373674" y="245028"/>
                  <a:pt x="385642" y="242579"/>
                </a:cubicBezTo>
                <a:lnTo>
                  <a:pt x="408324" y="240293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2" name="フリーフォーム: 図形 111">
            <a:extLst>
              <a:ext uri="{FF2B5EF4-FFF2-40B4-BE49-F238E27FC236}">
                <a16:creationId xmlns:a16="http://schemas.microsoft.com/office/drawing/2014/main" id="{5E0B6385-386B-4F4C-9497-EC0EA8889578}"/>
              </a:ext>
            </a:extLst>
          </p:cNvPr>
          <p:cNvSpPr/>
          <p:nvPr/>
        </p:nvSpPr>
        <p:spPr>
          <a:xfrm>
            <a:off x="6936692" y="6022131"/>
            <a:ext cx="584200" cy="584200"/>
          </a:xfrm>
          <a:custGeom>
            <a:avLst/>
            <a:gdLst>
              <a:gd name="connsiteX0" fmla="*/ 292100 w 584200"/>
              <a:gd name="connsiteY0" fmla="*/ 0 h 584200"/>
              <a:gd name="connsiteX1" fmla="*/ 298954 w 584200"/>
              <a:gd name="connsiteY1" fmla="*/ 177967 h 584200"/>
              <a:gd name="connsiteX2" fmla="*/ 314692 w 584200"/>
              <a:gd name="connsiteY2" fmla="*/ 181144 h 584200"/>
              <a:gd name="connsiteX3" fmla="*/ 367701 w 584200"/>
              <a:gd name="connsiteY3" fmla="*/ 9953 h 584200"/>
              <a:gd name="connsiteX4" fmla="*/ 328205 w 584200"/>
              <a:gd name="connsiteY4" fmla="*/ 183872 h 584200"/>
              <a:gd name="connsiteX5" fmla="*/ 337065 w 584200"/>
              <a:gd name="connsiteY5" fmla="*/ 185661 h 584200"/>
              <a:gd name="connsiteX6" fmla="*/ 343237 w 584200"/>
              <a:gd name="connsiteY6" fmla="*/ 189823 h 584200"/>
              <a:gd name="connsiteX7" fmla="*/ 438150 w 584200"/>
              <a:gd name="connsiteY7" fmla="*/ 39134 h 584200"/>
              <a:gd name="connsiteX8" fmla="*/ 354660 w 584200"/>
              <a:gd name="connsiteY8" fmla="*/ 197524 h 584200"/>
              <a:gd name="connsiteX9" fmla="*/ 367996 w 584200"/>
              <a:gd name="connsiteY9" fmla="*/ 206516 h 584200"/>
              <a:gd name="connsiteX10" fmla="*/ 498646 w 584200"/>
              <a:gd name="connsiteY10" fmla="*/ 85554 h 584200"/>
              <a:gd name="connsiteX11" fmla="*/ 377685 w 584200"/>
              <a:gd name="connsiteY11" fmla="*/ 216205 h 584200"/>
              <a:gd name="connsiteX12" fmla="*/ 386676 w 584200"/>
              <a:gd name="connsiteY12" fmla="*/ 229541 h 584200"/>
              <a:gd name="connsiteX13" fmla="*/ 545066 w 584200"/>
              <a:gd name="connsiteY13" fmla="*/ 146050 h 584200"/>
              <a:gd name="connsiteX14" fmla="*/ 394378 w 584200"/>
              <a:gd name="connsiteY14" fmla="*/ 240963 h 584200"/>
              <a:gd name="connsiteX15" fmla="*/ 398539 w 584200"/>
              <a:gd name="connsiteY15" fmla="*/ 247136 h 584200"/>
              <a:gd name="connsiteX16" fmla="*/ 400328 w 584200"/>
              <a:gd name="connsiteY16" fmla="*/ 255996 h 584200"/>
              <a:gd name="connsiteX17" fmla="*/ 574247 w 584200"/>
              <a:gd name="connsiteY17" fmla="*/ 216499 h 584200"/>
              <a:gd name="connsiteX18" fmla="*/ 403056 w 584200"/>
              <a:gd name="connsiteY18" fmla="*/ 269509 h 584200"/>
              <a:gd name="connsiteX19" fmla="*/ 406234 w 584200"/>
              <a:gd name="connsiteY19" fmla="*/ 285247 h 584200"/>
              <a:gd name="connsiteX20" fmla="*/ 584200 w 584200"/>
              <a:gd name="connsiteY20" fmla="*/ 292100 h 584200"/>
              <a:gd name="connsiteX21" fmla="*/ 406234 w 584200"/>
              <a:gd name="connsiteY21" fmla="*/ 298954 h 584200"/>
              <a:gd name="connsiteX22" fmla="*/ 403056 w 584200"/>
              <a:gd name="connsiteY22" fmla="*/ 314692 h 584200"/>
              <a:gd name="connsiteX23" fmla="*/ 574247 w 584200"/>
              <a:gd name="connsiteY23" fmla="*/ 367701 h 584200"/>
              <a:gd name="connsiteX24" fmla="*/ 400328 w 584200"/>
              <a:gd name="connsiteY24" fmla="*/ 328205 h 584200"/>
              <a:gd name="connsiteX25" fmla="*/ 398539 w 584200"/>
              <a:gd name="connsiteY25" fmla="*/ 337065 h 584200"/>
              <a:gd name="connsiteX26" fmla="*/ 394378 w 584200"/>
              <a:gd name="connsiteY26" fmla="*/ 343237 h 584200"/>
              <a:gd name="connsiteX27" fmla="*/ 545066 w 584200"/>
              <a:gd name="connsiteY27" fmla="*/ 438150 h 584200"/>
              <a:gd name="connsiteX28" fmla="*/ 386676 w 584200"/>
              <a:gd name="connsiteY28" fmla="*/ 354660 h 584200"/>
              <a:gd name="connsiteX29" fmla="*/ 377685 w 584200"/>
              <a:gd name="connsiteY29" fmla="*/ 367996 h 584200"/>
              <a:gd name="connsiteX30" fmla="*/ 498646 w 584200"/>
              <a:gd name="connsiteY30" fmla="*/ 498646 h 584200"/>
              <a:gd name="connsiteX31" fmla="*/ 367996 w 584200"/>
              <a:gd name="connsiteY31" fmla="*/ 377685 h 584200"/>
              <a:gd name="connsiteX32" fmla="*/ 354660 w 584200"/>
              <a:gd name="connsiteY32" fmla="*/ 386676 h 584200"/>
              <a:gd name="connsiteX33" fmla="*/ 438150 w 584200"/>
              <a:gd name="connsiteY33" fmla="*/ 545066 h 584200"/>
              <a:gd name="connsiteX34" fmla="*/ 343237 w 584200"/>
              <a:gd name="connsiteY34" fmla="*/ 394378 h 584200"/>
              <a:gd name="connsiteX35" fmla="*/ 337065 w 584200"/>
              <a:gd name="connsiteY35" fmla="*/ 398539 h 584200"/>
              <a:gd name="connsiteX36" fmla="*/ 328205 w 584200"/>
              <a:gd name="connsiteY36" fmla="*/ 400328 h 584200"/>
              <a:gd name="connsiteX37" fmla="*/ 367701 w 584200"/>
              <a:gd name="connsiteY37" fmla="*/ 574247 h 584200"/>
              <a:gd name="connsiteX38" fmla="*/ 314692 w 584200"/>
              <a:gd name="connsiteY38" fmla="*/ 403056 h 584200"/>
              <a:gd name="connsiteX39" fmla="*/ 298954 w 584200"/>
              <a:gd name="connsiteY39" fmla="*/ 406234 h 584200"/>
              <a:gd name="connsiteX40" fmla="*/ 292100 w 584200"/>
              <a:gd name="connsiteY40" fmla="*/ 584200 h 584200"/>
              <a:gd name="connsiteX41" fmla="*/ 285247 w 584200"/>
              <a:gd name="connsiteY41" fmla="*/ 406234 h 584200"/>
              <a:gd name="connsiteX42" fmla="*/ 269509 w 584200"/>
              <a:gd name="connsiteY42" fmla="*/ 403056 h 584200"/>
              <a:gd name="connsiteX43" fmla="*/ 216499 w 584200"/>
              <a:gd name="connsiteY43" fmla="*/ 574247 h 584200"/>
              <a:gd name="connsiteX44" fmla="*/ 255996 w 584200"/>
              <a:gd name="connsiteY44" fmla="*/ 400328 h 584200"/>
              <a:gd name="connsiteX45" fmla="*/ 247136 w 584200"/>
              <a:gd name="connsiteY45" fmla="*/ 398539 h 584200"/>
              <a:gd name="connsiteX46" fmla="*/ 240963 w 584200"/>
              <a:gd name="connsiteY46" fmla="*/ 394378 h 584200"/>
              <a:gd name="connsiteX47" fmla="*/ 146050 w 584200"/>
              <a:gd name="connsiteY47" fmla="*/ 545066 h 584200"/>
              <a:gd name="connsiteX48" fmla="*/ 229541 w 584200"/>
              <a:gd name="connsiteY48" fmla="*/ 386676 h 584200"/>
              <a:gd name="connsiteX49" fmla="*/ 216205 w 584200"/>
              <a:gd name="connsiteY49" fmla="*/ 377685 h 584200"/>
              <a:gd name="connsiteX50" fmla="*/ 85554 w 584200"/>
              <a:gd name="connsiteY50" fmla="*/ 498646 h 584200"/>
              <a:gd name="connsiteX51" fmla="*/ 206516 w 584200"/>
              <a:gd name="connsiteY51" fmla="*/ 367996 h 584200"/>
              <a:gd name="connsiteX52" fmla="*/ 197524 w 584200"/>
              <a:gd name="connsiteY52" fmla="*/ 354660 h 584200"/>
              <a:gd name="connsiteX53" fmla="*/ 39134 w 584200"/>
              <a:gd name="connsiteY53" fmla="*/ 438150 h 584200"/>
              <a:gd name="connsiteX54" fmla="*/ 189823 w 584200"/>
              <a:gd name="connsiteY54" fmla="*/ 343237 h 584200"/>
              <a:gd name="connsiteX55" fmla="*/ 185661 w 584200"/>
              <a:gd name="connsiteY55" fmla="*/ 337065 h 584200"/>
              <a:gd name="connsiteX56" fmla="*/ 183872 w 584200"/>
              <a:gd name="connsiteY56" fmla="*/ 328205 h 584200"/>
              <a:gd name="connsiteX57" fmla="*/ 9953 w 584200"/>
              <a:gd name="connsiteY57" fmla="*/ 367701 h 584200"/>
              <a:gd name="connsiteX58" fmla="*/ 181144 w 584200"/>
              <a:gd name="connsiteY58" fmla="*/ 314692 h 584200"/>
              <a:gd name="connsiteX59" fmla="*/ 177967 w 584200"/>
              <a:gd name="connsiteY59" fmla="*/ 298954 h 584200"/>
              <a:gd name="connsiteX60" fmla="*/ 0 w 584200"/>
              <a:gd name="connsiteY60" fmla="*/ 292100 h 584200"/>
              <a:gd name="connsiteX61" fmla="*/ 177967 w 584200"/>
              <a:gd name="connsiteY61" fmla="*/ 285247 h 584200"/>
              <a:gd name="connsiteX62" fmla="*/ 181144 w 584200"/>
              <a:gd name="connsiteY62" fmla="*/ 269509 h 584200"/>
              <a:gd name="connsiteX63" fmla="*/ 9953 w 584200"/>
              <a:gd name="connsiteY63" fmla="*/ 216499 h 584200"/>
              <a:gd name="connsiteX64" fmla="*/ 183872 w 584200"/>
              <a:gd name="connsiteY64" fmla="*/ 255996 h 584200"/>
              <a:gd name="connsiteX65" fmla="*/ 185661 w 584200"/>
              <a:gd name="connsiteY65" fmla="*/ 247136 h 584200"/>
              <a:gd name="connsiteX66" fmla="*/ 189823 w 584200"/>
              <a:gd name="connsiteY66" fmla="*/ 240963 h 584200"/>
              <a:gd name="connsiteX67" fmla="*/ 39134 w 584200"/>
              <a:gd name="connsiteY67" fmla="*/ 146050 h 584200"/>
              <a:gd name="connsiteX68" fmla="*/ 197524 w 584200"/>
              <a:gd name="connsiteY68" fmla="*/ 229541 h 584200"/>
              <a:gd name="connsiteX69" fmla="*/ 206516 w 584200"/>
              <a:gd name="connsiteY69" fmla="*/ 216205 h 584200"/>
              <a:gd name="connsiteX70" fmla="*/ 85554 w 584200"/>
              <a:gd name="connsiteY70" fmla="*/ 85554 h 584200"/>
              <a:gd name="connsiteX71" fmla="*/ 216205 w 584200"/>
              <a:gd name="connsiteY71" fmla="*/ 206516 h 584200"/>
              <a:gd name="connsiteX72" fmla="*/ 229541 w 584200"/>
              <a:gd name="connsiteY72" fmla="*/ 197524 h 584200"/>
              <a:gd name="connsiteX73" fmla="*/ 146050 w 584200"/>
              <a:gd name="connsiteY73" fmla="*/ 39134 h 584200"/>
              <a:gd name="connsiteX74" fmla="*/ 240963 w 584200"/>
              <a:gd name="connsiteY74" fmla="*/ 189823 h 584200"/>
              <a:gd name="connsiteX75" fmla="*/ 247136 w 584200"/>
              <a:gd name="connsiteY75" fmla="*/ 185661 h 584200"/>
              <a:gd name="connsiteX76" fmla="*/ 255996 w 584200"/>
              <a:gd name="connsiteY76" fmla="*/ 183872 h 584200"/>
              <a:gd name="connsiteX77" fmla="*/ 216499 w 584200"/>
              <a:gd name="connsiteY77" fmla="*/ 9953 h 584200"/>
              <a:gd name="connsiteX78" fmla="*/ 269509 w 584200"/>
              <a:gd name="connsiteY78" fmla="*/ 181144 h 584200"/>
              <a:gd name="connsiteX79" fmla="*/ 285247 w 584200"/>
              <a:gd name="connsiteY79" fmla="*/ 177967 h 58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584200" h="584200">
                <a:moveTo>
                  <a:pt x="292100" y="0"/>
                </a:moveTo>
                <a:lnTo>
                  <a:pt x="298954" y="177967"/>
                </a:lnTo>
                <a:lnTo>
                  <a:pt x="314692" y="181144"/>
                </a:lnTo>
                <a:lnTo>
                  <a:pt x="367701" y="9953"/>
                </a:lnTo>
                <a:lnTo>
                  <a:pt x="328205" y="183872"/>
                </a:lnTo>
                <a:lnTo>
                  <a:pt x="337065" y="185661"/>
                </a:lnTo>
                <a:lnTo>
                  <a:pt x="343237" y="189823"/>
                </a:lnTo>
                <a:lnTo>
                  <a:pt x="438150" y="39134"/>
                </a:lnTo>
                <a:lnTo>
                  <a:pt x="354660" y="197524"/>
                </a:lnTo>
                <a:lnTo>
                  <a:pt x="367996" y="206516"/>
                </a:lnTo>
                <a:lnTo>
                  <a:pt x="498646" y="85554"/>
                </a:lnTo>
                <a:lnTo>
                  <a:pt x="377685" y="216205"/>
                </a:lnTo>
                <a:lnTo>
                  <a:pt x="386676" y="229541"/>
                </a:lnTo>
                <a:lnTo>
                  <a:pt x="545066" y="146050"/>
                </a:lnTo>
                <a:lnTo>
                  <a:pt x="394378" y="240963"/>
                </a:lnTo>
                <a:lnTo>
                  <a:pt x="398539" y="247136"/>
                </a:lnTo>
                <a:lnTo>
                  <a:pt x="400328" y="255996"/>
                </a:lnTo>
                <a:lnTo>
                  <a:pt x="574247" y="216499"/>
                </a:lnTo>
                <a:lnTo>
                  <a:pt x="403056" y="269509"/>
                </a:lnTo>
                <a:lnTo>
                  <a:pt x="406234" y="285247"/>
                </a:lnTo>
                <a:lnTo>
                  <a:pt x="584200" y="292100"/>
                </a:lnTo>
                <a:lnTo>
                  <a:pt x="406234" y="298954"/>
                </a:lnTo>
                <a:lnTo>
                  <a:pt x="403056" y="314692"/>
                </a:lnTo>
                <a:lnTo>
                  <a:pt x="574247" y="367701"/>
                </a:lnTo>
                <a:lnTo>
                  <a:pt x="400328" y="328205"/>
                </a:lnTo>
                <a:lnTo>
                  <a:pt x="398539" y="337065"/>
                </a:lnTo>
                <a:lnTo>
                  <a:pt x="394378" y="343237"/>
                </a:lnTo>
                <a:lnTo>
                  <a:pt x="545066" y="438150"/>
                </a:lnTo>
                <a:lnTo>
                  <a:pt x="386676" y="354660"/>
                </a:lnTo>
                <a:lnTo>
                  <a:pt x="377685" y="367996"/>
                </a:lnTo>
                <a:lnTo>
                  <a:pt x="498646" y="498646"/>
                </a:lnTo>
                <a:lnTo>
                  <a:pt x="367996" y="377685"/>
                </a:lnTo>
                <a:lnTo>
                  <a:pt x="354660" y="386676"/>
                </a:lnTo>
                <a:lnTo>
                  <a:pt x="438150" y="545066"/>
                </a:lnTo>
                <a:lnTo>
                  <a:pt x="343237" y="394378"/>
                </a:lnTo>
                <a:lnTo>
                  <a:pt x="337065" y="398539"/>
                </a:lnTo>
                <a:lnTo>
                  <a:pt x="328205" y="400328"/>
                </a:lnTo>
                <a:lnTo>
                  <a:pt x="367701" y="574247"/>
                </a:lnTo>
                <a:lnTo>
                  <a:pt x="314692" y="403056"/>
                </a:lnTo>
                <a:lnTo>
                  <a:pt x="298954" y="406234"/>
                </a:lnTo>
                <a:lnTo>
                  <a:pt x="292100" y="584200"/>
                </a:lnTo>
                <a:lnTo>
                  <a:pt x="285247" y="406234"/>
                </a:lnTo>
                <a:lnTo>
                  <a:pt x="269509" y="403056"/>
                </a:lnTo>
                <a:lnTo>
                  <a:pt x="216499" y="574247"/>
                </a:lnTo>
                <a:lnTo>
                  <a:pt x="255996" y="400328"/>
                </a:lnTo>
                <a:lnTo>
                  <a:pt x="247136" y="398539"/>
                </a:lnTo>
                <a:lnTo>
                  <a:pt x="240963" y="394378"/>
                </a:lnTo>
                <a:lnTo>
                  <a:pt x="146050" y="545066"/>
                </a:lnTo>
                <a:lnTo>
                  <a:pt x="229541" y="386676"/>
                </a:lnTo>
                <a:lnTo>
                  <a:pt x="216205" y="377685"/>
                </a:lnTo>
                <a:lnTo>
                  <a:pt x="85554" y="498646"/>
                </a:lnTo>
                <a:lnTo>
                  <a:pt x="206516" y="367996"/>
                </a:lnTo>
                <a:lnTo>
                  <a:pt x="197524" y="354660"/>
                </a:lnTo>
                <a:lnTo>
                  <a:pt x="39134" y="438150"/>
                </a:lnTo>
                <a:lnTo>
                  <a:pt x="189823" y="343237"/>
                </a:lnTo>
                <a:lnTo>
                  <a:pt x="185661" y="337065"/>
                </a:lnTo>
                <a:lnTo>
                  <a:pt x="183872" y="328205"/>
                </a:lnTo>
                <a:lnTo>
                  <a:pt x="9953" y="367701"/>
                </a:lnTo>
                <a:lnTo>
                  <a:pt x="181144" y="314692"/>
                </a:lnTo>
                <a:lnTo>
                  <a:pt x="177967" y="298954"/>
                </a:lnTo>
                <a:lnTo>
                  <a:pt x="0" y="292100"/>
                </a:lnTo>
                <a:lnTo>
                  <a:pt x="177967" y="285247"/>
                </a:lnTo>
                <a:lnTo>
                  <a:pt x="181144" y="269509"/>
                </a:lnTo>
                <a:lnTo>
                  <a:pt x="9953" y="216499"/>
                </a:lnTo>
                <a:lnTo>
                  <a:pt x="183872" y="255996"/>
                </a:lnTo>
                <a:lnTo>
                  <a:pt x="185661" y="247136"/>
                </a:lnTo>
                <a:lnTo>
                  <a:pt x="189823" y="240963"/>
                </a:lnTo>
                <a:lnTo>
                  <a:pt x="39134" y="146050"/>
                </a:lnTo>
                <a:lnTo>
                  <a:pt x="197524" y="229541"/>
                </a:lnTo>
                <a:lnTo>
                  <a:pt x="206516" y="216205"/>
                </a:lnTo>
                <a:lnTo>
                  <a:pt x="85554" y="85554"/>
                </a:lnTo>
                <a:lnTo>
                  <a:pt x="216205" y="206516"/>
                </a:lnTo>
                <a:lnTo>
                  <a:pt x="229541" y="197524"/>
                </a:lnTo>
                <a:lnTo>
                  <a:pt x="146050" y="39134"/>
                </a:lnTo>
                <a:lnTo>
                  <a:pt x="240963" y="189823"/>
                </a:lnTo>
                <a:lnTo>
                  <a:pt x="247136" y="185661"/>
                </a:lnTo>
                <a:lnTo>
                  <a:pt x="255996" y="183872"/>
                </a:lnTo>
                <a:lnTo>
                  <a:pt x="216499" y="9953"/>
                </a:lnTo>
                <a:lnTo>
                  <a:pt x="269509" y="181144"/>
                </a:lnTo>
                <a:lnTo>
                  <a:pt x="285247" y="177967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1" name="フリーフォーム: 図形 110">
            <a:extLst>
              <a:ext uri="{FF2B5EF4-FFF2-40B4-BE49-F238E27FC236}">
                <a16:creationId xmlns:a16="http://schemas.microsoft.com/office/drawing/2014/main" id="{3ED09093-7393-44FB-9719-E7FBBFD93194}"/>
              </a:ext>
            </a:extLst>
          </p:cNvPr>
          <p:cNvSpPr/>
          <p:nvPr/>
        </p:nvSpPr>
        <p:spPr>
          <a:xfrm>
            <a:off x="6368273" y="5301055"/>
            <a:ext cx="584200" cy="584200"/>
          </a:xfrm>
          <a:custGeom>
            <a:avLst/>
            <a:gdLst>
              <a:gd name="connsiteX0" fmla="*/ 292100 w 584200"/>
              <a:gd name="connsiteY0" fmla="*/ 0 h 584200"/>
              <a:gd name="connsiteX1" fmla="*/ 295222 w 584200"/>
              <a:gd name="connsiteY1" fmla="*/ 81072 h 584200"/>
              <a:gd name="connsiteX2" fmla="*/ 334693 w 584200"/>
              <a:gd name="connsiteY2" fmla="*/ 85051 h 584200"/>
              <a:gd name="connsiteX3" fmla="*/ 343592 w 584200"/>
              <a:gd name="connsiteY3" fmla="*/ 87813 h 584200"/>
              <a:gd name="connsiteX4" fmla="*/ 367701 w 584200"/>
              <a:gd name="connsiteY4" fmla="*/ 9953 h 584200"/>
              <a:gd name="connsiteX5" fmla="*/ 349596 w 584200"/>
              <a:gd name="connsiteY5" fmla="*/ 89677 h 584200"/>
              <a:gd name="connsiteX6" fmla="*/ 374365 w 584200"/>
              <a:gd name="connsiteY6" fmla="*/ 97366 h 584200"/>
              <a:gd name="connsiteX7" fmla="*/ 393392 w 584200"/>
              <a:gd name="connsiteY7" fmla="*/ 110194 h 584200"/>
              <a:gd name="connsiteX8" fmla="*/ 438150 w 584200"/>
              <a:gd name="connsiteY8" fmla="*/ 39134 h 584200"/>
              <a:gd name="connsiteX9" fmla="*/ 398779 w 584200"/>
              <a:gd name="connsiteY9" fmla="*/ 113826 h 584200"/>
              <a:gd name="connsiteX10" fmla="*/ 438896 w 584200"/>
              <a:gd name="connsiteY10" fmla="*/ 140874 h 584200"/>
              <a:gd name="connsiteX11" fmla="*/ 498646 w 584200"/>
              <a:gd name="connsiteY11" fmla="*/ 85554 h 584200"/>
              <a:gd name="connsiteX12" fmla="*/ 443327 w 584200"/>
              <a:gd name="connsiteY12" fmla="*/ 145305 h 584200"/>
              <a:gd name="connsiteX13" fmla="*/ 470375 w 584200"/>
              <a:gd name="connsiteY13" fmla="*/ 185422 h 584200"/>
              <a:gd name="connsiteX14" fmla="*/ 545066 w 584200"/>
              <a:gd name="connsiteY14" fmla="*/ 146050 h 584200"/>
              <a:gd name="connsiteX15" fmla="*/ 474006 w 584200"/>
              <a:gd name="connsiteY15" fmla="*/ 190808 h 584200"/>
              <a:gd name="connsiteX16" fmla="*/ 486835 w 584200"/>
              <a:gd name="connsiteY16" fmla="*/ 209836 h 584200"/>
              <a:gd name="connsiteX17" fmla="*/ 494523 w 584200"/>
              <a:gd name="connsiteY17" fmla="*/ 234604 h 584200"/>
              <a:gd name="connsiteX18" fmla="*/ 574247 w 584200"/>
              <a:gd name="connsiteY18" fmla="*/ 216499 h 584200"/>
              <a:gd name="connsiteX19" fmla="*/ 496387 w 584200"/>
              <a:gd name="connsiteY19" fmla="*/ 240609 h 584200"/>
              <a:gd name="connsiteX20" fmla="*/ 499150 w 584200"/>
              <a:gd name="connsiteY20" fmla="*/ 249507 h 584200"/>
              <a:gd name="connsiteX21" fmla="*/ 503129 w 584200"/>
              <a:gd name="connsiteY21" fmla="*/ 288978 h 584200"/>
              <a:gd name="connsiteX22" fmla="*/ 584200 w 584200"/>
              <a:gd name="connsiteY22" fmla="*/ 292100 h 584200"/>
              <a:gd name="connsiteX23" fmla="*/ 503129 w 584200"/>
              <a:gd name="connsiteY23" fmla="*/ 295222 h 584200"/>
              <a:gd name="connsiteX24" fmla="*/ 499150 w 584200"/>
              <a:gd name="connsiteY24" fmla="*/ 334693 h 584200"/>
              <a:gd name="connsiteX25" fmla="*/ 496387 w 584200"/>
              <a:gd name="connsiteY25" fmla="*/ 343592 h 584200"/>
              <a:gd name="connsiteX26" fmla="*/ 574247 w 584200"/>
              <a:gd name="connsiteY26" fmla="*/ 367701 h 584200"/>
              <a:gd name="connsiteX27" fmla="*/ 494523 w 584200"/>
              <a:gd name="connsiteY27" fmla="*/ 349596 h 584200"/>
              <a:gd name="connsiteX28" fmla="*/ 486835 w 584200"/>
              <a:gd name="connsiteY28" fmla="*/ 374365 h 584200"/>
              <a:gd name="connsiteX29" fmla="*/ 474006 w 584200"/>
              <a:gd name="connsiteY29" fmla="*/ 393392 h 584200"/>
              <a:gd name="connsiteX30" fmla="*/ 545066 w 584200"/>
              <a:gd name="connsiteY30" fmla="*/ 438150 h 584200"/>
              <a:gd name="connsiteX31" fmla="*/ 470375 w 584200"/>
              <a:gd name="connsiteY31" fmla="*/ 398779 h 584200"/>
              <a:gd name="connsiteX32" fmla="*/ 443327 w 584200"/>
              <a:gd name="connsiteY32" fmla="*/ 438896 h 584200"/>
              <a:gd name="connsiteX33" fmla="*/ 498646 w 584200"/>
              <a:gd name="connsiteY33" fmla="*/ 498646 h 584200"/>
              <a:gd name="connsiteX34" fmla="*/ 438896 w 584200"/>
              <a:gd name="connsiteY34" fmla="*/ 443327 h 584200"/>
              <a:gd name="connsiteX35" fmla="*/ 398779 w 584200"/>
              <a:gd name="connsiteY35" fmla="*/ 470375 h 584200"/>
              <a:gd name="connsiteX36" fmla="*/ 438150 w 584200"/>
              <a:gd name="connsiteY36" fmla="*/ 545066 h 584200"/>
              <a:gd name="connsiteX37" fmla="*/ 393392 w 584200"/>
              <a:gd name="connsiteY37" fmla="*/ 474006 h 584200"/>
              <a:gd name="connsiteX38" fmla="*/ 374365 w 584200"/>
              <a:gd name="connsiteY38" fmla="*/ 486835 h 584200"/>
              <a:gd name="connsiteX39" fmla="*/ 349596 w 584200"/>
              <a:gd name="connsiteY39" fmla="*/ 494523 h 584200"/>
              <a:gd name="connsiteX40" fmla="*/ 367701 w 584200"/>
              <a:gd name="connsiteY40" fmla="*/ 574247 h 584200"/>
              <a:gd name="connsiteX41" fmla="*/ 343592 w 584200"/>
              <a:gd name="connsiteY41" fmla="*/ 496387 h 584200"/>
              <a:gd name="connsiteX42" fmla="*/ 334693 w 584200"/>
              <a:gd name="connsiteY42" fmla="*/ 499150 h 584200"/>
              <a:gd name="connsiteX43" fmla="*/ 295222 w 584200"/>
              <a:gd name="connsiteY43" fmla="*/ 503129 h 584200"/>
              <a:gd name="connsiteX44" fmla="*/ 292100 w 584200"/>
              <a:gd name="connsiteY44" fmla="*/ 584200 h 584200"/>
              <a:gd name="connsiteX45" fmla="*/ 288978 w 584200"/>
              <a:gd name="connsiteY45" fmla="*/ 503129 h 584200"/>
              <a:gd name="connsiteX46" fmla="*/ 249507 w 584200"/>
              <a:gd name="connsiteY46" fmla="*/ 499150 h 584200"/>
              <a:gd name="connsiteX47" fmla="*/ 240609 w 584200"/>
              <a:gd name="connsiteY47" fmla="*/ 496387 h 584200"/>
              <a:gd name="connsiteX48" fmla="*/ 216499 w 584200"/>
              <a:gd name="connsiteY48" fmla="*/ 574247 h 584200"/>
              <a:gd name="connsiteX49" fmla="*/ 234604 w 584200"/>
              <a:gd name="connsiteY49" fmla="*/ 494523 h 584200"/>
              <a:gd name="connsiteX50" fmla="*/ 209836 w 584200"/>
              <a:gd name="connsiteY50" fmla="*/ 486835 h 584200"/>
              <a:gd name="connsiteX51" fmla="*/ 190808 w 584200"/>
              <a:gd name="connsiteY51" fmla="*/ 474006 h 584200"/>
              <a:gd name="connsiteX52" fmla="*/ 146050 w 584200"/>
              <a:gd name="connsiteY52" fmla="*/ 545066 h 584200"/>
              <a:gd name="connsiteX53" fmla="*/ 185422 w 584200"/>
              <a:gd name="connsiteY53" fmla="*/ 470375 h 584200"/>
              <a:gd name="connsiteX54" fmla="*/ 145305 w 584200"/>
              <a:gd name="connsiteY54" fmla="*/ 443327 h 584200"/>
              <a:gd name="connsiteX55" fmla="*/ 85554 w 584200"/>
              <a:gd name="connsiteY55" fmla="*/ 498646 h 584200"/>
              <a:gd name="connsiteX56" fmla="*/ 140874 w 584200"/>
              <a:gd name="connsiteY56" fmla="*/ 438896 h 584200"/>
              <a:gd name="connsiteX57" fmla="*/ 113826 w 584200"/>
              <a:gd name="connsiteY57" fmla="*/ 398779 h 584200"/>
              <a:gd name="connsiteX58" fmla="*/ 39134 w 584200"/>
              <a:gd name="connsiteY58" fmla="*/ 438150 h 584200"/>
              <a:gd name="connsiteX59" fmla="*/ 110194 w 584200"/>
              <a:gd name="connsiteY59" fmla="*/ 393392 h 584200"/>
              <a:gd name="connsiteX60" fmla="*/ 97366 w 584200"/>
              <a:gd name="connsiteY60" fmla="*/ 374365 h 584200"/>
              <a:gd name="connsiteX61" fmla="*/ 89677 w 584200"/>
              <a:gd name="connsiteY61" fmla="*/ 349596 h 584200"/>
              <a:gd name="connsiteX62" fmla="*/ 9953 w 584200"/>
              <a:gd name="connsiteY62" fmla="*/ 367701 h 584200"/>
              <a:gd name="connsiteX63" fmla="*/ 87813 w 584200"/>
              <a:gd name="connsiteY63" fmla="*/ 343592 h 584200"/>
              <a:gd name="connsiteX64" fmla="*/ 85051 w 584200"/>
              <a:gd name="connsiteY64" fmla="*/ 334693 h 584200"/>
              <a:gd name="connsiteX65" fmla="*/ 81072 w 584200"/>
              <a:gd name="connsiteY65" fmla="*/ 295222 h 584200"/>
              <a:gd name="connsiteX66" fmla="*/ 0 w 584200"/>
              <a:gd name="connsiteY66" fmla="*/ 292100 h 584200"/>
              <a:gd name="connsiteX67" fmla="*/ 81072 w 584200"/>
              <a:gd name="connsiteY67" fmla="*/ 288978 h 584200"/>
              <a:gd name="connsiteX68" fmla="*/ 85051 w 584200"/>
              <a:gd name="connsiteY68" fmla="*/ 249507 h 584200"/>
              <a:gd name="connsiteX69" fmla="*/ 87813 w 584200"/>
              <a:gd name="connsiteY69" fmla="*/ 240609 h 584200"/>
              <a:gd name="connsiteX70" fmla="*/ 9953 w 584200"/>
              <a:gd name="connsiteY70" fmla="*/ 216499 h 584200"/>
              <a:gd name="connsiteX71" fmla="*/ 89677 w 584200"/>
              <a:gd name="connsiteY71" fmla="*/ 234604 h 584200"/>
              <a:gd name="connsiteX72" fmla="*/ 97366 w 584200"/>
              <a:gd name="connsiteY72" fmla="*/ 209836 h 584200"/>
              <a:gd name="connsiteX73" fmla="*/ 110194 w 584200"/>
              <a:gd name="connsiteY73" fmla="*/ 190808 h 584200"/>
              <a:gd name="connsiteX74" fmla="*/ 39134 w 584200"/>
              <a:gd name="connsiteY74" fmla="*/ 146050 h 584200"/>
              <a:gd name="connsiteX75" fmla="*/ 113826 w 584200"/>
              <a:gd name="connsiteY75" fmla="*/ 185422 h 584200"/>
              <a:gd name="connsiteX76" fmla="*/ 140874 w 584200"/>
              <a:gd name="connsiteY76" fmla="*/ 145305 h 584200"/>
              <a:gd name="connsiteX77" fmla="*/ 85554 w 584200"/>
              <a:gd name="connsiteY77" fmla="*/ 85554 h 584200"/>
              <a:gd name="connsiteX78" fmla="*/ 145305 w 584200"/>
              <a:gd name="connsiteY78" fmla="*/ 140874 h 584200"/>
              <a:gd name="connsiteX79" fmla="*/ 185422 w 584200"/>
              <a:gd name="connsiteY79" fmla="*/ 113826 h 584200"/>
              <a:gd name="connsiteX80" fmla="*/ 146050 w 584200"/>
              <a:gd name="connsiteY80" fmla="*/ 39134 h 584200"/>
              <a:gd name="connsiteX81" fmla="*/ 190808 w 584200"/>
              <a:gd name="connsiteY81" fmla="*/ 110194 h 584200"/>
              <a:gd name="connsiteX82" fmla="*/ 209836 w 584200"/>
              <a:gd name="connsiteY82" fmla="*/ 97366 h 584200"/>
              <a:gd name="connsiteX83" fmla="*/ 234604 w 584200"/>
              <a:gd name="connsiteY83" fmla="*/ 89677 h 584200"/>
              <a:gd name="connsiteX84" fmla="*/ 216499 w 584200"/>
              <a:gd name="connsiteY84" fmla="*/ 9953 h 584200"/>
              <a:gd name="connsiteX85" fmla="*/ 240609 w 584200"/>
              <a:gd name="connsiteY85" fmla="*/ 87813 h 584200"/>
              <a:gd name="connsiteX86" fmla="*/ 249507 w 584200"/>
              <a:gd name="connsiteY86" fmla="*/ 85051 h 584200"/>
              <a:gd name="connsiteX87" fmla="*/ 288978 w 584200"/>
              <a:gd name="connsiteY87" fmla="*/ 81072 h 58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584200" h="584200">
                <a:moveTo>
                  <a:pt x="292100" y="0"/>
                </a:moveTo>
                <a:lnTo>
                  <a:pt x="295222" y="81072"/>
                </a:lnTo>
                <a:lnTo>
                  <a:pt x="334693" y="85051"/>
                </a:lnTo>
                <a:lnTo>
                  <a:pt x="343592" y="87813"/>
                </a:lnTo>
                <a:lnTo>
                  <a:pt x="367701" y="9953"/>
                </a:lnTo>
                <a:lnTo>
                  <a:pt x="349596" y="89677"/>
                </a:lnTo>
                <a:lnTo>
                  <a:pt x="374365" y="97366"/>
                </a:lnTo>
                <a:lnTo>
                  <a:pt x="393392" y="110194"/>
                </a:lnTo>
                <a:lnTo>
                  <a:pt x="438150" y="39134"/>
                </a:lnTo>
                <a:lnTo>
                  <a:pt x="398779" y="113826"/>
                </a:lnTo>
                <a:lnTo>
                  <a:pt x="438896" y="140874"/>
                </a:lnTo>
                <a:lnTo>
                  <a:pt x="498646" y="85554"/>
                </a:lnTo>
                <a:lnTo>
                  <a:pt x="443327" y="145305"/>
                </a:lnTo>
                <a:lnTo>
                  <a:pt x="470375" y="185422"/>
                </a:lnTo>
                <a:lnTo>
                  <a:pt x="545066" y="146050"/>
                </a:lnTo>
                <a:lnTo>
                  <a:pt x="474006" y="190808"/>
                </a:lnTo>
                <a:lnTo>
                  <a:pt x="486835" y="209836"/>
                </a:lnTo>
                <a:lnTo>
                  <a:pt x="494523" y="234604"/>
                </a:lnTo>
                <a:lnTo>
                  <a:pt x="574247" y="216499"/>
                </a:lnTo>
                <a:lnTo>
                  <a:pt x="496387" y="240609"/>
                </a:lnTo>
                <a:lnTo>
                  <a:pt x="499150" y="249507"/>
                </a:lnTo>
                <a:lnTo>
                  <a:pt x="503129" y="288978"/>
                </a:lnTo>
                <a:lnTo>
                  <a:pt x="584200" y="292100"/>
                </a:lnTo>
                <a:lnTo>
                  <a:pt x="503129" y="295222"/>
                </a:lnTo>
                <a:lnTo>
                  <a:pt x="499150" y="334693"/>
                </a:lnTo>
                <a:lnTo>
                  <a:pt x="496387" y="343592"/>
                </a:lnTo>
                <a:lnTo>
                  <a:pt x="574247" y="367701"/>
                </a:lnTo>
                <a:lnTo>
                  <a:pt x="494523" y="349596"/>
                </a:lnTo>
                <a:lnTo>
                  <a:pt x="486835" y="374365"/>
                </a:lnTo>
                <a:lnTo>
                  <a:pt x="474006" y="393392"/>
                </a:lnTo>
                <a:lnTo>
                  <a:pt x="545066" y="438150"/>
                </a:lnTo>
                <a:lnTo>
                  <a:pt x="470375" y="398779"/>
                </a:lnTo>
                <a:lnTo>
                  <a:pt x="443327" y="438896"/>
                </a:lnTo>
                <a:lnTo>
                  <a:pt x="498646" y="498646"/>
                </a:lnTo>
                <a:lnTo>
                  <a:pt x="438896" y="443327"/>
                </a:lnTo>
                <a:lnTo>
                  <a:pt x="398779" y="470375"/>
                </a:lnTo>
                <a:lnTo>
                  <a:pt x="438150" y="545066"/>
                </a:lnTo>
                <a:lnTo>
                  <a:pt x="393392" y="474006"/>
                </a:lnTo>
                <a:lnTo>
                  <a:pt x="374365" y="486835"/>
                </a:lnTo>
                <a:lnTo>
                  <a:pt x="349596" y="494523"/>
                </a:lnTo>
                <a:lnTo>
                  <a:pt x="367701" y="574247"/>
                </a:lnTo>
                <a:lnTo>
                  <a:pt x="343592" y="496387"/>
                </a:lnTo>
                <a:lnTo>
                  <a:pt x="334693" y="499150"/>
                </a:lnTo>
                <a:lnTo>
                  <a:pt x="295222" y="503129"/>
                </a:lnTo>
                <a:lnTo>
                  <a:pt x="292100" y="584200"/>
                </a:lnTo>
                <a:lnTo>
                  <a:pt x="288978" y="503129"/>
                </a:lnTo>
                <a:lnTo>
                  <a:pt x="249507" y="499150"/>
                </a:lnTo>
                <a:lnTo>
                  <a:pt x="240609" y="496387"/>
                </a:lnTo>
                <a:lnTo>
                  <a:pt x="216499" y="574247"/>
                </a:lnTo>
                <a:lnTo>
                  <a:pt x="234604" y="494523"/>
                </a:lnTo>
                <a:lnTo>
                  <a:pt x="209836" y="486835"/>
                </a:lnTo>
                <a:lnTo>
                  <a:pt x="190808" y="474006"/>
                </a:lnTo>
                <a:lnTo>
                  <a:pt x="146050" y="545066"/>
                </a:lnTo>
                <a:lnTo>
                  <a:pt x="185422" y="470375"/>
                </a:lnTo>
                <a:lnTo>
                  <a:pt x="145305" y="443327"/>
                </a:lnTo>
                <a:lnTo>
                  <a:pt x="85554" y="498646"/>
                </a:lnTo>
                <a:lnTo>
                  <a:pt x="140874" y="438896"/>
                </a:lnTo>
                <a:lnTo>
                  <a:pt x="113826" y="398779"/>
                </a:lnTo>
                <a:lnTo>
                  <a:pt x="39134" y="438150"/>
                </a:lnTo>
                <a:lnTo>
                  <a:pt x="110194" y="393392"/>
                </a:lnTo>
                <a:lnTo>
                  <a:pt x="97366" y="374365"/>
                </a:lnTo>
                <a:lnTo>
                  <a:pt x="89677" y="349596"/>
                </a:lnTo>
                <a:lnTo>
                  <a:pt x="9953" y="367701"/>
                </a:lnTo>
                <a:lnTo>
                  <a:pt x="87813" y="343592"/>
                </a:lnTo>
                <a:lnTo>
                  <a:pt x="85051" y="334693"/>
                </a:lnTo>
                <a:lnTo>
                  <a:pt x="81072" y="295222"/>
                </a:lnTo>
                <a:lnTo>
                  <a:pt x="0" y="292100"/>
                </a:lnTo>
                <a:lnTo>
                  <a:pt x="81072" y="288978"/>
                </a:lnTo>
                <a:lnTo>
                  <a:pt x="85051" y="249507"/>
                </a:lnTo>
                <a:lnTo>
                  <a:pt x="87813" y="240609"/>
                </a:lnTo>
                <a:lnTo>
                  <a:pt x="9953" y="216499"/>
                </a:lnTo>
                <a:lnTo>
                  <a:pt x="89677" y="234604"/>
                </a:lnTo>
                <a:lnTo>
                  <a:pt x="97366" y="209836"/>
                </a:lnTo>
                <a:lnTo>
                  <a:pt x="110194" y="190808"/>
                </a:lnTo>
                <a:lnTo>
                  <a:pt x="39134" y="146050"/>
                </a:lnTo>
                <a:lnTo>
                  <a:pt x="113826" y="185422"/>
                </a:lnTo>
                <a:lnTo>
                  <a:pt x="140874" y="145305"/>
                </a:lnTo>
                <a:lnTo>
                  <a:pt x="85554" y="85554"/>
                </a:lnTo>
                <a:lnTo>
                  <a:pt x="145305" y="140874"/>
                </a:lnTo>
                <a:lnTo>
                  <a:pt x="185422" y="113826"/>
                </a:lnTo>
                <a:lnTo>
                  <a:pt x="146050" y="39134"/>
                </a:lnTo>
                <a:lnTo>
                  <a:pt x="190808" y="110194"/>
                </a:lnTo>
                <a:lnTo>
                  <a:pt x="209836" y="97366"/>
                </a:lnTo>
                <a:lnTo>
                  <a:pt x="234604" y="89677"/>
                </a:lnTo>
                <a:lnTo>
                  <a:pt x="216499" y="9953"/>
                </a:lnTo>
                <a:lnTo>
                  <a:pt x="240609" y="87813"/>
                </a:lnTo>
                <a:lnTo>
                  <a:pt x="249507" y="85051"/>
                </a:lnTo>
                <a:lnTo>
                  <a:pt x="288978" y="81072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2" name="フリーフォーム: 図形 121">
            <a:extLst>
              <a:ext uri="{FF2B5EF4-FFF2-40B4-BE49-F238E27FC236}">
                <a16:creationId xmlns:a16="http://schemas.microsoft.com/office/drawing/2014/main" id="{FD6E5024-1C52-425C-A040-89583E35265E}"/>
              </a:ext>
            </a:extLst>
          </p:cNvPr>
          <p:cNvSpPr/>
          <p:nvPr/>
        </p:nvSpPr>
        <p:spPr>
          <a:xfrm>
            <a:off x="7736190" y="252413"/>
            <a:ext cx="661254" cy="661254"/>
          </a:xfrm>
          <a:custGeom>
            <a:avLst/>
            <a:gdLst>
              <a:gd name="connsiteX0" fmla="*/ 330627 w 661254"/>
              <a:gd name="connsiteY0" fmla="*/ 0 h 661254"/>
              <a:gd name="connsiteX1" fmla="*/ 661254 w 661254"/>
              <a:gd name="connsiteY1" fmla="*/ 330627 h 661254"/>
              <a:gd name="connsiteX2" fmla="*/ 635272 w 661254"/>
              <a:gd name="connsiteY2" fmla="*/ 459322 h 661254"/>
              <a:gd name="connsiteX3" fmla="*/ 631320 w 661254"/>
              <a:gd name="connsiteY3" fmla="*/ 466603 h 661254"/>
              <a:gd name="connsiteX4" fmla="*/ 647351 w 661254"/>
              <a:gd name="connsiteY4" fmla="*/ 414958 h 661254"/>
              <a:gd name="connsiteX5" fmla="*/ 653479 w 661254"/>
              <a:gd name="connsiteY5" fmla="*/ 354171 h 661254"/>
              <a:gd name="connsiteX6" fmla="*/ 351856 w 661254"/>
              <a:gd name="connsiteY6" fmla="*/ 52549 h 661254"/>
              <a:gd name="connsiteX7" fmla="*/ 50233 w 661254"/>
              <a:gd name="connsiteY7" fmla="*/ 354171 h 661254"/>
              <a:gd name="connsiteX8" fmla="*/ 351856 w 661254"/>
              <a:gd name="connsiteY8" fmla="*/ 655793 h 661254"/>
              <a:gd name="connsiteX9" fmla="*/ 412644 w 661254"/>
              <a:gd name="connsiteY9" fmla="*/ 649665 h 661254"/>
              <a:gd name="connsiteX10" fmla="*/ 459736 w 661254"/>
              <a:gd name="connsiteY10" fmla="*/ 635047 h 661254"/>
              <a:gd name="connsiteX11" fmla="*/ 459322 w 661254"/>
              <a:gd name="connsiteY11" fmla="*/ 635272 h 661254"/>
              <a:gd name="connsiteX12" fmla="*/ 330627 w 661254"/>
              <a:gd name="connsiteY12" fmla="*/ 661254 h 661254"/>
              <a:gd name="connsiteX13" fmla="*/ 0 w 661254"/>
              <a:gd name="connsiteY13" fmla="*/ 330627 h 661254"/>
              <a:gd name="connsiteX14" fmla="*/ 330627 w 661254"/>
              <a:gd name="connsiteY14" fmla="*/ 0 h 661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61254" h="661254">
                <a:moveTo>
                  <a:pt x="330627" y="0"/>
                </a:moveTo>
                <a:cubicBezTo>
                  <a:pt x="513227" y="0"/>
                  <a:pt x="661254" y="148027"/>
                  <a:pt x="661254" y="330627"/>
                </a:cubicBezTo>
                <a:cubicBezTo>
                  <a:pt x="661254" y="376277"/>
                  <a:pt x="652003" y="419766"/>
                  <a:pt x="635272" y="459322"/>
                </a:cubicBezTo>
                <a:lnTo>
                  <a:pt x="631320" y="466603"/>
                </a:lnTo>
                <a:lnTo>
                  <a:pt x="647351" y="414958"/>
                </a:lnTo>
                <a:cubicBezTo>
                  <a:pt x="651369" y="395324"/>
                  <a:pt x="653479" y="374994"/>
                  <a:pt x="653479" y="354171"/>
                </a:cubicBezTo>
                <a:cubicBezTo>
                  <a:pt x="653479" y="187590"/>
                  <a:pt x="518438" y="52549"/>
                  <a:pt x="351856" y="52549"/>
                </a:cubicBezTo>
                <a:cubicBezTo>
                  <a:pt x="185274" y="52549"/>
                  <a:pt x="50233" y="187590"/>
                  <a:pt x="50233" y="354171"/>
                </a:cubicBezTo>
                <a:cubicBezTo>
                  <a:pt x="50233" y="520752"/>
                  <a:pt x="185274" y="655793"/>
                  <a:pt x="351856" y="655793"/>
                </a:cubicBezTo>
                <a:cubicBezTo>
                  <a:pt x="372679" y="655793"/>
                  <a:pt x="393009" y="653683"/>
                  <a:pt x="412644" y="649665"/>
                </a:cubicBezTo>
                <a:lnTo>
                  <a:pt x="459736" y="635047"/>
                </a:lnTo>
                <a:lnTo>
                  <a:pt x="459322" y="635272"/>
                </a:lnTo>
                <a:cubicBezTo>
                  <a:pt x="419766" y="652002"/>
                  <a:pt x="376277" y="661254"/>
                  <a:pt x="330627" y="661254"/>
                </a:cubicBezTo>
                <a:cubicBezTo>
                  <a:pt x="148027" y="661254"/>
                  <a:pt x="0" y="513227"/>
                  <a:pt x="0" y="330627"/>
                </a:cubicBezTo>
                <a:cubicBezTo>
                  <a:pt x="0" y="148027"/>
                  <a:pt x="148027" y="0"/>
                  <a:pt x="330627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160" name="フリーフォーム: 図形 159">
            <a:extLst>
              <a:ext uri="{FF2B5EF4-FFF2-40B4-BE49-F238E27FC236}">
                <a16:creationId xmlns:a16="http://schemas.microsoft.com/office/drawing/2014/main" id="{0127A167-52CE-4084-9531-3ACC3F71036F}"/>
              </a:ext>
            </a:extLst>
          </p:cNvPr>
          <p:cNvSpPr/>
          <p:nvPr/>
        </p:nvSpPr>
        <p:spPr>
          <a:xfrm>
            <a:off x="516320" y="3928278"/>
            <a:ext cx="841269" cy="875775"/>
          </a:xfrm>
          <a:custGeom>
            <a:avLst/>
            <a:gdLst>
              <a:gd name="connsiteX0" fmla="*/ 412008 w 841269"/>
              <a:gd name="connsiteY0" fmla="*/ 517585 h 875775"/>
              <a:gd name="connsiteX1" fmla="*/ 443668 w 841269"/>
              <a:gd name="connsiteY1" fmla="*/ 665020 h 875775"/>
              <a:gd name="connsiteX2" fmla="*/ 591103 w 841269"/>
              <a:gd name="connsiteY2" fmla="*/ 696680 h 875775"/>
              <a:gd name="connsiteX3" fmla="*/ 443668 w 841269"/>
              <a:gd name="connsiteY3" fmla="*/ 728340 h 875775"/>
              <a:gd name="connsiteX4" fmla="*/ 412008 w 841269"/>
              <a:gd name="connsiteY4" fmla="*/ 875775 h 875775"/>
              <a:gd name="connsiteX5" fmla="*/ 380348 w 841269"/>
              <a:gd name="connsiteY5" fmla="*/ 728340 h 875775"/>
              <a:gd name="connsiteX6" fmla="*/ 232913 w 841269"/>
              <a:gd name="connsiteY6" fmla="*/ 696680 h 875775"/>
              <a:gd name="connsiteX7" fmla="*/ 380348 w 841269"/>
              <a:gd name="connsiteY7" fmla="*/ 665020 h 875775"/>
              <a:gd name="connsiteX8" fmla="*/ 662174 w 841269"/>
              <a:gd name="connsiteY8" fmla="*/ 267419 h 875775"/>
              <a:gd name="connsiteX9" fmla="*/ 693834 w 841269"/>
              <a:gd name="connsiteY9" fmla="*/ 414854 h 875775"/>
              <a:gd name="connsiteX10" fmla="*/ 841269 w 841269"/>
              <a:gd name="connsiteY10" fmla="*/ 446514 h 875775"/>
              <a:gd name="connsiteX11" fmla="*/ 693834 w 841269"/>
              <a:gd name="connsiteY11" fmla="*/ 478174 h 875775"/>
              <a:gd name="connsiteX12" fmla="*/ 662174 w 841269"/>
              <a:gd name="connsiteY12" fmla="*/ 625609 h 875775"/>
              <a:gd name="connsiteX13" fmla="*/ 630514 w 841269"/>
              <a:gd name="connsiteY13" fmla="*/ 478174 h 875775"/>
              <a:gd name="connsiteX14" fmla="*/ 483079 w 841269"/>
              <a:gd name="connsiteY14" fmla="*/ 446514 h 875775"/>
              <a:gd name="connsiteX15" fmla="*/ 630514 w 841269"/>
              <a:gd name="connsiteY15" fmla="*/ 414854 h 875775"/>
              <a:gd name="connsiteX16" fmla="*/ 179095 w 841269"/>
              <a:gd name="connsiteY16" fmla="*/ 267419 h 875775"/>
              <a:gd name="connsiteX17" fmla="*/ 210755 w 841269"/>
              <a:gd name="connsiteY17" fmla="*/ 414854 h 875775"/>
              <a:gd name="connsiteX18" fmla="*/ 358190 w 841269"/>
              <a:gd name="connsiteY18" fmla="*/ 446514 h 875775"/>
              <a:gd name="connsiteX19" fmla="*/ 210755 w 841269"/>
              <a:gd name="connsiteY19" fmla="*/ 478174 h 875775"/>
              <a:gd name="connsiteX20" fmla="*/ 179095 w 841269"/>
              <a:gd name="connsiteY20" fmla="*/ 625609 h 875775"/>
              <a:gd name="connsiteX21" fmla="*/ 147435 w 841269"/>
              <a:gd name="connsiteY21" fmla="*/ 478174 h 875775"/>
              <a:gd name="connsiteX22" fmla="*/ 0 w 841269"/>
              <a:gd name="connsiteY22" fmla="*/ 446514 h 875775"/>
              <a:gd name="connsiteX23" fmla="*/ 147435 w 841269"/>
              <a:gd name="connsiteY23" fmla="*/ 414854 h 875775"/>
              <a:gd name="connsiteX24" fmla="*/ 412008 w 841269"/>
              <a:gd name="connsiteY24" fmla="*/ 0 h 875775"/>
              <a:gd name="connsiteX25" fmla="*/ 443668 w 841269"/>
              <a:gd name="connsiteY25" fmla="*/ 147435 h 875775"/>
              <a:gd name="connsiteX26" fmla="*/ 591103 w 841269"/>
              <a:gd name="connsiteY26" fmla="*/ 179095 h 875775"/>
              <a:gd name="connsiteX27" fmla="*/ 443668 w 841269"/>
              <a:gd name="connsiteY27" fmla="*/ 210755 h 875775"/>
              <a:gd name="connsiteX28" fmla="*/ 412008 w 841269"/>
              <a:gd name="connsiteY28" fmla="*/ 358190 h 875775"/>
              <a:gd name="connsiteX29" fmla="*/ 380348 w 841269"/>
              <a:gd name="connsiteY29" fmla="*/ 210755 h 875775"/>
              <a:gd name="connsiteX30" fmla="*/ 232913 w 841269"/>
              <a:gd name="connsiteY30" fmla="*/ 179095 h 875775"/>
              <a:gd name="connsiteX31" fmla="*/ 380348 w 841269"/>
              <a:gd name="connsiteY31" fmla="*/ 147435 h 87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841269" h="875775">
                <a:moveTo>
                  <a:pt x="412008" y="517585"/>
                </a:moveTo>
                <a:lnTo>
                  <a:pt x="443668" y="665020"/>
                </a:lnTo>
                <a:lnTo>
                  <a:pt x="591103" y="696680"/>
                </a:lnTo>
                <a:lnTo>
                  <a:pt x="443668" y="728340"/>
                </a:lnTo>
                <a:lnTo>
                  <a:pt x="412008" y="875775"/>
                </a:lnTo>
                <a:lnTo>
                  <a:pt x="380348" y="728340"/>
                </a:lnTo>
                <a:lnTo>
                  <a:pt x="232913" y="696680"/>
                </a:lnTo>
                <a:lnTo>
                  <a:pt x="380348" y="665020"/>
                </a:lnTo>
                <a:close/>
                <a:moveTo>
                  <a:pt x="662174" y="267419"/>
                </a:moveTo>
                <a:lnTo>
                  <a:pt x="693834" y="414854"/>
                </a:lnTo>
                <a:lnTo>
                  <a:pt x="841269" y="446514"/>
                </a:lnTo>
                <a:lnTo>
                  <a:pt x="693834" y="478174"/>
                </a:lnTo>
                <a:lnTo>
                  <a:pt x="662174" y="625609"/>
                </a:lnTo>
                <a:lnTo>
                  <a:pt x="630514" y="478174"/>
                </a:lnTo>
                <a:lnTo>
                  <a:pt x="483079" y="446514"/>
                </a:lnTo>
                <a:lnTo>
                  <a:pt x="630514" y="414854"/>
                </a:lnTo>
                <a:close/>
                <a:moveTo>
                  <a:pt x="179095" y="267419"/>
                </a:moveTo>
                <a:lnTo>
                  <a:pt x="210755" y="414854"/>
                </a:lnTo>
                <a:lnTo>
                  <a:pt x="358190" y="446514"/>
                </a:lnTo>
                <a:lnTo>
                  <a:pt x="210755" y="478174"/>
                </a:lnTo>
                <a:lnTo>
                  <a:pt x="179095" y="625609"/>
                </a:lnTo>
                <a:lnTo>
                  <a:pt x="147435" y="478174"/>
                </a:lnTo>
                <a:lnTo>
                  <a:pt x="0" y="446514"/>
                </a:lnTo>
                <a:lnTo>
                  <a:pt x="147435" y="414854"/>
                </a:lnTo>
                <a:close/>
                <a:moveTo>
                  <a:pt x="412008" y="0"/>
                </a:moveTo>
                <a:lnTo>
                  <a:pt x="443668" y="147435"/>
                </a:lnTo>
                <a:lnTo>
                  <a:pt x="591103" y="179095"/>
                </a:lnTo>
                <a:lnTo>
                  <a:pt x="443668" y="210755"/>
                </a:lnTo>
                <a:lnTo>
                  <a:pt x="412008" y="358190"/>
                </a:lnTo>
                <a:lnTo>
                  <a:pt x="380348" y="210755"/>
                </a:lnTo>
                <a:lnTo>
                  <a:pt x="232913" y="179095"/>
                </a:lnTo>
                <a:lnTo>
                  <a:pt x="380348" y="14743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5" name="フリーフォーム: 図形 154">
            <a:extLst>
              <a:ext uri="{FF2B5EF4-FFF2-40B4-BE49-F238E27FC236}">
                <a16:creationId xmlns:a16="http://schemas.microsoft.com/office/drawing/2014/main" id="{C4AB8FB7-D898-4174-B7CF-6D3326E84DE6}"/>
              </a:ext>
            </a:extLst>
          </p:cNvPr>
          <p:cNvSpPr/>
          <p:nvPr/>
        </p:nvSpPr>
        <p:spPr>
          <a:xfrm rot="1800000">
            <a:off x="536836" y="5367682"/>
            <a:ext cx="776549" cy="806432"/>
          </a:xfrm>
          <a:custGeom>
            <a:avLst/>
            <a:gdLst>
              <a:gd name="connsiteX0" fmla="*/ 505886 w 776549"/>
              <a:gd name="connsiteY0" fmla="*/ 448242 h 806432"/>
              <a:gd name="connsiteX1" fmla="*/ 537547 w 776549"/>
              <a:gd name="connsiteY1" fmla="*/ 595677 h 806432"/>
              <a:gd name="connsiteX2" fmla="*/ 684982 w 776549"/>
              <a:gd name="connsiteY2" fmla="*/ 627337 h 806432"/>
              <a:gd name="connsiteX3" fmla="*/ 537547 w 776549"/>
              <a:gd name="connsiteY3" fmla="*/ 658997 h 806432"/>
              <a:gd name="connsiteX4" fmla="*/ 505887 w 776549"/>
              <a:gd name="connsiteY4" fmla="*/ 806432 h 806432"/>
              <a:gd name="connsiteX5" fmla="*/ 474226 w 776549"/>
              <a:gd name="connsiteY5" fmla="*/ 658997 h 806432"/>
              <a:gd name="connsiteX6" fmla="*/ 326791 w 776549"/>
              <a:gd name="connsiteY6" fmla="*/ 627337 h 806432"/>
              <a:gd name="connsiteX7" fmla="*/ 474226 w 776549"/>
              <a:gd name="connsiteY7" fmla="*/ 595677 h 806432"/>
              <a:gd name="connsiteX8" fmla="*/ 597454 w 776549"/>
              <a:gd name="connsiteY8" fmla="*/ 106508 h 806432"/>
              <a:gd name="connsiteX9" fmla="*/ 629114 w 776549"/>
              <a:gd name="connsiteY9" fmla="*/ 253943 h 806432"/>
              <a:gd name="connsiteX10" fmla="*/ 776549 w 776549"/>
              <a:gd name="connsiteY10" fmla="*/ 285604 h 806432"/>
              <a:gd name="connsiteX11" fmla="*/ 629114 w 776549"/>
              <a:gd name="connsiteY11" fmla="*/ 317264 h 806432"/>
              <a:gd name="connsiteX12" fmla="*/ 597454 w 776549"/>
              <a:gd name="connsiteY12" fmla="*/ 464699 h 806432"/>
              <a:gd name="connsiteX13" fmla="*/ 565794 w 776549"/>
              <a:gd name="connsiteY13" fmla="*/ 317264 h 806432"/>
              <a:gd name="connsiteX14" fmla="*/ 418358 w 776549"/>
              <a:gd name="connsiteY14" fmla="*/ 285604 h 806432"/>
              <a:gd name="connsiteX15" fmla="*/ 565793 w 776549"/>
              <a:gd name="connsiteY15" fmla="*/ 253944 h 806432"/>
              <a:gd name="connsiteX16" fmla="*/ 179095 w 776549"/>
              <a:gd name="connsiteY16" fmla="*/ 348048 h 806432"/>
              <a:gd name="connsiteX17" fmla="*/ 210755 w 776549"/>
              <a:gd name="connsiteY17" fmla="*/ 495483 h 806432"/>
              <a:gd name="connsiteX18" fmla="*/ 358190 w 776549"/>
              <a:gd name="connsiteY18" fmla="*/ 527143 h 806432"/>
              <a:gd name="connsiteX19" fmla="*/ 210755 w 776549"/>
              <a:gd name="connsiteY19" fmla="*/ 558803 h 806432"/>
              <a:gd name="connsiteX20" fmla="*/ 179095 w 776549"/>
              <a:gd name="connsiteY20" fmla="*/ 706238 h 806432"/>
              <a:gd name="connsiteX21" fmla="*/ 147435 w 776549"/>
              <a:gd name="connsiteY21" fmla="*/ 558803 h 806432"/>
              <a:gd name="connsiteX22" fmla="*/ 0 w 776549"/>
              <a:gd name="connsiteY22" fmla="*/ 527143 h 806432"/>
              <a:gd name="connsiteX23" fmla="*/ 147435 w 776549"/>
              <a:gd name="connsiteY23" fmla="*/ 495483 h 806432"/>
              <a:gd name="connsiteX24" fmla="*/ 247094 w 776549"/>
              <a:gd name="connsiteY24" fmla="*/ 0 h 806432"/>
              <a:gd name="connsiteX25" fmla="*/ 278754 w 776549"/>
              <a:gd name="connsiteY25" fmla="*/ 147435 h 806432"/>
              <a:gd name="connsiteX26" fmla="*/ 426189 w 776549"/>
              <a:gd name="connsiteY26" fmla="*/ 179095 h 806432"/>
              <a:gd name="connsiteX27" fmla="*/ 278754 w 776549"/>
              <a:gd name="connsiteY27" fmla="*/ 210755 h 806432"/>
              <a:gd name="connsiteX28" fmla="*/ 247094 w 776549"/>
              <a:gd name="connsiteY28" fmla="*/ 358190 h 806432"/>
              <a:gd name="connsiteX29" fmla="*/ 215434 w 776549"/>
              <a:gd name="connsiteY29" fmla="*/ 210755 h 806432"/>
              <a:gd name="connsiteX30" fmla="*/ 67999 w 776549"/>
              <a:gd name="connsiteY30" fmla="*/ 179095 h 806432"/>
              <a:gd name="connsiteX31" fmla="*/ 215434 w 776549"/>
              <a:gd name="connsiteY31" fmla="*/ 147435 h 806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76549" h="806432">
                <a:moveTo>
                  <a:pt x="505886" y="448242"/>
                </a:moveTo>
                <a:lnTo>
                  <a:pt x="537547" y="595677"/>
                </a:lnTo>
                <a:lnTo>
                  <a:pt x="684982" y="627337"/>
                </a:lnTo>
                <a:lnTo>
                  <a:pt x="537547" y="658997"/>
                </a:lnTo>
                <a:lnTo>
                  <a:pt x="505887" y="806432"/>
                </a:lnTo>
                <a:lnTo>
                  <a:pt x="474226" y="658997"/>
                </a:lnTo>
                <a:lnTo>
                  <a:pt x="326791" y="627337"/>
                </a:lnTo>
                <a:lnTo>
                  <a:pt x="474226" y="595677"/>
                </a:lnTo>
                <a:close/>
                <a:moveTo>
                  <a:pt x="597454" y="106508"/>
                </a:moveTo>
                <a:lnTo>
                  <a:pt x="629114" y="253943"/>
                </a:lnTo>
                <a:lnTo>
                  <a:pt x="776549" y="285604"/>
                </a:lnTo>
                <a:lnTo>
                  <a:pt x="629114" y="317264"/>
                </a:lnTo>
                <a:lnTo>
                  <a:pt x="597454" y="464699"/>
                </a:lnTo>
                <a:lnTo>
                  <a:pt x="565794" y="317264"/>
                </a:lnTo>
                <a:lnTo>
                  <a:pt x="418358" y="285604"/>
                </a:lnTo>
                <a:lnTo>
                  <a:pt x="565793" y="253944"/>
                </a:lnTo>
                <a:close/>
                <a:moveTo>
                  <a:pt x="179095" y="348048"/>
                </a:moveTo>
                <a:lnTo>
                  <a:pt x="210755" y="495483"/>
                </a:lnTo>
                <a:lnTo>
                  <a:pt x="358190" y="527143"/>
                </a:lnTo>
                <a:lnTo>
                  <a:pt x="210755" y="558803"/>
                </a:lnTo>
                <a:lnTo>
                  <a:pt x="179095" y="706238"/>
                </a:lnTo>
                <a:lnTo>
                  <a:pt x="147435" y="558803"/>
                </a:lnTo>
                <a:lnTo>
                  <a:pt x="0" y="527143"/>
                </a:lnTo>
                <a:lnTo>
                  <a:pt x="147435" y="495483"/>
                </a:lnTo>
                <a:close/>
                <a:moveTo>
                  <a:pt x="247094" y="0"/>
                </a:moveTo>
                <a:lnTo>
                  <a:pt x="278754" y="147435"/>
                </a:lnTo>
                <a:lnTo>
                  <a:pt x="426189" y="179095"/>
                </a:lnTo>
                <a:lnTo>
                  <a:pt x="278754" y="210755"/>
                </a:lnTo>
                <a:lnTo>
                  <a:pt x="247094" y="358190"/>
                </a:lnTo>
                <a:lnTo>
                  <a:pt x="215434" y="210755"/>
                </a:lnTo>
                <a:lnTo>
                  <a:pt x="67999" y="179095"/>
                </a:lnTo>
                <a:lnTo>
                  <a:pt x="215434" y="14743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62D402B1-E078-4953-9D78-3C8B15599402}"/>
              </a:ext>
            </a:extLst>
          </p:cNvPr>
          <p:cNvSpPr/>
          <p:nvPr/>
        </p:nvSpPr>
        <p:spPr>
          <a:xfrm>
            <a:off x="4206349" y="2118979"/>
            <a:ext cx="874694" cy="874694"/>
          </a:xfrm>
          <a:custGeom>
            <a:avLst/>
            <a:gdLst>
              <a:gd name="connsiteX0" fmla="*/ 437347 w 874694"/>
              <a:gd name="connsiteY0" fmla="*/ 0 h 874694"/>
              <a:gd name="connsiteX1" fmla="*/ 445791 w 874694"/>
              <a:gd name="connsiteY1" fmla="*/ 379599 h 874694"/>
              <a:gd name="connsiteX2" fmla="*/ 531323 w 874694"/>
              <a:gd name="connsiteY2" fmla="*/ 86593 h 874694"/>
              <a:gd name="connsiteX3" fmla="*/ 458904 w 874694"/>
              <a:gd name="connsiteY3" fmla="*/ 383120 h 874694"/>
              <a:gd name="connsiteX4" fmla="*/ 656021 w 874694"/>
              <a:gd name="connsiteY4" fmla="*/ 58593 h 874694"/>
              <a:gd name="connsiteX5" fmla="*/ 473533 w 874694"/>
              <a:gd name="connsiteY5" fmla="*/ 391560 h 874694"/>
              <a:gd name="connsiteX6" fmla="*/ 694110 w 874694"/>
              <a:gd name="connsiteY6" fmla="*/ 180574 h 874694"/>
              <a:gd name="connsiteX7" fmla="*/ 483127 w 874694"/>
              <a:gd name="connsiteY7" fmla="*/ 401165 h 874694"/>
              <a:gd name="connsiteX8" fmla="*/ 816101 w 874694"/>
              <a:gd name="connsiteY8" fmla="*/ 218674 h 874694"/>
              <a:gd name="connsiteX9" fmla="*/ 491580 w 874694"/>
              <a:gd name="connsiteY9" fmla="*/ 415786 h 874694"/>
              <a:gd name="connsiteX10" fmla="*/ 788096 w 874694"/>
              <a:gd name="connsiteY10" fmla="*/ 343356 h 874694"/>
              <a:gd name="connsiteX11" fmla="*/ 495085 w 874694"/>
              <a:gd name="connsiteY11" fmla="*/ 428903 h 874694"/>
              <a:gd name="connsiteX12" fmla="*/ 874694 w 874694"/>
              <a:gd name="connsiteY12" fmla="*/ 437347 h 874694"/>
              <a:gd name="connsiteX13" fmla="*/ 495095 w 874694"/>
              <a:gd name="connsiteY13" fmla="*/ 445791 h 874694"/>
              <a:gd name="connsiteX14" fmla="*/ 788101 w 874694"/>
              <a:gd name="connsiteY14" fmla="*/ 531323 h 874694"/>
              <a:gd name="connsiteX15" fmla="*/ 491574 w 874694"/>
              <a:gd name="connsiteY15" fmla="*/ 458904 h 874694"/>
              <a:gd name="connsiteX16" fmla="*/ 816101 w 874694"/>
              <a:gd name="connsiteY16" fmla="*/ 656021 h 874694"/>
              <a:gd name="connsiteX17" fmla="*/ 483134 w 874694"/>
              <a:gd name="connsiteY17" fmla="*/ 473533 h 874694"/>
              <a:gd name="connsiteX18" fmla="*/ 694120 w 874694"/>
              <a:gd name="connsiteY18" fmla="*/ 694110 h 874694"/>
              <a:gd name="connsiteX19" fmla="*/ 473530 w 874694"/>
              <a:gd name="connsiteY19" fmla="*/ 483129 h 874694"/>
              <a:gd name="connsiteX20" fmla="*/ 656021 w 874694"/>
              <a:gd name="connsiteY20" fmla="*/ 816101 h 874694"/>
              <a:gd name="connsiteX21" fmla="*/ 458907 w 874694"/>
              <a:gd name="connsiteY21" fmla="*/ 491579 h 874694"/>
              <a:gd name="connsiteX22" fmla="*/ 531339 w 874694"/>
              <a:gd name="connsiteY22" fmla="*/ 788097 h 874694"/>
              <a:gd name="connsiteX23" fmla="*/ 445791 w 874694"/>
              <a:gd name="connsiteY23" fmla="*/ 495085 h 874694"/>
              <a:gd name="connsiteX24" fmla="*/ 437347 w 874694"/>
              <a:gd name="connsiteY24" fmla="*/ 874694 h 874694"/>
              <a:gd name="connsiteX25" fmla="*/ 428903 w 874694"/>
              <a:gd name="connsiteY25" fmla="*/ 495096 h 874694"/>
              <a:gd name="connsiteX26" fmla="*/ 343371 w 874694"/>
              <a:gd name="connsiteY26" fmla="*/ 788101 h 874694"/>
              <a:gd name="connsiteX27" fmla="*/ 415790 w 874694"/>
              <a:gd name="connsiteY27" fmla="*/ 491574 h 874694"/>
              <a:gd name="connsiteX28" fmla="*/ 218674 w 874694"/>
              <a:gd name="connsiteY28" fmla="*/ 816101 h 874694"/>
              <a:gd name="connsiteX29" fmla="*/ 401162 w 874694"/>
              <a:gd name="connsiteY29" fmla="*/ 483134 h 874694"/>
              <a:gd name="connsiteX30" fmla="*/ 180585 w 874694"/>
              <a:gd name="connsiteY30" fmla="*/ 694121 h 874694"/>
              <a:gd name="connsiteX31" fmla="*/ 391566 w 874694"/>
              <a:gd name="connsiteY31" fmla="*/ 473530 h 874694"/>
              <a:gd name="connsiteX32" fmla="*/ 58593 w 874694"/>
              <a:gd name="connsiteY32" fmla="*/ 656021 h 874694"/>
              <a:gd name="connsiteX33" fmla="*/ 383115 w 874694"/>
              <a:gd name="connsiteY33" fmla="*/ 458908 h 874694"/>
              <a:gd name="connsiteX34" fmla="*/ 86598 w 874694"/>
              <a:gd name="connsiteY34" fmla="*/ 531339 h 874694"/>
              <a:gd name="connsiteX35" fmla="*/ 379610 w 874694"/>
              <a:gd name="connsiteY35" fmla="*/ 445792 h 874694"/>
              <a:gd name="connsiteX36" fmla="*/ 0 w 874694"/>
              <a:gd name="connsiteY36" fmla="*/ 437347 h 874694"/>
              <a:gd name="connsiteX37" fmla="*/ 379599 w 874694"/>
              <a:gd name="connsiteY37" fmla="*/ 428903 h 874694"/>
              <a:gd name="connsiteX38" fmla="*/ 86593 w 874694"/>
              <a:gd name="connsiteY38" fmla="*/ 343371 h 874694"/>
              <a:gd name="connsiteX39" fmla="*/ 383121 w 874694"/>
              <a:gd name="connsiteY39" fmla="*/ 415790 h 874694"/>
              <a:gd name="connsiteX40" fmla="*/ 58593 w 874694"/>
              <a:gd name="connsiteY40" fmla="*/ 218674 h 874694"/>
              <a:gd name="connsiteX41" fmla="*/ 391559 w 874694"/>
              <a:gd name="connsiteY41" fmla="*/ 401161 h 874694"/>
              <a:gd name="connsiteX42" fmla="*/ 180574 w 874694"/>
              <a:gd name="connsiteY42" fmla="*/ 180585 h 874694"/>
              <a:gd name="connsiteX43" fmla="*/ 401165 w 874694"/>
              <a:gd name="connsiteY43" fmla="*/ 391566 h 874694"/>
              <a:gd name="connsiteX44" fmla="*/ 218674 w 874694"/>
              <a:gd name="connsiteY44" fmla="*/ 58593 h 874694"/>
              <a:gd name="connsiteX45" fmla="*/ 415787 w 874694"/>
              <a:gd name="connsiteY45" fmla="*/ 383115 h 874694"/>
              <a:gd name="connsiteX46" fmla="*/ 343356 w 874694"/>
              <a:gd name="connsiteY46" fmla="*/ 86598 h 874694"/>
              <a:gd name="connsiteX47" fmla="*/ 428903 w 874694"/>
              <a:gd name="connsiteY47" fmla="*/ 379609 h 874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874694" h="874694">
                <a:moveTo>
                  <a:pt x="437347" y="0"/>
                </a:moveTo>
                <a:lnTo>
                  <a:pt x="445791" y="379599"/>
                </a:lnTo>
                <a:lnTo>
                  <a:pt x="531323" y="86593"/>
                </a:lnTo>
                <a:lnTo>
                  <a:pt x="458904" y="383120"/>
                </a:lnTo>
                <a:lnTo>
                  <a:pt x="656021" y="58593"/>
                </a:lnTo>
                <a:lnTo>
                  <a:pt x="473533" y="391560"/>
                </a:lnTo>
                <a:lnTo>
                  <a:pt x="694110" y="180574"/>
                </a:lnTo>
                <a:lnTo>
                  <a:pt x="483127" y="401165"/>
                </a:lnTo>
                <a:lnTo>
                  <a:pt x="816101" y="218674"/>
                </a:lnTo>
                <a:lnTo>
                  <a:pt x="491580" y="415786"/>
                </a:lnTo>
                <a:lnTo>
                  <a:pt x="788096" y="343356"/>
                </a:lnTo>
                <a:lnTo>
                  <a:pt x="495085" y="428903"/>
                </a:lnTo>
                <a:lnTo>
                  <a:pt x="874694" y="437347"/>
                </a:lnTo>
                <a:lnTo>
                  <a:pt x="495095" y="445791"/>
                </a:lnTo>
                <a:lnTo>
                  <a:pt x="788101" y="531323"/>
                </a:lnTo>
                <a:lnTo>
                  <a:pt x="491574" y="458904"/>
                </a:lnTo>
                <a:lnTo>
                  <a:pt x="816101" y="656021"/>
                </a:lnTo>
                <a:lnTo>
                  <a:pt x="483134" y="473533"/>
                </a:lnTo>
                <a:lnTo>
                  <a:pt x="694120" y="694110"/>
                </a:lnTo>
                <a:lnTo>
                  <a:pt x="473530" y="483129"/>
                </a:lnTo>
                <a:lnTo>
                  <a:pt x="656021" y="816101"/>
                </a:lnTo>
                <a:lnTo>
                  <a:pt x="458907" y="491579"/>
                </a:lnTo>
                <a:lnTo>
                  <a:pt x="531339" y="788097"/>
                </a:lnTo>
                <a:lnTo>
                  <a:pt x="445791" y="495085"/>
                </a:lnTo>
                <a:lnTo>
                  <a:pt x="437347" y="874694"/>
                </a:lnTo>
                <a:lnTo>
                  <a:pt x="428903" y="495096"/>
                </a:lnTo>
                <a:lnTo>
                  <a:pt x="343371" y="788101"/>
                </a:lnTo>
                <a:lnTo>
                  <a:pt x="415790" y="491574"/>
                </a:lnTo>
                <a:lnTo>
                  <a:pt x="218674" y="816101"/>
                </a:lnTo>
                <a:lnTo>
                  <a:pt x="401162" y="483134"/>
                </a:lnTo>
                <a:lnTo>
                  <a:pt x="180585" y="694121"/>
                </a:lnTo>
                <a:lnTo>
                  <a:pt x="391566" y="473530"/>
                </a:lnTo>
                <a:lnTo>
                  <a:pt x="58593" y="656021"/>
                </a:lnTo>
                <a:lnTo>
                  <a:pt x="383115" y="458908"/>
                </a:lnTo>
                <a:lnTo>
                  <a:pt x="86598" y="531339"/>
                </a:lnTo>
                <a:lnTo>
                  <a:pt x="379610" y="445792"/>
                </a:lnTo>
                <a:lnTo>
                  <a:pt x="0" y="437347"/>
                </a:lnTo>
                <a:lnTo>
                  <a:pt x="379599" y="428903"/>
                </a:lnTo>
                <a:lnTo>
                  <a:pt x="86593" y="343371"/>
                </a:lnTo>
                <a:lnTo>
                  <a:pt x="383121" y="415790"/>
                </a:lnTo>
                <a:lnTo>
                  <a:pt x="58593" y="218674"/>
                </a:lnTo>
                <a:lnTo>
                  <a:pt x="391559" y="401161"/>
                </a:lnTo>
                <a:lnTo>
                  <a:pt x="180574" y="180585"/>
                </a:lnTo>
                <a:lnTo>
                  <a:pt x="401165" y="391566"/>
                </a:lnTo>
                <a:lnTo>
                  <a:pt x="218674" y="58593"/>
                </a:lnTo>
                <a:lnTo>
                  <a:pt x="415787" y="383115"/>
                </a:lnTo>
                <a:lnTo>
                  <a:pt x="343356" y="86598"/>
                </a:lnTo>
                <a:lnTo>
                  <a:pt x="428903" y="379609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7" name="フリーフォーム: 図形 166">
            <a:extLst>
              <a:ext uri="{FF2B5EF4-FFF2-40B4-BE49-F238E27FC236}">
                <a16:creationId xmlns:a16="http://schemas.microsoft.com/office/drawing/2014/main" id="{4E787670-4A1D-4029-AA7E-D9157778F2AC}"/>
              </a:ext>
            </a:extLst>
          </p:cNvPr>
          <p:cNvSpPr/>
          <p:nvPr/>
        </p:nvSpPr>
        <p:spPr>
          <a:xfrm>
            <a:off x="4990158" y="2566875"/>
            <a:ext cx="853596" cy="853596"/>
          </a:xfrm>
          <a:custGeom>
            <a:avLst/>
            <a:gdLst>
              <a:gd name="connsiteX0" fmla="*/ 548640 w 1097280"/>
              <a:gd name="connsiteY0" fmla="*/ 0 h 1097280"/>
              <a:gd name="connsiteX1" fmla="*/ 561228 w 1097280"/>
              <a:gd name="connsiteY1" fmla="*/ 453295 h 1097280"/>
              <a:gd name="connsiteX2" fmla="*/ 646805 w 1097280"/>
              <a:gd name="connsiteY2" fmla="*/ 171773 h 1097280"/>
              <a:gd name="connsiteX3" fmla="*/ 570554 w 1097280"/>
              <a:gd name="connsiteY3" fmla="*/ 483935 h 1097280"/>
              <a:gd name="connsiteX4" fmla="*/ 822960 w 1097280"/>
              <a:gd name="connsiteY4" fmla="*/ 73504 h 1097280"/>
              <a:gd name="connsiteX5" fmla="*/ 605139 w 1097280"/>
              <a:gd name="connsiteY5" fmla="*/ 476199 h 1097280"/>
              <a:gd name="connsiteX6" fmla="*/ 821410 w 1097280"/>
              <a:gd name="connsiteY6" fmla="*/ 273875 h 1097280"/>
              <a:gd name="connsiteX7" fmla="*/ 603580 w 1097280"/>
              <a:gd name="connsiteY7" fmla="*/ 501608 h 1097280"/>
              <a:gd name="connsiteX8" fmla="*/ 1023776 w 1097280"/>
              <a:gd name="connsiteY8" fmla="*/ 274320 h 1097280"/>
              <a:gd name="connsiteX9" fmla="*/ 627589 w 1097280"/>
              <a:gd name="connsiteY9" fmla="*/ 517968 h 1097280"/>
              <a:gd name="connsiteX10" fmla="*/ 921571 w 1097280"/>
              <a:gd name="connsiteY10" fmla="*/ 449601 h 1097280"/>
              <a:gd name="connsiteX11" fmla="*/ 627027 w 1097280"/>
              <a:gd name="connsiteY11" fmla="*/ 535581 h 1097280"/>
              <a:gd name="connsiteX12" fmla="*/ 1097280 w 1097280"/>
              <a:gd name="connsiteY12" fmla="*/ 548640 h 1097280"/>
              <a:gd name="connsiteX13" fmla="*/ 624105 w 1097280"/>
              <a:gd name="connsiteY13" fmla="*/ 561780 h 1097280"/>
              <a:gd name="connsiteX14" fmla="*/ 920450 w 1097280"/>
              <a:gd name="connsiteY14" fmla="*/ 651863 h 1097280"/>
              <a:gd name="connsiteX15" fmla="*/ 630323 w 1097280"/>
              <a:gd name="connsiteY15" fmla="*/ 580994 h 1097280"/>
              <a:gd name="connsiteX16" fmla="*/ 1023776 w 1097280"/>
              <a:gd name="connsiteY16" fmla="*/ 822960 h 1097280"/>
              <a:gd name="connsiteX17" fmla="*/ 601263 w 1097280"/>
              <a:gd name="connsiteY17" fmla="*/ 594419 h 1097280"/>
              <a:gd name="connsiteX18" fmla="*/ 818348 w 1097280"/>
              <a:gd name="connsiteY18" fmla="*/ 826468 h 1097280"/>
              <a:gd name="connsiteX19" fmla="*/ 606764 w 1097280"/>
              <a:gd name="connsiteY19" fmla="*/ 624085 h 1097280"/>
              <a:gd name="connsiteX20" fmla="*/ 822960 w 1097280"/>
              <a:gd name="connsiteY20" fmla="*/ 1023776 h 1097280"/>
              <a:gd name="connsiteX21" fmla="*/ 569287 w 1097280"/>
              <a:gd name="connsiteY21" fmla="*/ 611287 h 1097280"/>
              <a:gd name="connsiteX22" fmla="*/ 642622 w 1097280"/>
              <a:gd name="connsiteY22" fmla="*/ 926629 h 1097280"/>
              <a:gd name="connsiteX23" fmla="*/ 561132 w 1097280"/>
              <a:gd name="connsiteY23" fmla="*/ 647468 h 1097280"/>
              <a:gd name="connsiteX24" fmla="*/ 548640 w 1097280"/>
              <a:gd name="connsiteY24" fmla="*/ 1097280 h 1097280"/>
              <a:gd name="connsiteX25" fmla="*/ 535205 w 1097280"/>
              <a:gd name="connsiteY25" fmla="*/ 613493 h 1097280"/>
              <a:gd name="connsiteX26" fmla="*/ 440359 w 1097280"/>
              <a:gd name="connsiteY26" fmla="*/ 925508 h 1097280"/>
              <a:gd name="connsiteX27" fmla="*/ 509945 w 1097280"/>
              <a:gd name="connsiteY27" fmla="*/ 640634 h 1097280"/>
              <a:gd name="connsiteX28" fmla="*/ 274320 w 1097280"/>
              <a:gd name="connsiteY28" fmla="*/ 1023776 h 1097280"/>
              <a:gd name="connsiteX29" fmla="*/ 502504 w 1097280"/>
              <a:gd name="connsiteY29" fmla="*/ 601923 h 1097280"/>
              <a:gd name="connsiteX30" fmla="*/ 265755 w 1097280"/>
              <a:gd name="connsiteY30" fmla="*/ 823406 h 1097280"/>
              <a:gd name="connsiteX31" fmla="*/ 472740 w 1097280"/>
              <a:gd name="connsiteY31" fmla="*/ 607011 h 1097280"/>
              <a:gd name="connsiteX32" fmla="*/ 73504 w 1097280"/>
              <a:gd name="connsiteY32" fmla="*/ 822960 h 1097280"/>
              <a:gd name="connsiteX33" fmla="*/ 475843 w 1097280"/>
              <a:gd name="connsiteY33" fmla="*/ 575530 h 1097280"/>
              <a:gd name="connsiteX34" fmla="*/ 165594 w 1097280"/>
              <a:gd name="connsiteY34" fmla="*/ 647680 h 1097280"/>
              <a:gd name="connsiteX35" fmla="*/ 461016 w 1097280"/>
              <a:gd name="connsiteY35" fmla="*/ 561443 h 1097280"/>
              <a:gd name="connsiteX36" fmla="*/ 0 w 1097280"/>
              <a:gd name="connsiteY36" fmla="*/ 548640 h 1097280"/>
              <a:gd name="connsiteX37" fmla="*/ 463907 w 1097280"/>
              <a:gd name="connsiteY37" fmla="*/ 535758 h 1097280"/>
              <a:gd name="connsiteX38" fmla="*/ 166715 w 1097280"/>
              <a:gd name="connsiteY38" fmla="*/ 445417 h 1097280"/>
              <a:gd name="connsiteX39" fmla="*/ 473623 w 1097280"/>
              <a:gd name="connsiteY39" fmla="*/ 520386 h 1097280"/>
              <a:gd name="connsiteX40" fmla="*/ 73504 w 1097280"/>
              <a:gd name="connsiteY40" fmla="*/ 274320 h 1097280"/>
              <a:gd name="connsiteX41" fmla="*/ 475539 w 1097280"/>
              <a:gd name="connsiteY41" fmla="*/ 491784 h 1097280"/>
              <a:gd name="connsiteX42" fmla="*/ 268817 w 1097280"/>
              <a:gd name="connsiteY42" fmla="*/ 270813 h 1097280"/>
              <a:gd name="connsiteX43" fmla="*/ 501361 w 1097280"/>
              <a:gd name="connsiteY43" fmla="*/ 493245 h 1097280"/>
              <a:gd name="connsiteX44" fmla="*/ 274320 w 1097280"/>
              <a:gd name="connsiteY44" fmla="*/ 73504 h 1097280"/>
              <a:gd name="connsiteX45" fmla="*/ 511726 w 1097280"/>
              <a:gd name="connsiteY45" fmla="*/ 459541 h 1097280"/>
              <a:gd name="connsiteX46" fmla="*/ 444543 w 1097280"/>
              <a:gd name="connsiteY46" fmla="*/ 170652 h 1097280"/>
              <a:gd name="connsiteX47" fmla="*/ 535270 w 1097280"/>
              <a:gd name="connsiteY47" fmla="*/ 481457 h 1097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097280" h="1097280">
                <a:moveTo>
                  <a:pt x="548640" y="0"/>
                </a:moveTo>
                <a:lnTo>
                  <a:pt x="561228" y="453295"/>
                </a:lnTo>
                <a:lnTo>
                  <a:pt x="646805" y="171773"/>
                </a:lnTo>
                <a:lnTo>
                  <a:pt x="570554" y="483935"/>
                </a:lnTo>
                <a:lnTo>
                  <a:pt x="822960" y="73504"/>
                </a:lnTo>
                <a:lnTo>
                  <a:pt x="605139" y="476199"/>
                </a:lnTo>
                <a:lnTo>
                  <a:pt x="821410" y="273875"/>
                </a:lnTo>
                <a:lnTo>
                  <a:pt x="603580" y="501608"/>
                </a:lnTo>
                <a:lnTo>
                  <a:pt x="1023776" y="274320"/>
                </a:lnTo>
                <a:lnTo>
                  <a:pt x="627589" y="517968"/>
                </a:lnTo>
                <a:lnTo>
                  <a:pt x="921571" y="449601"/>
                </a:lnTo>
                <a:lnTo>
                  <a:pt x="627027" y="535581"/>
                </a:lnTo>
                <a:lnTo>
                  <a:pt x="1097280" y="548640"/>
                </a:lnTo>
                <a:lnTo>
                  <a:pt x="624105" y="561780"/>
                </a:lnTo>
                <a:lnTo>
                  <a:pt x="920450" y="651863"/>
                </a:lnTo>
                <a:lnTo>
                  <a:pt x="630323" y="580994"/>
                </a:lnTo>
                <a:lnTo>
                  <a:pt x="1023776" y="822960"/>
                </a:lnTo>
                <a:lnTo>
                  <a:pt x="601263" y="594419"/>
                </a:lnTo>
                <a:lnTo>
                  <a:pt x="818348" y="826468"/>
                </a:lnTo>
                <a:lnTo>
                  <a:pt x="606764" y="624085"/>
                </a:lnTo>
                <a:lnTo>
                  <a:pt x="822960" y="1023776"/>
                </a:lnTo>
                <a:lnTo>
                  <a:pt x="569287" y="611287"/>
                </a:lnTo>
                <a:lnTo>
                  <a:pt x="642622" y="926629"/>
                </a:lnTo>
                <a:lnTo>
                  <a:pt x="561132" y="647468"/>
                </a:lnTo>
                <a:lnTo>
                  <a:pt x="548640" y="1097280"/>
                </a:lnTo>
                <a:lnTo>
                  <a:pt x="535205" y="613493"/>
                </a:lnTo>
                <a:lnTo>
                  <a:pt x="440359" y="925508"/>
                </a:lnTo>
                <a:lnTo>
                  <a:pt x="509945" y="640634"/>
                </a:lnTo>
                <a:lnTo>
                  <a:pt x="274320" y="1023776"/>
                </a:lnTo>
                <a:lnTo>
                  <a:pt x="502504" y="601923"/>
                </a:lnTo>
                <a:lnTo>
                  <a:pt x="265755" y="823406"/>
                </a:lnTo>
                <a:lnTo>
                  <a:pt x="472740" y="607011"/>
                </a:lnTo>
                <a:lnTo>
                  <a:pt x="73504" y="822960"/>
                </a:lnTo>
                <a:lnTo>
                  <a:pt x="475843" y="575530"/>
                </a:lnTo>
                <a:lnTo>
                  <a:pt x="165594" y="647680"/>
                </a:lnTo>
                <a:lnTo>
                  <a:pt x="461016" y="561443"/>
                </a:lnTo>
                <a:lnTo>
                  <a:pt x="0" y="548640"/>
                </a:lnTo>
                <a:lnTo>
                  <a:pt x="463907" y="535758"/>
                </a:lnTo>
                <a:lnTo>
                  <a:pt x="166715" y="445417"/>
                </a:lnTo>
                <a:lnTo>
                  <a:pt x="473623" y="520386"/>
                </a:lnTo>
                <a:lnTo>
                  <a:pt x="73504" y="274320"/>
                </a:lnTo>
                <a:lnTo>
                  <a:pt x="475539" y="491784"/>
                </a:lnTo>
                <a:lnTo>
                  <a:pt x="268817" y="270813"/>
                </a:lnTo>
                <a:lnTo>
                  <a:pt x="501361" y="493245"/>
                </a:lnTo>
                <a:lnTo>
                  <a:pt x="274320" y="73504"/>
                </a:lnTo>
                <a:lnTo>
                  <a:pt x="511726" y="459541"/>
                </a:lnTo>
                <a:lnTo>
                  <a:pt x="444543" y="170652"/>
                </a:lnTo>
                <a:lnTo>
                  <a:pt x="535270" y="481457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0" name="フリーフォーム: 図形 169">
            <a:extLst>
              <a:ext uri="{FF2B5EF4-FFF2-40B4-BE49-F238E27FC236}">
                <a16:creationId xmlns:a16="http://schemas.microsoft.com/office/drawing/2014/main" id="{E81E3EFC-B707-4332-B2B1-3E654DB9D7BE}"/>
              </a:ext>
            </a:extLst>
          </p:cNvPr>
          <p:cNvSpPr/>
          <p:nvPr/>
        </p:nvSpPr>
        <p:spPr>
          <a:xfrm>
            <a:off x="3798308" y="3564775"/>
            <a:ext cx="845388" cy="845388"/>
          </a:xfrm>
          <a:custGeom>
            <a:avLst/>
            <a:gdLst>
              <a:gd name="connsiteX0" fmla="*/ 422694 w 845388"/>
              <a:gd name="connsiteY0" fmla="*/ 0 h 845388"/>
              <a:gd name="connsiteX1" fmla="*/ 461705 w 845388"/>
              <a:gd name="connsiteY1" fmla="*/ 349938 h 845388"/>
              <a:gd name="connsiteX2" fmla="*/ 629935 w 845388"/>
              <a:gd name="connsiteY2" fmla="*/ 215454 h 845388"/>
              <a:gd name="connsiteX3" fmla="*/ 495450 w 845388"/>
              <a:gd name="connsiteY3" fmla="*/ 383684 h 845388"/>
              <a:gd name="connsiteX4" fmla="*/ 845388 w 845388"/>
              <a:gd name="connsiteY4" fmla="*/ 422694 h 845388"/>
              <a:gd name="connsiteX5" fmla="*/ 495450 w 845388"/>
              <a:gd name="connsiteY5" fmla="*/ 461705 h 845388"/>
              <a:gd name="connsiteX6" fmla="*/ 629935 w 845388"/>
              <a:gd name="connsiteY6" fmla="*/ 629935 h 845388"/>
              <a:gd name="connsiteX7" fmla="*/ 461705 w 845388"/>
              <a:gd name="connsiteY7" fmla="*/ 495450 h 845388"/>
              <a:gd name="connsiteX8" fmla="*/ 422694 w 845388"/>
              <a:gd name="connsiteY8" fmla="*/ 845388 h 845388"/>
              <a:gd name="connsiteX9" fmla="*/ 383684 w 845388"/>
              <a:gd name="connsiteY9" fmla="*/ 495450 h 845388"/>
              <a:gd name="connsiteX10" fmla="*/ 215454 w 845388"/>
              <a:gd name="connsiteY10" fmla="*/ 629935 h 845388"/>
              <a:gd name="connsiteX11" fmla="*/ 349938 w 845388"/>
              <a:gd name="connsiteY11" fmla="*/ 461705 h 845388"/>
              <a:gd name="connsiteX12" fmla="*/ 0 w 845388"/>
              <a:gd name="connsiteY12" fmla="*/ 422694 h 845388"/>
              <a:gd name="connsiteX13" fmla="*/ 349938 w 845388"/>
              <a:gd name="connsiteY13" fmla="*/ 383684 h 845388"/>
              <a:gd name="connsiteX14" fmla="*/ 215454 w 845388"/>
              <a:gd name="connsiteY14" fmla="*/ 215454 h 845388"/>
              <a:gd name="connsiteX15" fmla="*/ 383684 w 845388"/>
              <a:gd name="connsiteY15" fmla="*/ 349938 h 845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45388" h="845388">
                <a:moveTo>
                  <a:pt x="422694" y="0"/>
                </a:moveTo>
                <a:lnTo>
                  <a:pt x="461705" y="349938"/>
                </a:lnTo>
                <a:lnTo>
                  <a:pt x="629935" y="215454"/>
                </a:lnTo>
                <a:lnTo>
                  <a:pt x="495450" y="383684"/>
                </a:lnTo>
                <a:lnTo>
                  <a:pt x="845388" y="422694"/>
                </a:lnTo>
                <a:lnTo>
                  <a:pt x="495450" y="461705"/>
                </a:lnTo>
                <a:lnTo>
                  <a:pt x="629935" y="629935"/>
                </a:lnTo>
                <a:lnTo>
                  <a:pt x="461705" y="495450"/>
                </a:lnTo>
                <a:lnTo>
                  <a:pt x="422694" y="845388"/>
                </a:lnTo>
                <a:lnTo>
                  <a:pt x="383684" y="495450"/>
                </a:lnTo>
                <a:lnTo>
                  <a:pt x="215454" y="629935"/>
                </a:lnTo>
                <a:lnTo>
                  <a:pt x="349938" y="461705"/>
                </a:lnTo>
                <a:lnTo>
                  <a:pt x="0" y="422694"/>
                </a:lnTo>
                <a:lnTo>
                  <a:pt x="349938" y="383684"/>
                </a:lnTo>
                <a:lnTo>
                  <a:pt x="215454" y="215454"/>
                </a:lnTo>
                <a:lnTo>
                  <a:pt x="383684" y="34993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6" name="フリーフォーム: 図形 175">
            <a:extLst>
              <a:ext uri="{FF2B5EF4-FFF2-40B4-BE49-F238E27FC236}">
                <a16:creationId xmlns:a16="http://schemas.microsoft.com/office/drawing/2014/main" id="{2C4ADC52-6149-4830-A4F3-17F099FD6E1D}"/>
              </a:ext>
            </a:extLst>
          </p:cNvPr>
          <p:cNvSpPr/>
          <p:nvPr/>
        </p:nvSpPr>
        <p:spPr>
          <a:xfrm>
            <a:off x="5023932" y="307269"/>
            <a:ext cx="735616" cy="606398"/>
          </a:xfrm>
          <a:custGeom>
            <a:avLst/>
            <a:gdLst>
              <a:gd name="connsiteX0" fmla="*/ 427147 w 934715"/>
              <a:gd name="connsiteY0" fmla="*/ 573965 h 770524"/>
              <a:gd name="connsiteX1" fmla="*/ 238444 w 934715"/>
              <a:gd name="connsiteY1" fmla="*/ 385262 h 770524"/>
              <a:gd name="connsiteX2" fmla="*/ 427147 w 934715"/>
              <a:gd name="connsiteY2" fmla="*/ 196559 h 770524"/>
              <a:gd name="connsiteX3" fmla="*/ 276812 w 934715"/>
              <a:gd name="connsiteY3" fmla="*/ 385262 h 770524"/>
              <a:gd name="connsiteX4" fmla="*/ 427147 w 934715"/>
              <a:gd name="connsiteY4" fmla="*/ 573965 h 770524"/>
              <a:gd name="connsiteX5" fmla="*/ 507569 w 934715"/>
              <a:gd name="connsiteY5" fmla="*/ 573965 h 770524"/>
              <a:gd name="connsiteX6" fmla="*/ 657905 w 934715"/>
              <a:gd name="connsiteY6" fmla="*/ 385262 h 770524"/>
              <a:gd name="connsiteX7" fmla="*/ 507569 w 934715"/>
              <a:gd name="connsiteY7" fmla="*/ 196559 h 770524"/>
              <a:gd name="connsiteX8" fmla="*/ 696272 w 934715"/>
              <a:gd name="connsiteY8" fmla="*/ 385262 h 770524"/>
              <a:gd name="connsiteX9" fmla="*/ 507569 w 934715"/>
              <a:gd name="connsiteY9" fmla="*/ 573965 h 770524"/>
              <a:gd name="connsiteX10" fmla="*/ 385262 w 934715"/>
              <a:gd name="connsiteY10" fmla="*/ 770524 h 770524"/>
              <a:gd name="connsiteX11" fmla="*/ 0 w 934715"/>
              <a:gd name="connsiteY11" fmla="*/ 385262 h 770524"/>
              <a:gd name="connsiteX12" fmla="*/ 385262 w 934715"/>
              <a:gd name="connsiteY12" fmla="*/ 0 h 770524"/>
              <a:gd name="connsiteX13" fmla="*/ 78332 w 934715"/>
              <a:gd name="connsiteY13" fmla="*/ 385262 h 770524"/>
              <a:gd name="connsiteX14" fmla="*/ 385262 w 934715"/>
              <a:gd name="connsiteY14" fmla="*/ 770524 h 770524"/>
              <a:gd name="connsiteX15" fmla="*/ 549453 w 934715"/>
              <a:gd name="connsiteY15" fmla="*/ 770524 h 770524"/>
              <a:gd name="connsiteX16" fmla="*/ 856383 w 934715"/>
              <a:gd name="connsiteY16" fmla="*/ 385262 h 770524"/>
              <a:gd name="connsiteX17" fmla="*/ 549453 w 934715"/>
              <a:gd name="connsiteY17" fmla="*/ 0 h 770524"/>
              <a:gd name="connsiteX18" fmla="*/ 934715 w 934715"/>
              <a:gd name="connsiteY18" fmla="*/ 385262 h 770524"/>
              <a:gd name="connsiteX19" fmla="*/ 549453 w 934715"/>
              <a:gd name="connsiteY19" fmla="*/ 770524 h 770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4715" h="770524">
                <a:moveTo>
                  <a:pt x="427147" y="573965"/>
                </a:moveTo>
                <a:cubicBezTo>
                  <a:pt x="322930" y="573965"/>
                  <a:pt x="238444" y="489480"/>
                  <a:pt x="238444" y="385262"/>
                </a:cubicBezTo>
                <a:cubicBezTo>
                  <a:pt x="238444" y="281045"/>
                  <a:pt x="322930" y="196559"/>
                  <a:pt x="427147" y="196559"/>
                </a:cubicBezTo>
                <a:cubicBezTo>
                  <a:pt x="339176" y="216728"/>
                  <a:pt x="276812" y="295008"/>
                  <a:pt x="276812" y="385262"/>
                </a:cubicBezTo>
                <a:cubicBezTo>
                  <a:pt x="276812" y="475516"/>
                  <a:pt x="339176" y="553796"/>
                  <a:pt x="427147" y="573965"/>
                </a:cubicBezTo>
                <a:close/>
                <a:moveTo>
                  <a:pt x="507569" y="573965"/>
                </a:moveTo>
                <a:cubicBezTo>
                  <a:pt x="595540" y="553797"/>
                  <a:pt x="657905" y="475517"/>
                  <a:pt x="657905" y="385262"/>
                </a:cubicBezTo>
                <a:cubicBezTo>
                  <a:pt x="657905" y="295008"/>
                  <a:pt x="595540" y="216728"/>
                  <a:pt x="507569" y="196559"/>
                </a:cubicBezTo>
                <a:cubicBezTo>
                  <a:pt x="611787" y="196559"/>
                  <a:pt x="696272" y="281045"/>
                  <a:pt x="696272" y="385262"/>
                </a:cubicBezTo>
                <a:cubicBezTo>
                  <a:pt x="696272" y="489480"/>
                  <a:pt x="611787" y="573965"/>
                  <a:pt x="507569" y="573965"/>
                </a:cubicBezTo>
                <a:close/>
                <a:moveTo>
                  <a:pt x="385262" y="770524"/>
                </a:moveTo>
                <a:cubicBezTo>
                  <a:pt x="172488" y="770524"/>
                  <a:pt x="0" y="598036"/>
                  <a:pt x="0" y="385262"/>
                </a:cubicBezTo>
                <a:cubicBezTo>
                  <a:pt x="0" y="172488"/>
                  <a:pt x="172488" y="0"/>
                  <a:pt x="385262" y="0"/>
                </a:cubicBezTo>
                <a:cubicBezTo>
                  <a:pt x="205657" y="41177"/>
                  <a:pt x="78332" y="200996"/>
                  <a:pt x="78332" y="385262"/>
                </a:cubicBezTo>
                <a:cubicBezTo>
                  <a:pt x="78332" y="569527"/>
                  <a:pt x="205657" y="729346"/>
                  <a:pt x="385262" y="770524"/>
                </a:cubicBezTo>
                <a:close/>
                <a:moveTo>
                  <a:pt x="549453" y="770524"/>
                </a:moveTo>
                <a:cubicBezTo>
                  <a:pt x="729058" y="729347"/>
                  <a:pt x="856383" y="569528"/>
                  <a:pt x="856383" y="385262"/>
                </a:cubicBezTo>
                <a:cubicBezTo>
                  <a:pt x="856383" y="200997"/>
                  <a:pt x="729058" y="41178"/>
                  <a:pt x="549453" y="0"/>
                </a:cubicBezTo>
                <a:cubicBezTo>
                  <a:pt x="762227" y="0"/>
                  <a:pt x="934715" y="172488"/>
                  <a:pt x="934715" y="385262"/>
                </a:cubicBezTo>
                <a:cubicBezTo>
                  <a:pt x="934715" y="598036"/>
                  <a:pt x="762227" y="770524"/>
                  <a:pt x="549453" y="770524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4" name="フリーフォーム: 図形 183">
            <a:extLst>
              <a:ext uri="{FF2B5EF4-FFF2-40B4-BE49-F238E27FC236}">
                <a16:creationId xmlns:a16="http://schemas.microsoft.com/office/drawing/2014/main" id="{8141FD8A-8D3C-4334-9A11-49DEFD8FF9DC}"/>
              </a:ext>
            </a:extLst>
          </p:cNvPr>
          <p:cNvSpPr/>
          <p:nvPr/>
        </p:nvSpPr>
        <p:spPr>
          <a:xfrm rot="1800000">
            <a:off x="354632" y="312925"/>
            <a:ext cx="1272554" cy="1359166"/>
          </a:xfrm>
          <a:custGeom>
            <a:avLst/>
            <a:gdLst>
              <a:gd name="connsiteX0" fmla="*/ 1626741 w 1694684"/>
              <a:gd name="connsiteY0" fmla="*/ 1043097 h 1810027"/>
              <a:gd name="connsiteX1" fmla="*/ 1621597 w 1694684"/>
              <a:gd name="connsiteY1" fmla="*/ 1077531 h 1810027"/>
              <a:gd name="connsiteX2" fmla="*/ 1597649 w 1694684"/>
              <a:gd name="connsiteY2" fmla="*/ 1191131 h 1810027"/>
              <a:gd name="connsiteX3" fmla="*/ 1590761 w 1694684"/>
              <a:gd name="connsiteY3" fmla="*/ 1217958 h 1810027"/>
              <a:gd name="connsiteX4" fmla="*/ 1602848 w 1694684"/>
              <a:gd name="connsiteY4" fmla="*/ 1218199 h 1810027"/>
              <a:gd name="connsiteX5" fmla="*/ 1673579 w 1694684"/>
              <a:gd name="connsiteY5" fmla="*/ 1225500 h 1810027"/>
              <a:gd name="connsiteX6" fmla="*/ 1694684 w 1694684"/>
              <a:gd name="connsiteY6" fmla="*/ 1230092 h 1810027"/>
              <a:gd name="connsiteX7" fmla="*/ 1673579 w 1694684"/>
              <a:gd name="connsiteY7" fmla="*/ 1234683 h 1810027"/>
              <a:gd name="connsiteX8" fmla="*/ 1628072 w 1694684"/>
              <a:gd name="connsiteY8" fmla="*/ 1240451 h 1810027"/>
              <a:gd name="connsiteX9" fmla="*/ 1584335 w 1694684"/>
              <a:gd name="connsiteY9" fmla="*/ 1242195 h 1810027"/>
              <a:gd name="connsiteX10" fmla="*/ 1575185 w 1694684"/>
              <a:gd name="connsiteY10" fmla="*/ 1274966 h 1810027"/>
              <a:gd name="connsiteX11" fmla="*/ 1539125 w 1694684"/>
              <a:gd name="connsiteY11" fmla="*/ 1385321 h 1810027"/>
              <a:gd name="connsiteX12" fmla="*/ 1526363 w 1694684"/>
              <a:gd name="connsiteY12" fmla="*/ 1417713 h 1810027"/>
              <a:gd name="connsiteX13" fmla="*/ 1531507 w 1694684"/>
              <a:gd name="connsiteY13" fmla="*/ 1383279 h 1810027"/>
              <a:gd name="connsiteX14" fmla="*/ 1555455 w 1694684"/>
              <a:gd name="connsiteY14" fmla="*/ 1269680 h 1810027"/>
              <a:gd name="connsiteX15" fmla="*/ 1562502 w 1694684"/>
              <a:gd name="connsiteY15" fmla="*/ 1242236 h 1810027"/>
              <a:gd name="connsiteX16" fmla="*/ 1549893 w 1694684"/>
              <a:gd name="connsiteY16" fmla="*/ 1241984 h 1810027"/>
              <a:gd name="connsiteX17" fmla="*/ 1479163 w 1694684"/>
              <a:gd name="connsiteY17" fmla="*/ 1234683 h 1810027"/>
              <a:gd name="connsiteX18" fmla="*/ 1458058 w 1694684"/>
              <a:gd name="connsiteY18" fmla="*/ 1230092 h 1810027"/>
              <a:gd name="connsiteX19" fmla="*/ 1479163 w 1694684"/>
              <a:gd name="connsiteY19" fmla="*/ 1225500 h 1810027"/>
              <a:gd name="connsiteX20" fmla="*/ 1524670 w 1694684"/>
              <a:gd name="connsiteY20" fmla="*/ 1219732 h 1810027"/>
              <a:gd name="connsiteX21" fmla="*/ 1568950 w 1694684"/>
              <a:gd name="connsiteY21" fmla="*/ 1217967 h 1810027"/>
              <a:gd name="connsiteX22" fmla="*/ 1577919 w 1694684"/>
              <a:gd name="connsiteY22" fmla="*/ 1185844 h 1810027"/>
              <a:gd name="connsiteX23" fmla="*/ 1613979 w 1694684"/>
              <a:gd name="connsiteY23" fmla="*/ 1075489 h 1810027"/>
              <a:gd name="connsiteX24" fmla="*/ 874259 w 1694684"/>
              <a:gd name="connsiteY24" fmla="*/ 1215837 h 1810027"/>
              <a:gd name="connsiteX25" fmla="*/ 866100 w 1694684"/>
              <a:gd name="connsiteY25" fmla="*/ 1270453 h 1810027"/>
              <a:gd name="connsiteX26" fmla="*/ 828116 w 1694684"/>
              <a:gd name="connsiteY26" fmla="*/ 1450638 h 1810027"/>
              <a:gd name="connsiteX27" fmla="*/ 817189 w 1694684"/>
              <a:gd name="connsiteY27" fmla="*/ 1493189 h 1810027"/>
              <a:gd name="connsiteX28" fmla="*/ 836362 w 1694684"/>
              <a:gd name="connsiteY28" fmla="*/ 1493572 h 1810027"/>
              <a:gd name="connsiteX29" fmla="*/ 948550 w 1694684"/>
              <a:gd name="connsiteY29" fmla="*/ 1505153 h 1810027"/>
              <a:gd name="connsiteX30" fmla="*/ 982026 w 1694684"/>
              <a:gd name="connsiteY30" fmla="*/ 1512435 h 1810027"/>
              <a:gd name="connsiteX31" fmla="*/ 948550 w 1694684"/>
              <a:gd name="connsiteY31" fmla="*/ 1519718 h 1810027"/>
              <a:gd name="connsiteX32" fmla="*/ 876370 w 1694684"/>
              <a:gd name="connsiteY32" fmla="*/ 1528867 h 1810027"/>
              <a:gd name="connsiteX33" fmla="*/ 806997 w 1694684"/>
              <a:gd name="connsiteY33" fmla="*/ 1531633 h 1810027"/>
              <a:gd name="connsiteX34" fmla="*/ 792485 w 1694684"/>
              <a:gd name="connsiteY34" fmla="*/ 1583612 h 1810027"/>
              <a:gd name="connsiteX35" fmla="*/ 735288 w 1694684"/>
              <a:gd name="connsiteY35" fmla="*/ 1758648 h 1810027"/>
              <a:gd name="connsiteX36" fmla="*/ 715046 w 1694684"/>
              <a:gd name="connsiteY36" fmla="*/ 1810027 h 1810027"/>
              <a:gd name="connsiteX37" fmla="*/ 723206 w 1694684"/>
              <a:gd name="connsiteY37" fmla="*/ 1755411 h 1810027"/>
              <a:gd name="connsiteX38" fmla="*/ 761190 w 1694684"/>
              <a:gd name="connsiteY38" fmla="*/ 1575227 h 1810027"/>
              <a:gd name="connsiteX39" fmla="*/ 772367 w 1694684"/>
              <a:gd name="connsiteY39" fmla="*/ 1531698 h 1810027"/>
              <a:gd name="connsiteX40" fmla="*/ 752369 w 1694684"/>
              <a:gd name="connsiteY40" fmla="*/ 1531299 h 1810027"/>
              <a:gd name="connsiteX41" fmla="*/ 640181 w 1694684"/>
              <a:gd name="connsiteY41" fmla="*/ 1519718 h 1810027"/>
              <a:gd name="connsiteX42" fmla="*/ 606706 w 1694684"/>
              <a:gd name="connsiteY42" fmla="*/ 1512435 h 1810027"/>
              <a:gd name="connsiteX43" fmla="*/ 640181 w 1694684"/>
              <a:gd name="connsiteY43" fmla="*/ 1505153 h 1810027"/>
              <a:gd name="connsiteX44" fmla="*/ 712361 w 1694684"/>
              <a:gd name="connsiteY44" fmla="*/ 1496003 h 1810027"/>
              <a:gd name="connsiteX45" fmla="*/ 782596 w 1694684"/>
              <a:gd name="connsiteY45" fmla="*/ 1493203 h 1810027"/>
              <a:gd name="connsiteX46" fmla="*/ 796820 w 1694684"/>
              <a:gd name="connsiteY46" fmla="*/ 1442252 h 1810027"/>
              <a:gd name="connsiteX47" fmla="*/ 854018 w 1694684"/>
              <a:gd name="connsiteY47" fmla="*/ 1267216 h 1810027"/>
              <a:gd name="connsiteX48" fmla="*/ 1265566 w 1694684"/>
              <a:gd name="connsiteY48" fmla="*/ 855673 h 1810027"/>
              <a:gd name="connsiteX49" fmla="*/ 1260422 w 1694684"/>
              <a:gd name="connsiteY49" fmla="*/ 890107 h 1810027"/>
              <a:gd name="connsiteX50" fmla="*/ 1236474 w 1694684"/>
              <a:gd name="connsiteY50" fmla="*/ 1003707 h 1810027"/>
              <a:gd name="connsiteX51" fmla="*/ 1229586 w 1694684"/>
              <a:gd name="connsiteY51" fmla="*/ 1030534 h 1810027"/>
              <a:gd name="connsiteX52" fmla="*/ 1241673 w 1694684"/>
              <a:gd name="connsiteY52" fmla="*/ 1030776 h 1810027"/>
              <a:gd name="connsiteX53" fmla="*/ 1312404 w 1694684"/>
              <a:gd name="connsiteY53" fmla="*/ 1038077 h 1810027"/>
              <a:gd name="connsiteX54" fmla="*/ 1333509 w 1694684"/>
              <a:gd name="connsiteY54" fmla="*/ 1042668 h 1810027"/>
              <a:gd name="connsiteX55" fmla="*/ 1312404 w 1694684"/>
              <a:gd name="connsiteY55" fmla="*/ 1047260 h 1810027"/>
              <a:gd name="connsiteX56" fmla="*/ 1266897 w 1694684"/>
              <a:gd name="connsiteY56" fmla="*/ 1053028 h 1810027"/>
              <a:gd name="connsiteX57" fmla="*/ 1223160 w 1694684"/>
              <a:gd name="connsiteY57" fmla="*/ 1054771 h 1810027"/>
              <a:gd name="connsiteX58" fmla="*/ 1214010 w 1694684"/>
              <a:gd name="connsiteY58" fmla="*/ 1087543 h 1810027"/>
              <a:gd name="connsiteX59" fmla="*/ 1177950 w 1694684"/>
              <a:gd name="connsiteY59" fmla="*/ 1197897 h 1810027"/>
              <a:gd name="connsiteX60" fmla="*/ 1165188 w 1694684"/>
              <a:gd name="connsiteY60" fmla="*/ 1230290 h 1810027"/>
              <a:gd name="connsiteX61" fmla="*/ 1170332 w 1694684"/>
              <a:gd name="connsiteY61" fmla="*/ 1195856 h 1810027"/>
              <a:gd name="connsiteX62" fmla="*/ 1194280 w 1694684"/>
              <a:gd name="connsiteY62" fmla="*/ 1082256 h 1810027"/>
              <a:gd name="connsiteX63" fmla="*/ 1201327 w 1694684"/>
              <a:gd name="connsiteY63" fmla="*/ 1054812 h 1810027"/>
              <a:gd name="connsiteX64" fmla="*/ 1188718 w 1694684"/>
              <a:gd name="connsiteY64" fmla="*/ 1054561 h 1810027"/>
              <a:gd name="connsiteX65" fmla="*/ 1117988 w 1694684"/>
              <a:gd name="connsiteY65" fmla="*/ 1047260 h 1810027"/>
              <a:gd name="connsiteX66" fmla="*/ 1096883 w 1694684"/>
              <a:gd name="connsiteY66" fmla="*/ 1042668 h 1810027"/>
              <a:gd name="connsiteX67" fmla="*/ 1117988 w 1694684"/>
              <a:gd name="connsiteY67" fmla="*/ 1038077 h 1810027"/>
              <a:gd name="connsiteX68" fmla="*/ 1163495 w 1694684"/>
              <a:gd name="connsiteY68" fmla="*/ 1032309 h 1810027"/>
              <a:gd name="connsiteX69" fmla="*/ 1207775 w 1694684"/>
              <a:gd name="connsiteY69" fmla="*/ 1030543 h 1810027"/>
              <a:gd name="connsiteX70" fmla="*/ 1216744 w 1694684"/>
              <a:gd name="connsiteY70" fmla="*/ 998420 h 1810027"/>
              <a:gd name="connsiteX71" fmla="*/ 1252804 w 1694684"/>
              <a:gd name="connsiteY71" fmla="*/ 888066 h 1810027"/>
              <a:gd name="connsiteX72" fmla="*/ 411668 w 1694684"/>
              <a:gd name="connsiteY72" fmla="*/ 919729 h 1810027"/>
              <a:gd name="connsiteX73" fmla="*/ 406524 w 1694684"/>
              <a:gd name="connsiteY73" fmla="*/ 954163 h 1810027"/>
              <a:gd name="connsiteX74" fmla="*/ 382576 w 1694684"/>
              <a:gd name="connsiteY74" fmla="*/ 1067763 h 1810027"/>
              <a:gd name="connsiteX75" fmla="*/ 375688 w 1694684"/>
              <a:gd name="connsiteY75" fmla="*/ 1094590 h 1810027"/>
              <a:gd name="connsiteX76" fmla="*/ 387775 w 1694684"/>
              <a:gd name="connsiteY76" fmla="*/ 1094831 h 1810027"/>
              <a:gd name="connsiteX77" fmla="*/ 458506 w 1694684"/>
              <a:gd name="connsiteY77" fmla="*/ 1102133 h 1810027"/>
              <a:gd name="connsiteX78" fmla="*/ 479611 w 1694684"/>
              <a:gd name="connsiteY78" fmla="*/ 1106724 h 1810027"/>
              <a:gd name="connsiteX79" fmla="*/ 458506 w 1694684"/>
              <a:gd name="connsiteY79" fmla="*/ 1111316 h 1810027"/>
              <a:gd name="connsiteX80" fmla="*/ 412999 w 1694684"/>
              <a:gd name="connsiteY80" fmla="*/ 1117084 h 1810027"/>
              <a:gd name="connsiteX81" fmla="*/ 369262 w 1694684"/>
              <a:gd name="connsiteY81" fmla="*/ 1118827 h 1810027"/>
              <a:gd name="connsiteX82" fmla="*/ 360113 w 1694684"/>
              <a:gd name="connsiteY82" fmla="*/ 1151599 h 1810027"/>
              <a:gd name="connsiteX83" fmla="*/ 324052 w 1694684"/>
              <a:gd name="connsiteY83" fmla="*/ 1261953 h 1810027"/>
              <a:gd name="connsiteX84" fmla="*/ 311290 w 1694684"/>
              <a:gd name="connsiteY84" fmla="*/ 1294345 h 1810027"/>
              <a:gd name="connsiteX85" fmla="*/ 316434 w 1694684"/>
              <a:gd name="connsiteY85" fmla="*/ 1259912 h 1810027"/>
              <a:gd name="connsiteX86" fmla="*/ 340382 w 1694684"/>
              <a:gd name="connsiteY86" fmla="*/ 1146312 h 1810027"/>
              <a:gd name="connsiteX87" fmla="*/ 347429 w 1694684"/>
              <a:gd name="connsiteY87" fmla="*/ 1118868 h 1810027"/>
              <a:gd name="connsiteX88" fmla="*/ 334821 w 1694684"/>
              <a:gd name="connsiteY88" fmla="*/ 1118617 h 1810027"/>
              <a:gd name="connsiteX89" fmla="*/ 264091 w 1694684"/>
              <a:gd name="connsiteY89" fmla="*/ 1111316 h 1810027"/>
              <a:gd name="connsiteX90" fmla="*/ 242985 w 1694684"/>
              <a:gd name="connsiteY90" fmla="*/ 1106724 h 1810027"/>
              <a:gd name="connsiteX91" fmla="*/ 264091 w 1694684"/>
              <a:gd name="connsiteY91" fmla="*/ 1102133 h 1810027"/>
              <a:gd name="connsiteX92" fmla="*/ 309597 w 1694684"/>
              <a:gd name="connsiteY92" fmla="*/ 1096364 h 1810027"/>
              <a:gd name="connsiteX93" fmla="*/ 353878 w 1694684"/>
              <a:gd name="connsiteY93" fmla="*/ 1094599 h 1810027"/>
              <a:gd name="connsiteX94" fmla="*/ 362846 w 1694684"/>
              <a:gd name="connsiteY94" fmla="*/ 1062476 h 1810027"/>
              <a:gd name="connsiteX95" fmla="*/ 398907 w 1694684"/>
              <a:gd name="connsiteY95" fmla="*/ 952122 h 1810027"/>
              <a:gd name="connsiteX96" fmla="*/ 964130 w 1694684"/>
              <a:gd name="connsiteY96" fmla="*/ 438048 h 1810027"/>
              <a:gd name="connsiteX97" fmla="*/ 955971 w 1694684"/>
              <a:gd name="connsiteY97" fmla="*/ 492664 h 1810027"/>
              <a:gd name="connsiteX98" fmla="*/ 917986 w 1694684"/>
              <a:gd name="connsiteY98" fmla="*/ 672848 h 1810027"/>
              <a:gd name="connsiteX99" fmla="*/ 907060 w 1694684"/>
              <a:gd name="connsiteY99" fmla="*/ 715400 h 1810027"/>
              <a:gd name="connsiteX100" fmla="*/ 926233 w 1694684"/>
              <a:gd name="connsiteY100" fmla="*/ 715782 h 1810027"/>
              <a:gd name="connsiteX101" fmla="*/ 1038421 w 1694684"/>
              <a:gd name="connsiteY101" fmla="*/ 727363 h 1810027"/>
              <a:gd name="connsiteX102" fmla="*/ 1071896 w 1694684"/>
              <a:gd name="connsiteY102" fmla="*/ 734646 h 1810027"/>
              <a:gd name="connsiteX103" fmla="*/ 1038421 w 1694684"/>
              <a:gd name="connsiteY103" fmla="*/ 741929 h 1810027"/>
              <a:gd name="connsiteX104" fmla="*/ 966241 w 1694684"/>
              <a:gd name="connsiteY104" fmla="*/ 751078 h 1810027"/>
              <a:gd name="connsiteX105" fmla="*/ 896868 w 1694684"/>
              <a:gd name="connsiteY105" fmla="*/ 753843 h 1810027"/>
              <a:gd name="connsiteX106" fmla="*/ 882356 w 1694684"/>
              <a:gd name="connsiteY106" fmla="*/ 805823 h 1810027"/>
              <a:gd name="connsiteX107" fmla="*/ 825159 w 1694684"/>
              <a:gd name="connsiteY107" fmla="*/ 980859 h 1810027"/>
              <a:gd name="connsiteX108" fmla="*/ 804917 w 1694684"/>
              <a:gd name="connsiteY108" fmla="*/ 1032238 h 1810027"/>
              <a:gd name="connsiteX109" fmla="*/ 813076 w 1694684"/>
              <a:gd name="connsiteY109" fmla="*/ 977622 h 1810027"/>
              <a:gd name="connsiteX110" fmla="*/ 851060 w 1694684"/>
              <a:gd name="connsiteY110" fmla="*/ 797437 h 1810027"/>
              <a:gd name="connsiteX111" fmla="*/ 862238 w 1694684"/>
              <a:gd name="connsiteY111" fmla="*/ 753908 h 1810027"/>
              <a:gd name="connsiteX112" fmla="*/ 842240 w 1694684"/>
              <a:gd name="connsiteY112" fmla="*/ 753509 h 1810027"/>
              <a:gd name="connsiteX113" fmla="*/ 730052 w 1694684"/>
              <a:gd name="connsiteY113" fmla="*/ 741929 h 1810027"/>
              <a:gd name="connsiteX114" fmla="*/ 696576 w 1694684"/>
              <a:gd name="connsiteY114" fmla="*/ 734646 h 1810027"/>
              <a:gd name="connsiteX115" fmla="*/ 730052 w 1694684"/>
              <a:gd name="connsiteY115" fmla="*/ 727363 h 1810027"/>
              <a:gd name="connsiteX116" fmla="*/ 802231 w 1694684"/>
              <a:gd name="connsiteY116" fmla="*/ 718214 h 1810027"/>
              <a:gd name="connsiteX117" fmla="*/ 872466 w 1694684"/>
              <a:gd name="connsiteY117" fmla="*/ 715414 h 1810027"/>
              <a:gd name="connsiteX118" fmla="*/ 886691 w 1694684"/>
              <a:gd name="connsiteY118" fmla="*/ 664463 h 1810027"/>
              <a:gd name="connsiteX119" fmla="*/ 943888 w 1694684"/>
              <a:gd name="connsiteY119" fmla="*/ 489426 h 1810027"/>
              <a:gd name="connsiteX120" fmla="*/ 804538 w 1694684"/>
              <a:gd name="connsiteY120" fmla="*/ 0 h 1810027"/>
              <a:gd name="connsiteX121" fmla="*/ 799394 w 1694684"/>
              <a:gd name="connsiteY121" fmla="*/ 34434 h 1810027"/>
              <a:gd name="connsiteX122" fmla="*/ 775446 w 1694684"/>
              <a:gd name="connsiteY122" fmla="*/ 148033 h 1810027"/>
              <a:gd name="connsiteX123" fmla="*/ 768558 w 1694684"/>
              <a:gd name="connsiteY123" fmla="*/ 174861 h 1810027"/>
              <a:gd name="connsiteX124" fmla="*/ 780645 w 1694684"/>
              <a:gd name="connsiteY124" fmla="*/ 175102 h 1810027"/>
              <a:gd name="connsiteX125" fmla="*/ 851376 w 1694684"/>
              <a:gd name="connsiteY125" fmla="*/ 182403 h 1810027"/>
              <a:gd name="connsiteX126" fmla="*/ 872481 w 1694684"/>
              <a:gd name="connsiteY126" fmla="*/ 186995 h 1810027"/>
              <a:gd name="connsiteX127" fmla="*/ 851376 w 1694684"/>
              <a:gd name="connsiteY127" fmla="*/ 191586 h 1810027"/>
              <a:gd name="connsiteX128" fmla="*/ 805869 w 1694684"/>
              <a:gd name="connsiteY128" fmla="*/ 197354 h 1810027"/>
              <a:gd name="connsiteX129" fmla="*/ 762132 w 1694684"/>
              <a:gd name="connsiteY129" fmla="*/ 199098 h 1810027"/>
              <a:gd name="connsiteX130" fmla="*/ 752982 w 1694684"/>
              <a:gd name="connsiteY130" fmla="*/ 231869 h 1810027"/>
              <a:gd name="connsiteX131" fmla="*/ 716922 w 1694684"/>
              <a:gd name="connsiteY131" fmla="*/ 342223 h 1810027"/>
              <a:gd name="connsiteX132" fmla="*/ 704160 w 1694684"/>
              <a:gd name="connsiteY132" fmla="*/ 374616 h 1810027"/>
              <a:gd name="connsiteX133" fmla="*/ 709304 w 1694684"/>
              <a:gd name="connsiteY133" fmla="*/ 340182 h 1810027"/>
              <a:gd name="connsiteX134" fmla="*/ 733252 w 1694684"/>
              <a:gd name="connsiteY134" fmla="*/ 226582 h 1810027"/>
              <a:gd name="connsiteX135" fmla="*/ 740299 w 1694684"/>
              <a:gd name="connsiteY135" fmla="*/ 199139 h 1810027"/>
              <a:gd name="connsiteX136" fmla="*/ 727691 w 1694684"/>
              <a:gd name="connsiteY136" fmla="*/ 198887 h 1810027"/>
              <a:gd name="connsiteX137" fmla="*/ 656960 w 1694684"/>
              <a:gd name="connsiteY137" fmla="*/ 191586 h 1810027"/>
              <a:gd name="connsiteX138" fmla="*/ 635855 w 1694684"/>
              <a:gd name="connsiteY138" fmla="*/ 186995 h 1810027"/>
              <a:gd name="connsiteX139" fmla="*/ 656960 w 1694684"/>
              <a:gd name="connsiteY139" fmla="*/ 182403 h 1810027"/>
              <a:gd name="connsiteX140" fmla="*/ 702467 w 1694684"/>
              <a:gd name="connsiteY140" fmla="*/ 176635 h 1810027"/>
              <a:gd name="connsiteX141" fmla="*/ 746747 w 1694684"/>
              <a:gd name="connsiteY141" fmla="*/ 174870 h 1810027"/>
              <a:gd name="connsiteX142" fmla="*/ 755716 w 1694684"/>
              <a:gd name="connsiteY142" fmla="*/ 142747 h 1810027"/>
              <a:gd name="connsiteX143" fmla="*/ 791777 w 1694684"/>
              <a:gd name="connsiteY143" fmla="*/ 32392 h 1810027"/>
              <a:gd name="connsiteX144" fmla="*/ 267553 w 1694684"/>
              <a:gd name="connsiteY144" fmla="*/ 279293 h 1810027"/>
              <a:gd name="connsiteX145" fmla="*/ 259394 w 1694684"/>
              <a:gd name="connsiteY145" fmla="*/ 333909 h 1810027"/>
              <a:gd name="connsiteX146" fmla="*/ 221409 w 1694684"/>
              <a:gd name="connsiteY146" fmla="*/ 514094 h 1810027"/>
              <a:gd name="connsiteX147" fmla="*/ 210483 w 1694684"/>
              <a:gd name="connsiteY147" fmla="*/ 556645 h 1810027"/>
              <a:gd name="connsiteX148" fmla="*/ 229656 w 1694684"/>
              <a:gd name="connsiteY148" fmla="*/ 557028 h 1810027"/>
              <a:gd name="connsiteX149" fmla="*/ 341844 w 1694684"/>
              <a:gd name="connsiteY149" fmla="*/ 568609 h 1810027"/>
              <a:gd name="connsiteX150" fmla="*/ 375319 w 1694684"/>
              <a:gd name="connsiteY150" fmla="*/ 575891 h 1810027"/>
              <a:gd name="connsiteX151" fmla="*/ 341844 w 1694684"/>
              <a:gd name="connsiteY151" fmla="*/ 583174 h 1810027"/>
              <a:gd name="connsiteX152" fmla="*/ 269664 w 1694684"/>
              <a:gd name="connsiteY152" fmla="*/ 592323 h 1810027"/>
              <a:gd name="connsiteX153" fmla="*/ 200291 w 1694684"/>
              <a:gd name="connsiteY153" fmla="*/ 595089 h 1810027"/>
              <a:gd name="connsiteX154" fmla="*/ 185779 w 1694684"/>
              <a:gd name="connsiteY154" fmla="*/ 647068 h 1810027"/>
              <a:gd name="connsiteX155" fmla="*/ 128582 w 1694684"/>
              <a:gd name="connsiteY155" fmla="*/ 822105 h 1810027"/>
              <a:gd name="connsiteX156" fmla="*/ 108340 w 1694684"/>
              <a:gd name="connsiteY156" fmla="*/ 873483 h 1810027"/>
              <a:gd name="connsiteX157" fmla="*/ 116499 w 1694684"/>
              <a:gd name="connsiteY157" fmla="*/ 818867 h 1810027"/>
              <a:gd name="connsiteX158" fmla="*/ 154483 w 1694684"/>
              <a:gd name="connsiteY158" fmla="*/ 638683 h 1810027"/>
              <a:gd name="connsiteX159" fmla="*/ 165661 w 1694684"/>
              <a:gd name="connsiteY159" fmla="*/ 595154 h 1810027"/>
              <a:gd name="connsiteX160" fmla="*/ 145663 w 1694684"/>
              <a:gd name="connsiteY160" fmla="*/ 594755 h 1810027"/>
              <a:gd name="connsiteX161" fmla="*/ 33475 w 1694684"/>
              <a:gd name="connsiteY161" fmla="*/ 583174 h 1810027"/>
              <a:gd name="connsiteX162" fmla="*/ 0 w 1694684"/>
              <a:gd name="connsiteY162" fmla="*/ 575891 h 1810027"/>
              <a:gd name="connsiteX163" fmla="*/ 33475 w 1694684"/>
              <a:gd name="connsiteY163" fmla="*/ 568609 h 1810027"/>
              <a:gd name="connsiteX164" fmla="*/ 105654 w 1694684"/>
              <a:gd name="connsiteY164" fmla="*/ 559459 h 1810027"/>
              <a:gd name="connsiteX165" fmla="*/ 175889 w 1694684"/>
              <a:gd name="connsiteY165" fmla="*/ 556659 h 1810027"/>
              <a:gd name="connsiteX166" fmla="*/ 190114 w 1694684"/>
              <a:gd name="connsiteY166" fmla="*/ 505708 h 1810027"/>
              <a:gd name="connsiteX167" fmla="*/ 247311 w 1694684"/>
              <a:gd name="connsiteY167" fmla="*/ 330672 h 1810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1694684" h="1810027">
                <a:moveTo>
                  <a:pt x="1626741" y="1043097"/>
                </a:moveTo>
                <a:lnTo>
                  <a:pt x="1621597" y="1077531"/>
                </a:lnTo>
                <a:cubicBezTo>
                  <a:pt x="1615844" y="1111302"/>
                  <a:pt x="1607770" y="1149895"/>
                  <a:pt x="1597649" y="1191131"/>
                </a:cubicBezTo>
                <a:lnTo>
                  <a:pt x="1590761" y="1217958"/>
                </a:lnTo>
                <a:lnTo>
                  <a:pt x="1602848" y="1218199"/>
                </a:lnTo>
                <a:cubicBezTo>
                  <a:pt x="1628748" y="1219242"/>
                  <a:pt x="1652767" y="1221793"/>
                  <a:pt x="1673579" y="1225500"/>
                </a:cubicBezTo>
                <a:lnTo>
                  <a:pt x="1694684" y="1230092"/>
                </a:lnTo>
                <a:lnTo>
                  <a:pt x="1673579" y="1234683"/>
                </a:lnTo>
                <a:cubicBezTo>
                  <a:pt x="1659704" y="1237155"/>
                  <a:pt x="1644405" y="1239112"/>
                  <a:pt x="1628072" y="1240451"/>
                </a:cubicBezTo>
                <a:lnTo>
                  <a:pt x="1584335" y="1242195"/>
                </a:lnTo>
                <a:lnTo>
                  <a:pt x="1575185" y="1274966"/>
                </a:lnTo>
                <a:cubicBezTo>
                  <a:pt x="1563333" y="1315738"/>
                  <a:pt x="1551029" y="1353197"/>
                  <a:pt x="1539125" y="1385321"/>
                </a:cubicBezTo>
                <a:lnTo>
                  <a:pt x="1526363" y="1417713"/>
                </a:lnTo>
                <a:lnTo>
                  <a:pt x="1531507" y="1383279"/>
                </a:lnTo>
                <a:cubicBezTo>
                  <a:pt x="1537260" y="1349508"/>
                  <a:pt x="1545334" y="1310915"/>
                  <a:pt x="1555455" y="1269680"/>
                </a:cubicBezTo>
                <a:lnTo>
                  <a:pt x="1562502" y="1242236"/>
                </a:lnTo>
                <a:lnTo>
                  <a:pt x="1549893" y="1241984"/>
                </a:lnTo>
                <a:cubicBezTo>
                  <a:pt x="1523994" y="1240941"/>
                  <a:pt x="1499975" y="1238391"/>
                  <a:pt x="1479163" y="1234683"/>
                </a:cubicBezTo>
                <a:lnTo>
                  <a:pt x="1458058" y="1230092"/>
                </a:lnTo>
                <a:lnTo>
                  <a:pt x="1479163" y="1225500"/>
                </a:lnTo>
                <a:cubicBezTo>
                  <a:pt x="1493037" y="1223029"/>
                  <a:pt x="1508337" y="1221071"/>
                  <a:pt x="1524670" y="1219732"/>
                </a:cubicBezTo>
                <a:lnTo>
                  <a:pt x="1568950" y="1217967"/>
                </a:lnTo>
                <a:lnTo>
                  <a:pt x="1577919" y="1185844"/>
                </a:lnTo>
                <a:cubicBezTo>
                  <a:pt x="1589771" y="1145072"/>
                  <a:pt x="1602076" y="1107613"/>
                  <a:pt x="1613979" y="1075489"/>
                </a:cubicBezTo>
                <a:close/>
                <a:moveTo>
                  <a:pt x="874259" y="1215837"/>
                </a:moveTo>
                <a:lnTo>
                  <a:pt x="866100" y="1270453"/>
                </a:lnTo>
                <a:cubicBezTo>
                  <a:pt x="856975" y="1324020"/>
                  <a:pt x="844169" y="1385233"/>
                  <a:pt x="828116" y="1450638"/>
                </a:cubicBezTo>
                <a:lnTo>
                  <a:pt x="817189" y="1493189"/>
                </a:lnTo>
                <a:lnTo>
                  <a:pt x="836362" y="1493572"/>
                </a:lnTo>
                <a:cubicBezTo>
                  <a:pt x="877443" y="1495227"/>
                  <a:pt x="915540" y="1499272"/>
                  <a:pt x="948550" y="1505153"/>
                </a:cubicBezTo>
                <a:lnTo>
                  <a:pt x="982026" y="1512435"/>
                </a:lnTo>
                <a:lnTo>
                  <a:pt x="948550" y="1519718"/>
                </a:lnTo>
                <a:cubicBezTo>
                  <a:pt x="926543" y="1523638"/>
                  <a:pt x="902276" y="1526743"/>
                  <a:pt x="876370" y="1528867"/>
                </a:cubicBezTo>
                <a:lnTo>
                  <a:pt x="806997" y="1531633"/>
                </a:lnTo>
                <a:lnTo>
                  <a:pt x="792485" y="1583612"/>
                </a:lnTo>
                <a:cubicBezTo>
                  <a:pt x="773686" y="1648281"/>
                  <a:pt x="754169" y="1707696"/>
                  <a:pt x="735288" y="1758648"/>
                </a:cubicBezTo>
                <a:lnTo>
                  <a:pt x="715046" y="1810027"/>
                </a:lnTo>
                <a:lnTo>
                  <a:pt x="723206" y="1755411"/>
                </a:lnTo>
                <a:cubicBezTo>
                  <a:pt x="732331" y="1701845"/>
                  <a:pt x="745136" y="1640631"/>
                  <a:pt x="761190" y="1575227"/>
                </a:cubicBezTo>
                <a:lnTo>
                  <a:pt x="772367" y="1531698"/>
                </a:lnTo>
                <a:lnTo>
                  <a:pt x="752369" y="1531299"/>
                </a:lnTo>
                <a:cubicBezTo>
                  <a:pt x="711289" y="1529644"/>
                  <a:pt x="673191" y="1525598"/>
                  <a:pt x="640181" y="1519718"/>
                </a:cubicBezTo>
                <a:lnTo>
                  <a:pt x="606706" y="1512435"/>
                </a:lnTo>
                <a:lnTo>
                  <a:pt x="640181" y="1505153"/>
                </a:lnTo>
                <a:cubicBezTo>
                  <a:pt x="662188" y="1501232"/>
                  <a:pt x="686456" y="1498127"/>
                  <a:pt x="712361" y="1496003"/>
                </a:cubicBezTo>
                <a:lnTo>
                  <a:pt x="782596" y="1493203"/>
                </a:lnTo>
                <a:lnTo>
                  <a:pt x="796820" y="1442252"/>
                </a:lnTo>
                <a:cubicBezTo>
                  <a:pt x="815620" y="1377584"/>
                  <a:pt x="835137" y="1318168"/>
                  <a:pt x="854018" y="1267216"/>
                </a:cubicBezTo>
                <a:close/>
                <a:moveTo>
                  <a:pt x="1265566" y="855673"/>
                </a:moveTo>
                <a:lnTo>
                  <a:pt x="1260422" y="890107"/>
                </a:lnTo>
                <a:cubicBezTo>
                  <a:pt x="1254669" y="923879"/>
                  <a:pt x="1246595" y="962472"/>
                  <a:pt x="1236474" y="1003707"/>
                </a:cubicBezTo>
                <a:lnTo>
                  <a:pt x="1229586" y="1030534"/>
                </a:lnTo>
                <a:lnTo>
                  <a:pt x="1241673" y="1030776"/>
                </a:lnTo>
                <a:cubicBezTo>
                  <a:pt x="1267573" y="1031819"/>
                  <a:pt x="1291592" y="1034369"/>
                  <a:pt x="1312404" y="1038077"/>
                </a:cubicBezTo>
                <a:lnTo>
                  <a:pt x="1333509" y="1042668"/>
                </a:lnTo>
                <a:lnTo>
                  <a:pt x="1312404" y="1047260"/>
                </a:lnTo>
                <a:cubicBezTo>
                  <a:pt x="1298529" y="1049731"/>
                  <a:pt x="1283230" y="1051689"/>
                  <a:pt x="1266897" y="1053028"/>
                </a:cubicBezTo>
                <a:lnTo>
                  <a:pt x="1223160" y="1054771"/>
                </a:lnTo>
                <a:lnTo>
                  <a:pt x="1214010" y="1087543"/>
                </a:lnTo>
                <a:cubicBezTo>
                  <a:pt x="1202158" y="1128314"/>
                  <a:pt x="1189853" y="1165774"/>
                  <a:pt x="1177950" y="1197897"/>
                </a:cubicBezTo>
                <a:lnTo>
                  <a:pt x="1165188" y="1230290"/>
                </a:lnTo>
                <a:lnTo>
                  <a:pt x="1170332" y="1195856"/>
                </a:lnTo>
                <a:cubicBezTo>
                  <a:pt x="1176085" y="1162084"/>
                  <a:pt x="1184159" y="1123491"/>
                  <a:pt x="1194280" y="1082256"/>
                </a:cubicBezTo>
                <a:lnTo>
                  <a:pt x="1201327" y="1054812"/>
                </a:lnTo>
                <a:lnTo>
                  <a:pt x="1188718" y="1054561"/>
                </a:lnTo>
                <a:cubicBezTo>
                  <a:pt x="1162819" y="1053517"/>
                  <a:pt x="1138800" y="1050967"/>
                  <a:pt x="1117988" y="1047260"/>
                </a:cubicBezTo>
                <a:lnTo>
                  <a:pt x="1096883" y="1042668"/>
                </a:lnTo>
                <a:lnTo>
                  <a:pt x="1117988" y="1038077"/>
                </a:lnTo>
                <a:cubicBezTo>
                  <a:pt x="1131862" y="1035605"/>
                  <a:pt x="1147162" y="1033648"/>
                  <a:pt x="1163495" y="1032309"/>
                </a:cubicBezTo>
                <a:lnTo>
                  <a:pt x="1207775" y="1030543"/>
                </a:lnTo>
                <a:lnTo>
                  <a:pt x="1216744" y="998420"/>
                </a:lnTo>
                <a:cubicBezTo>
                  <a:pt x="1228596" y="957649"/>
                  <a:pt x="1240901" y="920190"/>
                  <a:pt x="1252804" y="888066"/>
                </a:cubicBezTo>
                <a:close/>
                <a:moveTo>
                  <a:pt x="411668" y="919729"/>
                </a:moveTo>
                <a:lnTo>
                  <a:pt x="406524" y="954163"/>
                </a:lnTo>
                <a:cubicBezTo>
                  <a:pt x="400771" y="987935"/>
                  <a:pt x="392698" y="1026527"/>
                  <a:pt x="382576" y="1067763"/>
                </a:cubicBezTo>
                <a:lnTo>
                  <a:pt x="375688" y="1094590"/>
                </a:lnTo>
                <a:lnTo>
                  <a:pt x="387775" y="1094831"/>
                </a:lnTo>
                <a:cubicBezTo>
                  <a:pt x="413675" y="1095875"/>
                  <a:pt x="437694" y="1098425"/>
                  <a:pt x="458506" y="1102133"/>
                </a:cubicBezTo>
                <a:lnTo>
                  <a:pt x="479611" y="1106724"/>
                </a:lnTo>
                <a:lnTo>
                  <a:pt x="458506" y="1111316"/>
                </a:lnTo>
                <a:cubicBezTo>
                  <a:pt x="444632" y="1113787"/>
                  <a:pt x="429332" y="1115744"/>
                  <a:pt x="412999" y="1117084"/>
                </a:cubicBezTo>
                <a:lnTo>
                  <a:pt x="369262" y="1118827"/>
                </a:lnTo>
                <a:lnTo>
                  <a:pt x="360113" y="1151599"/>
                </a:lnTo>
                <a:cubicBezTo>
                  <a:pt x="348260" y="1192370"/>
                  <a:pt x="335956" y="1229829"/>
                  <a:pt x="324052" y="1261953"/>
                </a:cubicBezTo>
                <a:lnTo>
                  <a:pt x="311290" y="1294345"/>
                </a:lnTo>
                <a:lnTo>
                  <a:pt x="316434" y="1259912"/>
                </a:lnTo>
                <a:cubicBezTo>
                  <a:pt x="322187" y="1226140"/>
                  <a:pt x="330261" y="1187547"/>
                  <a:pt x="340382" y="1146312"/>
                </a:cubicBezTo>
                <a:lnTo>
                  <a:pt x="347429" y="1118868"/>
                </a:lnTo>
                <a:lnTo>
                  <a:pt x="334821" y="1118617"/>
                </a:lnTo>
                <a:cubicBezTo>
                  <a:pt x="308921" y="1117573"/>
                  <a:pt x="284902" y="1115023"/>
                  <a:pt x="264091" y="1111316"/>
                </a:cubicBezTo>
                <a:lnTo>
                  <a:pt x="242985" y="1106724"/>
                </a:lnTo>
                <a:lnTo>
                  <a:pt x="264091" y="1102133"/>
                </a:lnTo>
                <a:cubicBezTo>
                  <a:pt x="277965" y="1099661"/>
                  <a:pt x="293265" y="1097704"/>
                  <a:pt x="309597" y="1096364"/>
                </a:cubicBezTo>
                <a:lnTo>
                  <a:pt x="353878" y="1094599"/>
                </a:lnTo>
                <a:lnTo>
                  <a:pt x="362846" y="1062476"/>
                </a:lnTo>
                <a:cubicBezTo>
                  <a:pt x="374698" y="1021705"/>
                  <a:pt x="387003" y="984245"/>
                  <a:pt x="398907" y="952122"/>
                </a:cubicBezTo>
                <a:close/>
                <a:moveTo>
                  <a:pt x="964130" y="438048"/>
                </a:moveTo>
                <a:lnTo>
                  <a:pt x="955971" y="492664"/>
                </a:lnTo>
                <a:cubicBezTo>
                  <a:pt x="946846" y="546230"/>
                  <a:pt x="934040" y="607444"/>
                  <a:pt x="917986" y="672848"/>
                </a:cubicBezTo>
                <a:lnTo>
                  <a:pt x="907060" y="715400"/>
                </a:lnTo>
                <a:lnTo>
                  <a:pt x="926233" y="715782"/>
                </a:lnTo>
                <a:cubicBezTo>
                  <a:pt x="967313" y="717437"/>
                  <a:pt x="1005411" y="721483"/>
                  <a:pt x="1038421" y="727363"/>
                </a:cubicBezTo>
                <a:lnTo>
                  <a:pt x="1071896" y="734646"/>
                </a:lnTo>
                <a:lnTo>
                  <a:pt x="1038421" y="741929"/>
                </a:lnTo>
                <a:cubicBezTo>
                  <a:pt x="1016414" y="745849"/>
                  <a:pt x="992147" y="748953"/>
                  <a:pt x="966241" y="751078"/>
                </a:cubicBezTo>
                <a:lnTo>
                  <a:pt x="896868" y="753843"/>
                </a:lnTo>
                <a:lnTo>
                  <a:pt x="882356" y="805823"/>
                </a:lnTo>
                <a:cubicBezTo>
                  <a:pt x="863556" y="870492"/>
                  <a:pt x="844040" y="929907"/>
                  <a:pt x="825159" y="980859"/>
                </a:cubicBezTo>
                <a:lnTo>
                  <a:pt x="804917" y="1032238"/>
                </a:lnTo>
                <a:lnTo>
                  <a:pt x="813076" y="977622"/>
                </a:lnTo>
                <a:cubicBezTo>
                  <a:pt x="822202" y="924055"/>
                  <a:pt x="835007" y="862842"/>
                  <a:pt x="851060" y="797437"/>
                </a:cubicBezTo>
                <a:lnTo>
                  <a:pt x="862238" y="753908"/>
                </a:lnTo>
                <a:lnTo>
                  <a:pt x="842240" y="753509"/>
                </a:lnTo>
                <a:cubicBezTo>
                  <a:pt x="801159" y="751854"/>
                  <a:pt x="763062" y="747809"/>
                  <a:pt x="730052" y="741929"/>
                </a:cubicBezTo>
                <a:lnTo>
                  <a:pt x="696576" y="734646"/>
                </a:lnTo>
                <a:lnTo>
                  <a:pt x="730052" y="727363"/>
                </a:lnTo>
                <a:cubicBezTo>
                  <a:pt x="752058" y="723443"/>
                  <a:pt x="776326" y="720338"/>
                  <a:pt x="802231" y="718214"/>
                </a:cubicBezTo>
                <a:lnTo>
                  <a:pt x="872466" y="715414"/>
                </a:lnTo>
                <a:lnTo>
                  <a:pt x="886691" y="664463"/>
                </a:lnTo>
                <a:cubicBezTo>
                  <a:pt x="905491" y="599794"/>
                  <a:pt x="925007" y="540379"/>
                  <a:pt x="943888" y="489426"/>
                </a:cubicBezTo>
                <a:close/>
                <a:moveTo>
                  <a:pt x="804538" y="0"/>
                </a:moveTo>
                <a:lnTo>
                  <a:pt x="799394" y="34434"/>
                </a:lnTo>
                <a:cubicBezTo>
                  <a:pt x="793641" y="68205"/>
                  <a:pt x="785567" y="106798"/>
                  <a:pt x="775446" y="148033"/>
                </a:cubicBezTo>
                <a:lnTo>
                  <a:pt x="768558" y="174861"/>
                </a:lnTo>
                <a:lnTo>
                  <a:pt x="780645" y="175102"/>
                </a:lnTo>
                <a:cubicBezTo>
                  <a:pt x="806545" y="176145"/>
                  <a:pt x="830564" y="178696"/>
                  <a:pt x="851376" y="182403"/>
                </a:cubicBezTo>
                <a:lnTo>
                  <a:pt x="872481" y="186995"/>
                </a:lnTo>
                <a:lnTo>
                  <a:pt x="851376" y="191586"/>
                </a:lnTo>
                <a:cubicBezTo>
                  <a:pt x="837501" y="194058"/>
                  <a:pt x="822202" y="196015"/>
                  <a:pt x="805869" y="197354"/>
                </a:cubicBezTo>
                <a:lnTo>
                  <a:pt x="762132" y="199098"/>
                </a:lnTo>
                <a:lnTo>
                  <a:pt x="752982" y="231869"/>
                </a:lnTo>
                <a:cubicBezTo>
                  <a:pt x="741130" y="272641"/>
                  <a:pt x="728826" y="310100"/>
                  <a:pt x="716922" y="342223"/>
                </a:cubicBezTo>
                <a:lnTo>
                  <a:pt x="704160" y="374616"/>
                </a:lnTo>
                <a:lnTo>
                  <a:pt x="709304" y="340182"/>
                </a:lnTo>
                <a:cubicBezTo>
                  <a:pt x="715057" y="306411"/>
                  <a:pt x="723131" y="267818"/>
                  <a:pt x="733252" y="226582"/>
                </a:cubicBezTo>
                <a:lnTo>
                  <a:pt x="740299" y="199139"/>
                </a:lnTo>
                <a:lnTo>
                  <a:pt x="727691" y="198887"/>
                </a:lnTo>
                <a:cubicBezTo>
                  <a:pt x="701791" y="197844"/>
                  <a:pt x="677772" y="195293"/>
                  <a:pt x="656960" y="191586"/>
                </a:cubicBezTo>
                <a:lnTo>
                  <a:pt x="635855" y="186995"/>
                </a:lnTo>
                <a:lnTo>
                  <a:pt x="656960" y="182403"/>
                </a:lnTo>
                <a:cubicBezTo>
                  <a:pt x="670835" y="179932"/>
                  <a:pt x="686135" y="177974"/>
                  <a:pt x="702467" y="176635"/>
                </a:cubicBezTo>
                <a:lnTo>
                  <a:pt x="746747" y="174870"/>
                </a:lnTo>
                <a:lnTo>
                  <a:pt x="755716" y="142747"/>
                </a:lnTo>
                <a:cubicBezTo>
                  <a:pt x="767568" y="101975"/>
                  <a:pt x="779873" y="64516"/>
                  <a:pt x="791777" y="32392"/>
                </a:cubicBezTo>
                <a:close/>
                <a:moveTo>
                  <a:pt x="267553" y="279293"/>
                </a:moveTo>
                <a:lnTo>
                  <a:pt x="259394" y="333909"/>
                </a:lnTo>
                <a:cubicBezTo>
                  <a:pt x="250269" y="387476"/>
                  <a:pt x="237463" y="448689"/>
                  <a:pt x="221409" y="514094"/>
                </a:cubicBezTo>
                <a:lnTo>
                  <a:pt x="210483" y="556645"/>
                </a:lnTo>
                <a:lnTo>
                  <a:pt x="229656" y="557028"/>
                </a:lnTo>
                <a:cubicBezTo>
                  <a:pt x="270737" y="558683"/>
                  <a:pt x="308834" y="562728"/>
                  <a:pt x="341844" y="568609"/>
                </a:cubicBezTo>
                <a:lnTo>
                  <a:pt x="375319" y="575891"/>
                </a:lnTo>
                <a:lnTo>
                  <a:pt x="341844" y="583174"/>
                </a:lnTo>
                <a:cubicBezTo>
                  <a:pt x="319837" y="587094"/>
                  <a:pt x="295570" y="590199"/>
                  <a:pt x="269664" y="592323"/>
                </a:cubicBezTo>
                <a:lnTo>
                  <a:pt x="200291" y="595089"/>
                </a:lnTo>
                <a:lnTo>
                  <a:pt x="185779" y="647068"/>
                </a:lnTo>
                <a:cubicBezTo>
                  <a:pt x="166980" y="711737"/>
                  <a:pt x="147463" y="771152"/>
                  <a:pt x="128582" y="822105"/>
                </a:cubicBezTo>
                <a:lnTo>
                  <a:pt x="108340" y="873483"/>
                </a:lnTo>
                <a:lnTo>
                  <a:pt x="116499" y="818867"/>
                </a:lnTo>
                <a:cubicBezTo>
                  <a:pt x="125624" y="765301"/>
                  <a:pt x="138430" y="704087"/>
                  <a:pt x="154483" y="638683"/>
                </a:cubicBezTo>
                <a:lnTo>
                  <a:pt x="165661" y="595154"/>
                </a:lnTo>
                <a:lnTo>
                  <a:pt x="145663" y="594755"/>
                </a:lnTo>
                <a:cubicBezTo>
                  <a:pt x="104582" y="593100"/>
                  <a:pt x="66485" y="589054"/>
                  <a:pt x="33475" y="583174"/>
                </a:cubicBezTo>
                <a:lnTo>
                  <a:pt x="0" y="575891"/>
                </a:lnTo>
                <a:lnTo>
                  <a:pt x="33475" y="568609"/>
                </a:lnTo>
                <a:cubicBezTo>
                  <a:pt x="55481" y="564688"/>
                  <a:pt x="79749" y="561584"/>
                  <a:pt x="105654" y="559459"/>
                </a:cubicBezTo>
                <a:lnTo>
                  <a:pt x="175889" y="556659"/>
                </a:lnTo>
                <a:lnTo>
                  <a:pt x="190114" y="505708"/>
                </a:lnTo>
                <a:cubicBezTo>
                  <a:pt x="208914" y="441040"/>
                  <a:pt x="228430" y="381624"/>
                  <a:pt x="247311" y="33067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0" name="フリーフォーム: 図形 189">
            <a:extLst>
              <a:ext uri="{FF2B5EF4-FFF2-40B4-BE49-F238E27FC236}">
                <a16:creationId xmlns:a16="http://schemas.microsoft.com/office/drawing/2014/main" id="{070BBAB4-4F1C-41DD-97EE-4C2DD3820031}"/>
              </a:ext>
            </a:extLst>
          </p:cNvPr>
          <p:cNvSpPr/>
          <p:nvPr/>
        </p:nvSpPr>
        <p:spPr>
          <a:xfrm>
            <a:off x="527494" y="2138725"/>
            <a:ext cx="1110806" cy="1508039"/>
          </a:xfrm>
          <a:custGeom>
            <a:avLst/>
            <a:gdLst>
              <a:gd name="connsiteX0" fmla="*/ 1005255 w 2238524"/>
              <a:gd name="connsiteY0" fmla="*/ 2302882 h 3039037"/>
              <a:gd name="connsiteX1" fmla="*/ 1027963 w 2238524"/>
              <a:gd name="connsiteY1" fmla="*/ 2613455 h 3039037"/>
              <a:gd name="connsiteX2" fmla="*/ 1028572 w 2238524"/>
              <a:gd name="connsiteY2" fmla="*/ 2613578 h 3039037"/>
              <a:gd name="connsiteX3" fmla="*/ 1054928 w 2238524"/>
              <a:gd name="connsiteY3" fmla="*/ 2635282 h 3039037"/>
              <a:gd name="connsiteX4" fmla="*/ 1061047 w 2238524"/>
              <a:gd name="connsiteY4" fmla="*/ 2648009 h 3039037"/>
              <a:gd name="connsiteX5" fmla="*/ 1296747 w 2238524"/>
              <a:gd name="connsiteY5" fmla="*/ 2670960 h 3039037"/>
              <a:gd name="connsiteX6" fmla="*/ 1058843 w 2238524"/>
              <a:gd name="connsiteY6" fmla="*/ 2694126 h 3039037"/>
              <a:gd name="connsiteX7" fmla="*/ 1054928 w 2238524"/>
              <a:gd name="connsiteY7" fmla="*/ 2702268 h 3039037"/>
              <a:gd name="connsiteX8" fmla="*/ 1028572 w 2238524"/>
              <a:gd name="connsiteY8" fmla="*/ 2723971 h 3039037"/>
              <a:gd name="connsiteX9" fmla="*/ 1028287 w 2238524"/>
              <a:gd name="connsiteY9" fmla="*/ 2724029 h 3039037"/>
              <a:gd name="connsiteX10" fmla="*/ 1005255 w 2238524"/>
              <a:gd name="connsiteY10" fmla="*/ 3039037 h 3039037"/>
              <a:gd name="connsiteX11" fmla="*/ 982223 w 2238524"/>
              <a:gd name="connsiteY11" fmla="*/ 2724029 h 3039037"/>
              <a:gd name="connsiteX12" fmla="*/ 981938 w 2238524"/>
              <a:gd name="connsiteY12" fmla="*/ 2723971 h 3039037"/>
              <a:gd name="connsiteX13" fmla="*/ 955581 w 2238524"/>
              <a:gd name="connsiteY13" fmla="*/ 2702268 h 3039037"/>
              <a:gd name="connsiteX14" fmla="*/ 951564 w 2238524"/>
              <a:gd name="connsiteY14" fmla="*/ 2693913 h 3039037"/>
              <a:gd name="connsiteX15" fmla="*/ 715845 w 2238524"/>
              <a:gd name="connsiteY15" fmla="*/ 2670960 h 3039037"/>
              <a:gd name="connsiteX16" fmla="*/ 949360 w 2238524"/>
              <a:gd name="connsiteY16" fmla="*/ 2648221 h 3039037"/>
              <a:gd name="connsiteX17" fmla="*/ 955581 w 2238524"/>
              <a:gd name="connsiteY17" fmla="*/ 2635282 h 3039037"/>
              <a:gd name="connsiteX18" fmla="*/ 981938 w 2238524"/>
              <a:gd name="connsiteY18" fmla="*/ 2613578 h 3039037"/>
              <a:gd name="connsiteX19" fmla="*/ 982548 w 2238524"/>
              <a:gd name="connsiteY19" fmla="*/ 2613455 h 3039037"/>
              <a:gd name="connsiteX20" fmla="*/ 1727773 w 2238524"/>
              <a:gd name="connsiteY20" fmla="*/ 1464682 h 3039037"/>
              <a:gd name="connsiteX21" fmla="*/ 1767561 w 2238524"/>
              <a:gd name="connsiteY21" fmla="*/ 2008866 h 3039037"/>
              <a:gd name="connsiteX22" fmla="*/ 1768629 w 2238524"/>
              <a:gd name="connsiteY22" fmla="*/ 2009082 h 3039037"/>
              <a:gd name="connsiteX23" fmla="*/ 1814810 w 2238524"/>
              <a:gd name="connsiteY23" fmla="*/ 2047112 h 3039037"/>
              <a:gd name="connsiteX24" fmla="*/ 1825531 w 2238524"/>
              <a:gd name="connsiteY24" fmla="*/ 2069412 h 3039037"/>
              <a:gd name="connsiteX25" fmla="*/ 2238524 w 2238524"/>
              <a:gd name="connsiteY25" fmla="*/ 2109627 h 3039037"/>
              <a:gd name="connsiteX26" fmla="*/ 1821669 w 2238524"/>
              <a:gd name="connsiteY26" fmla="*/ 2150218 h 3039037"/>
              <a:gd name="connsiteX27" fmla="*/ 1814810 w 2238524"/>
              <a:gd name="connsiteY27" fmla="*/ 2164484 h 3039037"/>
              <a:gd name="connsiteX28" fmla="*/ 1768629 w 2238524"/>
              <a:gd name="connsiteY28" fmla="*/ 2202514 h 3039037"/>
              <a:gd name="connsiteX29" fmla="*/ 1768129 w 2238524"/>
              <a:gd name="connsiteY29" fmla="*/ 2202615 h 3039037"/>
              <a:gd name="connsiteX30" fmla="*/ 1727773 w 2238524"/>
              <a:gd name="connsiteY30" fmla="*/ 2754571 h 3039037"/>
              <a:gd name="connsiteX31" fmla="*/ 1687416 w 2238524"/>
              <a:gd name="connsiteY31" fmla="*/ 2202615 h 3039037"/>
              <a:gd name="connsiteX32" fmla="*/ 1686916 w 2238524"/>
              <a:gd name="connsiteY32" fmla="*/ 2202514 h 3039037"/>
              <a:gd name="connsiteX33" fmla="*/ 1640734 w 2238524"/>
              <a:gd name="connsiteY33" fmla="*/ 2164484 h 3039037"/>
              <a:gd name="connsiteX34" fmla="*/ 1633696 w 2238524"/>
              <a:gd name="connsiteY34" fmla="*/ 2149845 h 3039037"/>
              <a:gd name="connsiteX35" fmla="*/ 1220669 w 2238524"/>
              <a:gd name="connsiteY35" fmla="*/ 2109627 h 3039037"/>
              <a:gd name="connsiteX36" fmla="*/ 1629834 w 2238524"/>
              <a:gd name="connsiteY36" fmla="*/ 2069784 h 3039037"/>
              <a:gd name="connsiteX37" fmla="*/ 1640734 w 2238524"/>
              <a:gd name="connsiteY37" fmla="*/ 2047112 h 3039037"/>
              <a:gd name="connsiteX38" fmla="*/ 1686916 w 2238524"/>
              <a:gd name="connsiteY38" fmla="*/ 2009082 h 3039037"/>
              <a:gd name="connsiteX39" fmla="*/ 1687985 w 2238524"/>
              <a:gd name="connsiteY39" fmla="*/ 2008866 h 3039037"/>
              <a:gd name="connsiteX40" fmla="*/ 579594 w 2238524"/>
              <a:gd name="connsiteY40" fmla="*/ 1439664 h 3039037"/>
              <a:gd name="connsiteX41" fmla="*/ 608121 w 2238524"/>
              <a:gd name="connsiteY41" fmla="*/ 1829828 h 3039037"/>
              <a:gd name="connsiteX42" fmla="*/ 608887 w 2238524"/>
              <a:gd name="connsiteY42" fmla="*/ 1829983 h 3039037"/>
              <a:gd name="connsiteX43" fmla="*/ 641998 w 2238524"/>
              <a:gd name="connsiteY43" fmla="*/ 1857249 h 3039037"/>
              <a:gd name="connsiteX44" fmla="*/ 649684 w 2238524"/>
              <a:gd name="connsiteY44" fmla="*/ 1873237 h 3039037"/>
              <a:gd name="connsiteX45" fmla="*/ 945788 w 2238524"/>
              <a:gd name="connsiteY45" fmla="*/ 1902070 h 3039037"/>
              <a:gd name="connsiteX46" fmla="*/ 646915 w 2238524"/>
              <a:gd name="connsiteY46" fmla="*/ 1931173 h 3039037"/>
              <a:gd name="connsiteX47" fmla="*/ 641998 w 2238524"/>
              <a:gd name="connsiteY47" fmla="*/ 1941401 h 3039037"/>
              <a:gd name="connsiteX48" fmla="*/ 608887 w 2238524"/>
              <a:gd name="connsiteY48" fmla="*/ 1968667 h 3039037"/>
              <a:gd name="connsiteX49" fmla="*/ 608528 w 2238524"/>
              <a:gd name="connsiteY49" fmla="*/ 1968740 h 3039037"/>
              <a:gd name="connsiteX50" fmla="*/ 579594 w 2238524"/>
              <a:gd name="connsiteY50" fmla="*/ 2364476 h 3039037"/>
              <a:gd name="connsiteX51" fmla="*/ 550660 w 2238524"/>
              <a:gd name="connsiteY51" fmla="*/ 1968740 h 3039037"/>
              <a:gd name="connsiteX52" fmla="*/ 550301 w 2238524"/>
              <a:gd name="connsiteY52" fmla="*/ 1968667 h 3039037"/>
              <a:gd name="connsiteX53" fmla="*/ 517190 w 2238524"/>
              <a:gd name="connsiteY53" fmla="*/ 1941401 h 3039037"/>
              <a:gd name="connsiteX54" fmla="*/ 512144 w 2238524"/>
              <a:gd name="connsiteY54" fmla="*/ 1930905 h 3039037"/>
              <a:gd name="connsiteX55" fmla="*/ 216016 w 2238524"/>
              <a:gd name="connsiteY55" fmla="*/ 1902070 h 3039037"/>
              <a:gd name="connsiteX56" fmla="*/ 509375 w 2238524"/>
              <a:gd name="connsiteY56" fmla="*/ 1873504 h 3039037"/>
              <a:gd name="connsiteX57" fmla="*/ 517190 w 2238524"/>
              <a:gd name="connsiteY57" fmla="*/ 1857249 h 3039037"/>
              <a:gd name="connsiteX58" fmla="*/ 550301 w 2238524"/>
              <a:gd name="connsiteY58" fmla="*/ 1829983 h 3039037"/>
              <a:gd name="connsiteX59" fmla="*/ 551068 w 2238524"/>
              <a:gd name="connsiteY59" fmla="*/ 1829828 h 3039037"/>
              <a:gd name="connsiteX60" fmla="*/ 289410 w 2238524"/>
              <a:gd name="connsiteY60" fmla="*/ 228600 h 3039037"/>
              <a:gd name="connsiteX61" fmla="*/ 312118 w 2238524"/>
              <a:gd name="connsiteY61" fmla="*/ 539173 h 3039037"/>
              <a:gd name="connsiteX62" fmla="*/ 312728 w 2238524"/>
              <a:gd name="connsiteY62" fmla="*/ 539296 h 3039037"/>
              <a:gd name="connsiteX63" fmla="*/ 339083 w 2238524"/>
              <a:gd name="connsiteY63" fmla="*/ 561000 h 3039037"/>
              <a:gd name="connsiteX64" fmla="*/ 345202 w 2238524"/>
              <a:gd name="connsiteY64" fmla="*/ 573727 h 3039037"/>
              <a:gd name="connsiteX65" fmla="*/ 580902 w 2238524"/>
              <a:gd name="connsiteY65" fmla="*/ 596678 h 3039037"/>
              <a:gd name="connsiteX66" fmla="*/ 342998 w 2238524"/>
              <a:gd name="connsiteY66" fmla="*/ 619843 h 3039037"/>
              <a:gd name="connsiteX67" fmla="*/ 339083 w 2238524"/>
              <a:gd name="connsiteY67" fmla="*/ 627985 h 3039037"/>
              <a:gd name="connsiteX68" fmla="*/ 312728 w 2238524"/>
              <a:gd name="connsiteY68" fmla="*/ 649689 h 3039037"/>
              <a:gd name="connsiteX69" fmla="*/ 312442 w 2238524"/>
              <a:gd name="connsiteY69" fmla="*/ 649747 h 3039037"/>
              <a:gd name="connsiteX70" fmla="*/ 289410 w 2238524"/>
              <a:gd name="connsiteY70" fmla="*/ 964755 h 3039037"/>
              <a:gd name="connsiteX71" fmla="*/ 266378 w 2238524"/>
              <a:gd name="connsiteY71" fmla="*/ 649747 h 3039037"/>
              <a:gd name="connsiteX72" fmla="*/ 266093 w 2238524"/>
              <a:gd name="connsiteY72" fmla="*/ 649689 h 3039037"/>
              <a:gd name="connsiteX73" fmla="*/ 239736 w 2238524"/>
              <a:gd name="connsiteY73" fmla="*/ 627985 h 3039037"/>
              <a:gd name="connsiteX74" fmla="*/ 235720 w 2238524"/>
              <a:gd name="connsiteY74" fmla="*/ 619630 h 3039037"/>
              <a:gd name="connsiteX75" fmla="*/ 0 w 2238524"/>
              <a:gd name="connsiteY75" fmla="*/ 596678 h 3039037"/>
              <a:gd name="connsiteX76" fmla="*/ 233515 w 2238524"/>
              <a:gd name="connsiteY76" fmla="*/ 573939 h 3039037"/>
              <a:gd name="connsiteX77" fmla="*/ 239736 w 2238524"/>
              <a:gd name="connsiteY77" fmla="*/ 561000 h 3039037"/>
              <a:gd name="connsiteX78" fmla="*/ 266093 w 2238524"/>
              <a:gd name="connsiteY78" fmla="*/ 539296 h 3039037"/>
              <a:gd name="connsiteX79" fmla="*/ 266703 w 2238524"/>
              <a:gd name="connsiteY79" fmla="*/ 539173 h 3039037"/>
              <a:gd name="connsiteX80" fmla="*/ 1120471 w 2238524"/>
              <a:gd name="connsiteY80" fmla="*/ 195205 h 3039037"/>
              <a:gd name="connsiteX81" fmla="*/ 1169520 w 2238524"/>
              <a:gd name="connsiteY81" fmla="*/ 866053 h 3039037"/>
              <a:gd name="connsiteX82" fmla="*/ 1170837 w 2238524"/>
              <a:gd name="connsiteY82" fmla="*/ 866319 h 3039037"/>
              <a:gd name="connsiteX83" fmla="*/ 1227767 w 2238524"/>
              <a:gd name="connsiteY83" fmla="*/ 913200 h 3039037"/>
              <a:gd name="connsiteX84" fmla="*/ 1240983 w 2238524"/>
              <a:gd name="connsiteY84" fmla="*/ 940691 h 3039037"/>
              <a:gd name="connsiteX85" fmla="*/ 1750104 w 2238524"/>
              <a:gd name="connsiteY85" fmla="*/ 990266 h 3039037"/>
              <a:gd name="connsiteX86" fmla="*/ 1236222 w 2238524"/>
              <a:gd name="connsiteY86" fmla="*/ 1040305 h 3039037"/>
              <a:gd name="connsiteX87" fmla="*/ 1227767 w 2238524"/>
              <a:gd name="connsiteY87" fmla="*/ 1057892 h 3039037"/>
              <a:gd name="connsiteX88" fmla="*/ 1170837 w 2238524"/>
              <a:gd name="connsiteY88" fmla="*/ 1104773 h 3039037"/>
              <a:gd name="connsiteX89" fmla="*/ 1170220 w 2238524"/>
              <a:gd name="connsiteY89" fmla="*/ 1104898 h 3039037"/>
              <a:gd name="connsiteX90" fmla="*/ 1120471 w 2238524"/>
              <a:gd name="connsiteY90" fmla="*/ 1785327 h 3039037"/>
              <a:gd name="connsiteX91" fmla="*/ 1070721 w 2238524"/>
              <a:gd name="connsiteY91" fmla="*/ 1104898 h 3039037"/>
              <a:gd name="connsiteX92" fmla="*/ 1070104 w 2238524"/>
              <a:gd name="connsiteY92" fmla="*/ 1104773 h 3039037"/>
              <a:gd name="connsiteX93" fmla="*/ 1013173 w 2238524"/>
              <a:gd name="connsiteY93" fmla="*/ 1057892 h 3039037"/>
              <a:gd name="connsiteX94" fmla="*/ 1004497 w 2238524"/>
              <a:gd name="connsiteY94" fmla="*/ 1039845 h 3039037"/>
              <a:gd name="connsiteX95" fmla="*/ 495334 w 2238524"/>
              <a:gd name="connsiteY95" fmla="*/ 990266 h 3039037"/>
              <a:gd name="connsiteX96" fmla="*/ 999736 w 2238524"/>
              <a:gd name="connsiteY96" fmla="*/ 941150 h 3039037"/>
              <a:gd name="connsiteX97" fmla="*/ 1013173 w 2238524"/>
              <a:gd name="connsiteY97" fmla="*/ 913200 h 3039037"/>
              <a:gd name="connsiteX98" fmla="*/ 1070104 w 2238524"/>
              <a:gd name="connsiteY98" fmla="*/ 866319 h 3039037"/>
              <a:gd name="connsiteX99" fmla="*/ 1071422 w 2238524"/>
              <a:gd name="connsiteY99" fmla="*/ 866053 h 3039037"/>
              <a:gd name="connsiteX100" fmla="*/ 1918185 w 2238524"/>
              <a:gd name="connsiteY100" fmla="*/ 0 h 3039037"/>
              <a:gd name="connsiteX101" fmla="*/ 1940893 w 2238524"/>
              <a:gd name="connsiteY101" fmla="*/ 310573 h 3039037"/>
              <a:gd name="connsiteX102" fmla="*/ 1941503 w 2238524"/>
              <a:gd name="connsiteY102" fmla="*/ 310696 h 3039037"/>
              <a:gd name="connsiteX103" fmla="*/ 1967859 w 2238524"/>
              <a:gd name="connsiteY103" fmla="*/ 332400 h 3039037"/>
              <a:gd name="connsiteX104" fmla="*/ 1973977 w 2238524"/>
              <a:gd name="connsiteY104" fmla="*/ 345127 h 3039037"/>
              <a:gd name="connsiteX105" fmla="*/ 2209677 w 2238524"/>
              <a:gd name="connsiteY105" fmla="*/ 368078 h 3039037"/>
              <a:gd name="connsiteX106" fmla="*/ 1971773 w 2238524"/>
              <a:gd name="connsiteY106" fmla="*/ 391243 h 3039037"/>
              <a:gd name="connsiteX107" fmla="*/ 1967859 w 2238524"/>
              <a:gd name="connsiteY107" fmla="*/ 399385 h 3039037"/>
              <a:gd name="connsiteX108" fmla="*/ 1941503 w 2238524"/>
              <a:gd name="connsiteY108" fmla="*/ 421089 h 3039037"/>
              <a:gd name="connsiteX109" fmla="*/ 1941217 w 2238524"/>
              <a:gd name="connsiteY109" fmla="*/ 421147 h 3039037"/>
              <a:gd name="connsiteX110" fmla="*/ 1918185 w 2238524"/>
              <a:gd name="connsiteY110" fmla="*/ 736155 h 3039037"/>
              <a:gd name="connsiteX111" fmla="*/ 1895153 w 2238524"/>
              <a:gd name="connsiteY111" fmla="*/ 421147 h 3039037"/>
              <a:gd name="connsiteX112" fmla="*/ 1894868 w 2238524"/>
              <a:gd name="connsiteY112" fmla="*/ 421089 h 3039037"/>
              <a:gd name="connsiteX113" fmla="*/ 1868511 w 2238524"/>
              <a:gd name="connsiteY113" fmla="*/ 399385 h 3039037"/>
              <a:gd name="connsiteX114" fmla="*/ 1864495 w 2238524"/>
              <a:gd name="connsiteY114" fmla="*/ 391030 h 3039037"/>
              <a:gd name="connsiteX115" fmla="*/ 1628775 w 2238524"/>
              <a:gd name="connsiteY115" fmla="*/ 368078 h 3039037"/>
              <a:gd name="connsiteX116" fmla="*/ 1862291 w 2238524"/>
              <a:gd name="connsiteY116" fmla="*/ 345339 h 3039037"/>
              <a:gd name="connsiteX117" fmla="*/ 1868511 w 2238524"/>
              <a:gd name="connsiteY117" fmla="*/ 332400 h 3039037"/>
              <a:gd name="connsiteX118" fmla="*/ 1894868 w 2238524"/>
              <a:gd name="connsiteY118" fmla="*/ 310696 h 3039037"/>
              <a:gd name="connsiteX119" fmla="*/ 1895478 w 2238524"/>
              <a:gd name="connsiteY119" fmla="*/ 310573 h 3039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2238524" h="3039037">
                <a:moveTo>
                  <a:pt x="1005255" y="2302882"/>
                </a:moveTo>
                <a:lnTo>
                  <a:pt x="1027963" y="2613455"/>
                </a:lnTo>
                <a:lnTo>
                  <a:pt x="1028572" y="2613578"/>
                </a:lnTo>
                <a:cubicBezTo>
                  <a:pt x="1039323" y="2618125"/>
                  <a:pt x="1048469" y="2625721"/>
                  <a:pt x="1054928" y="2635282"/>
                </a:cubicBezTo>
                <a:lnTo>
                  <a:pt x="1061047" y="2648009"/>
                </a:lnTo>
                <a:lnTo>
                  <a:pt x="1296747" y="2670960"/>
                </a:lnTo>
                <a:lnTo>
                  <a:pt x="1058843" y="2694126"/>
                </a:lnTo>
                <a:lnTo>
                  <a:pt x="1054928" y="2702268"/>
                </a:lnTo>
                <a:cubicBezTo>
                  <a:pt x="1048469" y="2711828"/>
                  <a:pt x="1039323" y="2719425"/>
                  <a:pt x="1028572" y="2723971"/>
                </a:cubicBezTo>
                <a:lnTo>
                  <a:pt x="1028287" y="2724029"/>
                </a:lnTo>
                <a:lnTo>
                  <a:pt x="1005255" y="3039037"/>
                </a:lnTo>
                <a:lnTo>
                  <a:pt x="982223" y="2724029"/>
                </a:lnTo>
                <a:lnTo>
                  <a:pt x="981938" y="2723971"/>
                </a:lnTo>
                <a:cubicBezTo>
                  <a:pt x="971187" y="2719425"/>
                  <a:pt x="962040" y="2711828"/>
                  <a:pt x="955581" y="2702268"/>
                </a:cubicBezTo>
                <a:lnTo>
                  <a:pt x="951564" y="2693913"/>
                </a:lnTo>
                <a:lnTo>
                  <a:pt x="715845" y="2670960"/>
                </a:lnTo>
                <a:lnTo>
                  <a:pt x="949360" y="2648221"/>
                </a:lnTo>
                <a:lnTo>
                  <a:pt x="955581" y="2635282"/>
                </a:lnTo>
                <a:cubicBezTo>
                  <a:pt x="962040" y="2625721"/>
                  <a:pt x="971187" y="2618125"/>
                  <a:pt x="981938" y="2613578"/>
                </a:cubicBezTo>
                <a:lnTo>
                  <a:pt x="982548" y="2613455"/>
                </a:lnTo>
                <a:close/>
                <a:moveTo>
                  <a:pt x="1727773" y="1464682"/>
                </a:moveTo>
                <a:lnTo>
                  <a:pt x="1767561" y="2008866"/>
                </a:lnTo>
                <a:lnTo>
                  <a:pt x="1768629" y="2009082"/>
                </a:lnTo>
                <a:cubicBezTo>
                  <a:pt x="1787466" y="2017049"/>
                  <a:pt x="1803493" y="2030359"/>
                  <a:pt x="1814810" y="2047112"/>
                </a:cubicBezTo>
                <a:lnTo>
                  <a:pt x="1825531" y="2069412"/>
                </a:lnTo>
                <a:lnTo>
                  <a:pt x="2238524" y="2109627"/>
                </a:lnTo>
                <a:lnTo>
                  <a:pt x="1821669" y="2150218"/>
                </a:lnTo>
                <a:lnTo>
                  <a:pt x="1814810" y="2164484"/>
                </a:lnTo>
                <a:cubicBezTo>
                  <a:pt x="1803493" y="2181237"/>
                  <a:pt x="1787466" y="2194547"/>
                  <a:pt x="1768629" y="2202514"/>
                </a:cubicBezTo>
                <a:lnTo>
                  <a:pt x="1768129" y="2202615"/>
                </a:lnTo>
                <a:lnTo>
                  <a:pt x="1727773" y="2754571"/>
                </a:lnTo>
                <a:lnTo>
                  <a:pt x="1687416" y="2202615"/>
                </a:lnTo>
                <a:lnTo>
                  <a:pt x="1686916" y="2202514"/>
                </a:lnTo>
                <a:cubicBezTo>
                  <a:pt x="1668079" y="2194547"/>
                  <a:pt x="1652052" y="2181237"/>
                  <a:pt x="1640734" y="2164484"/>
                </a:cubicBezTo>
                <a:lnTo>
                  <a:pt x="1633696" y="2149845"/>
                </a:lnTo>
                <a:lnTo>
                  <a:pt x="1220669" y="2109627"/>
                </a:lnTo>
                <a:lnTo>
                  <a:pt x="1629834" y="2069784"/>
                </a:lnTo>
                <a:lnTo>
                  <a:pt x="1640734" y="2047112"/>
                </a:lnTo>
                <a:cubicBezTo>
                  <a:pt x="1652052" y="2030359"/>
                  <a:pt x="1668079" y="2017049"/>
                  <a:pt x="1686916" y="2009082"/>
                </a:cubicBezTo>
                <a:lnTo>
                  <a:pt x="1687985" y="2008866"/>
                </a:lnTo>
                <a:close/>
                <a:moveTo>
                  <a:pt x="579594" y="1439664"/>
                </a:moveTo>
                <a:lnTo>
                  <a:pt x="608121" y="1829828"/>
                </a:lnTo>
                <a:lnTo>
                  <a:pt x="608887" y="1829983"/>
                </a:lnTo>
                <a:cubicBezTo>
                  <a:pt x="622393" y="1835695"/>
                  <a:pt x="633883" y="1845238"/>
                  <a:pt x="641998" y="1857249"/>
                </a:cubicBezTo>
                <a:lnTo>
                  <a:pt x="649684" y="1873237"/>
                </a:lnTo>
                <a:lnTo>
                  <a:pt x="945788" y="1902070"/>
                </a:lnTo>
                <a:lnTo>
                  <a:pt x="646915" y="1931173"/>
                </a:lnTo>
                <a:lnTo>
                  <a:pt x="641998" y="1941401"/>
                </a:lnTo>
                <a:cubicBezTo>
                  <a:pt x="633883" y="1953412"/>
                  <a:pt x="622393" y="1962955"/>
                  <a:pt x="608887" y="1968667"/>
                </a:cubicBezTo>
                <a:lnTo>
                  <a:pt x="608528" y="1968740"/>
                </a:lnTo>
                <a:lnTo>
                  <a:pt x="579594" y="2364476"/>
                </a:lnTo>
                <a:lnTo>
                  <a:pt x="550660" y="1968740"/>
                </a:lnTo>
                <a:lnTo>
                  <a:pt x="550301" y="1968667"/>
                </a:lnTo>
                <a:cubicBezTo>
                  <a:pt x="536796" y="1962955"/>
                  <a:pt x="525305" y="1953412"/>
                  <a:pt x="517190" y="1941401"/>
                </a:cubicBezTo>
                <a:lnTo>
                  <a:pt x="512144" y="1930905"/>
                </a:lnTo>
                <a:lnTo>
                  <a:pt x="216016" y="1902070"/>
                </a:lnTo>
                <a:lnTo>
                  <a:pt x="509375" y="1873504"/>
                </a:lnTo>
                <a:lnTo>
                  <a:pt x="517190" y="1857249"/>
                </a:lnTo>
                <a:cubicBezTo>
                  <a:pt x="525305" y="1845238"/>
                  <a:pt x="536796" y="1835695"/>
                  <a:pt x="550301" y="1829983"/>
                </a:cubicBezTo>
                <a:lnTo>
                  <a:pt x="551068" y="1829828"/>
                </a:lnTo>
                <a:close/>
                <a:moveTo>
                  <a:pt x="289410" y="228600"/>
                </a:moveTo>
                <a:lnTo>
                  <a:pt x="312118" y="539173"/>
                </a:lnTo>
                <a:lnTo>
                  <a:pt x="312728" y="539296"/>
                </a:lnTo>
                <a:cubicBezTo>
                  <a:pt x="323478" y="543842"/>
                  <a:pt x="332624" y="551439"/>
                  <a:pt x="339083" y="561000"/>
                </a:cubicBezTo>
                <a:lnTo>
                  <a:pt x="345202" y="573727"/>
                </a:lnTo>
                <a:lnTo>
                  <a:pt x="580902" y="596678"/>
                </a:lnTo>
                <a:lnTo>
                  <a:pt x="342998" y="619843"/>
                </a:lnTo>
                <a:lnTo>
                  <a:pt x="339083" y="627985"/>
                </a:lnTo>
                <a:cubicBezTo>
                  <a:pt x="332624" y="637546"/>
                  <a:pt x="323478" y="645143"/>
                  <a:pt x="312728" y="649689"/>
                </a:cubicBezTo>
                <a:lnTo>
                  <a:pt x="312442" y="649747"/>
                </a:lnTo>
                <a:lnTo>
                  <a:pt x="289410" y="964755"/>
                </a:lnTo>
                <a:lnTo>
                  <a:pt x="266378" y="649747"/>
                </a:lnTo>
                <a:lnTo>
                  <a:pt x="266093" y="649689"/>
                </a:lnTo>
                <a:cubicBezTo>
                  <a:pt x="255342" y="645143"/>
                  <a:pt x="246195" y="637546"/>
                  <a:pt x="239736" y="627985"/>
                </a:cubicBezTo>
                <a:lnTo>
                  <a:pt x="235720" y="619630"/>
                </a:lnTo>
                <a:lnTo>
                  <a:pt x="0" y="596678"/>
                </a:lnTo>
                <a:lnTo>
                  <a:pt x="233515" y="573939"/>
                </a:lnTo>
                <a:lnTo>
                  <a:pt x="239736" y="561000"/>
                </a:lnTo>
                <a:cubicBezTo>
                  <a:pt x="246195" y="551439"/>
                  <a:pt x="255342" y="543842"/>
                  <a:pt x="266093" y="539296"/>
                </a:cubicBezTo>
                <a:lnTo>
                  <a:pt x="266703" y="539173"/>
                </a:lnTo>
                <a:close/>
                <a:moveTo>
                  <a:pt x="1120471" y="195205"/>
                </a:moveTo>
                <a:lnTo>
                  <a:pt x="1169520" y="866053"/>
                </a:lnTo>
                <a:lnTo>
                  <a:pt x="1170837" y="866319"/>
                </a:lnTo>
                <a:cubicBezTo>
                  <a:pt x="1194058" y="876140"/>
                  <a:pt x="1213815" y="892548"/>
                  <a:pt x="1227767" y="913200"/>
                </a:cubicBezTo>
                <a:lnTo>
                  <a:pt x="1240983" y="940691"/>
                </a:lnTo>
                <a:lnTo>
                  <a:pt x="1750104" y="990266"/>
                </a:lnTo>
                <a:lnTo>
                  <a:pt x="1236222" y="1040305"/>
                </a:lnTo>
                <a:lnTo>
                  <a:pt x="1227767" y="1057892"/>
                </a:lnTo>
                <a:cubicBezTo>
                  <a:pt x="1213815" y="1078544"/>
                  <a:pt x="1194058" y="1094952"/>
                  <a:pt x="1170837" y="1104773"/>
                </a:cubicBezTo>
                <a:lnTo>
                  <a:pt x="1170220" y="1104898"/>
                </a:lnTo>
                <a:lnTo>
                  <a:pt x="1120471" y="1785327"/>
                </a:lnTo>
                <a:lnTo>
                  <a:pt x="1070721" y="1104898"/>
                </a:lnTo>
                <a:lnTo>
                  <a:pt x="1070104" y="1104773"/>
                </a:lnTo>
                <a:cubicBezTo>
                  <a:pt x="1046883" y="1094952"/>
                  <a:pt x="1027125" y="1078544"/>
                  <a:pt x="1013173" y="1057892"/>
                </a:cubicBezTo>
                <a:lnTo>
                  <a:pt x="1004497" y="1039845"/>
                </a:lnTo>
                <a:lnTo>
                  <a:pt x="495334" y="990266"/>
                </a:lnTo>
                <a:lnTo>
                  <a:pt x="999736" y="941150"/>
                </a:lnTo>
                <a:lnTo>
                  <a:pt x="1013173" y="913200"/>
                </a:lnTo>
                <a:cubicBezTo>
                  <a:pt x="1027125" y="892548"/>
                  <a:pt x="1046883" y="876140"/>
                  <a:pt x="1070104" y="866319"/>
                </a:cubicBezTo>
                <a:lnTo>
                  <a:pt x="1071422" y="866053"/>
                </a:lnTo>
                <a:close/>
                <a:moveTo>
                  <a:pt x="1918185" y="0"/>
                </a:moveTo>
                <a:lnTo>
                  <a:pt x="1940893" y="310573"/>
                </a:lnTo>
                <a:lnTo>
                  <a:pt x="1941503" y="310696"/>
                </a:lnTo>
                <a:cubicBezTo>
                  <a:pt x="1952253" y="315242"/>
                  <a:pt x="1961399" y="322839"/>
                  <a:pt x="1967859" y="332400"/>
                </a:cubicBezTo>
                <a:lnTo>
                  <a:pt x="1973977" y="345127"/>
                </a:lnTo>
                <a:lnTo>
                  <a:pt x="2209677" y="368078"/>
                </a:lnTo>
                <a:lnTo>
                  <a:pt x="1971773" y="391243"/>
                </a:lnTo>
                <a:lnTo>
                  <a:pt x="1967859" y="399385"/>
                </a:lnTo>
                <a:cubicBezTo>
                  <a:pt x="1961399" y="408946"/>
                  <a:pt x="1952253" y="416543"/>
                  <a:pt x="1941503" y="421089"/>
                </a:cubicBezTo>
                <a:lnTo>
                  <a:pt x="1941217" y="421147"/>
                </a:lnTo>
                <a:lnTo>
                  <a:pt x="1918185" y="736155"/>
                </a:lnTo>
                <a:lnTo>
                  <a:pt x="1895153" y="421147"/>
                </a:lnTo>
                <a:lnTo>
                  <a:pt x="1894868" y="421089"/>
                </a:lnTo>
                <a:cubicBezTo>
                  <a:pt x="1884117" y="416543"/>
                  <a:pt x="1874970" y="408946"/>
                  <a:pt x="1868511" y="399385"/>
                </a:cubicBezTo>
                <a:lnTo>
                  <a:pt x="1864495" y="391030"/>
                </a:lnTo>
                <a:lnTo>
                  <a:pt x="1628775" y="368078"/>
                </a:lnTo>
                <a:lnTo>
                  <a:pt x="1862291" y="345339"/>
                </a:lnTo>
                <a:lnTo>
                  <a:pt x="1868511" y="332400"/>
                </a:lnTo>
                <a:cubicBezTo>
                  <a:pt x="1874970" y="322839"/>
                  <a:pt x="1884117" y="315242"/>
                  <a:pt x="1894868" y="310696"/>
                </a:cubicBezTo>
                <a:lnTo>
                  <a:pt x="1895478" y="310573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5" name="フリーフォーム: 図形 194">
            <a:extLst>
              <a:ext uri="{FF2B5EF4-FFF2-40B4-BE49-F238E27FC236}">
                <a16:creationId xmlns:a16="http://schemas.microsoft.com/office/drawing/2014/main" id="{36EB6752-5890-4ED6-AD31-B4390A166831}"/>
              </a:ext>
            </a:extLst>
          </p:cNvPr>
          <p:cNvSpPr/>
          <p:nvPr/>
        </p:nvSpPr>
        <p:spPr>
          <a:xfrm>
            <a:off x="1516603" y="4520606"/>
            <a:ext cx="952840" cy="1661201"/>
          </a:xfrm>
          <a:custGeom>
            <a:avLst/>
            <a:gdLst>
              <a:gd name="connsiteX0" fmla="*/ 646940 w 952840"/>
              <a:gd name="connsiteY0" fmla="*/ 1187431 h 1661201"/>
              <a:gd name="connsiteX1" fmla="*/ 669502 w 952840"/>
              <a:gd name="connsiteY1" fmla="*/ 1382440 h 1661201"/>
              <a:gd name="connsiteX2" fmla="*/ 774567 w 952840"/>
              <a:gd name="connsiteY2" fmla="*/ 1424316 h 1661201"/>
              <a:gd name="connsiteX3" fmla="*/ 669502 w 952840"/>
              <a:gd name="connsiteY3" fmla="*/ 1466192 h 1661201"/>
              <a:gd name="connsiteX4" fmla="*/ 646940 w 952840"/>
              <a:gd name="connsiteY4" fmla="*/ 1661201 h 1661201"/>
              <a:gd name="connsiteX5" fmla="*/ 624379 w 952840"/>
              <a:gd name="connsiteY5" fmla="*/ 1466192 h 1661201"/>
              <a:gd name="connsiteX6" fmla="*/ 519314 w 952840"/>
              <a:gd name="connsiteY6" fmla="*/ 1424316 h 1661201"/>
              <a:gd name="connsiteX7" fmla="*/ 624379 w 952840"/>
              <a:gd name="connsiteY7" fmla="*/ 1382440 h 1661201"/>
              <a:gd name="connsiteX8" fmla="*/ 825214 w 952840"/>
              <a:gd name="connsiteY8" fmla="*/ 856541 h 1661201"/>
              <a:gd name="connsiteX9" fmla="*/ 847775 w 952840"/>
              <a:gd name="connsiteY9" fmla="*/ 1051550 h 1661201"/>
              <a:gd name="connsiteX10" fmla="*/ 952840 w 952840"/>
              <a:gd name="connsiteY10" fmla="*/ 1093426 h 1661201"/>
              <a:gd name="connsiteX11" fmla="*/ 847775 w 952840"/>
              <a:gd name="connsiteY11" fmla="*/ 1135302 h 1661201"/>
              <a:gd name="connsiteX12" fmla="*/ 825214 w 952840"/>
              <a:gd name="connsiteY12" fmla="*/ 1330312 h 1661201"/>
              <a:gd name="connsiteX13" fmla="*/ 802652 w 952840"/>
              <a:gd name="connsiteY13" fmla="*/ 1135302 h 1661201"/>
              <a:gd name="connsiteX14" fmla="*/ 697587 w 952840"/>
              <a:gd name="connsiteY14" fmla="*/ 1093426 h 1661201"/>
              <a:gd name="connsiteX15" fmla="*/ 802652 w 952840"/>
              <a:gd name="connsiteY15" fmla="*/ 1051550 h 1661201"/>
              <a:gd name="connsiteX16" fmla="*/ 480962 w 952840"/>
              <a:gd name="connsiteY16" fmla="*/ 856541 h 1661201"/>
              <a:gd name="connsiteX17" fmla="*/ 503524 w 952840"/>
              <a:gd name="connsiteY17" fmla="*/ 1051550 h 1661201"/>
              <a:gd name="connsiteX18" fmla="*/ 608589 w 952840"/>
              <a:gd name="connsiteY18" fmla="*/ 1093426 h 1661201"/>
              <a:gd name="connsiteX19" fmla="*/ 503524 w 952840"/>
              <a:gd name="connsiteY19" fmla="*/ 1135302 h 1661201"/>
              <a:gd name="connsiteX20" fmla="*/ 480962 w 952840"/>
              <a:gd name="connsiteY20" fmla="*/ 1330312 h 1661201"/>
              <a:gd name="connsiteX21" fmla="*/ 458401 w 952840"/>
              <a:gd name="connsiteY21" fmla="*/ 1135302 h 1661201"/>
              <a:gd name="connsiteX22" fmla="*/ 353336 w 952840"/>
              <a:gd name="connsiteY22" fmla="*/ 1093426 h 1661201"/>
              <a:gd name="connsiteX23" fmla="*/ 458401 w 952840"/>
              <a:gd name="connsiteY23" fmla="*/ 1051550 h 1661201"/>
              <a:gd name="connsiteX24" fmla="*/ 181882 w 952840"/>
              <a:gd name="connsiteY24" fmla="*/ 632896 h 1661201"/>
              <a:gd name="connsiteX25" fmla="*/ 195858 w 952840"/>
              <a:gd name="connsiteY25" fmla="*/ 753700 h 1661201"/>
              <a:gd name="connsiteX26" fmla="*/ 260943 w 952840"/>
              <a:gd name="connsiteY26" fmla="*/ 779641 h 1661201"/>
              <a:gd name="connsiteX27" fmla="*/ 195858 w 952840"/>
              <a:gd name="connsiteY27" fmla="*/ 805582 h 1661201"/>
              <a:gd name="connsiteX28" fmla="*/ 181882 w 952840"/>
              <a:gd name="connsiteY28" fmla="*/ 926386 h 1661201"/>
              <a:gd name="connsiteX29" fmla="*/ 167905 w 952840"/>
              <a:gd name="connsiteY29" fmla="*/ 805582 h 1661201"/>
              <a:gd name="connsiteX30" fmla="*/ 102820 w 952840"/>
              <a:gd name="connsiteY30" fmla="*/ 779641 h 1661201"/>
              <a:gd name="connsiteX31" fmla="*/ 167905 w 952840"/>
              <a:gd name="connsiteY31" fmla="*/ 753700 h 1661201"/>
              <a:gd name="connsiteX32" fmla="*/ 646940 w 952840"/>
              <a:gd name="connsiteY32" fmla="*/ 502831 h 1661201"/>
              <a:gd name="connsiteX33" fmla="*/ 669502 w 952840"/>
              <a:gd name="connsiteY33" fmla="*/ 697841 h 1661201"/>
              <a:gd name="connsiteX34" fmla="*/ 774567 w 952840"/>
              <a:gd name="connsiteY34" fmla="*/ 739717 h 1661201"/>
              <a:gd name="connsiteX35" fmla="*/ 669502 w 952840"/>
              <a:gd name="connsiteY35" fmla="*/ 781593 h 1661201"/>
              <a:gd name="connsiteX36" fmla="*/ 646940 w 952840"/>
              <a:gd name="connsiteY36" fmla="*/ 976602 h 1661201"/>
              <a:gd name="connsiteX37" fmla="*/ 624379 w 952840"/>
              <a:gd name="connsiteY37" fmla="*/ 781593 h 1661201"/>
              <a:gd name="connsiteX38" fmla="*/ 519314 w 952840"/>
              <a:gd name="connsiteY38" fmla="*/ 739717 h 1661201"/>
              <a:gd name="connsiteX39" fmla="*/ 624379 w 952840"/>
              <a:gd name="connsiteY39" fmla="*/ 697841 h 1661201"/>
              <a:gd name="connsiteX40" fmla="*/ 292318 w 952840"/>
              <a:gd name="connsiteY40" fmla="*/ 427917 h 1661201"/>
              <a:gd name="connsiteX41" fmla="*/ 306294 w 952840"/>
              <a:gd name="connsiteY41" fmla="*/ 548721 h 1661201"/>
              <a:gd name="connsiteX42" fmla="*/ 371380 w 952840"/>
              <a:gd name="connsiteY42" fmla="*/ 574663 h 1661201"/>
              <a:gd name="connsiteX43" fmla="*/ 306294 w 952840"/>
              <a:gd name="connsiteY43" fmla="*/ 600604 h 1661201"/>
              <a:gd name="connsiteX44" fmla="*/ 292318 w 952840"/>
              <a:gd name="connsiteY44" fmla="*/ 721408 h 1661201"/>
              <a:gd name="connsiteX45" fmla="*/ 278342 w 952840"/>
              <a:gd name="connsiteY45" fmla="*/ 600604 h 1661201"/>
              <a:gd name="connsiteX46" fmla="*/ 213256 w 952840"/>
              <a:gd name="connsiteY46" fmla="*/ 574663 h 1661201"/>
              <a:gd name="connsiteX47" fmla="*/ 278342 w 952840"/>
              <a:gd name="connsiteY47" fmla="*/ 548721 h 1661201"/>
              <a:gd name="connsiteX48" fmla="*/ 79062 w 952840"/>
              <a:gd name="connsiteY48" fmla="*/ 427917 h 1661201"/>
              <a:gd name="connsiteX49" fmla="*/ 93038 w 952840"/>
              <a:gd name="connsiteY49" fmla="*/ 548721 h 1661201"/>
              <a:gd name="connsiteX50" fmla="*/ 158123 w 952840"/>
              <a:gd name="connsiteY50" fmla="*/ 574663 h 1661201"/>
              <a:gd name="connsiteX51" fmla="*/ 93038 w 952840"/>
              <a:gd name="connsiteY51" fmla="*/ 600604 h 1661201"/>
              <a:gd name="connsiteX52" fmla="*/ 79062 w 952840"/>
              <a:gd name="connsiteY52" fmla="*/ 721408 h 1661201"/>
              <a:gd name="connsiteX53" fmla="*/ 65085 w 952840"/>
              <a:gd name="connsiteY53" fmla="*/ 600604 h 1661201"/>
              <a:gd name="connsiteX54" fmla="*/ 0 w 952840"/>
              <a:gd name="connsiteY54" fmla="*/ 574663 h 1661201"/>
              <a:gd name="connsiteX55" fmla="*/ 65085 w 952840"/>
              <a:gd name="connsiteY55" fmla="*/ 548721 h 1661201"/>
              <a:gd name="connsiteX56" fmla="*/ 781151 w 952840"/>
              <a:gd name="connsiteY56" fmla="*/ 298972 h 1661201"/>
              <a:gd name="connsiteX57" fmla="*/ 791003 w 952840"/>
              <a:gd name="connsiteY57" fmla="*/ 384134 h 1661201"/>
              <a:gd name="connsiteX58" fmla="*/ 836886 w 952840"/>
              <a:gd name="connsiteY58" fmla="*/ 402422 h 1661201"/>
              <a:gd name="connsiteX59" fmla="*/ 791003 w 952840"/>
              <a:gd name="connsiteY59" fmla="*/ 420710 h 1661201"/>
              <a:gd name="connsiteX60" fmla="*/ 781151 w 952840"/>
              <a:gd name="connsiteY60" fmla="*/ 505872 h 1661201"/>
              <a:gd name="connsiteX61" fmla="*/ 771298 w 952840"/>
              <a:gd name="connsiteY61" fmla="*/ 420710 h 1661201"/>
              <a:gd name="connsiteX62" fmla="*/ 725415 w 952840"/>
              <a:gd name="connsiteY62" fmla="*/ 402422 h 1661201"/>
              <a:gd name="connsiteX63" fmla="*/ 771298 w 952840"/>
              <a:gd name="connsiteY63" fmla="*/ 384134 h 1661201"/>
              <a:gd name="connsiteX64" fmla="*/ 181882 w 952840"/>
              <a:gd name="connsiteY64" fmla="*/ 208802 h 1661201"/>
              <a:gd name="connsiteX65" fmla="*/ 195858 w 952840"/>
              <a:gd name="connsiteY65" fmla="*/ 329606 h 1661201"/>
              <a:gd name="connsiteX66" fmla="*/ 260943 w 952840"/>
              <a:gd name="connsiteY66" fmla="*/ 355547 h 1661201"/>
              <a:gd name="connsiteX67" fmla="*/ 195858 w 952840"/>
              <a:gd name="connsiteY67" fmla="*/ 381489 h 1661201"/>
              <a:gd name="connsiteX68" fmla="*/ 181882 w 952840"/>
              <a:gd name="connsiteY68" fmla="*/ 502292 h 1661201"/>
              <a:gd name="connsiteX69" fmla="*/ 167905 w 952840"/>
              <a:gd name="connsiteY69" fmla="*/ 381489 h 1661201"/>
              <a:gd name="connsiteX70" fmla="*/ 102820 w 952840"/>
              <a:gd name="connsiteY70" fmla="*/ 355547 h 1661201"/>
              <a:gd name="connsiteX71" fmla="*/ 167905 w 952840"/>
              <a:gd name="connsiteY71" fmla="*/ 329606 h 1661201"/>
              <a:gd name="connsiteX72" fmla="*/ 859004 w 952840"/>
              <a:gd name="connsiteY72" fmla="*/ 154469 h 1661201"/>
              <a:gd name="connsiteX73" fmla="*/ 868857 w 952840"/>
              <a:gd name="connsiteY73" fmla="*/ 239631 h 1661201"/>
              <a:gd name="connsiteX74" fmla="*/ 914740 w 952840"/>
              <a:gd name="connsiteY74" fmla="*/ 257919 h 1661201"/>
              <a:gd name="connsiteX75" fmla="*/ 868857 w 952840"/>
              <a:gd name="connsiteY75" fmla="*/ 276207 h 1661201"/>
              <a:gd name="connsiteX76" fmla="*/ 859004 w 952840"/>
              <a:gd name="connsiteY76" fmla="*/ 361369 h 1661201"/>
              <a:gd name="connsiteX77" fmla="*/ 849152 w 952840"/>
              <a:gd name="connsiteY77" fmla="*/ 276207 h 1661201"/>
              <a:gd name="connsiteX78" fmla="*/ 803268 w 952840"/>
              <a:gd name="connsiteY78" fmla="*/ 257919 h 1661201"/>
              <a:gd name="connsiteX79" fmla="*/ 849152 w 952840"/>
              <a:gd name="connsiteY79" fmla="*/ 239631 h 1661201"/>
              <a:gd name="connsiteX80" fmla="*/ 708666 w 952840"/>
              <a:gd name="connsiteY80" fmla="*/ 154469 h 1661201"/>
              <a:gd name="connsiteX81" fmla="*/ 718519 w 952840"/>
              <a:gd name="connsiteY81" fmla="*/ 239631 h 1661201"/>
              <a:gd name="connsiteX82" fmla="*/ 764402 w 952840"/>
              <a:gd name="connsiteY82" fmla="*/ 257919 h 1661201"/>
              <a:gd name="connsiteX83" fmla="*/ 718519 w 952840"/>
              <a:gd name="connsiteY83" fmla="*/ 276207 h 1661201"/>
              <a:gd name="connsiteX84" fmla="*/ 708666 w 952840"/>
              <a:gd name="connsiteY84" fmla="*/ 361369 h 1661201"/>
              <a:gd name="connsiteX85" fmla="*/ 698813 w 952840"/>
              <a:gd name="connsiteY85" fmla="*/ 276207 h 1661201"/>
              <a:gd name="connsiteX86" fmla="*/ 652930 w 952840"/>
              <a:gd name="connsiteY86" fmla="*/ 257919 h 1661201"/>
              <a:gd name="connsiteX87" fmla="*/ 698813 w 952840"/>
              <a:gd name="connsiteY87" fmla="*/ 239631 h 1661201"/>
              <a:gd name="connsiteX88" fmla="*/ 781151 w 952840"/>
              <a:gd name="connsiteY88" fmla="*/ 0 h 1661201"/>
              <a:gd name="connsiteX89" fmla="*/ 791003 w 952840"/>
              <a:gd name="connsiteY89" fmla="*/ 85163 h 1661201"/>
              <a:gd name="connsiteX90" fmla="*/ 836886 w 952840"/>
              <a:gd name="connsiteY90" fmla="*/ 103450 h 1661201"/>
              <a:gd name="connsiteX91" fmla="*/ 791003 w 952840"/>
              <a:gd name="connsiteY91" fmla="*/ 121738 h 1661201"/>
              <a:gd name="connsiteX92" fmla="*/ 781151 w 952840"/>
              <a:gd name="connsiteY92" fmla="*/ 206901 h 1661201"/>
              <a:gd name="connsiteX93" fmla="*/ 771298 w 952840"/>
              <a:gd name="connsiteY93" fmla="*/ 121738 h 1661201"/>
              <a:gd name="connsiteX94" fmla="*/ 725415 w 952840"/>
              <a:gd name="connsiteY94" fmla="*/ 103450 h 1661201"/>
              <a:gd name="connsiteX95" fmla="*/ 771298 w 952840"/>
              <a:gd name="connsiteY95" fmla="*/ 85163 h 1661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952840" h="1661201">
                <a:moveTo>
                  <a:pt x="646940" y="1187431"/>
                </a:moveTo>
                <a:lnTo>
                  <a:pt x="669502" y="1382440"/>
                </a:lnTo>
                <a:lnTo>
                  <a:pt x="774567" y="1424316"/>
                </a:lnTo>
                <a:lnTo>
                  <a:pt x="669502" y="1466192"/>
                </a:lnTo>
                <a:lnTo>
                  <a:pt x="646940" y="1661201"/>
                </a:lnTo>
                <a:lnTo>
                  <a:pt x="624379" y="1466192"/>
                </a:lnTo>
                <a:lnTo>
                  <a:pt x="519314" y="1424316"/>
                </a:lnTo>
                <a:lnTo>
                  <a:pt x="624379" y="1382440"/>
                </a:lnTo>
                <a:close/>
                <a:moveTo>
                  <a:pt x="825214" y="856541"/>
                </a:moveTo>
                <a:lnTo>
                  <a:pt x="847775" y="1051550"/>
                </a:lnTo>
                <a:lnTo>
                  <a:pt x="952840" y="1093426"/>
                </a:lnTo>
                <a:lnTo>
                  <a:pt x="847775" y="1135302"/>
                </a:lnTo>
                <a:lnTo>
                  <a:pt x="825214" y="1330312"/>
                </a:lnTo>
                <a:lnTo>
                  <a:pt x="802652" y="1135302"/>
                </a:lnTo>
                <a:lnTo>
                  <a:pt x="697587" y="1093426"/>
                </a:lnTo>
                <a:lnTo>
                  <a:pt x="802652" y="1051550"/>
                </a:lnTo>
                <a:close/>
                <a:moveTo>
                  <a:pt x="480962" y="856541"/>
                </a:moveTo>
                <a:lnTo>
                  <a:pt x="503524" y="1051550"/>
                </a:lnTo>
                <a:lnTo>
                  <a:pt x="608589" y="1093426"/>
                </a:lnTo>
                <a:lnTo>
                  <a:pt x="503524" y="1135302"/>
                </a:lnTo>
                <a:lnTo>
                  <a:pt x="480962" y="1330312"/>
                </a:lnTo>
                <a:lnTo>
                  <a:pt x="458401" y="1135302"/>
                </a:lnTo>
                <a:lnTo>
                  <a:pt x="353336" y="1093426"/>
                </a:lnTo>
                <a:lnTo>
                  <a:pt x="458401" y="1051550"/>
                </a:lnTo>
                <a:close/>
                <a:moveTo>
                  <a:pt x="181882" y="632896"/>
                </a:moveTo>
                <a:lnTo>
                  <a:pt x="195858" y="753700"/>
                </a:lnTo>
                <a:lnTo>
                  <a:pt x="260943" y="779641"/>
                </a:lnTo>
                <a:lnTo>
                  <a:pt x="195858" y="805582"/>
                </a:lnTo>
                <a:lnTo>
                  <a:pt x="181882" y="926386"/>
                </a:lnTo>
                <a:lnTo>
                  <a:pt x="167905" y="805582"/>
                </a:lnTo>
                <a:lnTo>
                  <a:pt x="102820" y="779641"/>
                </a:lnTo>
                <a:lnTo>
                  <a:pt x="167905" y="753700"/>
                </a:lnTo>
                <a:close/>
                <a:moveTo>
                  <a:pt x="646940" y="502831"/>
                </a:moveTo>
                <a:lnTo>
                  <a:pt x="669502" y="697841"/>
                </a:lnTo>
                <a:lnTo>
                  <a:pt x="774567" y="739717"/>
                </a:lnTo>
                <a:lnTo>
                  <a:pt x="669502" y="781593"/>
                </a:lnTo>
                <a:lnTo>
                  <a:pt x="646940" y="976602"/>
                </a:lnTo>
                <a:lnTo>
                  <a:pt x="624379" y="781593"/>
                </a:lnTo>
                <a:lnTo>
                  <a:pt x="519314" y="739717"/>
                </a:lnTo>
                <a:lnTo>
                  <a:pt x="624379" y="697841"/>
                </a:lnTo>
                <a:close/>
                <a:moveTo>
                  <a:pt x="292318" y="427917"/>
                </a:moveTo>
                <a:lnTo>
                  <a:pt x="306294" y="548721"/>
                </a:lnTo>
                <a:lnTo>
                  <a:pt x="371380" y="574663"/>
                </a:lnTo>
                <a:lnTo>
                  <a:pt x="306294" y="600604"/>
                </a:lnTo>
                <a:lnTo>
                  <a:pt x="292318" y="721408"/>
                </a:lnTo>
                <a:lnTo>
                  <a:pt x="278342" y="600604"/>
                </a:lnTo>
                <a:lnTo>
                  <a:pt x="213256" y="574663"/>
                </a:lnTo>
                <a:lnTo>
                  <a:pt x="278342" y="548721"/>
                </a:lnTo>
                <a:close/>
                <a:moveTo>
                  <a:pt x="79062" y="427917"/>
                </a:moveTo>
                <a:lnTo>
                  <a:pt x="93038" y="548721"/>
                </a:lnTo>
                <a:lnTo>
                  <a:pt x="158123" y="574663"/>
                </a:lnTo>
                <a:lnTo>
                  <a:pt x="93038" y="600604"/>
                </a:lnTo>
                <a:lnTo>
                  <a:pt x="79062" y="721408"/>
                </a:lnTo>
                <a:lnTo>
                  <a:pt x="65085" y="600604"/>
                </a:lnTo>
                <a:lnTo>
                  <a:pt x="0" y="574663"/>
                </a:lnTo>
                <a:lnTo>
                  <a:pt x="65085" y="548721"/>
                </a:lnTo>
                <a:close/>
                <a:moveTo>
                  <a:pt x="781151" y="298972"/>
                </a:moveTo>
                <a:lnTo>
                  <a:pt x="791003" y="384134"/>
                </a:lnTo>
                <a:lnTo>
                  <a:pt x="836886" y="402422"/>
                </a:lnTo>
                <a:lnTo>
                  <a:pt x="791003" y="420710"/>
                </a:lnTo>
                <a:lnTo>
                  <a:pt x="781151" y="505872"/>
                </a:lnTo>
                <a:lnTo>
                  <a:pt x="771298" y="420710"/>
                </a:lnTo>
                <a:lnTo>
                  <a:pt x="725415" y="402422"/>
                </a:lnTo>
                <a:lnTo>
                  <a:pt x="771298" y="384134"/>
                </a:lnTo>
                <a:close/>
                <a:moveTo>
                  <a:pt x="181882" y="208802"/>
                </a:moveTo>
                <a:lnTo>
                  <a:pt x="195858" y="329606"/>
                </a:lnTo>
                <a:lnTo>
                  <a:pt x="260943" y="355547"/>
                </a:lnTo>
                <a:lnTo>
                  <a:pt x="195858" y="381489"/>
                </a:lnTo>
                <a:lnTo>
                  <a:pt x="181882" y="502292"/>
                </a:lnTo>
                <a:lnTo>
                  <a:pt x="167905" y="381489"/>
                </a:lnTo>
                <a:lnTo>
                  <a:pt x="102820" y="355547"/>
                </a:lnTo>
                <a:lnTo>
                  <a:pt x="167905" y="329606"/>
                </a:lnTo>
                <a:close/>
                <a:moveTo>
                  <a:pt x="859004" y="154469"/>
                </a:moveTo>
                <a:lnTo>
                  <a:pt x="868857" y="239631"/>
                </a:lnTo>
                <a:lnTo>
                  <a:pt x="914740" y="257919"/>
                </a:lnTo>
                <a:lnTo>
                  <a:pt x="868857" y="276207"/>
                </a:lnTo>
                <a:lnTo>
                  <a:pt x="859004" y="361369"/>
                </a:lnTo>
                <a:lnTo>
                  <a:pt x="849152" y="276207"/>
                </a:lnTo>
                <a:lnTo>
                  <a:pt x="803268" y="257919"/>
                </a:lnTo>
                <a:lnTo>
                  <a:pt x="849152" y="239631"/>
                </a:lnTo>
                <a:close/>
                <a:moveTo>
                  <a:pt x="708666" y="154469"/>
                </a:moveTo>
                <a:lnTo>
                  <a:pt x="718519" y="239631"/>
                </a:lnTo>
                <a:lnTo>
                  <a:pt x="764402" y="257919"/>
                </a:lnTo>
                <a:lnTo>
                  <a:pt x="718519" y="276207"/>
                </a:lnTo>
                <a:lnTo>
                  <a:pt x="708666" y="361369"/>
                </a:lnTo>
                <a:lnTo>
                  <a:pt x="698813" y="276207"/>
                </a:lnTo>
                <a:lnTo>
                  <a:pt x="652930" y="257919"/>
                </a:lnTo>
                <a:lnTo>
                  <a:pt x="698813" y="239631"/>
                </a:lnTo>
                <a:close/>
                <a:moveTo>
                  <a:pt x="781151" y="0"/>
                </a:moveTo>
                <a:lnTo>
                  <a:pt x="791003" y="85163"/>
                </a:lnTo>
                <a:lnTo>
                  <a:pt x="836886" y="103450"/>
                </a:lnTo>
                <a:lnTo>
                  <a:pt x="791003" y="121738"/>
                </a:lnTo>
                <a:lnTo>
                  <a:pt x="781151" y="206901"/>
                </a:lnTo>
                <a:lnTo>
                  <a:pt x="771298" y="121738"/>
                </a:lnTo>
                <a:lnTo>
                  <a:pt x="725415" y="103450"/>
                </a:lnTo>
                <a:lnTo>
                  <a:pt x="771298" y="85163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1" name="フリーフォーム: 図形 200">
            <a:extLst>
              <a:ext uri="{FF2B5EF4-FFF2-40B4-BE49-F238E27FC236}">
                <a16:creationId xmlns:a16="http://schemas.microsoft.com/office/drawing/2014/main" id="{E1E72A5C-12EB-4AEA-AF92-49EAFA93441D}"/>
              </a:ext>
            </a:extLst>
          </p:cNvPr>
          <p:cNvSpPr/>
          <p:nvPr/>
        </p:nvSpPr>
        <p:spPr>
          <a:xfrm rot="18900000" flipH="1">
            <a:off x="2201702" y="3029965"/>
            <a:ext cx="1094924" cy="1848386"/>
          </a:xfrm>
          <a:custGeom>
            <a:avLst/>
            <a:gdLst>
              <a:gd name="connsiteX0" fmla="*/ 1545416 w 2099239"/>
              <a:gd name="connsiteY0" fmla="*/ 1663591 h 3543812"/>
              <a:gd name="connsiteX1" fmla="*/ 1513208 w 2099239"/>
              <a:gd name="connsiteY1" fmla="*/ 2262080 h 3543812"/>
              <a:gd name="connsiteX2" fmla="*/ 1159972 w 2099239"/>
              <a:gd name="connsiteY2" fmla="*/ 2296869 h 3543812"/>
              <a:gd name="connsiteX3" fmla="*/ 1513208 w 2099239"/>
              <a:gd name="connsiteY3" fmla="*/ 2331659 h 3543812"/>
              <a:gd name="connsiteX4" fmla="*/ 1545416 w 2099239"/>
              <a:gd name="connsiteY4" fmla="*/ 2930147 h 3543812"/>
              <a:gd name="connsiteX5" fmla="*/ 1577624 w 2099239"/>
              <a:gd name="connsiteY5" fmla="*/ 2331659 h 3543812"/>
              <a:gd name="connsiteX6" fmla="*/ 1930860 w 2099239"/>
              <a:gd name="connsiteY6" fmla="*/ 2296869 h 3543812"/>
              <a:gd name="connsiteX7" fmla="*/ 1577624 w 2099239"/>
              <a:gd name="connsiteY7" fmla="*/ 2262080 h 3543812"/>
              <a:gd name="connsiteX8" fmla="*/ 525075 w 2099239"/>
              <a:gd name="connsiteY8" fmla="*/ 1818438 h 3543812"/>
              <a:gd name="connsiteX9" fmla="*/ 481200 w 2099239"/>
              <a:gd name="connsiteY9" fmla="*/ 2633733 h 3543812"/>
              <a:gd name="connsiteX10" fmla="*/ 0 w 2099239"/>
              <a:gd name="connsiteY10" fmla="*/ 2681125 h 3543812"/>
              <a:gd name="connsiteX11" fmla="*/ 481200 w 2099239"/>
              <a:gd name="connsiteY11" fmla="*/ 2728517 h 3543812"/>
              <a:gd name="connsiteX12" fmla="*/ 525075 w 2099239"/>
              <a:gd name="connsiteY12" fmla="*/ 3543812 h 3543812"/>
              <a:gd name="connsiteX13" fmla="*/ 568951 w 2099239"/>
              <a:gd name="connsiteY13" fmla="*/ 2728517 h 3543812"/>
              <a:gd name="connsiteX14" fmla="*/ 1050149 w 2099239"/>
              <a:gd name="connsiteY14" fmla="*/ 2681125 h 3543812"/>
              <a:gd name="connsiteX15" fmla="*/ 568951 w 2099239"/>
              <a:gd name="connsiteY15" fmla="*/ 2633733 h 3543812"/>
              <a:gd name="connsiteX16" fmla="*/ 1166525 w 2099239"/>
              <a:gd name="connsiteY16" fmla="*/ 608511 h 3543812"/>
              <a:gd name="connsiteX17" fmla="*/ 1127849 w 2099239"/>
              <a:gd name="connsiteY17" fmla="*/ 1327190 h 3543812"/>
              <a:gd name="connsiteX18" fmla="*/ 703674 w 2099239"/>
              <a:gd name="connsiteY18" fmla="*/ 1368966 h 3543812"/>
              <a:gd name="connsiteX19" fmla="*/ 1127849 w 2099239"/>
              <a:gd name="connsiteY19" fmla="*/ 1410742 h 3543812"/>
              <a:gd name="connsiteX20" fmla="*/ 1166525 w 2099239"/>
              <a:gd name="connsiteY20" fmla="*/ 2129421 h 3543812"/>
              <a:gd name="connsiteX21" fmla="*/ 1205201 w 2099239"/>
              <a:gd name="connsiteY21" fmla="*/ 1410742 h 3543812"/>
              <a:gd name="connsiteX22" fmla="*/ 1629376 w 2099239"/>
              <a:gd name="connsiteY22" fmla="*/ 1368966 h 3543812"/>
              <a:gd name="connsiteX23" fmla="*/ 1205201 w 2099239"/>
              <a:gd name="connsiteY23" fmla="*/ 1327190 h 3543812"/>
              <a:gd name="connsiteX24" fmla="*/ 1713795 w 2099239"/>
              <a:gd name="connsiteY24" fmla="*/ 0 h 3543812"/>
              <a:gd name="connsiteX25" fmla="*/ 1681587 w 2099239"/>
              <a:gd name="connsiteY25" fmla="*/ 598488 h 3543812"/>
              <a:gd name="connsiteX26" fmla="*/ 1328351 w 2099239"/>
              <a:gd name="connsiteY26" fmla="*/ 633278 h 3543812"/>
              <a:gd name="connsiteX27" fmla="*/ 1681587 w 2099239"/>
              <a:gd name="connsiteY27" fmla="*/ 668067 h 3543812"/>
              <a:gd name="connsiteX28" fmla="*/ 1713795 w 2099239"/>
              <a:gd name="connsiteY28" fmla="*/ 1266555 h 3543812"/>
              <a:gd name="connsiteX29" fmla="*/ 1746003 w 2099239"/>
              <a:gd name="connsiteY29" fmla="*/ 668067 h 3543812"/>
              <a:gd name="connsiteX30" fmla="*/ 2099239 w 2099239"/>
              <a:gd name="connsiteY30" fmla="*/ 633278 h 3543812"/>
              <a:gd name="connsiteX31" fmla="*/ 1746003 w 2099239"/>
              <a:gd name="connsiteY31" fmla="*/ 598488 h 3543812"/>
              <a:gd name="connsiteX32" fmla="*/ 420549 w 2099239"/>
              <a:gd name="connsiteY32" fmla="*/ 407814 h 3543812"/>
              <a:gd name="connsiteX33" fmla="*/ 388341 w 2099239"/>
              <a:gd name="connsiteY33" fmla="*/ 1006302 h 3543812"/>
              <a:gd name="connsiteX34" fmla="*/ 35105 w 2099239"/>
              <a:gd name="connsiteY34" fmla="*/ 1041091 h 3543812"/>
              <a:gd name="connsiteX35" fmla="*/ 388341 w 2099239"/>
              <a:gd name="connsiteY35" fmla="*/ 1075881 h 3543812"/>
              <a:gd name="connsiteX36" fmla="*/ 420549 w 2099239"/>
              <a:gd name="connsiteY36" fmla="*/ 1674369 h 3543812"/>
              <a:gd name="connsiteX37" fmla="*/ 452757 w 2099239"/>
              <a:gd name="connsiteY37" fmla="*/ 1075881 h 3543812"/>
              <a:gd name="connsiteX38" fmla="*/ 805993 w 2099239"/>
              <a:gd name="connsiteY38" fmla="*/ 1041091 h 3543812"/>
              <a:gd name="connsiteX39" fmla="*/ 452757 w 2099239"/>
              <a:gd name="connsiteY39" fmla="*/ 1006302 h 3543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099239" h="3543812">
                <a:moveTo>
                  <a:pt x="1545416" y="1663591"/>
                </a:moveTo>
                <a:lnTo>
                  <a:pt x="1513208" y="2262080"/>
                </a:lnTo>
                <a:lnTo>
                  <a:pt x="1159972" y="2296869"/>
                </a:lnTo>
                <a:lnTo>
                  <a:pt x="1513208" y="2331659"/>
                </a:lnTo>
                <a:lnTo>
                  <a:pt x="1545416" y="2930147"/>
                </a:lnTo>
                <a:lnTo>
                  <a:pt x="1577624" y="2331659"/>
                </a:lnTo>
                <a:lnTo>
                  <a:pt x="1930860" y="2296869"/>
                </a:lnTo>
                <a:lnTo>
                  <a:pt x="1577624" y="2262080"/>
                </a:lnTo>
                <a:close/>
                <a:moveTo>
                  <a:pt x="525075" y="1818438"/>
                </a:moveTo>
                <a:lnTo>
                  <a:pt x="481200" y="2633733"/>
                </a:lnTo>
                <a:lnTo>
                  <a:pt x="0" y="2681125"/>
                </a:lnTo>
                <a:lnTo>
                  <a:pt x="481200" y="2728517"/>
                </a:lnTo>
                <a:lnTo>
                  <a:pt x="525075" y="3543812"/>
                </a:lnTo>
                <a:lnTo>
                  <a:pt x="568951" y="2728517"/>
                </a:lnTo>
                <a:lnTo>
                  <a:pt x="1050149" y="2681125"/>
                </a:lnTo>
                <a:lnTo>
                  <a:pt x="568951" y="2633733"/>
                </a:lnTo>
                <a:close/>
                <a:moveTo>
                  <a:pt x="1166525" y="608511"/>
                </a:moveTo>
                <a:lnTo>
                  <a:pt x="1127849" y="1327190"/>
                </a:lnTo>
                <a:lnTo>
                  <a:pt x="703674" y="1368966"/>
                </a:lnTo>
                <a:lnTo>
                  <a:pt x="1127849" y="1410742"/>
                </a:lnTo>
                <a:lnTo>
                  <a:pt x="1166525" y="2129421"/>
                </a:lnTo>
                <a:lnTo>
                  <a:pt x="1205201" y="1410742"/>
                </a:lnTo>
                <a:lnTo>
                  <a:pt x="1629376" y="1368966"/>
                </a:lnTo>
                <a:lnTo>
                  <a:pt x="1205201" y="1327190"/>
                </a:lnTo>
                <a:close/>
                <a:moveTo>
                  <a:pt x="1713795" y="0"/>
                </a:moveTo>
                <a:lnTo>
                  <a:pt x="1681587" y="598488"/>
                </a:lnTo>
                <a:lnTo>
                  <a:pt x="1328351" y="633278"/>
                </a:lnTo>
                <a:lnTo>
                  <a:pt x="1681587" y="668067"/>
                </a:lnTo>
                <a:lnTo>
                  <a:pt x="1713795" y="1266555"/>
                </a:lnTo>
                <a:lnTo>
                  <a:pt x="1746003" y="668067"/>
                </a:lnTo>
                <a:lnTo>
                  <a:pt x="2099239" y="633278"/>
                </a:lnTo>
                <a:lnTo>
                  <a:pt x="1746003" y="598488"/>
                </a:lnTo>
                <a:close/>
                <a:moveTo>
                  <a:pt x="420549" y="407814"/>
                </a:moveTo>
                <a:lnTo>
                  <a:pt x="388341" y="1006302"/>
                </a:lnTo>
                <a:lnTo>
                  <a:pt x="35105" y="1041091"/>
                </a:lnTo>
                <a:lnTo>
                  <a:pt x="388341" y="1075881"/>
                </a:lnTo>
                <a:lnTo>
                  <a:pt x="420549" y="1674369"/>
                </a:lnTo>
                <a:lnTo>
                  <a:pt x="452757" y="1075881"/>
                </a:lnTo>
                <a:lnTo>
                  <a:pt x="805993" y="1041091"/>
                </a:lnTo>
                <a:lnTo>
                  <a:pt x="452757" y="1006302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2" name="フリーフォーム: 図形 201">
            <a:extLst>
              <a:ext uri="{FF2B5EF4-FFF2-40B4-BE49-F238E27FC236}">
                <a16:creationId xmlns:a16="http://schemas.microsoft.com/office/drawing/2014/main" id="{57A10CCB-86BF-45E9-88A4-B0CD4409224F}"/>
              </a:ext>
            </a:extLst>
          </p:cNvPr>
          <p:cNvSpPr/>
          <p:nvPr/>
        </p:nvSpPr>
        <p:spPr>
          <a:xfrm rot="4500000" flipH="1">
            <a:off x="2991102" y="4668962"/>
            <a:ext cx="1094924" cy="1848386"/>
          </a:xfrm>
          <a:custGeom>
            <a:avLst/>
            <a:gdLst>
              <a:gd name="connsiteX0" fmla="*/ 1545416 w 2099239"/>
              <a:gd name="connsiteY0" fmla="*/ 1663591 h 3543812"/>
              <a:gd name="connsiteX1" fmla="*/ 1513208 w 2099239"/>
              <a:gd name="connsiteY1" fmla="*/ 2262080 h 3543812"/>
              <a:gd name="connsiteX2" fmla="*/ 1159972 w 2099239"/>
              <a:gd name="connsiteY2" fmla="*/ 2296869 h 3543812"/>
              <a:gd name="connsiteX3" fmla="*/ 1513208 w 2099239"/>
              <a:gd name="connsiteY3" fmla="*/ 2331659 h 3543812"/>
              <a:gd name="connsiteX4" fmla="*/ 1545416 w 2099239"/>
              <a:gd name="connsiteY4" fmla="*/ 2930147 h 3543812"/>
              <a:gd name="connsiteX5" fmla="*/ 1577624 w 2099239"/>
              <a:gd name="connsiteY5" fmla="*/ 2331659 h 3543812"/>
              <a:gd name="connsiteX6" fmla="*/ 1930860 w 2099239"/>
              <a:gd name="connsiteY6" fmla="*/ 2296869 h 3543812"/>
              <a:gd name="connsiteX7" fmla="*/ 1577624 w 2099239"/>
              <a:gd name="connsiteY7" fmla="*/ 2262080 h 3543812"/>
              <a:gd name="connsiteX8" fmla="*/ 525075 w 2099239"/>
              <a:gd name="connsiteY8" fmla="*/ 1818438 h 3543812"/>
              <a:gd name="connsiteX9" fmla="*/ 481200 w 2099239"/>
              <a:gd name="connsiteY9" fmla="*/ 2633733 h 3543812"/>
              <a:gd name="connsiteX10" fmla="*/ 0 w 2099239"/>
              <a:gd name="connsiteY10" fmla="*/ 2681125 h 3543812"/>
              <a:gd name="connsiteX11" fmla="*/ 481200 w 2099239"/>
              <a:gd name="connsiteY11" fmla="*/ 2728517 h 3543812"/>
              <a:gd name="connsiteX12" fmla="*/ 525075 w 2099239"/>
              <a:gd name="connsiteY12" fmla="*/ 3543812 h 3543812"/>
              <a:gd name="connsiteX13" fmla="*/ 568951 w 2099239"/>
              <a:gd name="connsiteY13" fmla="*/ 2728517 h 3543812"/>
              <a:gd name="connsiteX14" fmla="*/ 1050149 w 2099239"/>
              <a:gd name="connsiteY14" fmla="*/ 2681125 h 3543812"/>
              <a:gd name="connsiteX15" fmla="*/ 568951 w 2099239"/>
              <a:gd name="connsiteY15" fmla="*/ 2633733 h 3543812"/>
              <a:gd name="connsiteX16" fmla="*/ 1166525 w 2099239"/>
              <a:gd name="connsiteY16" fmla="*/ 608511 h 3543812"/>
              <a:gd name="connsiteX17" fmla="*/ 1127849 w 2099239"/>
              <a:gd name="connsiteY17" fmla="*/ 1327190 h 3543812"/>
              <a:gd name="connsiteX18" fmla="*/ 703674 w 2099239"/>
              <a:gd name="connsiteY18" fmla="*/ 1368966 h 3543812"/>
              <a:gd name="connsiteX19" fmla="*/ 1127849 w 2099239"/>
              <a:gd name="connsiteY19" fmla="*/ 1410742 h 3543812"/>
              <a:gd name="connsiteX20" fmla="*/ 1166525 w 2099239"/>
              <a:gd name="connsiteY20" fmla="*/ 2129421 h 3543812"/>
              <a:gd name="connsiteX21" fmla="*/ 1205201 w 2099239"/>
              <a:gd name="connsiteY21" fmla="*/ 1410742 h 3543812"/>
              <a:gd name="connsiteX22" fmla="*/ 1629376 w 2099239"/>
              <a:gd name="connsiteY22" fmla="*/ 1368966 h 3543812"/>
              <a:gd name="connsiteX23" fmla="*/ 1205201 w 2099239"/>
              <a:gd name="connsiteY23" fmla="*/ 1327190 h 3543812"/>
              <a:gd name="connsiteX24" fmla="*/ 1713795 w 2099239"/>
              <a:gd name="connsiteY24" fmla="*/ 0 h 3543812"/>
              <a:gd name="connsiteX25" fmla="*/ 1681587 w 2099239"/>
              <a:gd name="connsiteY25" fmla="*/ 598488 h 3543812"/>
              <a:gd name="connsiteX26" fmla="*/ 1328351 w 2099239"/>
              <a:gd name="connsiteY26" fmla="*/ 633278 h 3543812"/>
              <a:gd name="connsiteX27" fmla="*/ 1681587 w 2099239"/>
              <a:gd name="connsiteY27" fmla="*/ 668067 h 3543812"/>
              <a:gd name="connsiteX28" fmla="*/ 1713795 w 2099239"/>
              <a:gd name="connsiteY28" fmla="*/ 1266555 h 3543812"/>
              <a:gd name="connsiteX29" fmla="*/ 1746003 w 2099239"/>
              <a:gd name="connsiteY29" fmla="*/ 668067 h 3543812"/>
              <a:gd name="connsiteX30" fmla="*/ 2099239 w 2099239"/>
              <a:gd name="connsiteY30" fmla="*/ 633278 h 3543812"/>
              <a:gd name="connsiteX31" fmla="*/ 1746003 w 2099239"/>
              <a:gd name="connsiteY31" fmla="*/ 598488 h 3543812"/>
              <a:gd name="connsiteX32" fmla="*/ 420549 w 2099239"/>
              <a:gd name="connsiteY32" fmla="*/ 407814 h 3543812"/>
              <a:gd name="connsiteX33" fmla="*/ 388341 w 2099239"/>
              <a:gd name="connsiteY33" fmla="*/ 1006302 h 3543812"/>
              <a:gd name="connsiteX34" fmla="*/ 35105 w 2099239"/>
              <a:gd name="connsiteY34" fmla="*/ 1041091 h 3543812"/>
              <a:gd name="connsiteX35" fmla="*/ 388341 w 2099239"/>
              <a:gd name="connsiteY35" fmla="*/ 1075881 h 3543812"/>
              <a:gd name="connsiteX36" fmla="*/ 420549 w 2099239"/>
              <a:gd name="connsiteY36" fmla="*/ 1674369 h 3543812"/>
              <a:gd name="connsiteX37" fmla="*/ 452757 w 2099239"/>
              <a:gd name="connsiteY37" fmla="*/ 1075881 h 3543812"/>
              <a:gd name="connsiteX38" fmla="*/ 805993 w 2099239"/>
              <a:gd name="connsiteY38" fmla="*/ 1041091 h 3543812"/>
              <a:gd name="connsiteX39" fmla="*/ 452757 w 2099239"/>
              <a:gd name="connsiteY39" fmla="*/ 1006302 h 3543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099239" h="3543812">
                <a:moveTo>
                  <a:pt x="1545416" y="1663591"/>
                </a:moveTo>
                <a:lnTo>
                  <a:pt x="1513208" y="2262080"/>
                </a:lnTo>
                <a:lnTo>
                  <a:pt x="1159972" y="2296869"/>
                </a:lnTo>
                <a:lnTo>
                  <a:pt x="1513208" y="2331659"/>
                </a:lnTo>
                <a:lnTo>
                  <a:pt x="1545416" y="2930147"/>
                </a:lnTo>
                <a:lnTo>
                  <a:pt x="1577624" y="2331659"/>
                </a:lnTo>
                <a:lnTo>
                  <a:pt x="1930860" y="2296869"/>
                </a:lnTo>
                <a:lnTo>
                  <a:pt x="1577624" y="2262080"/>
                </a:lnTo>
                <a:close/>
                <a:moveTo>
                  <a:pt x="525075" y="1818438"/>
                </a:moveTo>
                <a:lnTo>
                  <a:pt x="481200" y="2633733"/>
                </a:lnTo>
                <a:lnTo>
                  <a:pt x="0" y="2681125"/>
                </a:lnTo>
                <a:lnTo>
                  <a:pt x="481200" y="2728517"/>
                </a:lnTo>
                <a:lnTo>
                  <a:pt x="525075" y="3543812"/>
                </a:lnTo>
                <a:lnTo>
                  <a:pt x="568951" y="2728517"/>
                </a:lnTo>
                <a:lnTo>
                  <a:pt x="1050149" y="2681125"/>
                </a:lnTo>
                <a:lnTo>
                  <a:pt x="568951" y="2633733"/>
                </a:lnTo>
                <a:close/>
                <a:moveTo>
                  <a:pt x="1166525" y="608511"/>
                </a:moveTo>
                <a:lnTo>
                  <a:pt x="1127849" y="1327190"/>
                </a:lnTo>
                <a:lnTo>
                  <a:pt x="703674" y="1368966"/>
                </a:lnTo>
                <a:lnTo>
                  <a:pt x="1127849" y="1410742"/>
                </a:lnTo>
                <a:lnTo>
                  <a:pt x="1166525" y="2129421"/>
                </a:lnTo>
                <a:lnTo>
                  <a:pt x="1205201" y="1410742"/>
                </a:lnTo>
                <a:lnTo>
                  <a:pt x="1629376" y="1368966"/>
                </a:lnTo>
                <a:lnTo>
                  <a:pt x="1205201" y="1327190"/>
                </a:lnTo>
                <a:close/>
                <a:moveTo>
                  <a:pt x="1713795" y="0"/>
                </a:moveTo>
                <a:lnTo>
                  <a:pt x="1681587" y="598488"/>
                </a:lnTo>
                <a:lnTo>
                  <a:pt x="1328351" y="633278"/>
                </a:lnTo>
                <a:lnTo>
                  <a:pt x="1681587" y="668067"/>
                </a:lnTo>
                <a:lnTo>
                  <a:pt x="1713795" y="1266555"/>
                </a:lnTo>
                <a:lnTo>
                  <a:pt x="1746003" y="668067"/>
                </a:lnTo>
                <a:lnTo>
                  <a:pt x="2099239" y="633278"/>
                </a:lnTo>
                <a:lnTo>
                  <a:pt x="1746003" y="598488"/>
                </a:lnTo>
                <a:close/>
                <a:moveTo>
                  <a:pt x="420549" y="407814"/>
                </a:moveTo>
                <a:lnTo>
                  <a:pt x="388341" y="1006302"/>
                </a:lnTo>
                <a:lnTo>
                  <a:pt x="35105" y="1041091"/>
                </a:lnTo>
                <a:lnTo>
                  <a:pt x="388341" y="1075881"/>
                </a:lnTo>
                <a:lnTo>
                  <a:pt x="420549" y="1674369"/>
                </a:lnTo>
                <a:lnTo>
                  <a:pt x="452757" y="1075881"/>
                </a:lnTo>
                <a:lnTo>
                  <a:pt x="805993" y="1041091"/>
                </a:lnTo>
                <a:lnTo>
                  <a:pt x="452757" y="1006302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6" name="フリーフォーム: 図形 205">
            <a:extLst>
              <a:ext uri="{FF2B5EF4-FFF2-40B4-BE49-F238E27FC236}">
                <a16:creationId xmlns:a16="http://schemas.microsoft.com/office/drawing/2014/main" id="{E4E03F56-4916-4340-968F-A1150C99E71E}"/>
              </a:ext>
            </a:extLst>
          </p:cNvPr>
          <p:cNvSpPr/>
          <p:nvPr/>
        </p:nvSpPr>
        <p:spPr>
          <a:xfrm>
            <a:off x="3243435" y="2274474"/>
            <a:ext cx="1035364" cy="1236411"/>
          </a:xfrm>
          <a:custGeom>
            <a:avLst/>
            <a:gdLst>
              <a:gd name="connsiteX0" fmla="*/ 1013493 w 1255461"/>
              <a:gd name="connsiteY0" fmla="*/ 824811 h 1499247"/>
              <a:gd name="connsiteX1" fmla="*/ 1018165 w 1255461"/>
              <a:gd name="connsiteY1" fmla="*/ 1034829 h 1499247"/>
              <a:gd name="connsiteX2" fmla="*/ 1065487 w 1255461"/>
              <a:gd name="connsiteY2" fmla="*/ 872720 h 1499247"/>
              <a:gd name="connsiteX3" fmla="*/ 1025420 w 1255461"/>
              <a:gd name="connsiteY3" fmla="*/ 1036777 h 1499247"/>
              <a:gd name="connsiteX4" fmla="*/ 1134478 w 1255461"/>
              <a:gd name="connsiteY4" fmla="*/ 857228 h 1499247"/>
              <a:gd name="connsiteX5" fmla="*/ 1033514 w 1255461"/>
              <a:gd name="connsiteY5" fmla="*/ 1041447 h 1499247"/>
              <a:gd name="connsiteX6" fmla="*/ 1155551 w 1255461"/>
              <a:gd name="connsiteY6" fmla="*/ 924716 h 1499247"/>
              <a:gd name="connsiteX7" fmla="*/ 1038822 w 1255461"/>
              <a:gd name="connsiteY7" fmla="*/ 1046761 h 1499247"/>
              <a:gd name="connsiteX8" fmla="*/ 1223044 w 1255461"/>
              <a:gd name="connsiteY8" fmla="*/ 945795 h 1499247"/>
              <a:gd name="connsiteX9" fmla="*/ 1043498 w 1255461"/>
              <a:gd name="connsiteY9" fmla="*/ 1054850 h 1499247"/>
              <a:gd name="connsiteX10" fmla="*/ 1207550 w 1255461"/>
              <a:gd name="connsiteY10" fmla="*/ 1014777 h 1499247"/>
              <a:gd name="connsiteX11" fmla="*/ 1045438 w 1255461"/>
              <a:gd name="connsiteY11" fmla="*/ 1062107 h 1499247"/>
              <a:gd name="connsiteX12" fmla="*/ 1255461 w 1255461"/>
              <a:gd name="connsiteY12" fmla="*/ 1066779 h 1499247"/>
              <a:gd name="connsiteX13" fmla="*/ 1045443 w 1255461"/>
              <a:gd name="connsiteY13" fmla="*/ 1071451 h 1499247"/>
              <a:gd name="connsiteX14" fmla="*/ 1207553 w 1255461"/>
              <a:gd name="connsiteY14" fmla="*/ 1118773 h 1499247"/>
              <a:gd name="connsiteX15" fmla="*/ 1043495 w 1255461"/>
              <a:gd name="connsiteY15" fmla="*/ 1078706 h 1499247"/>
              <a:gd name="connsiteX16" fmla="*/ 1223044 w 1255461"/>
              <a:gd name="connsiteY16" fmla="*/ 1187763 h 1499247"/>
              <a:gd name="connsiteX17" fmla="*/ 1038825 w 1255461"/>
              <a:gd name="connsiteY17" fmla="*/ 1086800 h 1499247"/>
              <a:gd name="connsiteX18" fmla="*/ 1155556 w 1255461"/>
              <a:gd name="connsiteY18" fmla="*/ 1208837 h 1499247"/>
              <a:gd name="connsiteX19" fmla="*/ 1033512 w 1255461"/>
              <a:gd name="connsiteY19" fmla="*/ 1092109 h 1499247"/>
              <a:gd name="connsiteX20" fmla="*/ 1134478 w 1255461"/>
              <a:gd name="connsiteY20" fmla="*/ 1276330 h 1499247"/>
              <a:gd name="connsiteX21" fmla="*/ 1025422 w 1255461"/>
              <a:gd name="connsiteY21" fmla="*/ 1096784 h 1499247"/>
              <a:gd name="connsiteX22" fmla="*/ 1065496 w 1255461"/>
              <a:gd name="connsiteY22" fmla="*/ 1260836 h 1499247"/>
              <a:gd name="connsiteX23" fmla="*/ 1018165 w 1255461"/>
              <a:gd name="connsiteY23" fmla="*/ 1098723 h 1499247"/>
              <a:gd name="connsiteX24" fmla="*/ 1013493 w 1255461"/>
              <a:gd name="connsiteY24" fmla="*/ 1308747 h 1499247"/>
              <a:gd name="connsiteX25" fmla="*/ 1008821 w 1255461"/>
              <a:gd name="connsiteY25" fmla="*/ 1098730 h 1499247"/>
              <a:gd name="connsiteX26" fmla="*/ 961500 w 1255461"/>
              <a:gd name="connsiteY26" fmla="*/ 1260838 h 1499247"/>
              <a:gd name="connsiteX27" fmla="*/ 1001567 w 1255461"/>
              <a:gd name="connsiteY27" fmla="*/ 1096781 h 1499247"/>
              <a:gd name="connsiteX28" fmla="*/ 892510 w 1255461"/>
              <a:gd name="connsiteY28" fmla="*/ 1276330 h 1499247"/>
              <a:gd name="connsiteX29" fmla="*/ 993473 w 1255461"/>
              <a:gd name="connsiteY29" fmla="*/ 1092111 h 1499247"/>
              <a:gd name="connsiteX30" fmla="*/ 871436 w 1255461"/>
              <a:gd name="connsiteY30" fmla="*/ 1208843 h 1499247"/>
              <a:gd name="connsiteX31" fmla="*/ 988164 w 1255461"/>
              <a:gd name="connsiteY31" fmla="*/ 1086798 h 1499247"/>
              <a:gd name="connsiteX32" fmla="*/ 803943 w 1255461"/>
              <a:gd name="connsiteY32" fmla="*/ 1187763 h 1499247"/>
              <a:gd name="connsiteX33" fmla="*/ 983489 w 1255461"/>
              <a:gd name="connsiteY33" fmla="*/ 1078708 h 1499247"/>
              <a:gd name="connsiteX34" fmla="*/ 819437 w 1255461"/>
              <a:gd name="connsiteY34" fmla="*/ 1118781 h 1499247"/>
              <a:gd name="connsiteX35" fmla="*/ 981549 w 1255461"/>
              <a:gd name="connsiteY35" fmla="*/ 1071451 h 1499247"/>
              <a:gd name="connsiteX36" fmla="*/ 771525 w 1255461"/>
              <a:gd name="connsiteY36" fmla="*/ 1066779 h 1499247"/>
              <a:gd name="connsiteX37" fmla="*/ 981543 w 1255461"/>
              <a:gd name="connsiteY37" fmla="*/ 1062107 h 1499247"/>
              <a:gd name="connsiteX38" fmla="*/ 819434 w 1255461"/>
              <a:gd name="connsiteY38" fmla="*/ 1014786 h 1499247"/>
              <a:gd name="connsiteX39" fmla="*/ 983492 w 1255461"/>
              <a:gd name="connsiteY39" fmla="*/ 1054852 h 1499247"/>
              <a:gd name="connsiteX40" fmla="*/ 803943 w 1255461"/>
              <a:gd name="connsiteY40" fmla="*/ 945795 h 1499247"/>
              <a:gd name="connsiteX41" fmla="*/ 988160 w 1255461"/>
              <a:gd name="connsiteY41" fmla="*/ 1046759 h 1499247"/>
              <a:gd name="connsiteX42" fmla="*/ 871430 w 1255461"/>
              <a:gd name="connsiteY42" fmla="*/ 924722 h 1499247"/>
              <a:gd name="connsiteX43" fmla="*/ 993475 w 1255461"/>
              <a:gd name="connsiteY43" fmla="*/ 1041450 h 1499247"/>
              <a:gd name="connsiteX44" fmla="*/ 892510 w 1255461"/>
              <a:gd name="connsiteY44" fmla="*/ 857228 h 1499247"/>
              <a:gd name="connsiteX45" fmla="*/ 1001565 w 1255461"/>
              <a:gd name="connsiteY45" fmla="*/ 1036775 h 1499247"/>
              <a:gd name="connsiteX46" fmla="*/ 961491 w 1255461"/>
              <a:gd name="connsiteY46" fmla="*/ 872723 h 1499247"/>
              <a:gd name="connsiteX47" fmla="*/ 1008821 w 1255461"/>
              <a:gd name="connsiteY47" fmla="*/ 1034835 h 1499247"/>
              <a:gd name="connsiteX48" fmla="*/ 337218 w 1255461"/>
              <a:gd name="connsiteY48" fmla="*/ 824811 h 1499247"/>
              <a:gd name="connsiteX49" fmla="*/ 343729 w 1255461"/>
              <a:gd name="connsiteY49" fmla="*/ 1117502 h 1499247"/>
              <a:gd name="connsiteX50" fmla="*/ 409679 w 1255461"/>
              <a:gd name="connsiteY50" fmla="*/ 891579 h 1499247"/>
              <a:gd name="connsiteX51" fmla="*/ 353840 w 1255461"/>
              <a:gd name="connsiteY51" fmla="*/ 1120217 h 1499247"/>
              <a:gd name="connsiteX52" fmla="*/ 505828 w 1255461"/>
              <a:gd name="connsiteY52" fmla="*/ 869989 h 1499247"/>
              <a:gd name="connsiteX53" fmla="*/ 365120 w 1255461"/>
              <a:gd name="connsiteY53" fmla="*/ 1126725 h 1499247"/>
              <a:gd name="connsiteX54" fmla="*/ 535196 w 1255461"/>
              <a:gd name="connsiteY54" fmla="*/ 964043 h 1499247"/>
              <a:gd name="connsiteX55" fmla="*/ 372517 w 1255461"/>
              <a:gd name="connsiteY55" fmla="*/ 1134131 h 1499247"/>
              <a:gd name="connsiteX56" fmla="*/ 629258 w 1255461"/>
              <a:gd name="connsiteY56" fmla="*/ 993421 h 1499247"/>
              <a:gd name="connsiteX57" fmla="*/ 379035 w 1255461"/>
              <a:gd name="connsiteY57" fmla="*/ 1145404 h 1499247"/>
              <a:gd name="connsiteX58" fmla="*/ 607665 w 1255461"/>
              <a:gd name="connsiteY58" fmla="*/ 1089557 h 1499247"/>
              <a:gd name="connsiteX59" fmla="*/ 381737 w 1255461"/>
              <a:gd name="connsiteY59" fmla="*/ 1155518 h 1499247"/>
              <a:gd name="connsiteX60" fmla="*/ 674436 w 1255461"/>
              <a:gd name="connsiteY60" fmla="*/ 1162029 h 1499247"/>
              <a:gd name="connsiteX61" fmla="*/ 381745 w 1255461"/>
              <a:gd name="connsiteY61" fmla="*/ 1168540 h 1499247"/>
              <a:gd name="connsiteX62" fmla="*/ 607668 w 1255461"/>
              <a:gd name="connsiteY62" fmla="*/ 1234490 h 1499247"/>
              <a:gd name="connsiteX63" fmla="*/ 379030 w 1255461"/>
              <a:gd name="connsiteY63" fmla="*/ 1178651 h 1499247"/>
              <a:gd name="connsiteX64" fmla="*/ 629258 w 1255461"/>
              <a:gd name="connsiteY64" fmla="*/ 1330639 h 1499247"/>
              <a:gd name="connsiteX65" fmla="*/ 372522 w 1255461"/>
              <a:gd name="connsiteY65" fmla="*/ 1189930 h 1499247"/>
              <a:gd name="connsiteX66" fmla="*/ 535204 w 1255461"/>
              <a:gd name="connsiteY66" fmla="*/ 1360007 h 1499247"/>
              <a:gd name="connsiteX67" fmla="*/ 365117 w 1255461"/>
              <a:gd name="connsiteY67" fmla="*/ 1197330 h 1499247"/>
              <a:gd name="connsiteX68" fmla="*/ 505828 w 1255461"/>
              <a:gd name="connsiteY68" fmla="*/ 1454069 h 1499247"/>
              <a:gd name="connsiteX69" fmla="*/ 353842 w 1255461"/>
              <a:gd name="connsiteY69" fmla="*/ 1203845 h 1499247"/>
              <a:gd name="connsiteX70" fmla="*/ 409691 w 1255461"/>
              <a:gd name="connsiteY70" fmla="*/ 1432476 h 1499247"/>
              <a:gd name="connsiteX71" fmla="*/ 343729 w 1255461"/>
              <a:gd name="connsiteY71" fmla="*/ 1206548 h 1499247"/>
              <a:gd name="connsiteX72" fmla="*/ 337218 w 1255461"/>
              <a:gd name="connsiteY72" fmla="*/ 1499247 h 1499247"/>
              <a:gd name="connsiteX73" fmla="*/ 330707 w 1255461"/>
              <a:gd name="connsiteY73" fmla="*/ 1206557 h 1499247"/>
              <a:gd name="connsiteX74" fmla="*/ 264758 w 1255461"/>
              <a:gd name="connsiteY74" fmla="*/ 1432479 h 1499247"/>
              <a:gd name="connsiteX75" fmla="*/ 320597 w 1255461"/>
              <a:gd name="connsiteY75" fmla="*/ 1203841 h 1499247"/>
              <a:gd name="connsiteX76" fmla="*/ 168610 w 1255461"/>
              <a:gd name="connsiteY76" fmla="*/ 1454069 h 1499247"/>
              <a:gd name="connsiteX77" fmla="*/ 309318 w 1255461"/>
              <a:gd name="connsiteY77" fmla="*/ 1197333 h 1499247"/>
              <a:gd name="connsiteX78" fmla="*/ 139241 w 1255461"/>
              <a:gd name="connsiteY78" fmla="*/ 1360016 h 1499247"/>
              <a:gd name="connsiteX79" fmla="*/ 301919 w 1255461"/>
              <a:gd name="connsiteY79" fmla="*/ 1189928 h 1499247"/>
              <a:gd name="connsiteX80" fmla="*/ 45179 w 1255461"/>
              <a:gd name="connsiteY80" fmla="*/ 1330639 h 1499247"/>
              <a:gd name="connsiteX81" fmla="*/ 295402 w 1255461"/>
              <a:gd name="connsiteY81" fmla="*/ 1178654 h 1499247"/>
              <a:gd name="connsiteX82" fmla="*/ 66772 w 1255461"/>
              <a:gd name="connsiteY82" fmla="*/ 1234502 h 1499247"/>
              <a:gd name="connsiteX83" fmla="*/ 292700 w 1255461"/>
              <a:gd name="connsiteY83" fmla="*/ 1168541 h 1499247"/>
              <a:gd name="connsiteX84" fmla="*/ 0 w 1255461"/>
              <a:gd name="connsiteY84" fmla="*/ 1162029 h 1499247"/>
              <a:gd name="connsiteX85" fmla="*/ 292691 w 1255461"/>
              <a:gd name="connsiteY85" fmla="*/ 1155518 h 1499247"/>
              <a:gd name="connsiteX86" fmla="*/ 66768 w 1255461"/>
              <a:gd name="connsiteY86" fmla="*/ 1089569 h 1499247"/>
              <a:gd name="connsiteX87" fmla="*/ 295407 w 1255461"/>
              <a:gd name="connsiteY87" fmla="*/ 1145408 h 1499247"/>
              <a:gd name="connsiteX88" fmla="*/ 45179 w 1255461"/>
              <a:gd name="connsiteY88" fmla="*/ 993421 h 1499247"/>
              <a:gd name="connsiteX89" fmla="*/ 301913 w 1255461"/>
              <a:gd name="connsiteY89" fmla="*/ 1134128 h 1499247"/>
              <a:gd name="connsiteX90" fmla="*/ 139232 w 1255461"/>
              <a:gd name="connsiteY90" fmla="*/ 964052 h 1499247"/>
              <a:gd name="connsiteX91" fmla="*/ 309320 w 1255461"/>
              <a:gd name="connsiteY91" fmla="*/ 1126730 h 1499247"/>
              <a:gd name="connsiteX92" fmla="*/ 168610 w 1255461"/>
              <a:gd name="connsiteY92" fmla="*/ 869989 h 1499247"/>
              <a:gd name="connsiteX93" fmla="*/ 320594 w 1255461"/>
              <a:gd name="connsiteY93" fmla="*/ 1120213 h 1499247"/>
              <a:gd name="connsiteX94" fmla="*/ 264746 w 1255461"/>
              <a:gd name="connsiteY94" fmla="*/ 891583 h 1499247"/>
              <a:gd name="connsiteX95" fmla="*/ 330707 w 1255461"/>
              <a:gd name="connsiteY95" fmla="*/ 1117510 h 1499247"/>
              <a:gd name="connsiteX96" fmla="*/ 618445 w 1255461"/>
              <a:gd name="connsiteY96" fmla="*/ 0 h 1499247"/>
              <a:gd name="connsiteX97" fmla="*/ 626889 w 1255461"/>
              <a:gd name="connsiteY97" fmla="*/ 379599 h 1499247"/>
              <a:gd name="connsiteX98" fmla="*/ 712421 w 1255461"/>
              <a:gd name="connsiteY98" fmla="*/ 86593 h 1499247"/>
              <a:gd name="connsiteX99" fmla="*/ 640002 w 1255461"/>
              <a:gd name="connsiteY99" fmla="*/ 383120 h 1499247"/>
              <a:gd name="connsiteX100" fmla="*/ 837119 w 1255461"/>
              <a:gd name="connsiteY100" fmla="*/ 58593 h 1499247"/>
              <a:gd name="connsiteX101" fmla="*/ 654631 w 1255461"/>
              <a:gd name="connsiteY101" fmla="*/ 391560 h 1499247"/>
              <a:gd name="connsiteX102" fmla="*/ 875208 w 1255461"/>
              <a:gd name="connsiteY102" fmla="*/ 180574 h 1499247"/>
              <a:gd name="connsiteX103" fmla="*/ 664225 w 1255461"/>
              <a:gd name="connsiteY103" fmla="*/ 401165 h 1499247"/>
              <a:gd name="connsiteX104" fmla="*/ 997199 w 1255461"/>
              <a:gd name="connsiteY104" fmla="*/ 218674 h 1499247"/>
              <a:gd name="connsiteX105" fmla="*/ 672678 w 1255461"/>
              <a:gd name="connsiteY105" fmla="*/ 415786 h 1499247"/>
              <a:gd name="connsiteX106" fmla="*/ 969194 w 1255461"/>
              <a:gd name="connsiteY106" fmla="*/ 343356 h 1499247"/>
              <a:gd name="connsiteX107" fmla="*/ 676183 w 1255461"/>
              <a:gd name="connsiteY107" fmla="*/ 428903 h 1499247"/>
              <a:gd name="connsiteX108" fmla="*/ 1055792 w 1255461"/>
              <a:gd name="connsiteY108" fmla="*/ 437347 h 1499247"/>
              <a:gd name="connsiteX109" fmla="*/ 676193 w 1255461"/>
              <a:gd name="connsiteY109" fmla="*/ 445791 h 1499247"/>
              <a:gd name="connsiteX110" fmla="*/ 969199 w 1255461"/>
              <a:gd name="connsiteY110" fmla="*/ 531323 h 1499247"/>
              <a:gd name="connsiteX111" fmla="*/ 672672 w 1255461"/>
              <a:gd name="connsiteY111" fmla="*/ 458904 h 1499247"/>
              <a:gd name="connsiteX112" fmla="*/ 997199 w 1255461"/>
              <a:gd name="connsiteY112" fmla="*/ 656021 h 1499247"/>
              <a:gd name="connsiteX113" fmla="*/ 664232 w 1255461"/>
              <a:gd name="connsiteY113" fmla="*/ 473533 h 1499247"/>
              <a:gd name="connsiteX114" fmla="*/ 875218 w 1255461"/>
              <a:gd name="connsiteY114" fmla="*/ 694110 h 1499247"/>
              <a:gd name="connsiteX115" fmla="*/ 654628 w 1255461"/>
              <a:gd name="connsiteY115" fmla="*/ 483129 h 1499247"/>
              <a:gd name="connsiteX116" fmla="*/ 837119 w 1255461"/>
              <a:gd name="connsiteY116" fmla="*/ 816101 h 1499247"/>
              <a:gd name="connsiteX117" fmla="*/ 640005 w 1255461"/>
              <a:gd name="connsiteY117" fmla="*/ 491579 h 1499247"/>
              <a:gd name="connsiteX118" fmla="*/ 712437 w 1255461"/>
              <a:gd name="connsiteY118" fmla="*/ 788097 h 1499247"/>
              <a:gd name="connsiteX119" fmla="*/ 626889 w 1255461"/>
              <a:gd name="connsiteY119" fmla="*/ 495085 h 1499247"/>
              <a:gd name="connsiteX120" fmla="*/ 618445 w 1255461"/>
              <a:gd name="connsiteY120" fmla="*/ 874694 h 1499247"/>
              <a:gd name="connsiteX121" fmla="*/ 610001 w 1255461"/>
              <a:gd name="connsiteY121" fmla="*/ 495096 h 1499247"/>
              <a:gd name="connsiteX122" fmla="*/ 524469 w 1255461"/>
              <a:gd name="connsiteY122" fmla="*/ 788101 h 1499247"/>
              <a:gd name="connsiteX123" fmla="*/ 596888 w 1255461"/>
              <a:gd name="connsiteY123" fmla="*/ 491574 h 1499247"/>
              <a:gd name="connsiteX124" fmla="*/ 399772 w 1255461"/>
              <a:gd name="connsiteY124" fmla="*/ 816101 h 1499247"/>
              <a:gd name="connsiteX125" fmla="*/ 582260 w 1255461"/>
              <a:gd name="connsiteY125" fmla="*/ 483134 h 1499247"/>
              <a:gd name="connsiteX126" fmla="*/ 361683 w 1255461"/>
              <a:gd name="connsiteY126" fmla="*/ 694121 h 1499247"/>
              <a:gd name="connsiteX127" fmla="*/ 572664 w 1255461"/>
              <a:gd name="connsiteY127" fmla="*/ 473530 h 1499247"/>
              <a:gd name="connsiteX128" fmla="*/ 239691 w 1255461"/>
              <a:gd name="connsiteY128" fmla="*/ 656021 h 1499247"/>
              <a:gd name="connsiteX129" fmla="*/ 564213 w 1255461"/>
              <a:gd name="connsiteY129" fmla="*/ 458908 h 1499247"/>
              <a:gd name="connsiteX130" fmla="*/ 267696 w 1255461"/>
              <a:gd name="connsiteY130" fmla="*/ 531339 h 1499247"/>
              <a:gd name="connsiteX131" fmla="*/ 560708 w 1255461"/>
              <a:gd name="connsiteY131" fmla="*/ 445792 h 1499247"/>
              <a:gd name="connsiteX132" fmla="*/ 181098 w 1255461"/>
              <a:gd name="connsiteY132" fmla="*/ 437347 h 1499247"/>
              <a:gd name="connsiteX133" fmla="*/ 560697 w 1255461"/>
              <a:gd name="connsiteY133" fmla="*/ 428903 h 1499247"/>
              <a:gd name="connsiteX134" fmla="*/ 267691 w 1255461"/>
              <a:gd name="connsiteY134" fmla="*/ 343371 h 1499247"/>
              <a:gd name="connsiteX135" fmla="*/ 564219 w 1255461"/>
              <a:gd name="connsiteY135" fmla="*/ 415790 h 1499247"/>
              <a:gd name="connsiteX136" fmla="*/ 239691 w 1255461"/>
              <a:gd name="connsiteY136" fmla="*/ 218674 h 1499247"/>
              <a:gd name="connsiteX137" fmla="*/ 572657 w 1255461"/>
              <a:gd name="connsiteY137" fmla="*/ 401161 h 1499247"/>
              <a:gd name="connsiteX138" fmla="*/ 361672 w 1255461"/>
              <a:gd name="connsiteY138" fmla="*/ 180585 h 1499247"/>
              <a:gd name="connsiteX139" fmla="*/ 582263 w 1255461"/>
              <a:gd name="connsiteY139" fmla="*/ 391566 h 1499247"/>
              <a:gd name="connsiteX140" fmla="*/ 399772 w 1255461"/>
              <a:gd name="connsiteY140" fmla="*/ 58593 h 1499247"/>
              <a:gd name="connsiteX141" fmla="*/ 596885 w 1255461"/>
              <a:gd name="connsiteY141" fmla="*/ 383115 h 1499247"/>
              <a:gd name="connsiteX142" fmla="*/ 524454 w 1255461"/>
              <a:gd name="connsiteY142" fmla="*/ 86598 h 1499247"/>
              <a:gd name="connsiteX143" fmla="*/ 610001 w 1255461"/>
              <a:gd name="connsiteY143" fmla="*/ 379609 h 149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1255461" h="1499247">
                <a:moveTo>
                  <a:pt x="1013493" y="824811"/>
                </a:moveTo>
                <a:lnTo>
                  <a:pt x="1018165" y="1034829"/>
                </a:lnTo>
                <a:lnTo>
                  <a:pt x="1065487" y="872720"/>
                </a:lnTo>
                <a:lnTo>
                  <a:pt x="1025420" y="1036777"/>
                </a:lnTo>
                <a:lnTo>
                  <a:pt x="1134478" y="857228"/>
                </a:lnTo>
                <a:lnTo>
                  <a:pt x="1033514" y="1041447"/>
                </a:lnTo>
                <a:lnTo>
                  <a:pt x="1155551" y="924716"/>
                </a:lnTo>
                <a:lnTo>
                  <a:pt x="1038822" y="1046761"/>
                </a:lnTo>
                <a:lnTo>
                  <a:pt x="1223044" y="945795"/>
                </a:lnTo>
                <a:lnTo>
                  <a:pt x="1043498" y="1054850"/>
                </a:lnTo>
                <a:lnTo>
                  <a:pt x="1207550" y="1014777"/>
                </a:lnTo>
                <a:lnTo>
                  <a:pt x="1045438" y="1062107"/>
                </a:lnTo>
                <a:lnTo>
                  <a:pt x="1255461" y="1066779"/>
                </a:lnTo>
                <a:lnTo>
                  <a:pt x="1045443" y="1071451"/>
                </a:lnTo>
                <a:lnTo>
                  <a:pt x="1207553" y="1118773"/>
                </a:lnTo>
                <a:lnTo>
                  <a:pt x="1043495" y="1078706"/>
                </a:lnTo>
                <a:lnTo>
                  <a:pt x="1223044" y="1187763"/>
                </a:lnTo>
                <a:lnTo>
                  <a:pt x="1038825" y="1086800"/>
                </a:lnTo>
                <a:lnTo>
                  <a:pt x="1155556" y="1208837"/>
                </a:lnTo>
                <a:lnTo>
                  <a:pt x="1033512" y="1092109"/>
                </a:lnTo>
                <a:lnTo>
                  <a:pt x="1134478" y="1276330"/>
                </a:lnTo>
                <a:lnTo>
                  <a:pt x="1025422" y="1096784"/>
                </a:lnTo>
                <a:lnTo>
                  <a:pt x="1065496" y="1260836"/>
                </a:lnTo>
                <a:lnTo>
                  <a:pt x="1018165" y="1098723"/>
                </a:lnTo>
                <a:lnTo>
                  <a:pt x="1013493" y="1308747"/>
                </a:lnTo>
                <a:lnTo>
                  <a:pt x="1008821" y="1098730"/>
                </a:lnTo>
                <a:lnTo>
                  <a:pt x="961500" y="1260838"/>
                </a:lnTo>
                <a:lnTo>
                  <a:pt x="1001567" y="1096781"/>
                </a:lnTo>
                <a:lnTo>
                  <a:pt x="892510" y="1276330"/>
                </a:lnTo>
                <a:lnTo>
                  <a:pt x="993473" y="1092111"/>
                </a:lnTo>
                <a:lnTo>
                  <a:pt x="871436" y="1208843"/>
                </a:lnTo>
                <a:lnTo>
                  <a:pt x="988164" y="1086798"/>
                </a:lnTo>
                <a:lnTo>
                  <a:pt x="803943" y="1187763"/>
                </a:lnTo>
                <a:lnTo>
                  <a:pt x="983489" y="1078708"/>
                </a:lnTo>
                <a:lnTo>
                  <a:pt x="819437" y="1118781"/>
                </a:lnTo>
                <a:lnTo>
                  <a:pt x="981549" y="1071451"/>
                </a:lnTo>
                <a:lnTo>
                  <a:pt x="771525" y="1066779"/>
                </a:lnTo>
                <a:lnTo>
                  <a:pt x="981543" y="1062107"/>
                </a:lnTo>
                <a:lnTo>
                  <a:pt x="819434" y="1014786"/>
                </a:lnTo>
                <a:lnTo>
                  <a:pt x="983492" y="1054852"/>
                </a:lnTo>
                <a:lnTo>
                  <a:pt x="803943" y="945795"/>
                </a:lnTo>
                <a:lnTo>
                  <a:pt x="988160" y="1046759"/>
                </a:lnTo>
                <a:lnTo>
                  <a:pt x="871430" y="924722"/>
                </a:lnTo>
                <a:lnTo>
                  <a:pt x="993475" y="1041450"/>
                </a:lnTo>
                <a:lnTo>
                  <a:pt x="892510" y="857228"/>
                </a:lnTo>
                <a:lnTo>
                  <a:pt x="1001565" y="1036775"/>
                </a:lnTo>
                <a:lnTo>
                  <a:pt x="961491" y="872723"/>
                </a:lnTo>
                <a:lnTo>
                  <a:pt x="1008821" y="1034835"/>
                </a:lnTo>
                <a:close/>
                <a:moveTo>
                  <a:pt x="337218" y="824811"/>
                </a:moveTo>
                <a:lnTo>
                  <a:pt x="343729" y="1117502"/>
                </a:lnTo>
                <a:lnTo>
                  <a:pt x="409679" y="891579"/>
                </a:lnTo>
                <a:lnTo>
                  <a:pt x="353840" y="1120217"/>
                </a:lnTo>
                <a:lnTo>
                  <a:pt x="505828" y="869989"/>
                </a:lnTo>
                <a:lnTo>
                  <a:pt x="365120" y="1126725"/>
                </a:lnTo>
                <a:lnTo>
                  <a:pt x="535196" y="964043"/>
                </a:lnTo>
                <a:lnTo>
                  <a:pt x="372517" y="1134131"/>
                </a:lnTo>
                <a:lnTo>
                  <a:pt x="629258" y="993421"/>
                </a:lnTo>
                <a:lnTo>
                  <a:pt x="379035" y="1145404"/>
                </a:lnTo>
                <a:lnTo>
                  <a:pt x="607665" y="1089557"/>
                </a:lnTo>
                <a:lnTo>
                  <a:pt x="381737" y="1155518"/>
                </a:lnTo>
                <a:lnTo>
                  <a:pt x="674436" y="1162029"/>
                </a:lnTo>
                <a:lnTo>
                  <a:pt x="381745" y="1168540"/>
                </a:lnTo>
                <a:lnTo>
                  <a:pt x="607668" y="1234490"/>
                </a:lnTo>
                <a:lnTo>
                  <a:pt x="379030" y="1178651"/>
                </a:lnTo>
                <a:lnTo>
                  <a:pt x="629258" y="1330639"/>
                </a:lnTo>
                <a:lnTo>
                  <a:pt x="372522" y="1189930"/>
                </a:lnTo>
                <a:lnTo>
                  <a:pt x="535204" y="1360007"/>
                </a:lnTo>
                <a:lnTo>
                  <a:pt x="365117" y="1197330"/>
                </a:lnTo>
                <a:lnTo>
                  <a:pt x="505828" y="1454069"/>
                </a:lnTo>
                <a:lnTo>
                  <a:pt x="353842" y="1203845"/>
                </a:lnTo>
                <a:lnTo>
                  <a:pt x="409691" y="1432476"/>
                </a:lnTo>
                <a:lnTo>
                  <a:pt x="343729" y="1206548"/>
                </a:lnTo>
                <a:lnTo>
                  <a:pt x="337218" y="1499247"/>
                </a:lnTo>
                <a:lnTo>
                  <a:pt x="330707" y="1206557"/>
                </a:lnTo>
                <a:lnTo>
                  <a:pt x="264758" y="1432479"/>
                </a:lnTo>
                <a:lnTo>
                  <a:pt x="320597" y="1203841"/>
                </a:lnTo>
                <a:lnTo>
                  <a:pt x="168610" y="1454069"/>
                </a:lnTo>
                <a:lnTo>
                  <a:pt x="309318" y="1197333"/>
                </a:lnTo>
                <a:lnTo>
                  <a:pt x="139241" y="1360016"/>
                </a:lnTo>
                <a:lnTo>
                  <a:pt x="301919" y="1189928"/>
                </a:lnTo>
                <a:lnTo>
                  <a:pt x="45179" y="1330639"/>
                </a:lnTo>
                <a:lnTo>
                  <a:pt x="295402" y="1178654"/>
                </a:lnTo>
                <a:lnTo>
                  <a:pt x="66772" y="1234502"/>
                </a:lnTo>
                <a:lnTo>
                  <a:pt x="292700" y="1168541"/>
                </a:lnTo>
                <a:lnTo>
                  <a:pt x="0" y="1162029"/>
                </a:lnTo>
                <a:lnTo>
                  <a:pt x="292691" y="1155518"/>
                </a:lnTo>
                <a:lnTo>
                  <a:pt x="66768" y="1089569"/>
                </a:lnTo>
                <a:lnTo>
                  <a:pt x="295407" y="1145408"/>
                </a:lnTo>
                <a:lnTo>
                  <a:pt x="45179" y="993421"/>
                </a:lnTo>
                <a:lnTo>
                  <a:pt x="301913" y="1134128"/>
                </a:lnTo>
                <a:lnTo>
                  <a:pt x="139232" y="964052"/>
                </a:lnTo>
                <a:lnTo>
                  <a:pt x="309320" y="1126730"/>
                </a:lnTo>
                <a:lnTo>
                  <a:pt x="168610" y="869989"/>
                </a:lnTo>
                <a:lnTo>
                  <a:pt x="320594" y="1120213"/>
                </a:lnTo>
                <a:lnTo>
                  <a:pt x="264746" y="891583"/>
                </a:lnTo>
                <a:lnTo>
                  <a:pt x="330707" y="1117510"/>
                </a:lnTo>
                <a:close/>
                <a:moveTo>
                  <a:pt x="618445" y="0"/>
                </a:moveTo>
                <a:lnTo>
                  <a:pt x="626889" y="379599"/>
                </a:lnTo>
                <a:lnTo>
                  <a:pt x="712421" y="86593"/>
                </a:lnTo>
                <a:lnTo>
                  <a:pt x="640002" y="383120"/>
                </a:lnTo>
                <a:lnTo>
                  <a:pt x="837119" y="58593"/>
                </a:lnTo>
                <a:lnTo>
                  <a:pt x="654631" y="391560"/>
                </a:lnTo>
                <a:lnTo>
                  <a:pt x="875208" y="180574"/>
                </a:lnTo>
                <a:lnTo>
                  <a:pt x="664225" y="401165"/>
                </a:lnTo>
                <a:lnTo>
                  <a:pt x="997199" y="218674"/>
                </a:lnTo>
                <a:lnTo>
                  <a:pt x="672678" y="415786"/>
                </a:lnTo>
                <a:lnTo>
                  <a:pt x="969194" y="343356"/>
                </a:lnTo>
                <a:lnTo>
                  <a:pt x="676183" y="428903"/>
                </a:lnTo>
                <a:lnTo>
                  <a:pt x="1055792" y="437347"/>
                </a:lnTo>
                <a:lnTo>
                  <a:pt x="676193" y="445791"/>
                </a:lnTo>
                <a:lnTo>
                  <a:pt x="969199" y="531323"/>
                </a:lnTo>
                <a:lnTo>
                  <a:pt x="672672" y="458904"/>
                </a:lnTo>
                <a:lnTo>
                  <a:pt x="997199" y="656021"/>
                </a:lnTo>
                <a:lnTo>
                  <a:pt x="664232" y="473533"/>
                </a:lnTo>
                <a:lnTo>
                  <a:pt x="875218" y="694110"/>
                </a:lnTo>
                <a:lnTo>
                  <a:pt x="654628" y="483129"/>
                </a:lnTo>
                <a:lnTo>
                  <a:pt x="837119" y="816101"/>
                </a:lnTo>
                <a:lnTo>
                  <a:pt x="640005" y="491579"/>
                </a:lnTo>
                <a:lnTo>
                  <a:pt x="712437" y="788097"/>
                </a:lnTo>
                <a:lnTo>
                  <a:pt x="626889" y="495085"/>
                </a:lnTo>
                <a:lnTo>
                  <a:pt x="618445" y="874694"/>
                </a:lnTo>
                <a:lnTo>
                  <a:pt x="610001" y="495096"/>
                </a:lnTo>
                <a:lnTo>
                  <a:pt x="524469" y="788101"/>
                </a:lnTo>
                <a:lnTo>
                  <a:pt x="596888" y="491574"/>
                </a:lnTo>
                <a:lnTo>
                  <a:pt x="399772" y="816101"/>
                </a:lnTo>
                <a:lnTo>
                  <a:pt x="582260" y="483134"/>
                </a:lnTo>
                <a:lnTo>
                  <a:pt x="361683" y="694121"/>
                </a:lnTo>
                <a:lnTo>
                  <a:pt x="572664" y="473530"/>
                </a:lnTo>
                <a:lnTo>
                  <a:pt x="239691" y="656021"/>
                </a:lnTo>
                <a:lnTo>
                  <a:pt x="564213" y="458908"/>
                </a:lnTo>
                <a:lnTo>
                  <a:pt x="267696" y="531339"/>
                </a:lnTo>
                <a:lnTo>
                  <a:pt x="560708" y="445792"/>
                </a:lnTo>
                <a:lnTo>
                  <a:pt x="181098" y="437347"/>
                </a:lnTo>
                <a:lnTo>
                  <a:pt x="560697" y="428903"/>
                </a:lnTo>
                <a:lnTo>
                  <a:pt x="267691" y="343371"/>
                </a:lnTo>
                <a:lnTo>
                  <a:pt x="564219" y="415790"/>
                </a:lnTo>
                <a:lnTo>
                  <a:pt x="239691" y="218674"/>
                </a:lnTo>
                <a:lnTo>
                  <a:pt x="572657" y="401161"/>
                </a:lnTo>
                <a:lnTo>
                  <a:pt x="361672" y="180585"/>
                </a:lnTo>
                <a:lnTo>
                  <a:pt x="582263" y="391566"/>
                </a:lnTo>
                <a:lnTo>
                  <a:pt x="399772" y="58593"/>
                </a:lnTo>
                <a:lnTo>
                  <a:pt x="596885" y="383115"/>
                </a:lnTo>
                <a:lnTo>
                  <a:pt x="524454" y="86598"/>
                </a:lnTo>
                <a:lnTo>
                  <a:pt x="610001" y="379609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7" name="フリーフォーム: 図形 216">
            <a:extLst>
              <a:ext uri="{FF2B5EF4-FFF2-40B4-BE49-F238E27FC236}">
                <a16:creationId xmlns:a16="http://schemas.microsoft.com/office/drawing/2014/main" id="{C1057435-2E2F-4061-92E4-96BE8FD4FA22}"/>
              </a:ext>
            </a:extLst>
          </p:cNvPr>
          <p:cNvSpPr/>
          <p:nvPr/>
        </p:nvSpPr>
        <p:spPr>
          <a:xfrm>
            <a:off x="4524654" y="3864327"/>
            <a:ext cx="1090473" cy="1437645"/>
          </a:xfrm>
          <a:custGeom>
            <a:avLst/>
            <a:gdLst>
              <a:gd name="connsiteX0" fmla="*/ 842195 w 1321121"/>
              <a:gd name="connsiteY0" fmla="*/ 1336322 h 1741724"/>
              <a:gd name="connsiteX1" fmla="*/ 860903 w 1321121"/>
              <a:gd name="connsiteY1" fmla="*/ 1504133 h 1741724"/>
              <a:gd name="connsiteX2" fmla="*/ 941577 w 1321121"/>
              <a:gd name="connsiteY2" fmla="*/ 1439642 h 1741724"/>
              <a:gd name="connsiteX3" fmla="*/ 877085 w 1321121"/>
              <a:gd name="connsiteY3" fmla="*/ 1520316 h 1741724"/>
              <a:gd name="connsiteX4" fmla="*/ 1044896 w 1321121"/>
              <a:gd name="connsiteY4" fmla="*/ 1539023 h 1741724"/>
              <a:gd name="connsiteX5" fmla="*/ 877085 w 1321121"/>
              <a:gd name="connsiteY5" fmla="*/ 1557731 h 1741724"/>
              <a:gd name="connsiteX6" fmla="*/ 941577 w 1321121"/>
              <a:gd name="connsiteY6" fmla="*/ 1638405 h 1741724"/>
              <a:gd name="connsiteX7" fmla="*/ 860903 w 1321121"/>
              <a:gd name="connsiteY7" fmla="*/ 1573913 h 1741724"/>
              <a:gd name="connsiteX8" fmla="*/ 842195 w 1321121"/>
              <a:gd name="connsiteY8" fmla="*/ 1741724 h 1741724"/>
              <a:gd name="connsiteX9" fmla="*/ 823488 w 1321121"/>
              <a:gd name="connsiteY9" fmla="*/ 1573913 h 1741724"/>
              <a:gd name="connsiteX10" fmla="*/ 742814 w 1321121"/>
              <a:gd name="connsiteY10" fmla="*/ 1638405 h 1741724"/>
              <a:gd name="connsiteX11" fmla="*/ 807305 w 1321121"/>
              <a:gd name="connsiteY11" fmla="*/ 1557731 h 1741724"/>
              <a:gd name="connsiteX12" fmla="*/ 639494 w 1321121"/>
              <a:gd name="connsiteY12" fmla="*/ 1539023 h 1741724"/>
              <a:gd name="connsiteX13" fmla="*/ 807305 w 1321121"/>
              <a:gd name="connsiteY13" fmla="*/ 1520316 h 1741724"/>
              <a:gd name="connsiteX14" fmla="*/ 742814 w 1321121"/>
              <a:gd name="connsiteY14" fmla="*/ 1439642 h 1741724"/>
              <a:gd name="connsiteX15" fmla="*/ 823488 w 1321121"/>
              <a:gd name="connsiteY15" fmla="*/ 1504133 h 1741724"/>
              <a:gd name="connsiteX16" fmla="*/ 350998 w 1321121"/>
              <a:gd name="connsiteY16" fmla="*/ 789326 h 1741724"/>
              <a:gd name="connsiteX17" fmla="*/ 383392 w 1321121"/>
              <a:gd name="connsiteY17" fmla="*/ 1079908 h 1741724"/>
              <a:gd name="connsiteX18" fmla="*/ 523087 w 1321121"/>
              <a:gd name="connsiteY18" fmla="*/ 968235 h 1741724"/>
              <a:gd name="connsiteX19" fmla="*/ 411413 w 1321121"/>
              <a:gd name="connsiteY19" fmla="*/ 1107931 h 1741724"/>
              <a:gd name="connsiteX20" fmla="*/ 701996 w 1321121"/>
              <a:gd name="connsiteY20" fmla="*/ 1140324 h 1741724"/>
              <a:gd name="connsiteX21" fmla="*/ 411413 w 1321121"/>
              <a:gd name="connsiteY21" fmla="*/ 1172718 h 1741724"/>
              <a:gd name="connsiteX22" fmla="*/ 523087 w 1321121"/>
              <a:gd name="connsiteY22" fmla="*/ 1312413 h 1741724"/>
              <a:gd name="connsiteX23" fmla="*/ 383392 w 1321121"/>
              <a:gd name="connsiteY23" fmla="*/ 1200739 h 1741724"/>
              <a:gd name="connsiteX24" fmla="*/ 350998 w 1321121"/>
              <a:gd name="connsiteY24" fmla="*/ 1491322 h 1741724"/>
              <a:gd name="connsiteX25" fmla="*/ 318605 w 1321121"/>
              <a:gd name="connsiteY25" fmla="*/ 1200739 h 1741724"/>
              <a:gd name="connsiteX26" fmla="*/ 178909 w 1321121"/>
              <a:gd name="connsiteY26" fmla="*/ 1312413 h 1741724"/>
              <a:gd name="connsiteX27" fmla="*/ 290582 w 1321121"/>
              <a:gd name="connsiteY27" fmla="*/ 1172718 h 1741724"/>
              <a:gd name="connsiteX28" fmla="*/ 0 w 1321121"/>
              <a:gd name="connsiteY28" fmla="*/ 1140324 h 1741724"/>
              <a:gd name="connsiteX29" fmla="*/ 290582 w 1321121"/>
              <a:gd name="connsiteY29" fmla="*/ 1107931 h 1741724"/>
              <a:gd name="connsiteX30" fmla="*/ 178909 w 1321121"/>
              <a:gd name="connsiteY30" fmla="*/ 968235 h 1741724"/>
              <a:gd name="connsiteX31" fmla="*/ 318605 w 1321121"/>
              <a:gd name="connsiteY31" fmla="*/ 1079908 h 1741724"/>
              <a:gd name="connsiteX32" fmla="*/ 446902 w 1321121"/>
              <a:gd name="connsiteY32" fmla="*/ 420402 h 1741724"/>
              <a:gd name="connsiteX33" fmla="*/ 463281 w 1321121"/>
              <a:gd name="connsiteY33" fmla="*/ 567324 h 1741724"/>
              <a:gd name="connsiteX34" fmla="*/ 533912 w 1321121"/>
              <a:gd name="connsiteY34" fmla="*/ 510861 h 1741724"/>
              <a:gd name="connsiteX35" fmla="*/ 477449 w 1321121"/>
              <a:gd name="connsiteY35" fmla="*/ 581492 h 1741724"/>
              <a:gd name="connsiteX36" fmla="*/ 624371 w 1321121"/>
              <a:gd name="connsiteY36" fmla="*/ 597871 h 1741724"/>
              <a:gd name="connsiteX37" fmla="*/ 477449 w 1321121"/>
              <a:gd name="connsiteY37" fmla="*/ 614250 h 1741724"/>
              <a:gd name="connsiteX38" fmla="*/ 533912 w 1321121"/>
              <a:gd name="connsiteY38" fmla="*/ 684881 h 1741724"/>
              <a:gd name="connsiteX39" fmla="*/ 463281 w 1321121"/>
              <a:gd name="connsiteY39" fmla="*/ 628418 h 1741724"/>
              <a:gd name="connsiteX40" fmla="*/ 446902 w 1321121"/>
              <a:gd name="connsiteY40" fmla="*/ 775340 h 1741724"/>
              <a:gd name="connsiteX41" fmla="*/ 430523 w 1321121"/>
              <a:gd name="connsiteY41" fmla="*/ 628418 h 1741724"/>
              <a:gd name="connsiteX42" fmla="*/ 359892 w 1321121"/>
              <a:gd name="connsiteY42" fmla="*/ 684881 h 1741724"/>
              <a:gd name="connsiteX43" fmla="*/ 416355 w 1321121"/>
              <a:gd name="connsiteY43" fmla="*/ 614250 h 1741724"/>
              <a:gd name="connsiteX44" fmla="*/ 269433 w 1321121"/>
              <a:gd name="connsiteY44" fmla="*/ 597871 h 1741724"/>
              <a:gd name="connsiteX45" fmla="*/ 416355 w 1321121"/>
              <a:gd name="connsiteY45" fmla="*/ 581492 h 1741724"/>
              <a:gd name="connsiteX46" fmla="*/ 359892 w 1321121"/>
              <a:gd name="connsiteY46" fmla="*/ 510861 h 1741724"/>
              <a:gd name="connsiteX47" fmla="*/ 430523 w 1321121"/>
              <a:gd name="connsiteY47" fmla="*/ 567324 h 1741724"/>
              <a:gd name="connsiteX48" fmla="*/ 952322 w 1321121"/>
              <a:gd name="connsiteY48" fmla="*/ 0 h 1741724"/>
              <a:gd name="connsiteX49" fmla="*/ 986359 w 1321121"/>
              <a:gd name="connsiteY49" fmla="*/ 305320 h 1741724"/>
              <a:gd name="connsiteX50" fmla="*/ 1133139 w 1321121"/>
              <a:gd name="connsiteY50" fmla="*/ 187983 h 1741724"/>
              <a:gd name="connsiteX51" fmla="*/ 1015802 w 1321121"/>
              <a:gd name="connsiteY51" fmla="*/ 334763 h 1741724"/>
              <a:gd name="connsiteX52" fmla="*/ 1321121 w 1321121"/>
              <a:gd name="connsiteY52" fmla="*/ 368799 h 1741724"/>
              <a:gd name="connsiteX53" fmla="*/ 1015802 w 1321121"/>
              <a:gd name="connsiteY53" fmla="*/ 402836 h 1741724"/>
              <a:gd name="connsiteX54" fmla="*/ 1133139 w 1321121"/>
              <a:gd name="connsiteY54" fmla="*/ 549616 h 1741724"/>
              <a:gd name="connsiteX55" fmla="*/ 986359 w 1321121"/>
              <a:gd name="connsiteY55" fmla="*/ 432278 h 1741724"/>
              <a:gd name="connsiteX56" fmla="*/ 956840 w 1321121"/>
              <a:gd name="connsiteY56" fmla="*/ 697069 h 1741724"/>
              <a:gd name="connsiteX57" fmla="*/ 979983 w 1321121"/>
              <a:gd name="connsiteY57" fmla="*/ 904667 h 1741724"/>
              <a:gd name="connsiteX58" fmla="*/ 1081273 w 1321121"/>
              <a:gd name="connsiteY58" fmla="*/ 823696 h 1741724"/>
              <a:gd name="connsiteX59" fmla="*/ 1000301 w 1321121"/>
              <a:gd name="connsiteY59" fmla="*/ 924985 h 1741724"/>
              <a:gd name="connsiteX60" fmla="*/ 1210994 w 1321121"/>
              <a:gd name="connsiteY60" fmla="*/ 948473 h 1741724"/>
              <a:gd name="connsiteX61" fmla="*/ 1000301 w 1321121"/>
              <a:gd name="connsiteY61" fmla="*/ 971961 h 1741724"/>
              <a:gd name="connsiteX62" fmla="*/ 1081273 w 1321121"/>
              <a:gd name="connsiteY62" fmla="*/ 1073250 h 1741724"/>
              <a:gd name="connsiteX63" fmla="*/ 979983 w 1321121"/>
              <a:gd name="connsiteY63" fmla="*/ 992278 h 1741724"/>
              <a:gd name="connsiteX64" fmla="*/ 956495 w 1321121"/>
              <a:gd name="connsiteY64" fmla="*/ 1202972 h 1741724"/>
              <a:gd name="connsiteX65" fmla="*/ 933008 w 1321121"/>
              <a:gd name="connsiteY65" fmla="*/ 992278 h 1741724"/>
              <a:gd name="connsiteX66" fmla="*/ 831719 w 1321121"/>
              <a:gd name="connsiteY66" fmla="*/ 1073250 h 1741724"/>
              <a:gd name="connsiteX67" fmla="*/ 912690 w 1321121"/>
              <a:gd name="connsiteY67" fmla="*/ 971961 h 1741724"/>
              <a:gd name="connsiteX68" fmla="*/ 701996 w 1321121"/>
              <a:gd name="connsiteY68" fmla="*/ 948473 h 1741724"/>
              <a:gd name="connsiteX69" fmla="*/ 912690 w 1321121"/>
              <a:gd name="connsiteY69" fmla="*/ 924985 h 1741724"/>
              <a:gd name="connsiteX70" fmla="*/ 831719 w 1321121"/>
              <a:gd name="connsiteY70" fmla="*/ 823696 h 1741724"/>
              <a:gd name="connsiteX71" fmla="*/ 933008 w 1321121"/>
              <a:gd name="connsiteY71" fmla="*/ 904667 h 1741724"/>
              <a:gd name="connsiteX72" fmla="*/ 951977 w 1321121"/>
              <a:gd name="connsiteY72" fmla="*/ 734503 h 1741724"/>
              <a:gd name="connsiteX73" fmla="*/ 918286 w 1321121"/>
              <a:gd name="connsiteY73" fmla="*/ 432278 h 1741724"/>
              <a:gd name="connsiteX74" fmla="*/ 771506 w 1321121"/>
              <a:gd name="connsiteY74" fmla="*/ 549616 h 1741724"/>
              <a:gd name="connsiteX75" fmla="*/ 888843 w 1321121"/>
              <a:gd name="connsiteY75" fmla="*/ 402836 h 1741724"/>
              <a:gd name="connsiteX76" fmla="*/ 583523 w 1321121"/>
              <a:gd name="connsiteY76" fmla="*/ 368799 h 1741724"/>
              <a:gd name="connsiteX77" fmla="*/ 888843 w 1321121"/>
              <a:gd name="connsiteY77" fmla="*/ 334763 h 1741724"/>
              <a:gd name="connsiteX78" fmla="*/ 771506 w 1321121"/>
              <a:gd name="connsiteY78" fmla="*/ 187983 h 1741724"/>
              <a:gd name="connsiteX79" fmla="*/ 918286 w 1321121"/>
              <a:gd name="connsiteY79" fmla="*/ 305320 h 1741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321121" h="1741724">
                <a:moveTo>
                  <a:pt x="842195" y="1336322"/>
                </a:moveTo>
                <a:lnTo>
                  <a:pt x="860903" y="1504133"/>
                </a:lnTo>
                <a:lnTo>
                  <a:pt x="941577" y="1439642"/>
                </a:lnTo>
                <a:lnTo>
                  <a:pt x="877085" y="1520316"/>
                </a:lnTo>
                <a:lnTo>
                  <a:pt x="1044896" y="1539023"/>
                </a:lnTo>
                <a:lnTo>
                  <a:pt x="877085" y="1557731"/>
                </a:lnTo>
                <a:lnTo>
                  <a:pt x="941577" y="1638405"/>
                </a:lnTo>
                <a:lnTo>
                  <a:pt x="860903" y="1573913"/>
                </a:lnTo>
                <a:lnTo>
                  <a:pt x="842195" y="1741724"/>
                </a:lnTo>
                <a:lnTo>
                  <a:pt x="823488" y="1573913"/>
                </a:lnTo>
                <a:lnTo>
                  <a:pt x="742814" y="1638405"/>
                </a:lnTo>
                <a:lnTo>
                  <a:pt x="807305" y="1557731"/>
                </a:lnTo>
                <a:lnTo>
                  <a:pt x="639494" y="1539023"/>
                </a:lnTo>
                <a:lnTo>
                  <a:pt x="807305" y="1520316"/>
                </a:lnTo>
                <a:lnTo>
                  <a:pt x="742814" y="1439642"/>
                </a:lnTo>
                <a:lnTo>
                  <a:pt x="823488" y="1504133"/>
                </a:lnTo>
                <a:close/>
                <a:moveTo>
                  <a:pt x="350998" y="789326"/>
                </a:moveTo>
                <a:lnTo>
                  <a:pt x="383392" y="1079908"/>
                </a:lnTo>
                <a:lnTo>
                  <a:pt x="523087" y="968235"/>
                </a:lnTo>
                <a:lnTo>
                  <a:pt x="411413" y="1107931"/>
                </a:lnTo>
                <a:lnTo>
                  <a:pt x="701996" y="1140324"/>
                </a:lnTo>
                <a:lnTo>
                  <a:pt x="411413" y="1172718"/>
                </a:lnTo>
                <a:lnTo>
                  <a:pt x="523087" y="1312413"/>
                </a:lnTo>
                <a:lnTo>
                  <a:pt x="383392" y="1200739"/>
                </a:lnTo>
                <a:lnTo>
                  <a:pt x="350998" y="1491322"/>
                </a:lnTo>
                <a:lnTo>
                  <a:pt x="318605" y="1200739"/>
                </a:lnTo>
                <a:lnTo>
                  <a:pt x="178909" y="1312413"/>
                </a:lnTo>
                <a:lnTo>
                  <a:pt x="290582" y="1172718"/>
                </a:lnTo>
                <a:lnTo>
                  <a:pt x="0" y="1140324"/>
                </a:lnTo>
                <a:lnTo>
                  <a:pt x="290582" y="1107931"/>
                </a:lnTo>
                <a:lnTo>
                  <a:pt x="178909" y="968235"/>
                </a:lnTo>
                <a:lnTo>
                  <a:pt x="318605" y="1079908"/>
                </a:lnTo>
                <a:close/>
                <a:moveTo>
                  <a:pt x="446902" y="420402"/>
                </a:moveTo>
                <a:lnTo>
                  <a:pt x="463281" y="567324"/>
                </a:lnTo>
                <a:lnTo>
                  <a:pt x="533912" y="510861"/>
                </a:lnTo>
                <a:lnTo>
                  <a:pt x="477449" y="581492"/>
                </a:lnTo>
                <a:lnTo>
                  <a:pt x="624371" y="597871"/>
                </a:lnTo>
                <a:lnTo>
                  <a:pt x="477449" y="614250"/>
                </a:lnTo>
                <a:lnTo>
                  <a:pt x="533912" y="684881"/>
                </a:lnTo>
                <a:lnTo>
                  <a:pt x="463281" y="628418"/>
                </a:lnTo>
                <a:lnTo>
                  <a:pt x="446902" y="775340"/>
                </a:lnTo>
                <a:lnTo>
                  <a:pt x="430523" y="628418"/>
                </a:lnTo>
                <a:lnTo>
                  <a:pt x="359892" y="684881"/>
                </a:lnTo>
                <a:lnTo>
                  <a:pt x="416355" y="614250"/>
                </a:lnTo>
                <a:lnTo>
                  <a:pt x="269433" y="597871"/>
                </a:lnTo>
                <a:lnTo>
                  <a:pt x="416355" y="581492"/>
                </a:lnTo>
                <a:lnTo>
                  <a:pt x="359892" y="510861"/>
                </a:lnTo>
                <a:lnTo>
                  <a:pt x="430523" y="567324"/>
                </a:lnTo>
                <a:close/>
                <a:moveTo>
                  <a:pt x="952322" y="0"/>
                </a:moveTo>
                <a:lnTo>
                  <a:pt x="986359" y="305320"/>
                </a:lnTo>
                <a:lnTo>
                  <a:pt x="1133139" y="187983"/>
                </a:lnTo>
                <a:lnTo>
                  <a:pt x="1015802" y="334763"/>
                </a:lnTo>
                <a:lnTo>
                  <a:pt x="1321121" y="368799"/>
                </a:lnTo>
                <a:lnTo>
                  <a:pt x="1015802" y="402836"/>
                </a:lnTo>
                <a:lnTo>
                  <a:pt x="1133139" y="549616"/>
                </a:lnTo>
                <a:lnTo>
                  <a:pt x="986359" y="432278"/>
                </a:lnTo>
                <a:lnTo>
                  <a:pt x="956840" y="697069"/>
                </a:lnTo>
                <a:lnTo>
                  <a:pt x="979983" y="904667"/>
                </a:lnTo>
                <a:lnTo>
                  <a:pt x="1081273" y="823696"/>
                </a:lnTo>
                <a:lnTo>
                  <a:pt x="1000301" y="924985"/>
                </a:lnTo>
                <a:lnTo>
                  <a:pt x="1210994" y="948473"/>
                </a:lnTo>
                <a:lnTo>
                  <a:pt x="1000301" y="971961"/>
                </a:lnTo>
                <a:lnTo>
                  <a:pt x="1081273" y="1073250"/>
                </a:lnTo>
                <a:lnTo>
                  <a:pt x="979983" y="992278"/>
                </a:lnTo>
                <a:lnTo>
                  <a:pt x="956495" y="1202972"/>
                </a:lnTo>
                <a:lnTo>
                  <a:pt x="933008" y="992278"/>
                </a:lnTo>
                <a:lnTo>
                  <a:pt x="831719" y="1073250"/>
                </a:lnTo>
                <a:lnTo>
                  <a:pt x="912690" y="971961"/>
                </a:lnTo>
                <a:lnTo>
                  <a:pt x="701996" y="948473"/>
                </a:lnTo>
                <a:lnTo>
                  <a:pt x="912690" y="924985"/>
                </a:lnTo>
                <a:lnTo>
                  <a:pt x="831719" y="823696"/>
                </a:lnTo>
                <a:lnTo>
                  <a:pt x="933008" y="904667"/>
                </a:lnTo>
                <a:lnTo>
                  <a:pt x="951977" y="734503"/>
                </a:lnTo>
                <a:lnTo>
                  <a:pt x="918286" y="432278"/>
                </a:lnTo>
                <a:lnTo>
                  <a:pt x="771506" y="549616"/>
                </a:lnTo>
                <a:lnTo>
                  <a:pt x="888843" y="402836"/>
                </a:lnTo>
                <a:lnTo>
                  <a:pt x="583523" y="368799"/>
                </a:lnTo>
                <a:lnTo>
                  <a:pt x="888843" y="334763"/>
                </a:lnTo>
                <a:lnTo>
                  <a:pt x="771506" y="187983"/>
                </a:lnTo>
                <a:lnTo>
                  <a:pt x="918286" y="30532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1" name="フリーフォーム: 図形 220">
            <a:extLst>
              <a:ext uri="{FF2B5EF4-FFF2-40B4-BE49-F238E27FC236}">
                <a16:creationId xmlns:a16="http://schemas.microsoft.com/office/drawing/2014/main" id="{E35F4612-EB19-41EF-94C0-26F51886AA67}"/>
              </a:ext>
            </a:extLst>
          </p:cNvPr>
          <p:cNvSpPr/>
          <p:nvPr/>
        </p:nvSpPr>
        <p:spPr>
          <a:xfrm>
            <a:off x="4471622" y="5384631"/>
            <a:ext cx="930104" cy="1115455"/>
          </a:xfrm>
          <a:custGeom>
            <a:avLst/>
            <a:gdLst>
              <a:gd name="connsiteX0" fmla="*/ 317919 w 1242723"/>
              <a:gd name="connsiteY0" fmla="*/ 1069515 h 1490373"/>
              <a:gd name="connsiteX1" fmla="*/ 324246 w 1242723"/>
              <a:gd name="connsiteY1" fmla="*/ 1189140 h 1490373"/>
              <a:gd name="connsiteX2" fmla="*/ 334232 w 1242723"/>
              <a:gd name="connsiteY2" fmla="*/ 1190278 h 1490373"/>
              <a:gd name="connsiteX3" fmla="*/ 349425 w 1242723"/>
              <a:gd name="connsiteY3" fmla="*/ 1195611 h 1490373"/>
              <a:gd name="connsiteX4" fmla="*/ 352472 w 1242723"/>
              <a:gd name="connsiteY4" fmla="*/ 1197934 h 1490373"/>
              <a:gd name="connsiteX5" fmla="*/ 410965 w 1242723"/>
              <a:gd name="connsiteY5" fmla="*/ 1097707 h 1490373"/>
              <a:gd name="connsiteX6" fmla="*/ 363054 w 1242723"/>
              <a:gd name="connsiteY6" fmla="*/ 1206002 h 1490373"/>
              <a:gd name="connsiteX7" fmla="*/ 375153 w 1242723"/>
              <a:gd name="connsiteY7" fmla="*/ 1215226 h 1490373"/>
              <a:gd name="connsiteX8" fmla="*/ 383310 w 1242723"/>
              <a:gd name="connsiteY8" fmla="*/ 1228907 h 1490373"/>
              <a:gd name="connsiteX9" fmla="*/ 479079 w 1242723"/>
              <a:gd name="connsiteY9" fmla="*/ 1174730 h 1490373"/>
              <a:gd name="connsiteX10" fmla="*/ 390445 w 1242723"/>
              <a:gd name="connsiteY10" fmla="*/ 1240873 h 1490373"/>
              <a:gd name="connsiteX11" fmla="*/ 392498 w 1242723"/>
              <a:gd name="connsiteY11" fmla="*/ 1244318 h 1490373"/>
              <a:gd name="connsiteX12" fmla="*/ 397215 w 1242723"/>
              <a:gd name="connsiteY12" fmla="*/ 1261499 h 1490373"/>
              <a:gd name="connsiteX13" fmla="*/ 398222 w 1242723"/>
              <a:gd name="connsiteY13" fmla="*/ 1272790 h 1490373"/>
              <a:gd name="connsiteX14" fmla="*/ 504010 w 1242723"/>
              <a:gd name="connsiteY14" fmla="*/ 1279944 h 1490373"/>
              <a:gd name="connsiteX15" fmla="*/ 398222 w 1242723"/>
              <a:gd name="connsiteY15" fmla="*/ 1287098 h 1490373"/>
              <a:gd name="connsiteX16" fmla="*/ 397215 w 1242723"/>
              <a:gd name="connsiteY16" fmla="*/ 1298390 h 1490373"/>
              <a:gd name="connsiteX17" fmla="*/ 392498 w 1242723"/>
              <a:gd name="connsiteY17" fmla="*/ 1315570 h 1490373"/>
              <a:gd name="connsiteX18" fmla="*/ 390445 w 1242723"/>
              <a:gd name="connsiteY18" fmla="*/ 1319016 h 1490373"/>
              <a:gd name="connsiteX19" fmla="*/ 479079 w 1242723"/>
              <a:gd name="connsiteY19" fmla="*/ 1385159 h 1490373"/>
              <a:gd name="connsiteX20" fmla="*/ 383310 w 1242723"/>
              <a:gd name="connsiteY20" fmla="*/ 1330982 h 1490373"/>
              <a:gd name="connsiteX21" fmla="*/ 375153 w 1242723"/>
              <a:gd name="connsiteY21" fmla="*/ 1344663 h 1490373"/>
              <a:gd name="connsiteX22" fmla="*/ 363054 w 1242723"/>
              <a:gd name="connsiteY22" fmla="*/ 1353887 h 1490373"/>
              <a:gd name="connsiteX23" fmla="*/ 410965 w 1242723"/>
              <a:gd name="connsiteY23" fmla="*/ 1462181 h 1490373"/>
              <a:gd name="connsiteX24" fmla="*/ 352472 w 1242723"/>
              <a:gd name="connsiteY24" fmla="*/ 1361955 h 1490373"/>
              <a:gd name="connsiteX25" fmla="*/ 349425 w 1242723"/>
              <a:gd name="connsiteY25" fmla="*/ 1364277 h 1490373"/>
              <a:gd name="connsiteX26" fmla="*/ 334232 w 1242723"/>
              <a:gd name="connsiteY26" fmla="*/ 1369611 h 1490373"/>
              <a:gd name="connsiteX27" fmla="*/ 324246 w 1242723"/>
              <a:gd name="connsiteY27" fmla="*/ 1370749 h 1490373"/>
              <a:gd name="connsiteX28" fmla="*/ 317919 w 1242723"/>
              <a:gd name="connsiteY28" fmla="*/ 1490373 h 1490373"/>
              <a:gd name="connsiteX29" fmla="*/ 311593 w 1242723"/>
              <a:gd name="connsiteY29" fmla="*/ 1370749 h 1490373"/>
              <a:gd name="connsiteX30" fmla="*/ 301607 w 1242723"/>
              <a:gd name="connsiteY30" fmla="*/ 1369611 h 1490373"/>
              <a:gd name="connsiteX31" fmla="*/ 286414 w 1242723"/>
              <a:gd name="connsiteY31" fmla="*/ 1364277 h 1490373"/>
              <a:gd name="connsiteX32" fmla="*/ 283367 w 1242723"/>
              <a:gd name="connsiteY32" fmla="*/ 1361955 h 1490373"/>
              <a:gd name="connsiteX33" fmla="*/ 224874 w 1242723"/>
              <a:gd name="connsiteY33" fmla="*/ 1462181 h 1490373"/>
              <a:gd name="connsiteX34" fmla="*/ 272785 w 1242723"/>
              <a:gd name="connsiteY34" fmla="*/ 1353887 h 1490373"/>
              <a:gd name="connsiteX35" fmla="*/ 260686 w 1242723"/>
              <a:gd name="connsiteY35" fmla="*/ 1344663 h 1490373"/>
              <a:gd name="connsiteX36" fmla="*/ 252529 w 1242723"/>
              <a:gd name="connsiteY36" fmla="*/ 1330982 h 1490373"/>
              <a:gd name="connsiteX37" fmla="*/ 156760 w 1242723"/>
              <a:gd name="connsiteY37" fmla="*/ 1385159 h 1490373"/>
              <a:gd name="connsiteX38" fmla="*/ 245394 w 1242723"/>
              <a:gd name="connsiteY38" fmla="*/ 1319016 h 1490373"/>
              <a:gd name="connsiteX39" fmla="*/ 243340 w 1242723"/>
              <a:gd name="connsiteY39" fmla="*/ 1315570 h 1490373"/>
              <a:gd name="connsiteX40" fmla="*/ 238624 w 1242723"/>
              <a:gd name="connsiteY40" fmla="*/ 1298390 h 1490373"/>
              <a:gd name="connsiteX41" fmla="*/ 237617 w 1242723"/>
              <a:gd name="connsiteY41" fmla="*/ 1287098 h 1490373"/>
              <a:gd name="connsiteX42" fmla="*/ 131828 w 1242723"/>
              <a:gd name="connsiteY42" fmla="*/ 1279944 h 1490373"/>
              <a:gd name="connsiteX43" fmla="*/ 237617 w 1242723"/>
              <a:gd name="connsiteY43" fmla="*/ 1272790 h 1490373"/>
              <a:gd name="connsiteX44" fmla="*/ 238624 w 1242723"/>
              <a:gd name="connsiteY44" fmla="*/ 1261499 h 1490373"/>
              <a:gd name="connsiteX45" fmla="*/ 243340 w 1242723"/>
              <a:gd name="connsiteY45" fmla="*/ 1244318 h 1490373"/>
              <a:gd name="connsiteX46" fmla="*/ 245394 w 1242723"/>
              <a:gd name="connsiteY46" fmla="*/ 1240873 h 1490373"/>
              <a:gd name="connsiteX47" fmla="*/ 156760 w 1242723"/>
              <a:gd name="connsiteY47" fmla="*/ 1174730 h 1490373"/>
              <a:gd name="connsiteX48" fmla="*/ 252529 w 1242723"/>
              <a:gd name="connsiteY48" fmla="*/ 1228907 h 1490373"/>
              <a:gd name="connsiteX49" fmla="*/ 260686 w 1242723"/>
              <a:gd name="connsiteY49" fmla="*/ 1215226 h 1490373"/>
              <a:gd name="connsiteX50" fmla="*/ 272785 w 1242723"/>
              <a:gd name="connsiteY50" fmla="*/ 1206002 h 1490373"/>
              <a:gd name="connsiteX51" fmla="*/ 224874 w 1242723"/>
              <a:gd name="connsiteY51" fmla="*/ 1097707 h 1490373"/>
              <a:gd name="connsiteX52" fmla="*/ 283367 w 1242723"/>
              <a:gd name="connsiteY52" fmla="*/ 1197934 h 1490373"/>
              <a:gd name="connsiteX53" fmla="*/ 286414 w 1242723"/>
              <a:gd name="connsiteY53" fmla="*/ 1195611 h 1490373"/>
              <a:gd name="connsiteX54" fmla="*/ 301607 w 1242723"/>
              <a:gd name="connsiteY54" fmla="*/ 1190278 h 1490373"/>
              <a:gd name="connsiteX55" fmla="*/ 311593 w 1242723"/>
              <a:gd name="connsiteY55" fmla="*/ 1189140 h 1490373"/>
              <a:gd name="connsiteX56" fmla="*/ 956094 w 1242723"/>
              <a:gd name="connsiteY56" fmla="*/ 755190 h 1490373"/>
              <a:gd name="connsiteX57" fmla="*/ 965839 w 1242723"/>
              <a:gd name="connsiteY57" fmla="*/ 918133 h 1490373"/>
              <a:gd name="connsiteX58" fmla="*/ 981220 w 1242723"/>
              <a:gd name="connsiteY58" fmla="*/ 919683 h 1490373"/>
              <a:gd name="connsiteX59" fmla="*/ 1004621 w 1242723"/>
              <a:gd name="connsiteY59" fmla="*/ 926947 h 1490373"/>
              <a:gd name="connsiteX60" fmla="*/ 1009314 w 1242723"/>
              <a:gd name="connsiteY60" fmla="*/ 930111 h 1490373"/>
              <a:gd name="connsiteX61" fmla="*/ 1099409 w 1242723"/>
              <a:gd name="connsiteY61" fmla="*/ 793591 h 1490373"/>
              <a:gd name="connsiteX62" fmla="*/ 1025614 w 1242723"/>
              <a:gd name="connsiteY62" fmla="*/ 941100 h 1490373"/>
              <a:gd name="connsiteX63" fmla="*/ 1044249 w 1242723"/>
              <a:gd name="connsiteY63" fmla="*/ 953665 h 1490373"/>
              <a:gd name="connsiteX64" fmla="*/ 1056812 w 1242723"/>
              <a:gd name="connsiteY64" fmla="*/ 972300 h 1490373"/>
              <a:gd name="connsiteX65" fmla="*/ 1204322 w 1242723"/>
              <a:gd name="connsiteY65" fmla="*/ 898504 h 1490373"/>
              <a:gd name="connsiteX66" fmla="*/ 1067802 w 1242723"/>
              <a:gd name="connsiteY66" fmla="*/ 988599 h 1490373"/>
              <a:gd name="connsiteX67" fmla="*/ 1070966 w 1242723"/>
              <a:gd name="connsiteY67" fmla="*/ 993292 h 1490373"/>
              <a:gd name="connsiteX68" fmla="*/ 1078230 w 1242723"/>
              <a:gd name="connsiteY68" fmla="*/ 1016694 h 1490373"/>
              <a:gd name="connsiteX69" fmla="*/ 1079781 w 1242723"/>
              <a:gd name="connsiteY69" fmla="*/ 1032074 h 1490373"/>
              <a:gd name="connsiteX70" fmla="*/ 1242723 w 1242723"/>
              <a:gd name="connsiteY70" fmla="*/ 1041819 h 1490373"/>
              <a:gd name="connsiteX71" fmla="*/ 1079781 w 1242723"/>
              <a:gd name="connsiteY71" fmla="*/ 1051563 h 1490373"/>
              <a:gd name="connsiteX72" fmla="*/ 1078230 w 1242723"/>
              <a:gd name="connsiteY72" fmla="*/ 1066944 h 1490373"/>
              <a:gd name="connsiteX73" fmla="*/ 1070966 w 1242723"/>
              <a:gd name="connsiteY73" fmla="*/ 1090346 h 1490373"/>
              <a:gd name="connsiteX74" fmla="*/ 1067802 w 1242723"/>
              <a:gd name="connsiteY74" fmla="*/ 1095039 h 1490373"/>
              <a:gd name="connsiteX75" fmla="*/ 1204322 w 1242723"/>
              <a:gd name="connsiteY75" fmla="*/ 1185134 h 1490373"/>
              <a:gd name="connsiteX76" fmla="*/ 1056812 w 1242723"/>
              <a:gd name="connsiteY76" fmla="*/ 1111339 h 1490373"/>
              <a:gd name="connsiteX77" fmla="*/ 1044249 w 1242723"/>
              <a:gd name="connsiteY77" fmla="*/ 1129974 h 1490373"/>
              <a:gd name="connsiteX78" fmla="*/ 1025614 w 1242723"/>
              <a:gd name="connsiteY78" fmla="*/ 1142537 h 1490373"/>
              <a:gd name="connsiteX79" fmla="*/ 1099409 w 1242723"/>
              <a:gd name="connsiteY79" fmla="*/ 1290047 h 1490373"/>
              <a:gd name="connsiteX80" fmla="*/ 1009314 w 1242723"/>
              <a:gd name="connsiteY80" fmla="*/ 1153527 h 1490373"/>
              <a:gd name="connsiteX81" fmla="*/ 1004621 w 1242723"/>
              <a:gd name="connsiteY81" fmla="*/ 1156691 h 1490373"/>
              <a:gd name="connsiteX82" fmla="*/ 981220 w 1242723"/>
              <a:gd name="connsiteY82" fmla="*/ 1163955 h 1490373"/>
              <a:gd name="connsiteX83" fmla="*/ 965839 w 1242723"/>
              <a:gd name="connsiteY83" fmla="*/ 1165506 h 1490373"/>
              <a:gd name="connsiteX84" fmla="*/ 956094 w 1242723"/>
              <a:gd name="connsiteY84" fmla="*/ 1328448 h 1490373"/>
              <a:gd name="connsiteX85" fmla="*/ 946350 w 1242723"/>
              <a:gd name="connsiteY85" fmla="*/ 1165506 h 1490373"/>
              <a:gd name="connsiteX86" fmla="*/ 930969 w 1242723"/>
              <a:gd name="connsiteY86" fmla="*/ 1163955 h 1490373"/>
              <a:gd name="connsiteX87" fmla="*/ 907567 w 1242723"/>
              <a:gd name="connsiteY87" fmla="*/ 1156691 h 1490373"/>
              <a:gd name="connsiteX88" fmla="*/ 902875 w 1242723"/>
              <a:gd name="connsiteY88" fmla="*/ 1153527 h 1490373"/>
              <a:gd name="connsiteX89" fmla="*/ 812780 w 1242723"/>
              <a:gd name="connsiteY89" fmla="*/ 1290047 h 1490373"/>
              <a:gd name="connsiteX90" fmla="*/ 886575 w 1242723"/>
              <a:gd name="connsiteY90" fmla="*/ 1142537 h 1490373"/>
              <a:gd name="connsiteX91" fmla="*/ 867941 w 1242723"/>
              <a:gd name="connsiteY91" fmla="*/ 1129974 h 1490373"/>
              <a:gd name="connsiteX92" fmla="*/ 855376 w 1242723"/>
              <a:gd name="connsiteY92" fmla="*/ 1111339 h 1490373"/>
              <a:gd name="connsiteX93" fmla="*/ 707866 w 1242723"/>
              <a:gd name="connsiteY93" fmla="*/ 1185134 h 1490373"/>
              <a:gd name="connsiteX94" fmla="*/ 844387 w 1242723"/>
              <a:gd name="connsiteY94" fmla="*/ 1095039 h 1490373"/>
              <a:gd name="connsiteX95" fmla="*/ 841223 w 1242723"/>
              <a:gd name="connsiteY95" fmla="*/ 1090346 h 1490373"/>
              <a:gd name="connsiteX96" fmla="*/ 833958 w 1242723"/>
              <a:gd name="connsiteY96" fmla="*/ 1066944 h 1490373"/>
              <a:gd name="connsiteX97" fmla="*/ 832408 w 1242723"/>
              <a:gd name="connsiteY97" fmla="*/ 1051563 h 1490373"/>
              <a:gd name="connsiteX98" fmla="*/ 669465 w 1242723"/>
              <a:gd name="connsiteY98" fmla="*/ 1041819 h 1490373"/>
              <a:gd name="connsiteX99" fmla="*/ 832408 w 1242723"/>
              <a:gd name="connsiteY99" fmla="*/ 1032074 h 1490373"/>
              <a:gd name="connsiteX100" fmla="*/ 833958 w 1242723"/>
              <a:gd name="connsiteY100" fmla="*/ 1016694 h 1490373"/>
              <a:gd name="connsiteX101" fmla="*/ 841223 w 1242723"/>
              <a:gd name="connsiteY101" fmla="*/ 993292 h 1490373"/>
              <a:gd name="connsiteX102" fmla="*/ 844387 w 1242723"/>
              <a:gd name="connsiteY102" fmla="*/ 988599 h 1490373"/>
              <a:gd name="connsiteX103" fmla="*/ 707866 w 1242723"/>
              <a:gd name="connsiteY103" fmla="*/ 898504 h 1490373"/>
              <a:gd name="connsiteX104" fmla="*/ 855376 w 1242723"/>
              <a:gd name="connsiteY104" fmla="*/ 972300 h 1490373"/>
              <a:gd name="connsiteX105" fmla="*/ 867941 w 1242723"/>
              <a:gd name="connsiteY105" fmla="*/ 953665 h 1490373"/>
              <a:gd name="connsiteX106" fmla="*/ 886575 w 1242723"/>
              <a:gd name="connsiteY106" fmla="*/ 941100 h 1490373"/>
              <a:gd name="connsiteX107" fmla="*/ 812780 w 1242723"/>
              <a:gd name="connsiteY107" fmla="*/ 793591 h 1490373"/>
              <a:gd name="connsiteX108" fmla="*/ 902875 w 1242723"/>
              <a:gd name="connsiteY108" fmla="*/ 930111 h 1490373"/>
              <a:gd name="connsiteX109" fmla="*/ 907567 w 1242723"/>
              <a:gd name="connsiteY109" fmla="*/ 926947 h 1490373"/>
              <a:gd name="connsiteX110" fmla="*/ 930969 w 1242723"/>
              <a:gd name="connsiteY110" fmla="*/ 919683 h 1490373"/>
              <a:gd name="connsiteX111" fmla="*/ 946350 w 1242723"/>
              <a:gd name="connsiteY111" fmla="*/ 918133 h 1490373"/>
              <a:gd name="connsiteX112" fmla="*/ 422694 w 1242723"/>
              <a:gd name="connsiteY112" fmla="*/ 0 h 1490373"/>
              <a:gd name="connsiteX113" fmla="*/ 437064 w 1242723"/>
              <a:gd name="connsiteY113" fmla="*/ 240293 h 1490373"/>
              <a:gd name="connsiteX114" fmla="*/ 459747 w 1242723"/>
              <a:gd name="connsiteY114" fmla="*/ 242579 h 1490373"/>
              <a:gd name="connsiteX115" fmla="*/ 494257 w 1242723"/>
              <a:gd name="connsiteY115" fmla="*/ 253292 h 1490373"/>
              <a:gd name="connsiteX116" fmla="*/ 501178 w 1242723"/>
              <a:gd name="connsiteY116" fmla="*/ 257958 h 1490373"/>
              <a:gd name="connsiteX117" fmla="*/ 634041 w 1242723"/>
              <a:gd name="connsiteY117" fmla="*/ 56630 h 1490373"/>
              <a:gd name="connsiteX118" fmla="*/ 525215 w 1242723"/>
              <a:gd name="connsiteY118" fmla="*/ 274164 h 1490373"/>
              <a:gd name="connsiteX119" fmla="*/ 552696 w 1242723"/>
              <a:gd name="connsiteY119" fmla="*/ 292693 h 1490373"/>
              <a:gd name="connsiteX120" fmla="*/ 571224 w 1242723"/>
              <a:gd name="connsiteY120" fmla="*/ 320174 h 1490373"/>
              <a:gd name="connsiteX121" fmla="*/ 788758 w 1242723"/>
              <a:gd name="connsiteY121" fmla="*/ 211347 h 1490373"/>
              <a:gd name="connsiteX122" fmla="*/ 587431 w 1242723"/>
              <a:gd name="connsiteY122" fmla="*/ 344211 h 1490373"/>
              <a:gd name="connsiteX123" fmla="*/ 592096 w 1242723"/>
              <a:gd name="connsiteY123" fmla="*/ 351131 h 1490373"/>
              <a:gd name="connsiteX124" fmla="*/ 602809 w 1242723"/>
              <a:gd name="connsiteY124" fmla="*/ 385642 h 1490373"/>
              <a:gd name="connsiteX125" fmla="*/ 605096 w 1242723"/>
              <a:gd name="connsiteY125" fmla="*/ 408324 h 1490373"/>
              <a:gd name="connsiteX126" fmla="*/ 845388 w 1242723"/>
              <a:gd name="connsiteY126" fmla="*/ 422694 h 1490373"/>
              <a:gd name="connsiteX127" fmla="*/ 605096 w 1242723"/>
              <a:gd name="connsiteY127" fmla="*/ 437064 h 1490373"/>
              <a:gd name="connsiteX128" fmla="*/ 602809 w 1242723"/>
              <a:gd name="connsiteY128" fmla="*/ 459747 h 1490373"/>
              <a:gd name="connsiteX129" fmla="*/ 592096 w 1242723"/>
              <a:gd name="connsiteY129" fmla="*/ 494257 h 1490373"/>
              <a:gd name="connsiteX130" fmla="*/ 587431 w 1242723"/>
              <a:gd name="connsiteY130" fmla="*/ 501178 h 1490373"/>
              <a:gd name="connsiteX131" fmla="*/ 788758 w 1242723"/>
              <a:gd name="connsiteY131" fmla="*/ 634041 h 1490373"/>
              <a:gd name="connsiteX132" fmla="*/ 571224 w 1242723"/>
              <a:gd name="connsiteY132" fmla="*/ 525215 h 1490373"/>
              <a:gd name="connsiteX133" fmla="*/ 552696 w 1242723"/>
              <a:gd name="connsiteY133" fmla="*/ 552696 h 1490373"/>
              <a:gd name="connsiteX134" fmla="*/ 525215 w 1242723"/>
              <a:gd name="connsiteY134" fmla="*/ 571224 h 1490373"/>
              <a:gd name="connsiteX135" fmla="*/ 634041 w 1242723"/>
              <a:gd name="connsiteY135" fmla="*/ 788758 h 1490373"/>
              <a:gd name="connsiteX136" fmla="*/ 501178 w 1242723"/>
              <a:gd name="connsiteY136" fmla="*/ 587431 h 1490373"/>
              <a:gd name="connsiteX137" fmla="*/ 494257 w 1242723"/>
              <a:gd name="connsiteY137" fmla="*/ 592096 h 1490373"/>
              <a:gd name="connsiteX138" fmla="*/ 459747 w 1242723"/>
              <a:gd name="connsiteY138" fmla="*/ 602809 h 1490373"/>
              <a:gd name="connsiteX139" fmla="*/ 437064 w 1242723"/>
              <a:gd name="connsiteY139" fmla="*/ 605096 h 1490373"/>
              <a:gd name="connsiteX140" fmla="*/ 422694 w 1242723"/>
              <a:gd name="connsiteY140" fmla="*/ 845388 h 1490373"/>
              <a:gd name="connsiteX141" fmla="*/ 408324 w 1242723"/>
              <a:gd name="connsiteY141" fmla="*/ 605096 h 1490373"/>
              <a:gd name="connsiteX142" fmla="*/ 385642 w 1242723"/>
              <a:gd name="connsiteY142" fmla="*/ 602809 h 1490373"/>
              <a:gd name="connsiteX143" fmla="*/ 351131 w 1242723"/>
              <a:gd name="connsiteY143" fmla="*/ 592096 h 1490373"/>
              <a:gd name="connsiteX144" fmla="*/ 344211 w 1242723"/>
              <a:gd name="connsiteY144" fmla="*/ 587431 h 1490373"/>
              <a:gd name="connsiteX145" fmla="*/ 211347 w 1242723"/>
              <a:gd name="connsiteY145" fmla="*/ 788758 h 1490373"/>
              <a:gd name="connsiteX146" fmla="*/ 320174 w 1242723"/>
              <a:gd name="connsiteY146" fmla="*/ 571224 h 1490373"/>
              <a:gd name="connsiteX147" fmla="*/ 292693 w 1242723"/>
              <a:gd name="connsiteY147" fmla="*/ 552696 h 1490373"/>
              <a:gd name="connsiteX148" fmla="*/ 274164 w 1242723"/>
              <a:gd name="connsiteY148" fmla="*/ 525215 h 1490373"/>
              <a:gd name="connsiteX149" fmla="*/ 56630 w 1242723"/>
              <a:gd name="connsiteY149" fmla="*/ 634041 h 1490373"/>
              <a:gd name="connsiteX150" fmla="*/ 257958 w 1242723"/>
              <a:gd name="connsiteY150" fmla="*/ 501178 h 1490373"/>
              <a:gd name="connsiteX151" fmla="*/ 253292 w 1242723"/>
              <a:gd name="connsiteY151" fmla="*/ 494257 h 1490373"/>
              <a:gd name="connsiteX152" fmla="*/ 242579 w 1242723"/>
              <a:gd name="connsiteY152" fmla="*/ 459747 h 1490373"/>
              <a:gd name="connsiteX153" fmla="*/ 240293 w 1242723"/>
              <a:gd name="connsiteY153" fmla="*/ 437064 h 1490373"/>
              <a:gd name="connsiteX154" fmla="*/ 0 w 1242723"/>
              <a:gd name="connsiteY154" fmla="*/ 422694 h 1490373"/>
              <a:gd name="connsiteX155" fmla="*/ 240293 w 1242723"/>
              <a:gd name="connsiteY155" fmla="*/ 408324 h 1490373"/>
              <a:gd name="connsiteX156" fmla="*/ 242579 w 1242723"/>
              <a:gd name="connsiteY156" fmla="*/ 385642 h 1490373"/>
              <a:gd name="connsiteX157" fmla="*/ 253292 w 1242723"/>
              <a:gd name="connsiteY157" fmla="*/ 351131 h 1490373"/>
              <a:gd name="connsiteX158" fmla="*/ 257958 w 1242723"/>
              <a:gd name="connsiteY158" fmla="*/ 344211 h 1490373"/>
              <a:gd name="connsiteX159" fmla="*/ 56630 w 1242723"/>
              <a:gd name="connsiteY159" fmla="*/ 211347 h 1490373"/>
              <a:gd name="connsiteX160" fmla="*/ 274164 w 1242723"/>
              <a:gd name="connsiteY160" fmla="*/ 320174 h 1490373"/>
              <a:gd name="connsiteX161" fmla="*/ 292693 w 1242723"/>
              <a:gd name="connsiteY161" fmla="*/ 292693 h 1490373"/>
              <a:gd name="connsiteX162" fmla="*/ 320174 w 1242723"/>
              <a:gd name="connsiteY162" fmla="*/ 274164 h 1490373"/>
              <a:gd name="connsiteX163" fmla="*/ 211347 w 1242723"/>
              <a:gd name="connsiteY163" fmla="*/ 56630 h 1490373"/>
              <a:gd name="connsiteX164" fmla="*/ 344211 w 1242723"/>
              <a:gd name="connsiteY164" fmla="*/ 257958 h 1490373"/>
              <a:gd name="connsiteX165" fmla="*/ 351131 w 1242723"/>
              <a:gd name="connsiteY165" fmla="*/ 253292 h 1490373"/>
              <a:gd name="connsiteX166" fmla="*/ 385642 w 1242723"/>
              <a:gd name="connsiteY166" fmla="*/ 242579 h 1490373"/>
              <a:gd name="connsiteX167" fmla="*/ 408324 w 1242723"/>
              <a:gd name="connsiteY167" fmla="*/ 240293 h 1490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1242723" h="1490373">
                <a:moveTo>
                  <a:pt x="317919" y="1069515"/>
                </a:moveTo>
                <a:lnTo>
                  <a:pt x="324246" y="1189140"/>
                </a:lnTo>
                <a:lnTo>
                  <a:pt x="334232" y="1190278"/>
                </a:lnTo>
                <a:cubicBezTo>
                  <a:pt x="339501" y="1191497"/>
                  <a:pt x="344583" y="1193295"/>
                  <a:pt x="349425" y="1195611"/>
                </a:cubicBezTo>
                <a:lnTo>
                  <a:pt x="352472" y="1197934"/>
                </a:lnTo>
                <a:lnTo>
                  <a:pt x="410965" y="1097707"/>
                </a:lnTo>
                <a:lnTo>
                  <a:pt x="363054" y="1206002"/>
                </a:lnTo>
                <a:lnTo>
                  <a:pt x="375153" y="1215226"/>
                </a:lnTo>
                <a:lnTo>
                  <a:pt x="383310" y="1228907"/>
                </a:lnTo>
                <a:lnTo>
                  <a:pt x="479079" y="1174730"/>
                </a:lnTo>
                <a:lnTo>
                  <a:pt x="390445" y="1240873"/>
                </a:lnTo>
                <a:lnTo>
                  <a:pt x="392498" y="1244318"/>
                </a:lnTo>
                <a:cubicBezTo>
                  <a:pt x="394546" y="1249793"/>
                  <a:pt x="396137" y="1255541"/>
                  <a:pt x="397215" y="1261499"/>
                </a:cubicBezTo>
                <a:lnTo>
                  <a:pt x="398222" y="1272790"/>
                </a:lnTo>
                <a:lnTo>
                  <a:pt x="504010" y="1279944"/>
                </a:lnTo>
                <a:lnTo>
                  <a:pt x="398222" y="1287098"/>
                </a:lnTo>
                <a:lnTo>
                  <a:pt x="397215" y="1298390"/>
                </a:lnTo>
                <a:cubicBezTo>
                  <a:pt x="396137" y="1304348"/>
                  <a:pt x="394546" y="1310095"/>
                  <a:pt x="392498" y="1315570"/>
                </a:cubicBezTo>
                <a:lnTo>
                  <a:pt x="390445" y="1319016"/>
                </a:lnTo>
                <a:lnTo>
                  <a:pt x="479079" y="1385159"/>
                </a:lnTo>
                <a:lnTo>
                  <a:pt x="383310" y="1330982"/>
                </a:lnTo>
                <a:lnTo>
                  <a:pt x="375153" y="1344663"/>
                </a:lnTo>
                <a:lnTo>
                  <a:pt x="363054" y="1353887"/>
                </a:lnTo>
                <a:lnTo>
                  <a:pt x="410965" y="1462181"/>
                </a:lnTo>
                <a:lnTo>
                  <a:pt x="352472" y="1361955"/>
                </a:lnTo>
                <a:lnTo>
                  <a:pt x="349425" y="1364277"/>
                </a:lnTo>
                <a:cubicBezTo>
                  <a:pt x="344583" y="1366593"/>
                  <a:pt x="339501" y="1368391"/>
                  <a:pt x="334232" y="1369611"/>
                </a:cubicBezTo>
                <a:lnTo>
                  <a:pt x="324246" y="1370749"/>
                </a:lnTo>
                <a:lnTo>
                  <a:pt x="317919" y="1490373"/>
                </a:lnTo>
                <a:lnTo>
                  <a:pt x="311593" y="1370749"/>
                </a:lnTo>
                <a:lnTo>
                  <a:pt x="301607" y="1369611"/>
                </a:lnTo>
                <a:cubicBezTo>
                  <a:pt x="296338" y="1368391"/>
                  <a:pt x="291256" y="1366593"/>
                  <a:pt x="286414" y="1364277"/>
                </a:cubicBezTo>
                <a:lnTo>
                  <a:pt x="283367" y="1361955"/>
                </a:lnTo>
                <a:lnTo>
                  <a:pt x="224874" y="1462181"/>
                </a:lnTo>
                <a:lnTo>
                  <a:pt x="272785" y="1353887"/>
                </a:lnTo>
                <a:lnTo>
                  <a:pt x="260686" y="1344663"/>
                </a:lnTo>
                <a:lnTo>
                  <a:pt x="252529" y="1330982"/>
                </a:lnTo>
                <a:lnTo>
                  <a:pt x="156760" y="1385159"/>
                </a:lnTo>
                <a:lnTo>
                  <a:pt x="245394" y="1319016"/>
                </a:lnTo>
                <a:lnTo>
                  <a:pt x="243340" y="1315570"/>
                </a:lnTo>
                <a:cubicBezTo>
                  <a:pt x="241292" y="1310095"/>
                  <a:pt x="239702" y="1304348"/>
                  <a:pt x="238624" y="1298390"/>
                </a:cubicBezTo>
                <a:lnTo>
                  <a:pt x="237617" y="1287098"/>
                </a:lnTo>
                <a:lnTo>
                  <a:pt x="131828" y="1279944"/>
                </a:lnTo>
                <a:lnTo>
                  <a:pt x="237617" y="1272790"/>
                </a:lnTo>
                <a:lnTo>
                  <a:pt x="238624" y="1261499"/>
                </a:lnTo>
                <a:cubicBezTo>
                  <a:pt x="239702" y="1255541"/>
                  <a:pt x="241292" y="1249793"/>
                  <a:pt x="243340" y="1244318"/>
                </a:cubicBezTo>
                <a:lnTo>
                  <a:pt x="245394" y="1240873"/>
                </a:lnTo>
                <a:lnTo>
                  <a:pt x="156760" y="1174730"/>
                </a:lnTo>
                <a:lnTo>
                  <a:pt x="252529" y="1228907"/>
                </a:lnTo>
                <a:lnTo>
                  <a:pt x="260686" y="1215226"/>
                </a:lnTo>
                <a:lnTo>
                  <a:pt x="272785" y="1206002"/>
                </a:lnTo>
                <a:lnTo>
                  <a:pt x="224874" y="1097707"/>
                </a:lnTo>
                <a:lnTo>
                  <a:pt x="283367" y="1197934"/>
                </a:lnTo>
                <a:lnTo>
                  <a:pt x="286414" y="1195611"/>
                </a:lnTo>
                <a:cubicBezTo>
                  <a:pt x="291256" y="1193295"/>
                  <a:pt x="296338" y="1191497"/>
                  <a:pt x="301607" y="1190278"/>
                </a:cubicBezTo>
                <a:lnTo>
                  <a:pt x="311593" y="1189140"/>
                </a:lnTo>
                <a:close/>
                <a:moveTo>
                  <a:pt x="956094" y="755190"/>
                </a:moveTo>
                <a:lnTo>
                  <a:pt x="965839" y="918133"/>
                </a:lnTo>
                <a:lnTo>
                  <a:pt x="981220" y="919683"/>
                </a:lnTo>
                <a:cubicBezTo>
                  <a:pt x="989335" y="921343"/>
                  <a:pt x="997163" y="923793"/>
                  <a:pt x="1004621" y="926947"/>
                </a:cubicBezTo>
                <a:lnTo>
                  <a:pt x="1009314" y="930111"/>
                </a:lnTo>
                <a:lnTo>
                  <a:pt x="1099409" y="793591"/>
                </a:lnTo>
                <a:lnTo>
                  <a:pt x="1025614" y="941100"/>
                </a:lnTo>
                <a:lnTo>
                  <a:pt x="1044249" y="953665"/>
                </a:lnTo>
                <a:lnTo>
                  <a:pt x="1056812" y="972300"/>
                </a:lnTo>
                <a:lnTo>
                  <a:pt x="1204322" y="898504"/>
                </a:lnTo>
                <a:lnTo>
                  <a:pt x="1067802" y="988599"/>
                </a:lnTo>
                <a:lnTo>
                  <a:pt x="1070966" y="993292"/>
                </a:lnTo>
                <a:cubicBezTo>
                  <a:pt x="1074120" y="1000750"/>
                  <a:pt x="1076570" y="1008578"/>
                  <a:pt x="1078230" y="1016694"/>
                </a:cubicBezTo>
                <a:lnTo>
                  <a:pt x="1079781" y="1032074"/>
                </a:lnTo>
                <a:lnTo>
                  <a:pt x="1242723" y="1041819"/>
                </a:lnTo>
                <a:lnTo>
                  <a:pt x="1079781" y="1051563"/>
                </a:lnTo>
                <a:lnTo>
                  <a:pt x="1078230" y="1066944"/>
                </a:lnTo>
                <a:cubicBezTo>
                  <a:pt x="1076570" y="1075060"/>
                  <a:pt x="1074120" y="1082888"/>
                  <a:pt x="1070966" y="1090346"/>
                </a:cubicBezTo>
                <a:lnTo>
                  <a:pt x="1067802" y="1095039"/>
                </a:lnTo>
                <a:lnTo>
                  <a:pt x="1204322" y="1185134"/>
                </a:lnTo>
                <a:lnTo>
                  <a:pt x="1056812" y="1111339"/>
                </a:lnTo>
                <a:lnTo>
                  <a:pt x="1044249" y="1129974"/>
                </a:lnTo>
                <a:lnTo>
                  <a:pt x="1025614" y="1142537"/>
                </a:lnTo>
                <a:lnTo>
                  <a:pt x="1099409" y="1290047"/>
                </a:lnTo>
                <a:lnTo>
                  <a:pt x="1009314" y="1153527"/>
                </a:lnTo>
                <a:lnTo>
                  <a:pt x="1004621" y="1156691"/>
                </a:lnTo>
                <a:cubicBezTo>
                  <a:pt x="997163" y="1159845"/>
                  <a:pt x="989335" y="1162295"/>
                  <a:pt x="981220" y="1163955"/>
                </a:cubicBezTo>
                <a:lnTo>
                  <a:pt x="965839" y="1165506"/>
                </a:lnTo>
                <a:lnTo>
                  <a:pt x="956094" y="1328448"/>
                </a:lnTo>
                <a:lnTo>
                  <a:pt x="946350" y="1165506"/>
                </a:lnTo>
                <a:lnTo>
                  <a:pt x="930969" y="1163955"/>
                </a:lnTo>
                <a:cubicBezTo>
                  <a:pt x="922854" y="1162295"/>
                  <a:pt x="915025" y="1159845"/>
                  <a:pt x="907567" y="1156691"/>
                </a:cubicBezTo>
                <a:lnTo>
                  <a:pt x="902875" y="1153527"/>
                </a:lnTo>
                <a:lnTo>
                  <a:pt x="812780" y="1290047"/>
                </a:lnTo>
                <a:lnTo>
                  <a:pt x="886575" y="1142537"/>
                </a:lnTo>
                <a:lnTo>
                  <a:pt x="867941" y="1129974"/>
                </a:lnTo>
                <a:lnTo>
                  <a:pt x="855376" y="1111339"/>
                </a:lnTo>
                <a:lnTo>
                  <a:pt x="707866" y="1185134"/>
                </a:lnTo>
                <a:lnTo>
                  <a:pt x="844387" y="1095039"/>
                </a:lnTo>
                <a:lnTo>
                  <a:pt x="841223" y="1090346"/>
                </a:lnTo>
                <a:cubicBezTo>
                  <a:pt x="838068" y="1082888"/>
                  <a:pt x="835619" y="1075060"/>
                  <a:pt x="833958" y="1066944"/>
                </a:cubicBezTo>
                <a:lnTo>
                  <a:pt x="832408" y="1051563"/>
                </a:lnTo>
                <a:lnTo>
                  <a:pt x="669465" y="1041819"/>
                </a:lnTo>
                <a:lnTo>
                  <a:pt x="832408" y="1032074"/>
                </a:lnTo>
                <a:lnTo>
                  <a:pt x="833958" y="1016694"/>
                </a:lnTo>
                <a:cubicBezTo>
                  <a:pt x="835619" y="1008578"/>
                  <a:pt x="838068" y="1000750"/>
                  <a:pt x="841223" y="993292"/>
                </a:cubicBezTo>
                <a:lnTo>
                  <a:pt x="844387" y="988599"/>
                </a:lnTo>
                <a:lnTo>
                  <a:pt x="707866" y="898504"/>
                </a:lnTo>
                <a:lnTo>
                  <a:pt x="855376" y="972300"/>
                </a:lnTo>
                <a:lnTo>
                  <a:pt x="867941" y="953665"/>
                </a:lnTo>
                <a:lnTo>
                  <a:pt x="886575" y="941100"/>
                </a:lnTo>
                <a:lnTo>
                  <a:pt x="812780" y="793591"/>
                </a:lnTo>
                <a:lnTo>
                  <a:pt x="902875" y="930111"/>
                </a:lnTo>
                <a:lnTo>
                  <a:pt x="907567" y="926947"/>
                </a:lnTo>
                <a:cubicBezTo>
                  <a:pt x="915025" y="923793"/>
                  <a:pt x="922854" y="921343"/>
                  <a:pt x="930969" y="919683"/>
                </a:cubicBezTo>
                <a:lnTo>
                  <a:pt x="946350" y="918133"/>
                </a:lnTo>
                <a:close/>
                <a:moveTo>
                  <a:pt x="422694" y="0"/>
                </a:moveTo>
                <a:lnTo>
                  <a:pt x="437064" y="240293"/>
                </a:lnTo>
                <a:lnTo>
                  <a:pt x="459747" y="242579"/>
                </a:lnTo>
                <a:cubicBezTo>
                  <a:pt x="471715" y="245028"/>
                  <a:pt x="483259" y="248640"/>
                  <a:pt x="494257" y="253292"/>
                </a:cubicBezTo>
                <a:lnTo>
                  <a:pt x="501178" y="257958"/>
                </a:lnTo>
                <a:lnTo>
                  <a:pt x="634041" y="56630"/>
                </a:lnTo>
                <a:lnTo>
                  <a:pt x="525215" y="274164"/>
                </a:lnTo>
                <a:lnTo>
                  <a:pt x="552696" y="292693"/>
                </a:lnTo>
                <a:lnTo>
                  <a:pt x="571224" y="320174"/>
                </a:lnTo>
                <a:lnTo>
                  <a:pt x="788758" y="211347"/>
                </a:lnTo>
                <a:lnTo>
                  <a:pt x="587431" y="344211"/>
                </a:lnTo>
                <a:lnTo>
                  <a:pt x="592096" y="351131"/>
                </a:lnTo>
                <a:cubicBezTo>
                  <a:pt x="596748" y="362129"/>
                  <a:pt x="600360" y="373674"/>
                  <a:pt x="602809" y="385642"/>
                </a:cubicBezTo>
                <a:lnTo>
                  <a:pt x="605096" y="408324"/>
                </a:lnTo>
                <a:lnTo>
                  <a:pt x="845388" y="422694"/>
                </a:lnTo>
                <a:lnTo>
                  <a:pt x="605096" y="437064"/>
                </a:lnTo>
                <a:lnTo>
                  <a:pt x="602809" y="459747"/>
                </a:lnTo>
                <a:cubicBezTo>
                  <a:pt x="600360" y="471715"/>
                  <a:pt x="596748" y="483259"/>
                  <a:pt x="592096" y="494257"/>
                </a:cubicBezTo>
                <a:lnTo>
                  <a:pt x="587431" y="501178"/>
                </a:lnTo>
                <a:lnTo>
                  <a:pt x="788758" y="634041"/>
                </a:lnTo>
                <a:lnTo>
                  <a:pt x="571224" y="525215"/>
                </a:lnTo>
                <a:lnTo>
                  <a:pt x="552696" y="552696"/>
                </a:lnTo>
                <a:lnTo>
                  <a:pt x="525215" y="571224"/>
                </a:lnTo>
                <a:lnTo>
                  <a:pt x="634041" y="788758"/>
                </a:lnTo>
                <a:lnTo>
                  <a:pt x="501178" y="587431"/>
                </a:lnTo>
                <a:lnTo>
                  <a:pt x="494257" y="592096"/>
                </a:lnTo>
                <a:cubicBezTo>
                  <a:pt x="483259" y="596748"/>
                  <a:pt x="471715" y="600360"/>
                  <a:pt x="459747" y="602809"/>
                </a:cubicBezTo>
                <a:lnTo>
                  <a:pt x="437064" y="605096"/>
                </a:lnTo>
                <a:lnTo>
                  <a:pt x="422694" y="845388"/>
                </a:lnTo>
                <a:lnTo>
                  <a:pt x="408324" y="605096"/>
                </a:lnTo>
                <a:lnTo>
                  <a:pt x="385642" y="602809"/>
                </a:lnTo>
                <a:cubicBezTo>
                  <a:pt x="373674" y="600360"/>
                  <a:pt x="362129" y="596748"/>
                  <a:pt x="351131" y="592096"/>
                </a:cubicBezTo>
                <a:lnTo>
                  <a:pt x="344211" y="587431"/>
                </a:lnTo>
                <a:lnTo>
                  <a:pt x="211347" y="788758"/>
                </a:lnTo>
                <a:lnTo>
                  <a:pt x="320174" y="571224"/>
                </a:lnTo>
                <a:lnTo>
                  <a:pt x="292693" y="552696"/>
                </a:lnTo>
                <a:lnTo>
                  <a:pt x="274164" y="525215"/>
                </a:lnTo>
                <a:lnTo>
                  <a:pt x="56630" y="634041"/>
                </a:lnTo>
                <a:lnTo>
                  <a:pt x="257958" y="501178"/>
                </a:lnTo>
                <a:lnTo>
                  <a:pt x="253292" y="494257"/>
                </a:lnTo>
                <a:cubicBezTo>
                  <a:pt x="248640" y="483259"/>
                  <a:pt x="245028" y="471715"/>
                  <a:pt x="242579" y="459747"/>
                </a:cubicBezTo>
                <a:lnTo>
                  <a:pt x="240293" y="437064"/>
                </a:lnTo>
                <a:lnTo>
                  <a:pt x="0" y="422694"/>
                </a:lnTo>
                <a:lnTo>
                  <a:pt x="240293" y="408324"/>
                </a:lnTo>
                <a:lnTo>
                  <a:pt x="242579" y="385642"/>
                </a:lnTo>
                <a:cubicBezTo>
                  <a:pt x="245028" y="373674"/>
                  <a:pt x="248640" y="362129"/>
                  <a:pt x="253292" y="351131"/>
                </a:cubicBezTo>
                <a:lnTo>
                  <a:pt x="257958" y="344211"/>
                </a:lnTo>
                <a:lnTo>
                  <a:pt x="56630" y="211347"/>
                </a:lnTo>
                <a:lnTo>
                  <a:pt x="274164" y="320174"/>
                </a:lnTo>
                <a:lnTo>
                  <a:pt x="292693" y="292693"/>
                </a:lnTo>
                <a:lnTo>
                  <a:pt x="320174" y="274164"/>
                </a:lnTo>
                <a:lnTo>
                  <a:pt x="211347" y="56630"/>
                </a:lnTo>
                <a:lnTo>
                  <a:pt x="344211" y="257958"/>
                </a:lnTo>
                <a:lnTo>
                  <a:pt x="351131" y="253292"/>
                </a:lnTo>
                <a:cubicBezTo>
                  <a:pt x="362129" y="248640"/>
                  <a:pt x="373674" y="245028"/>
                  <a:pt x="385642" y="242579"/>
                </a:cubicBezTo>
                <a:lnTo>
                  <a:pt x="408324" y="240293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7" name="フリーフォーム: 図形 226">
            <a:extLst>
              <a:ext uri="{FF2B5EF4-FFF2-40B4-BE49-F238E27FC236}">
                <a16:creationId xmlns:a16="http://schemas.microsoft.com/office/drawing/2014/main" id="{D91A0067-84AF-42DE-81D3-E45C6EA3B2FF}"/>
              </a:ext>
            </a:extLst>
          </p:cNvPr>
          <p:cNvSpPr/>
          <p:nvPr/>
        </p:nvSpPr>
        <p:spPr>
          <a:xfrm>
            <a:off x="7228792" y="4861197"/>
            <a:ext cx="1413846" cy="980017"/>
          </a:xfrm>
          <a:custGeom>
            <a:avLst/>
            <a:gdLst>
              <a:gd name="connsiteX0" fmla="*/ 1698530 w 2268316"/>
              <a:gd name="connsiteY0" fmla="*/ 1000125 h 1572298"/>
              <a:gd name="connsiteX1" fmla="*/ 1712370 w 2268316"/>
              <a:gd name="connsiteY1" fmla="*/ 1189408 h 1572298"/>
              <a:gd name="connsiteX2" fmla="*/ 1722123 w 2268316"/>
              <a:gd name="connsiteY2" fmla="*/ 1194096 h 1572298"/>
              <a:gd name="connsiteX3" fmla="*/ 1737411 w 2268316"/>
              <a:gd name="connsiteY3" fmla="*/ 1212662 h 1572298"/>
              <a:gd name="connsiteX4" fmla="*/ 1737991 w 2268316"/>
              <a:gd name="connsiteY4" fmla="*/ 1215531 h 1572298"/>
              <a:gd name="connsiteX5" fmla="*/ 2045523 w 2268316"/>
              <a:gd name="connsiteY5" fmla="*/ 1231325 h 1572298"/>
              <a:gd name="connsiteX6" fmla="*/ 1736269 w 2268316"/>
              <a:gd name="connsiteY6" fmla="*/ 1247206 h 1572298"/>
              <a:gd name="connsiteX7" fmla="*/ 1728368 w 2268316"/>
              <a:gd name="connsiteY7" fmla="*/ 1258925 h 1572298"/>
              <a:gd name="connsiteX8" fmla="*/ 1714955 w 2268316"/>
              <a:gd name="connsiteY8" fmla="*/ 1267969 h 1572298"/>
              <a:gd name="connsiteX9" fmla="*/ 1712722 w 2268316"/>
              <a:gd name="connsiteY9" fmla="*/ 1268420 h 1572298"/>
              <a:gd name="connsiteX10" fmla="*/ 1698530 w 2268316"/>
              <a:gd name="connsiteY10" fmla="*/ 1462525 h 1572298"/>
              <a:gd name="connsiteX11" fmla="*/ 1684338 w 2268316"/>
              <a:gd name="connsiteY11" fmla="*/ 1268420 h 1572298"/>
              <a:gd name="connsiteX12" fmla="*/ 1682105 w 2268316"/>
              <a:gd name="connsiteY12" fmla="*/ 1267969 h 1572298"/>
              <a:gd name="connsiteX13" fmla="*/ 1668692 w 2268316"/>
              <a:gd name="connsiteY13" fmla="*/ 1258925 h 1572298"/>
              <a:gd name="connsiteX14" fmla="*/ 1660714 w 2268316"/>
              <a:gd name="connsiteY14" fmla="*/ 1247093 h 1572298"/>
              <a:gd name="connsiteX15" fmla="*/ 1353669 w 2268316"/>
              <a:gd name="connsiteY15" fmla="*/ 1231325 h 1572298"/>
              <a:gd name="connsiteX16" fmla="*/ 1659047 w 2268316"/>
              <a:gd name="connsiteY16" fmla="*/ 1215642 h 1572298"/>
              <a:gd name="connsiteX17" fmla="*/ 1659648 w 2268316"/>
              <a:gd name="connsiteY17" fmla="*/ 1212662 h 1572298"/>
              <a:gd name="connsiteX18" fmla="*/ 1674937 w 2268316"/>
              <a:gd name="connsiteY18" fmla="*/ 1194096 h 1572298"/>
              <a:gd name="connsiteX19" fmla="*/ 1684691 w 2268316"/>
              <a:gd name="connsiteY19" fmla="*/ 1189407 h 1572298"/>
              <a:gd name="connsiteX20" fmla="*/ 500499 w 2268316"/>
              <a:gd name="connsiteY20" fmla="*/ 900348 h 1572298"/>
              <a:gd name="connsiteX21" fmla="*/ 520584 w 2268316"/>
              <a:gd name="connsiteY21" fmla="*/ 1175410 h 1572298"/>
              <a:gd name="connsiteX22" fmla="*/ 534738 w 2268316"/>
              <a:gd name="connsiteY22" fmla="*/ 1182223 h 1572298"/>
              <a:gd name="connsiteX23" fmla="*/ 556927 w 2268316"/>
              <a:gd name="connsiteY23" fmla="*/ 1209202 h 1572298"/>
              <a:gd name="connsiteX24" fmla="*/ 557768 w 2268316"/>
              <a:gd name="connsiteY24" fmla="*/ 1213372 h 1572298"/>
              <a:gd name="connsiteX25" fmla="*/ 1004090 w 2268316"/>
              <a:gd name="connsiteY25" fmla="*/ 1236323 h 1572298"/>
              <a:gd name="connsiteX26" fmla="*/ 555269 w 2268316"/>
              <a:gd name="connsiteY26" fmla="*/ 1259402 h 1572298"/>
              <a:gd name="connsiteX27" fmla="*/ 543802 w 2268316"/>
              <a:gd name="connsiteY27" fmla="*/ 1276431 h 1572298"/>
              <a:gd name="connsiteX28" fmla="*/ 524336 w 2268316"/>
              <a:gd name="connsiteY28" fmla="*/ 1289573 h 1572298"/>
              <a:gd name="connsiteX29" fmla="*/ 521096 w 2268316"/>
              <a:gd name="connsiteY29" fmla="*/ 1290228 h 1572298"/>
              <a:gd name="connsiteX30" fmla="*/ 500499 w 2268316"/>
              <a:gd name="connsiteY30" fmla="*/ 1572298 h 1572298"/>
              <a:gd name="connsiteX31" fmla="*/ 479901 w 2268316"/>
              <a:gd name="connsiteY31" fmla="*/ 1290228 h 1572298"/>
              <a:gd name="connsiteX32" fmla="*/ 476660 w 2268316"/>
              <a:gd name="connsiteY32" fmla="*/ 1289573 h 1572298"/>
              <a:gd name="connsiteX33" fmla="*/ 457194 w 2268316"/>
              <a:gd name="connsiteY33" fmla="*/ 1276431 h 1572298"/>
              <a:gd name="connsiteX34" fmla="*/ 445616 w 2268316"/>
              <a:gd name="connsiteY34" fmla="*/ 1259237 h 1572298"/>
              <a:gd name="connsiteX35" fmla="*/ 0 w 2268316"/>
              <a:gd name="connsiteY35" fmla="*/ 1236323 h 1572298"/>
              <a:gd name="connsiteX36" fmla="*/ 443196 w 2268316"/>
              <a:gd name="connsiteY36" fmla="*/ 1213533 h 1572298"/>
              <a:gd name="connsiteX37" fmla="*/ 444069 w 2268316"/>
              <a:gd name="connsiteY37" fmla="*/ 1209202 h 1572298"/>
              <a:gd name="connsiteX38" fmla="*/ 466257 w 2268316"/>
              <a:gd name="connsiteY38" fmla="*/ 1182223 h 1572298"/>
              <a:gd name="connsiteX39" fmla="*/ 480413 w 2268316"/>
              <a:gd name="connsiteY39" fmla="*/ 1175409 h 1572298"/>
              <a:gd name="connsiteX40" fmla="*/ 906773 w 2268316"/>
              <a:gd name="connsiteY40" fmla="*/ 210230 h 1572298"/>
              <a:gd name="connsiteX41" fmla="*/ 935966 w 2268316"/>
              <a:gd name="connsiteY41" fmla="*/ 609504 h 1572298"/>
              <a:gd name="connsiteX42" fmla="*/ 956539 w 2268316"/>
              <a:gd name="connsiteY42" fmla="*/ 619394 h 1572298"/>
              <a:gd name="connsiteX43" fmla="*/ 988789 w 2268316"/>
              <a:gd name="connsiteY43" fmla="*/ 658557 h 1572298"/>
              <a:gd name="connsiteX44" fmla="*/ 990011 w 2268316"/>
              <a:gd name="connsiteY44" fmla="*/ 664609 h 1572298"/>
              <a:gd name="connsiteX45" fmla="*/ 1638722 w 2268316"/>
              <a:gd name="connsiteY45" fmla="*/ 697924 h 1572298"/>
              <a:gd name="connsiteX46" fmla="*/ 986380 w 2268316"/>
              <a:gd name="connsiteY46" fmla="*/ 731425 h 1572298"/>
              <a:gd name="connsiteX47" fmla="*/ 969713 w 2268316"/>
              <a:gd name="connsiteY47" fmla="*/ 756145 h 1572298"/>
              <a:gd name="connsiteX48" fmla="*/ 941419 w 2268316"/>
              <a:gd name="connsiteY48" fmla="*/ 775221 h 1572298"/>
              <a:gd name="connsiteX49" fmla="*/ 936710 w 2268316"/>
              <a:gd name="connsiteY49" fmla="*/ 776172 h 1572298"/>
              <a:gd name="connsiteX50" fmla="*/ 906773 w 2268316"/>
              <a:gd name="connsiteY50" fmla="*/ 1185620 h 1572298"/>
              <a:gd name="connsiteX51" fmla="*/ 876836 w 2268316"/>
              <a:gd name="connsiteY51" fmla="*/ 776172 h 1572298"/>
              <a:gd name="connsiteX52" fmla="*/ 872125 w 2268316"/>
              <a:gd name="connsiteY52" fmla="*/ 775221 h 1572298"/>
              <a:gd name="connsiteX53" fmla="*/ 843831 w 2268316"/>
              <a:gd name="connsiteY53" fmla="*/ 756145 h 1572298"/>
              <a:gd name="connsiteX54" fmla="*/ 827003 w 2268316"/>
              <a:gd name="connsiteY54" fmla="*/ 731186 h 1572298"/>
              <a:gd name="connsiteX55" fmla="*/ 179320 w 2268316"/>
              <a:gd name="connsiteY55" fmla="*/ 697924 h 1572298"/>
              <a:gd name="connsiteX56" fmla="*/ 823486 w 2268316"/>
              <a:gd name="connsiteY56" fmla="*/ 664843 h 1572298"/>
              <a:gd name="connsiteX57" fmla="*/ 824755 w 2268316"/>
              <a:gd name="connsiteY57" fmla="*/ 658557 h 1572298"/>
              <a:gd name="connsiteX58" fmla="*/ 857005 w 2268316"/>
              <a:gd name="connsiteY58" fmla="*/ 619394 h 1572298"/>
              <a:gd name="connsiteX59" fmla="*/ 877580 w 2268316"/>
              <a:gd name="connsiteY59" fmla="*/ 609503 h 1572298"/>
              <a:gd name="connsiteX60" fmla="*/ 1737654 w 2268316"/>
              <a:gd name="connsiteY60" fmla="*/ 189846 h 1572298"/>
              <a:gd name="connsiteX61" fmla="*/ 1758819 w 2268316"/>
              <a:gd name="connsiteY61" fmla="*/ 479693 h 1572298"/>
              <a:gd name="connsiteX62" fmla="*/ 1773735 w 2268316"/>
              <a:gd name="connsiteY62" fmla="*/ 486873 h 1572298"/>
              <a:gd name="connsiteX63" fmla="*/ 1797116 w 2268316"/>
              <a:gd name="connsiteY63" fmla="*/ 515303 h 1572298"/>
              <a:gd name="connsiteX64" fmla="*/ 1798002 w 2268316"/>
              <a:gd name="connsiteY64" fmla="*/ 519696 h 1572298"/>
              <a:gd name="connsiteX65" fmla="*/ 2268316 w 2268316"/>
              <a:gd name="connsiteY65" fmla="*/ 543880 h 1572298"/>
              <a:gd name="connsiteX66" fmla="*/ 1795369 w 2268316"/>
              <a:gd name="connsiteY66" fmla="*/ 568200 h 1572298"/>
              <a:gd name="connsiteX67" fmla="*/ 1783286 w 2268316"/>
              <a:gd name="connsiteY67" fmla="*/ 586145 h 1572298"/>
              <a:gd name="connsiteX68" fmla="*/ 1762773 w 2268316"/>
              <a:gd name="connsiteY68" fmla="*/ 599993 h 1572298"/>
              <a:gd name="connsiteX69" fmla="*/ 1759359 w 2268316"/>
              <a:gd name="connsiteY69" fmla="*/ 600683 h 1572298"/>
              <a:gd name="connsiteX70" fmla="*/ 1737654 w 2268316"/>
              <a:gd name="connsiteY70" fmla="*/ 897916 h 1572298"/>
              <a:gd name="connsiteX71" fmla="*/ 1715950 w 2268316"/>
              <a:gd name="connsiteY71" fmla="*/ 600683 h 1572298"/>
              <a:gd name="connsiteX72" fmla="*/ 1712534 w 2268316"/>
              <a:gd name="connsiteY72" fmla="*/ 599993 h 1572298"/>
              <a:gd name="connsiteX73" fmla="*/ 1692021 w 2268316"/>
              <a:gd name="connsiteY73" fmla="*/ 586145 h 1572298"/>
              <a:gd name="connsiteX74" fmla="*/ 1679821 w 2268316"/>
              <a:gd name="connsiteY74" fmla="*/ 568026 h 1572298"/>
              <a:gd name="connsiteX75" fmla="*/ 1210252 w 2268316"/>
              <a:gd name="connsiteY75" fmla="*/ 543880 h 1572298"/>
              <a:gd name="connsiteX76" fmla="*/ 1677271 w 2268316"/>
              <a:gd name="connsiteY76" fmla="*/ 519866 h 1572298"/>
              <a:gd name="connsiteX77" fmla="*/ 1678191 w 2268316"/>
              <a:gd name="connsiteY77" fmla="*/ 515303 h 1572298"/>
              <a:gd name="connsiteX78" fmla="*/ 1701573 w 2268316"/>
              <a:gd name="connsiteY78" fmla="*/ 486873 h 1572298"/>
              <a:gd name="connsiteX79" fmla="*/ 1716489 w 2268316"/>
              <a:gd name="connsiteY79" fmla="*/ 479692 h 1572298"/>
              <a:gd name="connsiteX80" fmla="*/ 365031 w 2268316"/>
              <a:gd name="connsiteY80" fmla="*/ 0 h 1572298"/>
              <a:gd name="connsiteX81" fmla="*/ 378870 w 2268316"/>
              <a:gd name="connsiteY81" fmla="*/ 189283 h 1572298"/>
              <a:gd name="connsiteX82" fmla="*/ 388623 w 2268316"/>
              <a:gd name="connsiteY82" fmla="*/ 193971 h 1572298"/>
              <a:gd name="connsiteX83" fmla="*/ 403912 w 2268316"/>
              <a:gd name="connsiteY83" fmla="*/ 212537 h 1572298"/>
              <a:gd name="connsiteX84" fmla="*/ 404491 w 2268316"/>
              <a:gd name="connsiteY84" fmla="*/ 215406 h 1572298"/>
              <a:gd name="connsiteX85" fmla="*/ 712023 w 2268316"/>
              <a:gd name="connsiteY85" fmla="*/ 231200 h 1572298"/>
              <a:gd name="connsiteX86" fmla="*/ 402770 w 2268316"/>
              <a:gd name="connsiteY86" fmla="*/ 247081 h 1572298"/>
              <a:gd name="connsiteX87" fmla="*/ 394868 w 2268316"/>
              <a:gd name="connsiteY87" fmla="*/ 258800 h 1572298"/>
              <a:gd name="connsiteX88" fmla="*/ 381455 w 2268316"/>
              <a:gd name="connsiteY88" fmla="*/ 267844 h 1572298"/>
              <a:gd name="connsiteX89" fmla="*/ 379223 w 2268316"/>
              <a:gd name="connsiteY89" fmla="*/ 268294 h 1572298"/>
              <a:gd name="connsiteX90" fmla="*/ 365031 w 2268316"/>
              <a:gd name="connsiteY90" fmla="*/ 462400 h 1572298"/>
              <a:gd name="connsiteX91" fmla="*/ 350838 w 2268316"/>
              <a:gd name="connsiteY91" fmla="*/ 268294 h 1572298"/>
              <a:gd name="connsiteX92" fmla="*/ 348605 w 2268316"/>
              <a:gd name="connsiteY92" fmla="*/ 267844 h 1572298"/>
              <a:gd name="connsiteX93" fmla="*/ 335192 w 2268316"/>
              <a:gd name="connsiteY93" fmla="*/ 258800 h 1572298"/>
              <a:gd name="connsiteX94" fmla="*/ 327214 w 2268316"/>
              <a:gd name="connsiteY94" fmla="*/ 246968 h 1572298"/>
              <a:gd name="connsiteX95" fmla="*/ 20169 w 2268316"/>
              <a:gd name="connsiteY95" fmla="*/ 231200 h 1572298"/>
              <a:gd name="connsiteX96" fmla="*/ 325547 w 2268316"/>
              <a:gd name="connsiteY96" fmla="*/ 215517 h 1572298"/>
              <a:gd name="connsiteX97" fmla="*/ 326149 w 2268316"/>
              <a:gd name="connsiteY97" fmla="*/ 212537 h 1572298"/>
              <a:gd name="connsiteX98" fmla="*/ 341437 w 2268316"/>
              <a:gd name="connsiteY98" fmla="*/ 193971 h 1572298"/>
              <a:gd name="connsiteX99" fmla="*/ 351191 w 2268316"/>
              <a:gd name="connsiteY99" fmla="*/ 189282 h 157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2268316" h="1572298">
                <a:moveTo>
                  <a:pt x="1698530" y="1000125"/>
                </a:moveTo>
                <a:lnTo>
                  <a:pt x="1712370" y="1189408"/>
                </a:lnTo>
                <a:lnTo>
                  <a:pt x="1722123" y="1194096"/>
                </a:lnTo>
                <a:cubicBezTo>
                  <a:pt x="1728858" y="1198646"/>
                  <a:pt x="1734209" y="1205089"/>
                  <a:pt x="1737411" y="1212662"/>
                </a:cubicBezTo>
                <a:lnTo>
                  <a:pt x="1737991" y="1215531"/>
                </a:lnTo>
                <a:lnTo>
                  <a:pt x="2045523" y="1231325"/>
                </a:lnTo>
                <a:lnTo>
                  <a:pt x="1736269" y="1247206"/>
                </a:lnTo>
                <a:lnTo>
                  <a:pt x="1728368" y="1258925"/>
                </a:lnTo>
                <a:cubicBezTo>
                  <a:pt x="1724550" y="1262744"/>
                  <a:pt x="1720004" y="1265834"/>
                  <a:pt x="1714955" y="1267969"/>
                </a:cubicBezTo>
                <a:lnTo>
                  <a:pt x="1712722" y="1268420"/>
                </a:lnTo>
                <a:lnTo>
                  <a:pt x="1698530" y="1462525"/>
                </a:lnTo>
                <a:lnTo>
                  <a:pt x="1684338" y="1268420"/>
                </a:lnTo>
                <a:lnTo>
                  <a:pt x="1682105" y="1267969"/>
                </a:lnTo>
                <a:cubicBezTo>
                  <a:pt x="1677056" y="1265834"/>
                  <a:pt x="1672510" y="1262744"/>
                  <a:pt x="1668692" y="1258925"/>
                </a:cubicBezTo>
                <a:lnTo>
                  <a:pt x="1660714" y="1247093"/>
                </a:lnTo>
                <a:lnTo>
                  <a:pt x="1353669" y="1231325"/>
                </a:lnTo>
                <a:lnTo>
                  <a:pt x="1659047" y="1215642"/>
                </a:lnTo>
                <a:lnTo>
                  <a:pt x="1659648" y="1212662"/>
                </a:lnTo>
                <a:cubicBezTo>
                  <a:pt x="1662852" y="1205089"/>
                  <a:pt x="1668202" y="1198646"/>
                  <a:pt x="1674937" y="1194096"/>
                </a:cubicBezTo>
                <a:lnTo>
                  <a:pt x="1684691" y="1189407"/>
                </a:lnTo>
                <a:close/>
                <a:moveTo>
                  <a:pt x="500499" y="900348"/>
                </a:moveTo>
                <a:lnTo>
                  <a:pt x="520584" y="1175410"/>
                </a:lnTo>
                <a:lnTo>
                  <a:pt x="534738" y="1182223"/>
                </a:lnTo>
                <a:cubicBezTo>
                  <a:pt x="544513" y="1188835"/>
                  <a:pt x="552279" y="1198198"/>
                  <a:pt x="556927" y="1209202"/>
                </a:cubicBezTo>
                <a:lnTo>
                  <a:pt x="557768" y="1213372"/>
                </a:lnTo>
                <a:lnTo>
                  <a:pt x="1004090" y="1236323"/>
                </a:lnTo>
                <a:lnTo>
                  <a:pt x="555269" y="1259402"/>
                </a:lnTo>
                <a:lnTo>
                  <a:pt x="543802" y="1276431"/>
                </a:lnTo>
                <a:cubicBezTo>
                  <a:pt x="538261" y="1281980"/>
                  <a:pt x="531663" y="1286470"/>
                  <a:pt x="524336" y="1289573"/>
                </a:cubicBezTo>
                <a:lnTo>
                  <a:pt x="521096" y="1290228"/>
                </a:lnTo>
                <a:lnTo>
                  <a:pt x="500499" y="1572298"/>
                </a:lnTo>
                <a:lnTo>
                  <a:pt x="479901" y="1290228"/>
                </a:lnTo>
                <a:lnTo>
                  <a:pt x="476660" y="1289573"/>
                </a:lnTo>
                <a:cubicBezTo>
                  <a:pt x="469333" y="1286470"/>
                  <a:pt x="462735" y="1281980"/>
                  <a:pt x="457194" y="1276431"/>
                </a:cubicBezTo>
                <a:lnTo>
                  <a:pt x="445616" y="1259237"/>
                </a:lnTo>
                <a:lnTo>
                  <a:pt x="0" y="1236323"/>
                </a:lnTo>
                <a:lnTo>
                  <a:pt x="443196" y="1213533"/>
                </a:lnTo>
                <a:lnTo>
                  <a:pt x="444069" y="1209202"/>
                </a:lnTo>
                <a:cubicBezTo>
                  <a:pt x="448718" y="1198198"/>
                  <a:pt x="456483" y="1188835"/>
                  <a:pt x="466257" y="1182223"/>
                </a:cubicBezTo>
                <a:lnTo>
                  <a:pt x="480413" y="1175409"/>
                </a:lnTo>
                <a:close/>
                <a:moveTo>
                  <a:pt x="906773" y="210230"/>
                </a:moveTo>
                <a:lnTo>
                  <a:pt x="935966" y="609504"/>
                </a:lnTo>
                <a:lnTo>
                  <a:pt x="956539" y="619394"/>
                </a:lnTo>
                <a:cubicBezTo>
                  <a:pt x="970746" y="628992"/>
                  <a:pt x="982033" y="642583"/>
                  <a:pt x="988789" y="658557"/>
                </a:cubicBezTo>
                <a:lnTo>
                  <a:pt x="990011" y="664609"/>
                </a:lnTo>
                <a:lnTo>
                  <a:pt x="1638722" y="697924"/>
                </a:lnTo>
                <a:lnTo>
                  <a:pt x="986380" y="731425"/>
                </a:lnTo>
                <a:lnTo>
                  <a:pt x="969713" y="756145"/>
                </a:lnTo>
                <a:cubicBezTo>
                  <a:pt x="961659" y="764199"/>
                  <a:pt x="952069" y="770717"/>
                  <a:pt x="941419" y="775221"/>
                </a:cubicBezTo>
                <a:lnTo>
                  <a:pt x="936710" y="776172"/>
                </a:lnTo>
                <a:lnTo>
                  <a:pt x="906773" y="1185620"/>
                </a:lnTo>
                <a:lnTo>
                  <a:pt x="876836" y="776172"/>
                </a:lnTo>
                <a:lnTo>
                  <a:pt x="872125" y="775221"/>
                </a:lnTo>
                <a:cubicBezTo>
                  <a:pt x="861475" y="770717"/>
                  <a:pt x="851885" y="764199"/>
                  <a:pt x="843831" y="756145"/>
                </a:cubicBezTo>
                <a:lnTo>
                  <a:pt x="827003" y="731186"/>
                </a:lnTo>
                <a:lnTo>
                  <a:pt x="179320" y="697924"/>
                </a:lnTo>
                <a:lnTo>
                  <a:pt x="823486" y="664843"/>
                </a:lnTo>
                <a:lnTo>
                  <a:pt x="824755" y="658557"/>
                </a:lnTo>
                <a:cubicBezTo>
                  <a:pt x="831512" y="642583"/>
                  <a:pt x="842798" y="628992"/>
                  <a:pt x="857005" y="619394"/>
                </a:cubicBezTo>
                <a:lnTo>
                  <a:pt x="877580" y="609503"/>
                </a:lnTo>
                <a:close/>
                <a:moveTo>
                  <a:pt x="1737654" y="189846"/>
                </a:moveTo>
                <a:lnTo>
                  <a:pt x="1758819" y="479693"/>
                </a:lnTo>
                <a:lnTo>
                  <a:pt x="1773735" y="486873"/>
                </a:lnTo>
                <a:cubicBezTo>
                  <a:pt x="1784035" y="493840"/>
                  <a:pt x="1792218" y="503706"/>
                  <a:pt x="1797116" y="515303"/>
                </a:cubicBezTo>
                <a:lnTo>
                  <a:pt x="1798002" y="519696"/>
                </a:lnTo>
                <a:lnTo>
                  <a:pt x="2268316" y="543880"/>
                </a:lnTo>
                <a:lnTo>
                  <a:pt x="1795369" y="568200"/>
                </a:lnTo>
                <a:lnTo>
                  <a:pt x="1783286" y="586145"/>
                </a:lnTo>
                <a:cubicBezTo>
                  <a:pt x="1777446" y="591992"/>
                  <a:pt x="1770494" y="596723"/>
                  <a:pt x="1762773" y="599993"/>
                </a:cubicBezTo>
                <a:lnTo>
                  <a:pt x="1759359" y="600683"/>
                </a:lnTo>
                <a:lnTo>
                  <a:pt x="1737654" y="897916"/>
                </a:lnTo>
                <a:lnTo>
                  <a:pt x="1715950" y="600683"/>
                </a:lnTo>
                <a:lnTo>
                  <a:pt x="1712534" y="599993"/>
                </a:lnTo>
                <a:cubicBezTo>
                  <a:pt x="1704813" y="596723"/>
                  <a:pt x="1697861" y="591992"/>
                  <a:pt x="1692021" y="586145"/>
                </a:cubicBezTo>
                <a:lnTo>
                  <a:pt x="1679821" y="568026"/>
                </a:lnTo>
                <a:lnTo>
                  <a:pt x="1210252" y="543880"/>
                </a:lnTo>
                <a:lnTo>
                  <a:pt x="1677271" y="519866"/>
                </a:lnTo>
                <a:lnTo>
                  <a:pt x="1678191" y="515303"/>
                </a:lnTo>
                <a:cubicBezTo>
                  <a:pt x="1683090" y="503706"/>
                  <a:pt x="1691272" y="493840"/>
                  <a:pt x="1701573" y="486873"/>
                </a:cubicBezTo>
                <a:lnTo>
                  <a:pt x="1716489" y="479692"/>
                </a:lnTo>
                <a:close/>
                <a:moveTo>
                  <a:pt x="365031" y="0"/>
                </a:moveTo>
                <a:lnTo>
                  <a:pt x="378870" y="189283"/>
                </a:lnTo>
                <a:lnTo>
                  <a:pt x="388623" y="193971"/>
                </a:lnTo>
                <a:cubicBezTo>
                  <a:pt x="395358" y="198521"/>
                  <a:pt x="400709" y="204964"/>
                  <a:pt x="403912" y="212537"/>
                </a:cubicBezTo>
                <a:lnTo>
                  <a:pt x="404491" y="215406"/>
                </a:lnTo>
                <a:lnTo>
                  <a:pt x="712023" y="231200"/>
                </a:lnTo>
                <a:lnTo>
                  <a:pt x="402770" y="247081"/>
                </a:lnTo>
                <a:lnTo>
                  <a:pt x="394868" y="258800"/>
                </a:lnTo>
                <a:cubicBezTo>
                  <a:pt x="391050" y="262618"/>
                  <a:pt x="386504" y="265708"/>
                  <a:pt x="381455" y="267844"/>
                </a:cubicBezTo>
                <a:lnTo>
                  <a:pt x="379223" y="268294"/>
                </a:lnTo>
                <a:lnTo>
                  <a:pt x="365031" y="462400"/>
                </a:lnTo>
                <a:lnTo>
                  <a:pt x="350838" y="268294"/>
                </a:lnTo>
                <a:lnTo>
                  <a:pt x="348605" y="267844"/>
                </a:lnTo>
                <a:cubicBezTo>
                  <a:pt x="343556" y="265708"/>
                  <a:pt x="339010" y="262618"/>
                  <a:pt x="335192" y="258800"/>
                </a:cubicBezTo>
                <a:lnTo>
                  <a:pt x="327214" y="246968"/>
                </a:lnTo>
                <a:lnTo>
                  <a:pt x="20169" y="231200"/>
                </a:lnTo>
                <a:lnTo>
                  <a:pt x="325547" y="215517"/>
                </a:lnTo>
                <a:lnTo>
                  <a:pt x="326149" y="212537"/>
                </a:lnTo>
                <a:cubicBezTo>
                  <a:pt x="329352" y="204964"/>
                  <a:pt x="334702" y="198521"/>
                  <a:pt x="341437" y="193971"/>
                </a:cubicBezTo>
                <a:lnTo>
                  <a:pt x="351191" y="189282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3" name="フリーフォーム: 図形 232">
            <a:extLst>
              <a:ext uri="{FF2B5EF4-FFF2-40B4-BE49-F238E27FC236}">
                <a16:creationId xmlns:a16="http://schemas.microsoft.com/office/drawing/2014/main" id="{5CC90F15-9459-4FE6-8657-31E27B591055}"/>
              </a:ext>
            </a:extLst>
          </p:cNvPr>
          <p:cNvSpPr/>
          <p:nvPr/>
        </p:nvSpPr>
        <p:spPr>
          <a:xfrm>
            <a:off x="5980846" y="1075783"/>
            <a:ext cx="788734" cy="1236411"/>
          </a:xfrm>
          <a:custGeom>
            <a:avLst/>
            <a:gdLst>
              <a:gd name="connsiteX0" fmla="*/ 78746 w 1160765"/>
              <a:gd name="connsiteY0" fmla="*/ 1252858 h 1819602"/>
              <a:gd name="connsiteX1" fmla="*/ 83511 w 1160765"/>
              <a:gd name="connsiteY1" fmla="*/ 1303891 h 1819602"/>
              <a:gd name="connsiteX2" fmla="*/ 138580 w 1160765"/>
              <a:gd name="connsiteY2" fmla="*/ 1486995 h 1819602"/>
              <a:gd name="connsiteX3" fmla="*/ 157893 w 1160765"/>
              <a:gd name="connsiteY3" fmla="*/ 1506929 h 1819602"/>
              <a:gd name="connsiteX4" fmla="*/ 148088 w 1160765"/>
              <a:gd name="connsiteY4" fmla="*/ 1511858 h 1819602"/>
              <a:gd name="connsiteX5" fmla="*/ 83511 w 1160765"/>
              <a:gd name="connsiteY5" fmla="*/ 1706532 h 1819602"/>
              <a:gd name="connsiteX6" fmla="*/ 78947 w 1160765"/>
              <a:gd name="connsiteY6" fmla="*/ 1755414 h 1819602"/>
              <a:gd name="connsiteX7" fmla="*/ 74383 w 1160765"/>
              <a:gd name="connsiteY7" fmla="*/ 1706532 h 1819602"/>
              <a:gd name="connsiteX8" fmla="*/ 9806 w 1160765"/>
              <a:gd name="connsiteY8" fmla="*/ 1511858 h 1819602"/>
              <a:gd name="connsiteX9" fmla="*/ 0 w 1160765"/>
              <a:gd name="connsiteY9" fmla="*/ 1506929 h 1819602"/>
              <a:gd name="connsiteX10" fmla="*/ 19314 w 1160765"/>
              <a:gd name="connsiteY10" fmla="*/ 1486995 h 1819602"/>
              <a:gd name="connsiteX11" fmla="*/ 77863 w 1160765"/>
              <a:gd name="connsiteY11" fmla="*/ 1272279 h 1819602"/>
              <a:gd name="connsiteX12" fmla="*/ 758027 w 1160765"/>
              <a:gd name="connsiteY12" fmla="*/ 1102632 h 1819602"/>
              <a:gd name="connsiteX13" fmla="*/ 765070 w 1160765"/>
              <a:gd name="connsiteY13" fmla="*/ 1175438 h 1819602"/>
              <a:gd name="connsiteX14" fmla="*/ 846469 w 1160765"/>
              <a:gd name="connsiteY14" fmla="*/ 1436663 h 1819602"/>
              <a:gd name="connsiteX15" fmla="*/ 875015 w 1160765"/>
              <a:gd name="connsiteY15" fmla="*/ 1465101 h 1819602"/>
              <a:gd name="connsiteX16" fmla="*/ 860522 w 1160765"/>
              <a:gd name="connsiteY16" fmla="*/ 1472133 h 1819602"/>
              <a:gd name="connsiteX17" fmla="*/ 765070 w 1160765"/>
              <a:gd name="connsiteY17" fmla="*/ 1749865 h 1819602"/>
              <a:gd name="connsiteX18" fmla="*/ 758324 w 1160765"/>
              <a:gd name="connsiteY18" fmla="*/ 1819602 h 1819602"/>
              <a:gd name="connsiteX19" fmla="*/ 751579 w 1160765"/>
              <a:gd name="connsiteY19" fmla="*/ 1749865 h 1819602"/>
              <a:gd name="connsiteX20" fmla="*/ 656127 w 1160765"/>
              <a:gd name="connsiteY20" fmla="*/ 1472133 h 1819602"/>
              <a:gd name="connsiteX21" fmla="*/ 641633 w 1160765"/>
              <a:gd name="connsiteY21" fmla="*/ 1465101 h 1819602"/>
              <a:gd name="connsiteX22" fmla="*/ 670180 w 1160765"/>
              <a:gd name="connsiteY22" fmla="*/ 1436663 h 1819602"/>
              <a:gd name="connsiteX23" fmla="*/ 756722 w 1160765"/>
              <a:gd name="connsiteY23" fmla="*/ 1130339 h 1819602"/>
              <a:gd name="connsiteX24" fmla="*/ 367648 w 1160765"/>
              <a:gd name="connsiteY24" fmla="*/ 653798 h 1819602"/>
              <a:gd name="connsiteX25" fmla="*/ 371241 w 1160765"/>
              <a:gd name="connsiteY25" fmla="*/ 717167 h 1819602"/>
              <a:gd name="connsiteX26" fmla="*/ 412775 w 1160765"/>
              <a:gd name="connsiteY26" fmla="*/ 944532 h 1819602"/>
              <a:gd name="connsiteX27" fmla="*/ 427341 w 1160765"/>
              <a:gd name="connsiteY27" fmla="*/ 969284 h 1819602"/>
              <a:gd name="connsiteX28" fmla="*/ 419946 w 1160765"/>
              <a:gd name="connsiteY28" fmla="*/ 975405 h 1819602"/>
              <a:gd name="connsiteX29" fmla="*/ 371241 w 1160765"/>
              <a:gd name="connsiteY29" fmla="*/ 1217137 h 1819602"/>
              <a:gd name="connsiteX30" fmla="*/ 367799 w 1160765"/>
              <a:gd name="connsiteY30" fmla="*/ 1277835 h 1819602"/>
              <a:gd name="connsiteX31" fmla="*/ 364357 w 1160765"/>
              <a:gd name="connsiteY31" fmla="*/ 1217137 h 1819602"/>
              <a:gd name="connsiteX32" fmla="*/ 315653 w 1160765"/>
              <a:gd name="connsiteY32" fmla="*/ 975405 h 1819602"/>
              <a:gd name="connsiteX33" fmla="*/ 308257 w 1160765"/>
              <a:gd name="connsiteY33" fmla="*/ 969284 h 1819602"/>
              <a:gd name="connsiteX34" fmla="*/ 322823 w 1160765"/>
              <a:gd name="connsiteY34" fmla="*/ 944532 h 1819602"/>
              <a:gd name="connsiteX35" fmla="*/ 366982 w 1160765"/>
              <a:gd name="connsiteY35" fmla="*/ 677914 h 1819602"/>
              <a:gd name="connsiteX36" fmla="*/ 1005581 w 1160765"/>
              <a:gd name="connsiteY36" fmla="*/ 197756 h 1819602"/>
              <a:gd name="connsiteX37" fmla="*/ 1014923 w 1160765"/>
              <a:gd name="connsiteY37" fmla="*/ 289907 h 1819602"/>
              <a:gd name="connsiteX38" fmla="*/ 1122898 w 1160765"/>
              <a:gd name="connsiteY38" fmla="*/ 620540 h 1819602"/>
              <a:gd name="connsiteX39" fmla="*/ 1160765 w 1160765"/>
              <a:gd name="connsiteY39" fmla="*/ 656535 h 1819602"/>
              <a:gd name="connsiteX40" fmla="*/ 1141540 w 1160765"/>
              <a:gd name="connsiteY40" fmla="*/ 665435 h 1819602"/>
              <a:gd name="connsiteX41" fmla="*/ 1014923 w 1160765"/>
              <a:gd name="connsiteY41" fmla="*/ 1016961 h 1819602"/>
              <a:gd name="connsiteX42" fmla="*/ 1005974 w 1160765"/>
              <a:gd name="connsiteY42" fmla="*/ 1105228 h 1819602"/>
              <a:gd name="connsiteX43" fmla="*/ 997027 w 1160765"/>
              <a:gd name="connsiteY43" fmla="*/ 1016961 h 1819602"/>
              <a:gd name="connsiteX44" fmla="*/ 870409 w 1160765"/>
              <a:gd name="connsiteY44" fmla="*/ 665435 h 1819602"/>
              <a:gd name="connsiteX45" fmla="*/ 851183 w 1160765"/>
              <a:gd name="connsiteY45" fmla="*/ 656535 h 1819602"/>
              <a:gd name="connsiteX46" fmla="*/ 889051 w 1160765"/>
              <a:gd name="connsiteY46" fmla="*/ 620540 h 1819602"/>
              <a:gd name="connsiteX47" fmla="*/ 1003849 w 1160765"/>
              <a:gd name="connsiteY47" fmla="*/ 232825 h 1819602"/>
              <a:gd name="connsiteX48" fmla="*/ 185121 w 1160765"/>
              <a:gd name="connsiteY48" fmla="*/ 0 h 1819602"/>
              <a:gd name="connsiteX49" fmla="*/ 191545 w 1160765"/>
              <a:gd name="connsiteY49" fmla="*/ 63369 h 1819602"/>
              <a:gd name="connsiteX50" fmla="*/ 265797 w 1160765"/>
              <a:gd name="connsiteY50" fmla="*/ 290734 h 1819602"/>
              <a:gd name="connsiteX51" fmla="*/ 291836 w 1160765"/>
              <a:gd name="connsiteY51" fmla="*/ 315487 h 1819602"/>
              <a:gd name="connsiteX52" fmla="*/ 278616 w 1160765"/>
              <a:gd name="connsiteY52" fmla="*/ 321607 h 1819602"/>
              <a:gd name="connsiteX53" fmla="*/ 191545 w 1160765"/>
              <a:gd name="connsiteY53" fmla="*/ 563340 h 1819602"/>
              <a:gd name="connsiteX54" fmla="*/ 185392 w 1160765"/>
              <a:gd name="connsiteY54" fmla="*/ 624038 h 1819602"/>
              <a:gd name="connsiteX55" fmla="*/ 179239 w 1160765"/>
              <a:gd name="connsiteY55" fmla="*/ 563340 h 1819602"/>
              <a:gd name="connsiteX56" fmla="*/ 92168 w 1160765"/>
              <a:gd name="connsiteY56" fmla="*/ 321607 h 1819602"/>
              <a:gd name="connsiteX57" fmla="*/ 78947 w 1160765"/>
              <a:gd name="connsiteY57" fmla="*/ 315487 h 1819602"/>
              <a:gd name="connsiteX58" fmla="*/ 104988 w 1160765"/>
              <a:gd name="connsiteY58" fmla="*/ 290734 h 1819602"/>
              <a:gd name="connsiteX59" fmla="*/ 183930 w 1160765"/>
              <a:gd name="connsiteY59" fmla="*/ 24116 h 1819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160765" h="1819602">
                <a:moveTo>
                  <a:pt x="78746" y="1252858"/>
                </a:moveTo>
                <a:lnTo>
                  <a:pt x="83511" y="1303891"/>
                </a:lnTo>
                <a:cubicBezTo>
                  <a:pt x="93983" y="1386219"/>
                  <a:pt x="113820" y="1452173"/>
                  <a:pt x="138580" y="1486995"/>
                </a:cubicBezTo>
                <a:lnTo>
                  <a:pt x="157893" y="1506929"/>
                </a:lnTo>
                <a:lnTo>
                  <a:pt x="148088" y="1511858"/>
                </a:lnTo>
                <a:cubicBezTo>
                  <a:pt x="118925" y="1542017"/>
                  <a:pt x="95292" y="1613913"/>
                  <a:pt x="83511" y="1706532"/>
                </a:cubicBezTo>
                <a:lnTo>
                  <a:pt x="78947" y="1755414"/>
                </a:lnTo>
                <a:lnTo>
                  <a:pt x="74383" y="1706532"/>
                </a:lnTo>
                <a:cubicBezTo>
                  <a:pt x="62601" y="1613913"/>
                  <a:pt x="38969" y="1542017"/>
                  <a:pt x="9806" y="1511858"/>
                </a:cubicBezTo>
                <a:lnTo>
                  <a:pt x="0" y="1506929"/>
                </a:lnTo>
                <a:lnTo>
                  <a:pt x="19314" y="1486995"/>
                </a:lnTo>
                <a:cubicBezTo>
                  <a:pt x="47169" y="1447821"/>
                  <a:pt x="68792" y="1369244"/>
                  <a:pt x="77863" y="1272279"/>
                </a:cubicBezTo>
                <a:close/>
                <a:moveTo>
                  <a:pt x="758027" y="1102632"/>
                </a:moveTo>
                <a:lnTo>
                  <a:pt x="765070" y="1175438"/>
                </a:lnTo>
                <a:cubicBezTo>
                  <a:pt x="780550" y="1292891"/>
                  <a:pt x="809870" y="1386985"/>
                  <a:pt x="846469" y="1436663"/>
                </a:cubicBezTo>
                <a:lnTo>
                  <a:pt x="875015" y="1465101"/>
                </a:lnTo>
                <a:lnTo>
                  <a:pt x="860522" y="1472133"/>
                </a:lnTo>
                <a:cubicBezTo>
                  <a:pt x="817416" y="1515160"/>
                  <a:pt x="782485" y="1617730"/>
                  <a:pt x="765070" y="1749865"/>
                </a:cubicBezTo>
                <a:lnTo>
                  <a:pt x="758324" y="1819602"/>
                </a:lnTo>
                <a:lnTo>
                  <a:pt x="751579" y="1749865"/>
                </a:lnTo>
                <a:cubicBezTo>
                  <a:pt x="734164" y="1617730"/>
                  <a:pt x="699232" y="1515160"/>
                  <a:pt x="656127" y="1472133"/>
                </a:cubicBezTo>
                <a:lnTo>
                  <a:pt x="641633" y="1465101"/>
                </a:lnTo>
                <a:lnTo>
                  <a:pt x="670180" y="1436663"/>
                </a:lnTo>
                <a:cubicBezTo>
                  <a:pt x="711354" y="1380775"/>
                  <a:pt x="743315" y="1268674"/>
                  <a:pt x="756722" y="1130339"/>
                </a:cubicBezTo>
                <a:close/>
                <a:moveTo>
                  <a:pt x="367648" y="653798"/>
                </a:moveTo>
                <a:lnTo>
                  <a:pt x="371241" y="717167"/>
                </a:lnTo>
                <a:cubicBezTo>
                  <a:pt x="379140" y="819396"/>
                  <a:pt x="394101" y="901293"/>
                  <a:pt x="412775" y="944532"/>
                </a:cubicBezTo>
                <a:lnTo>
                  <a:pt x="427341" y="969284"/>
                </a:lnTo>
                <a:lnTo>
                  <a:pt x="419946" y="975405"/>
                </a:lnTo>
                <a:cubicBezTo>
                  <a:pt x="397951" y="1012854"/>
                  <a:pt x="380127" y="1102130"/>
                  <a:pt x="371241" y="1217137"/>
                </a:cubicBezTo>
                <a:lnTo>
                  <a:pt x="367799" y="1277835"/>
                </a:lnTo>
                <a:lnTo>
                  <a:pt x="364357" y="1217137"/>
                </a:lnTo>
                <a:cubicBezTo>
                  <a:pt x="355471" y="1102130"/>
                  <a:pt x="337647" y="1012854"/>
                  <a:pt x="315653" y="975405"/>
                </a:cubicBezTo>
                <a:lnTo>
                  <a:pt x="308257" y="969284"/>
                </a:lnTo>
                <a:lnTo>
                  <a:pt x="322823" y="944532"/>
                </a:lnTo>
                <a:cubicBezTo>
                  <a:pt x="343833" y="895888"/>
                  <a:pt x="360141" y="798317"/>
                  <a:pt x="366982" y="677914"/>
                </a:cubicBezTo>
                <a:close/>
                <a:moveTo>
                  <a:pt x="1005581" y="197756"/>
                </a:moveTo>
                <a:lnTo>
                  <a:pt x="1014923" y="289907"/>
                </a:lnTo>
                <a:cubicBezTo>
                  <a:pt x="1035457" y="438568"/>
                  <a:pt x="1074350" y="557662"/>
                  <a:pt x="1122898" y="620540"/>
                </a:cubicBezTo>
                <a:lnTo>
                  <a:pt x="1160765" y="656535"/>
                </a:lnTo>
                <a:lnTo>
                  <a:pt x="1141540" y="665435"/>
                </a:lnTo>
                <a:cubicBezTo>
                  <a:pt x="1084360" y="719894"/>
                  <a:pt x="1038023" y="849718"/>
                  <a:pt x="1014923" y="1016961"/>
                </a:cubicBezTo>
                <a:lnTo>
                  <a:pt x="1005974" y="1105228"/>
                </a:lnTo>
                <a:lnTo>
                  <a:pt x="997027" y="1016961"/>
                </a:lnTo>
                <a:cubicBezTo>
                  <a:pt x="973925" y="849718"/>
                  <a:pt x="927589" y="719894"/>
                  <a:pt x="870409" y="665435"/>
                </a:cubicBezTo>
                <a:lnTo>
                  <a:pt x="851183" y="656535"/>
                </a:lnTo>
                <a:lnTo>
                  <a:pt x="889051" y="620540"/>
                </a:lnTo>
                <a:cubicBezTo>
                  <a:pt x="943668" y="549802"/>
                  <a:pt x="986064" y="407916"/>
                  <a:pt x="1003849" y="232825"/>
                </a:cubicBezTo>
                <a:close/>
                <a:moveTo>
                  <a:pt x="185121" y="0"/>
                </a:moveTo>
                <a:lnTo>
                  <a:pt x="191545" y="63369"/>
                </a:lnTo>
                <a:cubicBezTo>
                  <a:pt x="205666" y="165598"/>
                  <a:pt x="232411" y="247495"/>
                  <a:pt x="265797" y="290734"/>
                </a:cubicBezTo>
                <a:lnTo>
                  <a:pt x="291836" y="315487"/>
                </a:lnTo>
                <a:lnTo>
                  <a:pt x="278616" y="321607"/>
                </a:lnTo>
                <a:cubicBezTo>
                  <a:pt x="239295" y="359057"/>
                  <a:pt x="207431" y="448332"/>
                  <a:pt x="191545" y="563340"/>
                </a:cubicBezTo>
                <a:lnTo>
                  <a:pt x="185392" y="624038"/>
                </a:lnTo>
                <a:lnTo>
                  <a:pt x="179239" y="563340"/>
                </a:lnTo>
                <a:cubicBezTo>
                  <a:pt x="163353" y="448332"/>
                  <a:pt x="131489" y="359057"/>
                  <a:pt x="92168" y="321607"/>
                </a:cubicBezTo>
                <a:lnTo>
                  <a:pt x="78947" y="315487"/>
                </a:lnTo>
                <a:lnTo>
                  <a:pt x="104988" y="290734"/>
                </a:lnTo>
                <a:cubicBezTo>
                  <a:pt x="142546" y="242091"/>
                  <a:pt x="171700" y="144520"/>
                  <a:pt x="183930" y="24116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8" name="フリーフォーム: 図形 237">
            <a:extLst>
              <a:ext uri="{FF2B5EF4-FFF2-40B4-BE49-F238E27FC236}">
                <a16:creationId xmlns:a16="http://schemas.microsoft.com/office/drawing/2014/main" id="{491A2B7A-F901-40CE-BEA3-C5B8F25CE568}"/>
              </a:ext>
            </a:extLst>
          </p:cNvPr>
          <p:cNvSpPr/>
          <p:nvPr/>
        </p:nvSpPr>
        <p:spPr>
          <a:xfrm>
            <a:off x="6166663" y="2456289"/>
            <a:ext cx="886343" cy="1074767"/>
          </a:xfrm>
          <a:custGeom>
            <a:avLst/>
            <a:gdLst>
              <a:gd name="connsiteX0" fmla="*/ 201683 w 1228108"/>
              <a:gd name="connsiteY0" fmla="*/ 1025413 h 1489187"/>
              <a:gd name="connsiteX1" fmla="*/ 217868 w 1228108"/>
              <a:gd name="connsiteY1" fmla="*/ 1077550 h 1489187"/>
              <a:gd name="connsiteX2" fmla="*/ 395018 w 1228108"/>
              <a:gd name="connsiteY2" fmla="*/ 1254702 h 1489187"/>
              <a:gd name="connsiteX3" fmla="*/ 403612 w 1228108"/>
              <a:gd name="connsiteY3" fmla="*/ 1257370 h 1489187"/>
              <a:gd name="connsiteX4" fmla="*/ 380273 w 1228108"/>
              <a:gd name="connsiteY4" fmla="*/ 1266565 h 1489187"/>
              <a:gd name="connsiteX5" fmla="*/ 217868 w 1228108"/>
              <a:gd name="connsiteY5" fmla="*/ 1437050 h 1489187"/>
              <a:gd name="connsiteX6" fmla="*/ 201684 w 1228108"/>
              <a:gd name="connsiteY6" fmla="*/ 1489187 h 1489187"/>
              <a:gd name="connsiteX7" fmla="*/ 196716 w 1228108"/>
              <a:gd name="connsiteY7" fmla="*/ 1467634 h 1489187"/>
              <a:gd name="connsiteX8" fmla="*/ 8372 w 1228108"/>
              <a:gd name="connsiteY8" fmla="*/ 1259900 h 1489187"/>
              <a:gd name="connsiteX9" fmla="*/ 0 w 1228108"/>
              <a:gd name="connsiteY9" fmla="*/ 1257300 h 1489187"/>
              <a:gd name="connsiteX10" fmla="*/ 8372 w 1228108"/>
              <a:gd name="connsiteY10" fmla="*/ 1254702 h 1489187"/>
              <a:gd name="connsiteX11" fmla="*/ 196716 w 1228108"/>
              <a:gd name="connsiteY11" fmla="*/ 1046967 h 1489187"/>
              <a:gd name="connsiteX12" fmla="*/ 1083364 w 1228108"/>
              <a:gd name="connsiteY12" fmla="*/ 733425 h 1489187"/>
              <a:gd name="connsiteX13" fmla="*/ 1094965 w 1228108"/>
              <a:gd name="connsiteY13" fmla="*/ 770797 h 1489187"/>
              <a:gd name="connsiteX14" fmla="*/ 1221948 w 1228108"/>
              <a:gd name="connsiteY14" fmla="*/ 897780 h 1489187"/>
              <a:gd name="connsiteX15" fmla="*/ 1228108 w 1228108"/>
              <a:gd name="connsiteY15" fmla="*/ 899693 h 1489187"/>
              <a:gd name="connsiteX16" fmla="*/ 1211378 w 1228108"/>
              <a:gd name="connsiteY16" fmla="*/ 906284 h 1489187"/>
              <a:gd name="connsiteX17" fmla="*/ 1094966 w 1228108"/>
              <a:gd name="connsiteY17" fmla="*/ 1028489 h 1489187"/>
              <a:gd name="connsiteX18" fmla="*/ 1083364 w 1228108"/>
              <a:gd name="connsiteY18" fmla="*/ 1065861 h 1489187"/>
              <a:gd name="connsiteX19" fmla="*/ 1079804 w 1228108"/>
              <a:gd name="connsiteY19" fmla="*/ 1050412 h 1489187"/>
              <a:gd name="connsiteX20" fmla="*/ 944798 w 1228108"/>
              <a:gd name="connsiteY20" fmla="*/ 901506 h 1489187"/>
              <a:gd name="connsiteX21" fmla="*/ 938796 w 1228108"/>
              <a:gd name="connsiteY21" fmla="*/ 899643 h 1489187"/>
              <a:gd name="connsiteX22" fmla="*/ 944797 w 1228108"/>
              <a:gd name="connsiteY22" fmla="*/ 897780 h 1489187"/>
              <a:gd name="connsiteX23" fmla="*/ 1079803 w 1228108"/>
              <a:gd name="connsiteY23" fmla="*/ 748874 h 1489187"/>
              <a:gd name="connsiteX24" fmla="*/ 508582 w 1228108"/>
              <a:gd name="connsiteY24" fmla="*/ 387835 h 1489187"/>
              <a:gd name="connsiteX25" fmla="*/ 529553 w 1228108"/>
              <a:gd name="connsiteY25" fmla="*/ 455390 h 1489187"/>
              <a:gd name="connsiteX26" fmla="*/ 759089 w 1228108"/>
              <a:gd name="connsiteY26" fmla="*/ 684927 h 1489187"/>
              <a:gd name="connsiteX27" fmla="*/ 770225 w 1228108"/>
              <a:gd name="connsiteY27" fmla="*/ 688384 h 1489187"/>
              <a:gd name="connsiteX28" fmla="*/ 739984 w 1228108"/>
              <a:gd name="connsiteY28" fmla="*/ 700299 h 1489187"/>
              <a:gd name="connsiteX29" fmla="*/ 529554 w 1228108"/>
              <a:gd name="connsiteY29" fmla="*/ 921198 h 1489187"/>
              <a:gd name="connsiteX30" fmla="*/ 508583 w 1228108"/>
              <a:gd name="connsiteY30" fmla="*/ 988753 h 1489187"/>
              <a:gd name="connsiteX31" fmla="*/ 502147 w 1228108"/>
              <a:gd name="connsiteY31" fmla="*/ 960826 h 1489187"/>
              <a:gd name="connsiteX32" fmla="*/ 258107 w 1228108"/>
              <a:gd name="connsiteY32" fmla="*/ 691662 h 1489187"/>
              <a:gd name="connsiteX33" fmla="*/ 247259 w 1228108"/>
              <a:gd name="connsiteY33" fmla="*/ 688294 h 1489187"/>
              <a:gd name="connsiteX34" fmla="*/ 258106 w 1228108"/>
              <a:gd name="connsiteY34" fmla="*/ 684927 h 1489187"/>
              <a:gd name="connsiteX35" fmla="*/ 502146 w 1228108"/>
              <a:gd name="connsiteY35" fmla="*/ 415762 h 1489187"/>
              <a:gd name="connsiteX36" fmla="*/ 473311 w 1228108"/>
              <a:gd name="connsiteY36" fmla="*/ 0 h 1489187"/>
              <a:gd name="connsiteX37" fmla="*/ 481819 w 1228108"/>
              <a:gd name="connsiteY37" fmla="*/ 27406 h 1489187"/>
              <a:gd name="connsiteX38" fmla="*/ 574939 w 1228108"/>
              <a:gd name="connsiteY38" fmla="*/ 120526 h 1489187"/>
              <a:gd name="connsiteX39" fmla="*/ 579456 w 1228108"/>
              <a:gd name="connsiteY39" fmla="*/ 121928 h 1489187"/>
              <a:gd name="connsiteX40" fmla="*/ 567188 w 1228108"/>
              <a:gd name="connsiteY40" fmla="*/ 126762 h 1489187"/>
              <a:gd name="connsiteX41" fmla="*/ 481819 w 1228108"/>
              <a:gd name="connsiteY41" fmla="*/ 216378 h 1489187"/>
              <a:gd name="connsiteX42" fmla="*/ 473312 w 1228108"/>
              <a:gd name="connsiteY42" fmla="*/ 243784 h 1489187"/>
              <a:gd name="connsiteX43" fmla="*/ 470701 w 1228108"/>
              <a:gd name="connsiteY43" fmla="*/ 232454 h 1489187"/>
              <a:gd name="connsiteX44" fmla="*/ 371697 w 1228108"/>
              <a:gd name="connsiteY44" fmla="*/ 123258 h 1489187"/>
              <a:gd name="connsiteX45" fmla="*/ 367296 w 1228108"/>
              <a:gd name="connsiteY45" fmla="*/ 121892 h 1489187"/>
              <a:gd name="connsiteX46" fmla="*/ 371697 w 1228108"/>
              <a:gd name="connsiteY46" fmla="*/ 120526 h 1489187"/>
              <a:gd name="connsiteX47" fmla="*/ 470700 w 1228108"/>
              <a:gd name="connsiteY47" fmla="*/ 11329 h 1489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228108" h="1489187">
                <a:moveTo>
                  <a:pt x="201683" y="1025413"/>
                </a:moveTo>
                <a:lnTo>
                  <a:pt x="217868" y="1077550"/>
                </a:lnTo>
                <a:cubicBezTo>
                  <a:pt x="251557" y="1157202"/>
                  <a:pt x="315367" y="1221011"/>
                  <a:pt x="395018" y="1254702"/>
                </a:cubicBezTo>
                <a:lnTo>
                  <a:pt x="403612" y="1257370"/>
                </a:lnTo>
                <a:lnTo>
                  <a:pt x="380273" y="1266565"/>
                </a:lnTo>
                <a:cubicBezTo>
                  <a:pt x="307509" y="1301627"/>
                  <a:pt x="249452" y="1362377"/>
                  <a:pt x="217868" y="1437050"/>
                </a:cubicBezTo>
                <a:lnTo>
                  <a:pt x="201684" y="1489187"/>
                </a:lnTo>
                <a:lnTo>
                  <a:pt x="196716" y="1467634"/>
                </a:lnTo>
                <a:cubicBezTo>
                  <a:pt x="167538" y="1373821"/>
                  <a:pt x="97979" y="1297800"/>
                  <a:pt x="8372" y="1259900"/>
                </a:cubicBezTo>
                <a:lnTo>
                  <a:pt x="0" y="1257300"/>
                </a:lnTo>
                <a:lnTo>
                  <a:pt x="8372" y="1254702"/>
                </a:lnTo>
                <a:cubicBezTo>
                  <a:pt x="97979" y="1216801"/>
                  <a:pt x="167537" y="1140779"/>
                  <a:pt x="196716" y="1046967"/>
                </a:cubicBezTo>
                <a:close/>
                <a:moveTo>
                  <a:pt x="1083364" y="733425"/>
                </a:moveTo>
                <a:lnTo>
                  <a:pt x="1094965" y="770797"/>
                </a:lnTo>
                <a:cubicBezTo>
                  <a:pt x="1119114" y="827892"/>
                  <a:pt x="1164853" y="873631"/>
                  <a:pt x="1221948" y="897780"/>
                </a:cubicBezTo>
                <a:lnTo>
                  <a:pt x="1228108" y="899693"/>
                </a:lnTo>
                <a:lnTo>
                  <a:pt x="1211378" y="906284"/>
                </a:lnTo>
                <a:cubicBezTo>
                  <a:pt x="1159220" y="931417"/>
                  <a:pt x="1117605" y="974962"/>
                  <a:pt x="1094966" y="1028489"/>
                </a:cubicBezTo>
                <a:lnTo>
                  <a:pt x="1083364" y="1065861"/>
                </a:lnTo>
                <a:lnTo>
                  <a:pt x="1079804" y="1050412"/>
                </a:lnTo>
                <a:cubicBezTo>
                  <a:pt x="1058888" y="983166"/>
                  <a:pt x="1009028" y="928673"/>
                  <a:pt x="944798" y="901506"/>
                </a:cubicBezTo>
                <a:lnTo>
                  <a:pt x="938796" y="899643"/>
                </a:lnTo>
                <a:lnTo>
                  <a:pt x="944797" y="897780"/>
                </a:lnTo>
                <a:cubicBezTo>
                  <a:pt x="1009028" y="870612"/>
                  <a:pt x="1058888" y="816120"/>
                  <a:pt x="1079803" y="748874"/>
                </a:cubicBezTo>
                <a:close/>
                <a:moveTo>
                  <a:pt x="508582" y="387835"/>
                </a:moveTo>
                <a:lnTo>
                  <a:pt x="529553" y="455390"/>
                </a:lnTo>
                <a:cubicBezTo>
                  <a:pt x="573205" y="558595"/>
                  <a:pt x="655884" y="641274"/>
                  <a:pt x="759089" y="684927"/>
                </a:cubicBezTo>
                <a:lnTo>
                  <a:pt x="770225" y="688384"/>
                </a:lnTo>
                <a:lnTo>
                  <a:pt x="739984" y="700299"/>
                </a:lnTo>
                <a:cubicBezTo>
                  <a:pt x="645702" y="745729"/>
                  <a:pt x="570477" y="824443"/>
                  <a:pt x="529554" y="921198"/>
                </a:cubicBezTo>
                <a:lnTo>
                  <a:pt x="508583" y="988753"/>
                </a:lnTo>
                <a:lnTo>
                  <a:pt x="502147" y="960826"/>
                </a:lnTo>
                <a:cubicBezTo>
                  <a:pt x="464340" y="839272"/>
                  <a:pt x="374212" y="740770"/>
                  <a:pt x="258107" y="691662"/>
                </a:cubicBezTo>
                <a:lnTo>
                  <a:pt x="247259" y="688294"/>
                </a:lnTo>
                <a:lnTo>
                  <a:pt x="258106" y="684927"/>
                </a:lnTo>
                <a:cubicBezTo>
                  <a:pt x="374211" y="635818"/>
                  <a:pt x="464339" y="537316"/>
                  <a:pt x="502146" y="415762"/>
                </a:cubicBezTo>
                <a:close/>
                <a:moveTo>
                  <a:pt x="473311" y="0"/>
                </a:moveTo>
                <a:lnTo>
                  <a:pt x="481819" y="27406"/>
                </a:lnTo>
                <a:cubicBezTo>
                  <a:pt x="499528" y="69275"/>
                  <a:pt x="533070" y="102817"/>
                  <a:pt x="574939" y="120526"/>
                </a:cubicBezTo>
                <a:lnTo>
                  <a:pt x="579456" y="121928"/>
                </a:lnTo>
                <a:lnTo>
                  <a:pt x="567188" y="126762"/>
                </a:lnTo>
                <a:cubicBezTo>
                  <a:pt x="528939" y="145192"/>
                  <a:pt x="498421" y="177126"/>
                  <a:pt x="481819" y="216378"/>
                </a:cubicBezTo>
                <a:lnTo>
                  <a:pt x="473312" y="243784"/>
                </a:lnTo>
                <a:lnTo>
                  <a:pt x="470701" y="232454"/>
                </a:lnTo>
                <a:cubicBezTo>
                  <a:pt x="455363" y="183142"/>
                  <a:pt x="418799" y="143181"/>
                  <a:pt x="371697" y="123258"/>
                </a:cubicBezTo>
                <a:lnTo>
                  <a:pt x="367296" y="121892"/>
                </a:lnTo>
                <a:lnTo>
                  <a:pt x="371697" y="120526"/>
                </a:lnTo>
                <a:cubicBezTo>
                  <a:pt x="418799" y="100603"/>
                  <a:pt x="455363" y="60642"/>
                  <a:pt x="470700" y="11329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6" name="フリーフォーム: 図形 245">
            <a:extLst>
              <a:ext uri="{FF2B5EF4-FFF2-40B4-BE49-F238E27FC236}">
                <a16:creationId xmlns:a16="http://schemas.microsoft.com/office/drawing/2014/main" id="{D6541F1C-4987-4E8A-A502-2E552C3EB3AC}"/>
              </a:ext>
            </a:extLst>
          </p:cNvPr>
          <p:cNvSpPr/>
          <p:nvPr/>
        </p:nvSpPr>
        <p:spPr>
          <a:xfrm>
            <a:off x="5675879" y="3510885"/>
            <a:ext cx="1361367" cy="1421802"/>
          </a:xfrm>
          <a:custGeom>
            <a:avLst/>
            <a:gdLst>
              <a:gd name="connsiteX0" fmla="*/ 1781002 w 2136689"/>
              <a:gd name="connsiteY0" fmla="*/ 1460752 h 2231543"/>
              <a:gd name="connsiteX1" fmla="*/ 1809511 w 2136689"/>
              <a:gd name="connsiteY1" fmla="*/ 1547404 h 2231543"/>
              <a:gd name="connsiteX2" fmla="*/ 2121550 w 2136689"/>
              <a:gd name="connsiteY2" fmla="*/ 1841829 h 2231543"/>
              <a:gd name="connsiteX3" fmla="*/ 2136689 w 2136689"/>
              <a:gd name="connsiteY3" fmla="*/ 1846263 h 2231543"/>
              <a:gd name="connsiteX4" fmla="*/ 2095578 w 2136689"/>
              <a:gd name="connsiteY4" fmla="*/ 1861546 h 2231543"/>
              <a:gd name="connsiteX5" fmla="*/ 1809512 w 2136689"/>
              <a:gd name="connsiteY5" fmla="*/ 2144891 h 2231543"/>
              <a:gd name="connsiteX6" fmla="*/ 1781003 w 2136689"/>
              <a:gd name="connsiteY6" fmla="*/ 2231543 h 2231543"/>
              <a:gd name="connsiteX7" fmla="*/ 1772254 w 2136689"/>
              <a:gd name="connsiteY7" fmla="*/ 2195722 h 2231543"/>
              <a:gd name="connsiteX8" fmla="*/ 1440497 w 2136689"/>
              <a:gd name="connsiteY8" fmla="*/ 1850468 h 2231543"/>
              <a:gd name="connsiteX9" fmla="*/ 1425750 w 2136689"/>
              <a:gd name="connsiteY9" fmla="*/ 1846148 h 2231543"/>
              <a:gd name="connsiteX10" fmla="*/ 1440496 w 2136689"/>
              <a:gd name="connsiteY10" fmla="*/ 1841829 h 2231543"/>
              <a:gd name="connsiteX11" fmla="*/ 1772253 w 2136689"/>
              <a:gd name="connsiteY11" fmla="*/ 1496574 h 2231543"/>
              <a:gd name="connsiteX12" fmla="*/ 746441 w 2136689"/>
              <a:gd name="connsiteY12" fmla="*/ 1037687 h 2231543"/>
              <a:gd name="connsiteX13" fmla="*/ 767137 w 2136689"/>
              <a:gd name="connsiteY13" fmla="*/ 1104356 h 2231543"/>
              <a:gd name="connsiteX14" fmla="*/ 993664 w 2136689"/>
              <a:gd name="connsiteY14" fmla="*/ 1330884 h 2231543"/>
              <a:gd name="connsiteX15" fmla="*/ 1004654 w 2136689"/>
              <a:gd name="connsiteY15" fmla="*/ 1334296 h 2231543"/>
              <a:gd name="connsiteX16" fmla="*/ 974809 w 2136689"/>
              <a:gd name="connsiteY16" fmla="*/ 1346055 h 2231543"/>
              <a:gd name="connsiteX17" fmla="*/ 767138 w 2136689"/>
              <a:gd name="connsiteY17" fmla="*/ 1564059 h 2231543"/>
              <a:gd name="connsiteX18" fmla="*/ 746442 w 2136689"/>
              <a:gd name="connsiteY18" fmla="*/ 1630728 h 2231543"/>
              <a:gd name="connsiteX19" fmla="*/ 740090 w 2136689"/>
              <a:gd name="connsiteY19" fmla="*/ 1603167 h 2231543"/>
              <a:gd name="connsiteX20" fmla="*/ 499250 w 2136689"/>
              <a:gd name="connsiteY20" fmla="*/ 1337531 h 2231543"/>
              <a:gd name="connsiteX21" fmla="*/ 488544 w 2136689"/>
              <a:gd name="connsiteY21" fmla="*/ 1334207 h 2231543"/>
              <a:gd name="connsiteX22" fmla="*/ 499249 w 2136689"/>
              <a:gd name="connsiteY22" fmla="*/ 1330884 h 2231543"/>
              <a:gd name="connsiteX23" fmla="*/ 740089 w 2136689"/>
              <a:gd name="connsiteY23" fmla="*/ 1065248 h 2231543"/>
              <a:gd name="connsiteX24" fmla="*/ 1479832 w 2136689"/>
              <a:gd name="connsiteY24" fmla="*/ 813053 h 2231543"/>
              <a:gd name="connsiteX25" fmla="*/ 1504996 w 2136689"/>
              <a:gd name="connsiteY25" fmla="*/ 889539 h 2231543"/>
              <a:gd name="connsiteX26" fmla="*/ 1780426 w 2136689"/>
              <a:gd name="connsiteY26" fmla="*/ 1149421 h 2231543"/>
              <a:gd name="connsiteX27" fmla="*/ 1793789 w 2136689"/>
              <a:gd name="connsiteY27" fmla="*/ 1153335 h 2231543"/>
              <a:gd name="connsiteX28" fmla="*/ 1757502 w 2136689"/>
              <a:gd name="connsiteY28" fmla="*/ 1166825 h 2231543"/>
              <a:gd name="connsiteX29" fmla="*/ 1504997 w 2136689"/>
              <a:gd name="connsiteY29" fmla="*/ 1416927 h 2231543"/>
              <a:gd name="connsiteX30" fmla="*/ 1479833 w 2136689"/>
              <a:gd name="connsiteY30" fmla="*/ 1493413 h 2231543"/>
              <a:gd name="connsiteX31" fmla="*/ 1472110 w 2136689"/>
              <a:gd name="connsiteY31" fmla="*/ 1461794 h 2231543"/>
              <a:gd name="connsiteX32" fmla="*/ 1179276 w 2136689"/>
              <a:gd name="connsiteY32" fmla="*/ 1157046 h 2231543"/>
              <a:gd name="connsiteX33" fmla="*/ 1166259 w 2136689"/>
              <a:gd name="connsiteY33" fmla="*/ 1153233 h 2231543"/>
              <a:gd name="connsiteX34" fmla="*/ 1179275 w 2136689"/>
              <a:gd name="connsiteY34" fmla="*/ 1149421 h 2231543"/>
              <a:gd name="connsiteX35" fmla="*/ 1472109 w 2136689"/>
              <a:gd name="connsiteY35" fmla="*/ 844672 h 2231543"/>
              <a:gd name="connsiteX36" fmla="*/ 195170 w 2136689"/>
              <a:gd name="connsiteY36" fmla="*/ 765384 h 2231543"/>
              <a:gd name="connsiteX37" fmla="*/ 204610 w 2136689"/>
              <a:gd name="connsiteY37" fmla="*/ 795795 h 2231543"/>
              <a:gd name="connsiteX38" fmla="*/ 307942 w 2136689"/>
              <a:gd name="connsiteY38" fmla="*/ 899127 h 2231543"/>
              <a:gd name="connsiteX39" fmla="*/ 312955 w 2136689"/>
              <a:gd name="connsiteY39" fmla="*/ 900683 h 2231543"/>
              <a:gd name="connsiteX40" fmla="*/ 299341 w 2136689"/>
              <a:gd name="connsiteY40" fmla="*/ 906047 h 2231543"/>
              <a:gd name="connsiteX41" fmla="*/ 204611 w 2136689"/>
              <a:gd name="connsiteY41" fmla="*/ 1005490 h 2231543"/>
              <a:gd name="connsiteX42" fmla="*/ 195170 w 2136689"/>
              <a:gd name="connsiteY42" fmla="*/ 1035902 h 2231543"/>
              <a:gd name="connsiteX43" fmla="*/ 192273 w 2136689"/>
              <a:gd name="connsiteY43" fmla="*/ 1023330 h 2231543"/>
              <a:gd name="connsiteX44" fmla="*/ 82412 w 2136689"/>
              <a:gd name="connsiteY44" fmla="*/ 902159 h 2231543"/>
              <a:gd name="connsiteX45" fmla="*/ 77529 w 2136689"/>
              <a:gd name="connsiteY45" fmla="*/ 900643 h 2231543"/>
              <a:gd name="connsiteX46" fmla="*/ 82412 w 2136689"/>
              <a:gd name="connsiteY46" fmla="*/ 899127 h 2231543"/>
              <a:gd name="connsiteX47" fmla="*/ 192272 w 2136689"/>
              <a:gd name="connsiteY47" fmla="*/ 777956 h 2231543"/>
              <a:gd name="connsiteX48" fmla="*/ 586526 w 2136689"/>
              <a:gd name="connsiteY48" fmla="*/ 499845 h 2231543"/>
              <a:gd name="connsiteX49" fmla="*/ 602365 w 2136689"/>
              <a:gd name="connsiteY49" fmla="*/ 550868 h 2231543"/>
              <a:gd name="connsiteX50" fmla="*/ 775728 w 2136689"/>
              <a:gd name="connsiteY50" fmla="*/ 724232 h 2231543"/>
              <a:gd name="connsiteX51" fmla="*/ 784139 w 2136689"/>
              <a:gd name="connsiteY51" fmla="*/ 726843 h 2231543"/>
              <a:gd name="connsiteX52" fmla="*/ 761298 w 2136689"/>
              <a:gd name="connsiteY52" fmla="*/ 735842 h 2231543"/>
              <a:gd name="connsiteX53" fmla="*/ 602366 w 2136689"/>
              <a:gd name="connsiteY53" fmla="*/ 902682 h 2231543"/>
              <a:gd name="connsiteX54" fmla="*/ 586527 w 2136689"/>
              <a:gd name="connsiteY54" fmla="*/ 953705 h 2231543"/>
              <a:gd name="connsiteX55" fmla="*/ 581666 w 2136689"/>
              <a:gd name="connsiteY55" fmla="*/ 932612 h 2231543"/>
              <a:gd name="connsiteX56" fmla="*/ 397348 w 2136689"/>
              <a:gd name="connsiteY56" fmla="*/ 729319 h 2231543"/>
              <a:gd name="connsiteX57" fmla="*/ 389155 w 2136689"/>
              <a:gd name="connsiteY57" fmla="*/ 726775 h 2231543"/>
              <a:gd name="connsiteX58" fmla="*/ 397347 w 2136689"/>
              <a:gd name="connsiteY58" fmla="*/ 724232 h 2231543"/>
              <a:gd name="connsiteX59" fmla="*/ 581665 w 2136689"/>
              <a:gd name="connsiteY59" fmla="*/ 520938 h 2231543"/>
              <a:gd name="connsiteX60" fmla="*/ 271370 w 2136689"/>
              <a:gd name="connsiteY60" fmla="*/ 270084 h 2231543"/>
              <a:gd name="connsiteX61" fmla="*/ 280810 w 2136689"/>
              <a:gd name="connsiteY61" fmla="*/ 300495 h 2231543"/>
              <a:gd name="connsiteX62" fmla="*/ 384142 w 2136689"/>
              <a:gd name="connsiteY62" fmla="*/ 403827 h 2231543"/>
              <a:gd name="connsiteX63" fmla="*/ 389155 w 2136689"/>
              <a:gd name="connsiteY63" fmla="*/ 405383 h 2231543"/>
              <a:gd name="connsiteX64" fmla="*/ 375541 w 2136689"/>
              <a:gd name="connsiteY64" fmla="*/ 410747 h 2231543"/>
              <a:gd name="connsiteX65" fmla="*/ 280811 w 2136689"/>
              <a:gd name="connsiteY65" fmla="*/ 510190 h 2231543"/>
              <a:gd name="connsiteX66" fmla="*/ 271370 w 2136689"/>
              <a:gd name="connsiteY66" fmla="*/ 540602 h 2231543"/>
              <a:gd name="connsiteX67" fmla="*/ 268473 w 2136689"/>
              <a:gd name="connsiteY67" fmla="*/ 528030 h 2231543"/>
              <a:gd name="connsiteX68" fmla="*/ 158612 w 2136689"/>
              <a:gd name="connsiteY68" fmla="*/ 406859 h 2231543"/>
              <a:gd name="connsiteX69" fmla="*/ 153729 w 2136689"/>
              <a:gd name="connsiteY69" fmla="*/ 405343 h 2231543"/>
              <a:gd name="connsiteX70" fmla="*/ 158612 w 2136689"/>
              <a:gd name="connsiteY70" fmla="*/ 403827 h 2231543"/>
              <a:gd name="connsiteX71" fmla="*/ 268472 w 2136689"/>
              <a:gd name="connsiteY71" fmla="*/ 282656 h 2231543"/>
              <a:gd name="connsiteX72" fmla="*/ 59613 w 2136689"/>
              <a:gd name="connsiteY72" fmla="*/ 0 h 2231543"/>
              <a:gd name="connsiteX73" fmla="*/ 64397 w 2136689"/>
              <a:gd name="connsiteY73" fmla="*/ 15411 h 2231543"/>
              <a:gd name="connsiteX74" fmla="*/ 116759 w 2136689"/>
              <a:gd name="connsiteY74" fmla="*/ 67773 h 2231543"/>
              <a:gd name="connsiteX75" fmla="*/ 119300 w 2136689"/>
              <a:gd name="connsiteY75" fmla="*/ 68561 h 2231543"/>
              <a:gd name="connsiteX76" fmla="*/ 112401 w 2136689"/>
              <a:gd name="connsiteY76" fmla="*/ 71279 h 2231543"/>
              <a:gd name="connsiteX77" fmla="*/ 64397 w 2136689"/>
              <a:gd name="connsiteY77" fmla="*/ 121671 h 2231543"/>
              <a:gd name="connsiteX78" fmla="*/ 59613 w 2136689"/>
              <a:gd name="connsiteY78" fmla="*/ 137082 h 2231543"/>
              <a:gd name="connsiteX79" fmla="*/ 58145 w 2136689"/>
              <a:gd name="connsiteY79" fmla="*/ 130711 h 2231543"/>
              <a:gd name="connsiteX80" fmla="*/ 2474 w 2136689"/>
              <a:gd name="connsiteY80" fmla="*/ 69309 h 2231543"/>
              <a:gd name="connsiteX81" fmla="*/ 0 w 2136689"/>
              <a:gd name="connsiteY81" fmla="*/ 68541 h 2231543"/>
              <a:gd name="connsiteX82" fmla="*/ 2474 w 2136689"/>
              <a:gd name="connsiteY82" fmla="*/ 67773 h 2231543"/>
              <a:gd name="connsiteX83" fmla="*/ 58145 w 2136689"/>
              <a:gd name="connsiteY83" fmla="*/ 6371 h 223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136689" h="2231543">
                <a:moveTo>
                  <a:pt x="1781002" y="1460752"/>
                </a:moveTo>
                <a:lnTo>
                  <a:pt x="1809511" y="1547404"/>
                </a:lnTo>
                <a:cubicBezTo>
                  <a:pt x="1868853" y="1679784"/>
                  <a:pt x="1981250" y="1785836"/>
                  <a:pt x="2121550" y="1841829"/>
                </a:cubicBezTo>
                <a:lnTo>
                  <a:pt x="2136689" y="1846263"/>
                </a:lnTo>
                <a:lnTo>
                  <a:pt x="2095578" y="1861546"/>
                </a:lnTo>
                <a:cubicBezTo>
                  <a:pt x="1967408" y="1919819"/>
                  <a:pt x="1865144" y="2020785"/>
                  <a:pt x="1809512" y="2144891"/>
                </a:cubicBezTo>
                <a:lnTo>
                  <a:pt x="1781003" y="2231543"/>
                </a:lnTo>
                <a:lnTo>
                  <a:pt x="1772254" y="2195722"/>
                </a:lnTo>
                <a:cubicBezTo>
                  <a:pt x="1720858" y="2039806"/>
                  <a:pt x="1598335" y="1913458"/>
                  <a:pt x="1440497" y="1850468"/>
                </a:cubicBezTo>
                <a:lnTo>
                  <a:pt x="1425750" y="1846148"/>
                </a:lnTo>
                <a:lnTo>
                  <a:pt x="1440496" y="1841829"/>
                </a:lnTo>
                <a:cubicBezTo>
                  <a:pt x="1598333" y="1778837"/>
                  <a:pt x="1720856" y="1652490"/>
                  <a:pt x="1772253" y="1496574"/>
                </a:cubicBezTo>
                <a:close/>
                <a:moveTo>
                  <a:pt x="746441" y="1037687"/>
                </a:moveTo>
                <a:lnTo>
                  <a:pt x="767137" y="1104356"/>
                </a:lnTo>
                <a:cubicBezTo>
                  <a:pt x="810217" y="1206208"/>
                  <a:pt x="891812" y="1287804"/>
                  <a:pt x="993664" y="1330884"/>
                </a:cubicBezTo>
                <a:lnTo>
                  <a:pt x="1004654" y="1334296"/>
                </a:lnTo>
                <a:lnTo>
                  <a:pt x="974809" y="1346055"/>
                </a:lnTo>
                <a:cubicBezTo>
                  <a:pt x="881763" y="1390889"/>
                  <a:pt x="807524" y="1468572"/>
                  <a:pt x="767138" y="1564059"/>
                </a:cubicBezTo>
                <a:lnTo>
                  <a:pt x="746442" y="1630728"/>
                </a:lnTo>
                <a:lnTo>
                  <a:pt x="740090" y="1603167"/>
                </a:lnTo>
                <a:cubicBezTo>
                  <a:pt x="702779" y="1483207"/>
                  <a:pt x="613832" y="1385995"/>
                  <a:pt x="499250" y="1337531"/>
                </a:cubicBezTo>
                <a:lnTo>
                  <a:pt x="488544" y="1334207"/>
                </a:lnTo>
                <a:lnTo>
                  <a:pt x="499249" y="1330884"/>
                </a:lnTo>
                <a:cubicBezTo>
                  <a:pt x="613831" y="1282419"/>
                  <a:pt x="702778" y="1185208"/>
                  <a:pt x="740089" y="1065248"/>
                </a:cubicBezTo>
                <a:close/>
                <a:moveTo>
                  <a:pt x="1479832" y="813053"/>
                </a:moveTo>
                <a:lnTo>
                  <a:pt x="1504996" y="889539"/>
                </a:lnTo>
                <a:cubicBezTo>
                  <a:pt x="1557376" y="1006388"/>
                  <a:pt x="1656586" y="1099997"/>
                  <a:pt x="1780426" y="1149421"/>
                </a:cubicBezTo>
                <a:lnTo>
                  <a:pt x="1793789" y="1153335"/>
                </a:lnTo>
                <a:lnTo>
                  <a:pt x="1757502" y="1166825"/>
                </a:lnTo>
                <a:cubicBezTo>
                  <a:pt x="1644368" y="1218261"/>
                  <a:pt x="1554103" y="1307381"/>
                  <a:pt x="1504997" y="1416927"/>
                </a:cubicBezTo>
                <a:lnTo>
                  <a:pt x="1479833" y="1493413"/>
                </a:lnTo>
                <a:lnTo>
                  <a:pt x="1472110" y="1461794"/>
                </a:lnTo>
                <a:cubicBezTo>
                  <a:pt x="1426744" y="1324170"/>
                  <a:pt x="1318596" y="1212646"/>
                  <a:pt x="1179276" y="1157046"/>
                </a:cubicBezTo>
                <a:lnTo>
                  <a:pt x="1166259" y="1153233"/>
                </a:lnTo>
                <a:lnTo>
                  <a:pt x="1179275" y="1149421"/>
                </a:lnTo>
                <a:cubicBezTo>
                  <a:pt x="1318594" y="1093819"/>
                  <a:pt x="1426743" y="982295"/>
                  <a:pt x="1472109" y="844672"/>
                </a:cubicBezTo>
                <a:close/>
                <a:moveTo>
                  <a:pt x="195170" y="765384"/>
                </a:moveTo>
                <a:lnTo>
                  <a:pt x="204610" y="795795"/>
                </a:lnTo>
                <a:cubicBezTo>
                  <a:pt x="224261" y="842256"/>
                  <a:pt x="261481" y="879476"/>
                  <a:pt x="307942" y="899127"/>
                </a:cubicBezTo>
                <a:lnTo>
                  <a:pt x="312955" y="900683"/>
                </a:lnTo>
                <a:lnTo>
                  <a:pt x="299341" y="906047"/>
                </a:lnTo>
                <a:cubicBezTo>
                  <a:pt x="256898" y="926499"/>
                  <a:pt x="223033" y="961934"/>
                  <a:pt x="204611" y="1005490"/>
                </a:cubicBezTo>
                <a:lnTo>
                  <a:pt x="195170" y="1035902"/>
                </a:lnTo>
                <a:lnTo>
                  <a:pt x="192273" y="1023330"/>
                </a:lnTo>
                <a:cubicBezTo>
                  <a:pt x="175253" y="968609"/>
                  <a:pt x="134680" y="924266"/>
                  <a:pt x="82412" y="902159"/>
                </a:cubicBezTo>
                <a:lnTo>
                  <a:pt x="77529" y="900643"/>
                </a:lnTo>
                <a:lnTo>
                  <a:pt x="82412" y="899127"/>
                </a:lnTo>
                <a:cubicBezTo>
                  <a:pt x="134679" y="877020"/>
                  <a:pt x="175253" y="832676"/>
                  <a:pt x="192272" y="777956"/>
                </a:cubicBezTo>
                <a:close/>
                <a:moveTo>
                  <a:pt x="586526" y="499845"/>
                </a:moveTo>
                <a:lnTo>
                  <a:pt x="602365" y="550868"/>
                </a:lnTo>
                <a:cubicBezTo>
                  <a:pt x="635334" y="628816"/>
                  <a:pt x="697780" y="691262"/>
                  <a:pt x="775728" y="724232"/>
                </a:cubicBezTo>
                <a:lnTo>
                  <a:pt x="784139" y="726843"/>
                </a:lnTo>
                <a:lnTo>
                  <a:pt x="761298" y="735842"/>
                </a:lnTo>
                <a:cubicBezTo>
                  <a:pt x="690089" y="770154"/>
                  <a:pt x="633274" y="829605"/>
                  <a:pt x="602366" y="902682"/>
                </a:cubicBezTo>
                <a:lnTo>
                  <a:pt x="586527" y="953705"/>
                </a:lnTo>
                <a:lnTo>
                  <a:pt x="581666" y="932612"/>
                </a:lnTo>
                <a:cubicBezTo>
                  <a:pt x="553111" y="840805"/>
                  <a:pt x="485039" y="766409"/>
                  <a:pt x="397348" y="729319"/>
                </a:cubicBezTo>
                <a:lnTo>
                  <a:pt x="389155" y="726775"/>
                </a:lnTo>
                <a:lnTo>
                  <a:pt x="397347" y="724232"/>
                </a:lnTo>
                <a:cubicBezTo>
                  <a:pt x="485039" y="687141"/>
                  <a:pt x="553110" y="612745"/>
                  <a:pt x="581665" y="520938"/>
                </a:cubicBezTo>
                <a:close/>
                <a:moveTo>
                  <a:pt x="271370" y="270084"/>
                </a:moveTo>
                <a:lnTo>
                  <a:pt x="280810" y="300495"/>
                </a:lnTo>
                <a:cubicBezTo>
                  <a:pt x="300461" y="346956"/>
                  <a:pt x="337681" y="384176"/>
                  <a:pt x="384142" y="403827"/>
                </a:cubicBezTo>
                <a:lnTo>
                  <a:pt x="389155" y="405383"/>
                </a:lnTo>
                <a:lnTo>
                  <a:pt x="375541" y="410747"/>
                </a:lnTo>
                <a:cubicBezTo>
                  <a:pt x="333098" y="431199"/>
                  <a:pt x="299233" y="466634"/>
                  <a:pt x="280811" y="510190"/>
                </a:cubicBezTo>
                <a:lnTo>
                  <a:pt x="271370" y="540602"/>
                </a:lnTo>
                <a:lnTo>
                  <a:pt x="268473" y="528030"/>
                </a:lnTo>
                <a:cubicBezTo>
                  <a:pt x="251453" y="473309"/>
                  <a:pt x="210880" y="428966"/>
                  <a:pt x="158612" y="406859"/>
                </a:cubicBezTo>
                <a:lnTo>
                  <a:pt x="153729" y="405343"/>
                </a:lnTo>
                <a:lnTo>
                  <a:pt x="158612" y="403827"/>
                </a:lnTo>
                <a:cubicBezTo>
                  <a:pt x="210879" y="381720"/>
                  <a:pt x="251453" y="337376"/>
                  <a:pt x="268472" y="282656"/>
                </a:cubicBezTo>
                <a:close/>
                <a:moveTo>
                  <a:pt x="59613" y="0"/>
                </a:moveTo>
                <a:lnTo>
                  <a:pt x="64397" y="15411"/>
                </a:lnTo>
                <a:cubicBezTo>
                  <a:pt x="74355" y="38954"/>
                  <a:pt x="93216" y="57815"/>
                  <a:pt x="116759" y="67773"/>
                </a:cubicBezTo>
                <a:lnTo>
                  <a:pt x="119300" y="68561"/>
                </a:lnTo>
                <a:lnTo>
                  <a:pt x="112401" y="71279"/>
                </a:lnTo>
                <a:cubicBezTo>
                  <a:pt x="90893" y="81643"/>
                  <a:pt x="73733" y="99599"/>
                  <a:pt x="64397" y="121671"/>
                </a:cubicBezTo>
                <a:lnTo>
                  <a:pt x="59613" y="137082"/>
                </a:lnTo>
                <a:lnTo>
                  <a:pt x="58145" y="130711"/>
                </a:lnTo>
                <a:cubicBezTo>
                  <a:pt x="49521" y="102982"/>
                  <a:pt x="28961" y="80512"/>
                  <a:pt x="2474" y="69309"/>
                </a:cubicBezTo>
                <a:lnTo>
                  <a:pt x="0" y="68541"/>
                </a:lnTo>
                <a:lnTo>
                  <a:pt x="2474" y="67773"/>
                </a:lnTo>
                <a:cubicBezTo>
                  <a:pt x="28960" y="56570"/>
                  <a:pt x="49520" y="34100"/>
                  <a:pt x="58145" y="6371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8" name="フリーフォーム: 図形 247">
            <a:extLst>
              <a:ext uri="{FF2B5EF4-FFF2-40B4-BE49-F238E27FC236}">
                <a16:creationId xmlns:a16="http://schemas.microsoft.com/office/drawing/2014/main" id="{AAA1ACC9-CE1E-424B-A7A9-7DE1F48BB512}"/>
              </a:ext>
            </a:extLst>
          </p:cNvPr>
          <p:cNvSpPr/>
          <p:nvPr/>
        </p:nvSpPr>
        <p:spPr>
          <a:xfrm rot="5400000">
            <a:off x="8563394" y="5490260"/>
            <a:ext cx="1459402" cy="975390"/>
          </a:xfrm>
          <a:custGeom>
            <a:avLst/>
            <a:gdLst>
              <a:gd name="connsiteX0" fmla="*/ 727453 w 1459402"/>
              <a:gd name="connsiteY0" fmla="*/ 0 h 975390"/>
              <a:gd name="connsiteX1" fmla="*/ 756646 w 1459402"/>
              <a:gd name="connsiteY1" fmla="*/ 399274 h 975390"/>
              <a:gd name="connsiteX2" fmla="*/ 777219 w 1459402"/>
              <a:gd name="connsiteY2" fmla="*/ 409164 h 975390"/>
              <a:gd name="connsiteX3" fmla="*/ 809469 w 1459402"/>
              <a:gd name="connsiteY3" fmla="*/ 448327 h 975390"/>
              <a:gd name="connsiteX4" fmla="*/ 810691 w 1459402"/>
              <a:gd name="connsiteY4" fmla="*/ 454379 h 975390"/>
              <a:gd name="connsiteX5" fmla="*/ 1459402 w 1459402"/>
              <a:gd name="connsiteY5" fmla="*/ 487694 h 975390"/>
              <a:gd name="connsiteX6" fmla="*/ 807060 w 1459402"/>
              <a:gd name="connsiteY6" fmla="*/ 521195 h 975390"/>
              <a:gd name="connsiteX7" fmla="*/ 790393 w 1459402"/>
              <a:gd name="connsiteY7" fmla="*/ 545915 h 975390"/>
              <a:gd name="connsiteX8" fmla="*/ 762099 w 1459402"/>
              <a:gd name="connsiteY8" fmla="*/ 564991 h 975390"/>
              <a:gd name="connsiteX9" fmla="*/ 757390 w 1459402"/>
              <a:gd name="connsiteY9" fmla="*/ 565942 h 975390"/>
              <a:gd name="connsiteX10" fmla="*/ 727453 w 1459402"/>
              <a:gd name="connsiteY10" fmla="*/ 975390 h 975390"/>
              <a:gd name="connsiteX11" fmla="*/ 697516 w 1459402"/>
              <a:gd name="connsiteY11" fmla="*/ 565942 h 975390"/>
              <a:gd name="connsiteX12" fmla="*/ 692805 w 1459402"/>
              <a:gd name="connsiteY12" fmla="*/ 564991 h 975390"/>
              <a:gd name="connsiteX13" fmla="*/ 664511 w 1459402"/>
              <a:gd name="connsiteY13" fmla="*/ 545915 h 975390"/>
              <a:gd name="connsiteX14" fmla="*/ 647683 w 1459402"/>
              <a:gd name="connsiteY14" fmla="*/ 520956 h 975390"/>
              <a:gd name="connsiteX15" fmla="*/ 0 w 1459402"/>
              <a:gd name="connsiteY15" fmla="*/ 487694 h 975390"/>
              <a:gd name="connsiteX16" fmla="*/ 644166 w 1459402"/>
              <a:gd name="connsiteY16" fmla="*/ 454613 h 975390"/>
              <a:gd name="connsiteX17" fmla="*/ 645435 w 1459402"/>
              <a:gd name="connsiteY17" fmla="*/ 448327 h 975390"/>
              <a:gd name="connsiteX18" fmla="*/ 677685 w 1459402"/>
              <a:gd name="connsiteY18" fmla="*/ 409164 h 975390"/>
              <a:gd name="connsiteX19" fmla="*/ 698260 w 1459402"/>
              <a:gd name="connsiteY19" fmla="*/ 399273 h 975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59402" h="975390">
                <a:moveTo>
                  <a:pt x="727453" y="0"/>
                </a:moveTo>
                <a:lnTo>
                  <a:pt x="756646" y="399274"/>
                </a:lnTo>
                <a:lnTo>
                  <a:pt x="777219" y="409164"/>
                </a:lnTo>
                <a:cubicBezTo>
                  <a:pt x="791426" y="418762"/>
                  <a:pt x="802713" y="432353"/>
                  <a:pt x="809469" y="448327"/>
                </a:cubicBezTo>
                <a:lnTo>
                  <a:pt x="810691" y="454379"/>
                </a:lnTo>
                <a:lnTo>
                  <a:pt x="1459402" y="487694"/>
                </a:lnTo>
                <a:lnTo>
                  <a:pt x="807060" y="521195"/>
                </a:lnTo>
                <a:lnTo>
                  <a:pt x="790393" y="545915"/>
                </a:lnTo>
                <a:cubicBezTo>
                  <a:pt x="782339" y="553969"/>
                  <a:pt x="772749" y="560487"/>
                  <a:pt x="762099" y="564991"/>
                </a:cubicBezTo>
                <a:lnTo>
                  <a:pt x="757390" y="565942"/>
                </a:lnTo>
                <a:lnTo>
                  <a:pt x="727453" y="975390"/>
                </a:lnTo>
                <a:lnTo>
                  <a:pt x="697516" y="565942"/>
                </a:lnTo>
                <a:lnTo>
                  <a:pt x="692805" y="564991"/>
                </a:lnTo>
                <a:cubicBezTo>
                  <a:pt x="682155" y="560487"/>
                  <a:pt x="672565" y="553969"/>
                  <a:pt x="664511" y="545915"/>
                </a:cubicBezTo>
                <a:lnTo>
                  <a:pt x="647683" y="520956"/>
                </a:lnTo>
                <a:lnTo>
                  <a:pt x="0" y="487694"/>
                </a:lnTo>
                <a:lnTo>
                  <a:pt x="644166" y="454613"/>
                </a:lnTo>
                <a:lnTo>
                  <a:pt x="645435" y="448327"/>
                </a:lnTo>
                <a:cubicBezTo>
                  <a:pt x="652192" y="432353"/>
                  <a:pt x="663478" y="418762"/>
                  <a:pt x="677685" y="409164"/>
                </a:cubicBezTo>
                <a:lnTo>
                  <a:pt x="698260" y="399273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6" name="フリーフォーム: 図形 255">
            <a:extLst>
              <a:ext uri="{FF2B5EF4-FFF2-40B4-BE49-F238E27FC236}">
                <a16:creationId xmlns:a16="http://schemas.microsoft.com/office/drawing/2014/main" id="{A2FF5E93-3954-482A-B5C1-37A09B182FB9}"/>
              </a:ext>
            </a:extLst>
          </p:cNvPr>
          <p:cNvSpPr/>
          <p:nvPr/>
        </p:nvSpPr>
        <p:spPr>
          <a:xfrm rot="5400000">
            <a:off x="7739156" y="3570935"/>
            <a:ext cx="2132487" cy="1663179"/>
          </a:xfrm>
          <a:custGeom>
            <a:avLst/>
            <a:gdLst>
              <a:gd name="connsiteX0" fmla="*/ 1078026 w 2132487"/>
              <a:gd name="connsiteY0" fmla="*/ 644054 h 1663179"/>
              <a:gd name="connsiteX1" fmla="*/ 1543455 w 2132487"/>
              <a:gd name="connsiteY1" fmla="*/ 620152 h 1663179"/>
              <a:gd name="connsiteX2" fmla="*/ 1544372 w 2132487"/>
              <a:gd name="connsiteY2" fmla="*/ 615610 h 1663179"/>
              <a:gd name="connsiteX3" fmla="*/ 1567674 w 2132487"/>
              <a:gd name="connsiteY3" fmla="*/ 587314 h 1663179"/>
              <a:gd name="connsiteX4" fmla="*/ 1582540 w 2132487"/>
              <a:gd name="connsiteY4" fmla="*/ 580167 h 1663179"/>
              <a:gd name="connsiteX5" fmla="*/ 1603632 w 2132487"/>
              <a:gd name="connsiteY5" fmla="*/ 291680 h 1663179"/>
              <a:gd name="connsiteX6" fmla="*/ 1624725 w 2132487"/>
              <a:gd name="connsiteY6" fmla="*/ 580168 h 1663179"/>
              <a:gd name="connsiteX7" fmla="*/ 1639590 w 2132487"/>
              <a:gd name="connsiteY7" fmla="*/ 587314 h 1663179"/>
              <a:gd name="connsiteX8" fmla="*/ 1662892 w 2132487"/>
              <a:gd name="connsiteY8" fmla="*/ 615610 h 1663179"/>
              <a:gd name="connsiteX9" fmla="*/ 1663774 w 2132487"/>
              <a:gd name="connsiteY9" fmla="*/ 619983 h 1663179"/>
              <a:gd name="connsiteX10" fmla="*/ 2132487 w 2132487"/>
              <a:gd name="connsiteY10" fmla="*/ 644054 h 1663179"/>
              <a:gd name="connsiteX11" fmla="*/ 1661151 w 2132487"/>
              <a:gd name="connsiteY11" fmla="*/ 668259 h 1663179"/>
              <a:gd name="connsiteX12" fmla="*/ 1649108 w 2132487"/>
              <a:gd name="connsiteY12" fmla="*/ 686120 h 1663179"/>
              <a:gd name="connsiteX13" fmla="*/ 1628665 w 2132487"/>
              <a:gd name="connsiteY13" fmla="*/ 699903 h 1663179"/>
              <a:gd name="connsiteX14" fmla="*/ 1625263 w 2132487"/>
              <a:gd name="connsiteY14" fmla="*/ 700590 h 1663179"/>
              <a:gd name="connsiteX15" fmla="*/ 1603632 w 2132487"/>
              <a:gd name="connsiteY15" fmla="*/ 996429 h 1663179"/>
              <a:gd name="connsiteX16" fmla="*/ 1582002 w 2132487"/>
              <a:gd name="connsiteY16" fmla="*/ 700590 h 1663179"/>
              <a:gd name="connsiteX17" fmla="*/ 1578598 w 2132487"/>
              <a:gd name="connsiteY17" fmla="*/ 699903 h 1663179"/>
              <a:gd name="connsiteX18" fmla="*/ 1558155 w 2132487"/>
              <a:gd name="connsiteY18" fmla="*/ 686120 h 1663179"/>
              <a:gd name="connsiteX19" fmla="*/ 1545996 w 2132487"/>
              <a:gd name="connsiteY19" fmla="*/ 668087 h 1663179"/>
              <a:gd name="connsiteX20" fmla="*/ 790574 w 2132487"/>
              <a:gd name="connsiteY20" fmla="*/ 223897 h 1663179"/>
              <a:gd name="connsiteX21" fmla="*/ 1086307 w 2132487"/>
              <a:gd name="connsiteY21" fmla="*/ 208710 h 1663179"/>
              <a:gd name="connsiteX22" fmla="*/ 1086890 w 2132487"/>
              <a:gd name="connsiteY22" fmla="*/ 205824 h 1663179"/>
              <a:gd name="connsiteX23" fmla="*/ 1101695 w 2132487"/>
              <a:gd name="connsiteY23" fmla="*/ 187844 h 1663179"/>
              <a:gd name="connsiteX24" fmla="*/ 1111141 w 2132487"/>
              <a:gd name="connsiteY24" fmla="*/ 183303 h 1663179"/>
              <a:gd name="connsiteX25" fmla="*/ 1124544 w 2132487"/>
              <a:gd name="connsiteY25" fmla="*/ 0 h 1663179"/>
              <a:gd name="connsiteX26" fmla="*/ 1137946 w 2132487"/>
              <a:gd name="connsiteY26" fmla="*/ 183304 h 1663179"/>
              <a:gd name="connsiteX27" fmla="*/ 1147391 w 2132487"/>
              <a:gd name="connsiteY27" fmla="*/ 187844 h 1663179"/>
              <a:gd name="connsiteX28" fmla="*/ 1162197 w 2132487"/>
              <a:gd name="connsiteY28" fmla="*/ 205824 h 1663179"/>
              <a:gd name="connsiteX29" fmla="*/ 1162758 w 2132487"/>
              <a:gd name="connsiteY29" fmla="*/ 208602 h 1663179"/>
              <a:gd name="connsiteX30" fmla="*/ 1460577 w 2132487"/>
              <a:gd name="connsiteY30" fmla="*/ 223897 h 1663179"/>
              <a:gd name="connsiteX31" fmla="*/ 1161091 w 2132487"/>
              <a:gd name="connsiteY31" fmla="*/ 239277 h 1663179"/>
              <a:gd name="connsiteX32" fmla="*/ 1153439 w 2132487"/>
              <a:gd name="connsiteY32" fmla="*/ 250626 h 1663179"/>
              <a:gd name="connsiteX33" fmla="*/ 1140449 w 2132487"/>
              <a:gd name="connsiteY33" fmla="*/ 259384 h 1663179"/>
              <a:gd name="connsiteX34" fmla="*/ 1138288 w 2132487"/>
              <a:gd name="connsiteY34" fmla="*/ 259820 h 1663179"/>
              <a:gd name="connsiteX35" fmla="*/ 1124544 w 2132487"/>
              <a:gd name="connsiteY35" fmla="*/ 447796 h 1663179"/>
              <a:gd name="connsiteX36" fmla="*/ 1110800 w 2132487"/>
              <a:gd name="connsiteY36" fmla="*/ 259820 h 1663179"/>
              <a:gd name="connsiteX37" fmla="*/ 1108637 w 2132487"/>
              <a:gd name="connsiteY37" fmla="*/ 259384 h 1663179"/>
              <a:gd name="connsiteX38" fmla="*/ 1095647 w 2132487"/>
              <a:gd name="connsiteY38" fmla="*/ 250626 h 1663179"/>
              <a:gd name="connsiteX39" fmla="*/ 1087922 w 2132487"/>
              <a:gd name="connsiteY39" fmla="*/ 239167 h 1663179"/>
              <a:gd name="connsiteX40" fmla="*/ 180974 w 2132487"/>
              <a:gd name="connsiteY40" fmla="*/ 307824 h 1663179"/>
              <a:gd name="connsiteX41" fmla="*/ 516823 w 2132487"/>
              <a:gd name="connsiteY41" fmla="*/ 290577 h 1663179"/>
              <a:gd name="connsiteX42" fmla="*/ 517485 w 2132487"/>
              <a:gd name="connsiteY42" fmla="*/ 287300 h 1663179"/>
              <a:gd name="connsiteX43" fmla="*/ 534299 w 2132487"/>
              <a:gd name="connsiteY43" fmla="*/ 266881 h 1663179"/>
              <a:gd name="connsiteX44" fmla="*/ 545026 w 2132487"/>
              <a:gd name="connsiteY44" fmla="*/ 261724 h 1663179"/>
              <a:gd name="connsiteX45" fmla="*/ 560247 w 2132487"/>
              <a:gd name="connsiteY45" fmla="*/ 53555 h 1663179"/>
              <a:gd name="connsiteX46" fmla="*/ 575467 w 2132487"/>
              <a:gd name="connsiteY46" fmla="*/ 261725 h 1663179"/>
              <a:gd name="connsiteX47" fmla="*/ 586193 w 2132487"/>
              <a:gd name="connsiteY47" fmla="*/ 266881 h 1663179"/>
              <a:gd name="connsiteX48" fmla="*/ 603007 w 2132487"/>
              <a:gd name="connsiteY48" fmla="*/ 287300 h 1663179"/>
              <a:gd name="connsiteX49" fmla="*/ 603644 w 2132487"/>
              <a:gd name="connsiteY49" fmla="*/ 290455 h 1663179"/>
              <a:gd name="connsiteX50" fmla="*/ 941864 w 2132487"/>
              <a:gd name="connsiteY50" fmla="*/ 307824 h 1663179"/>
              <a:gd name="connsiteX51" fmla="*/ 601751 w 2132487"/>
              <a:gd name="connsiteY51" fmla="*/ 325291 h 1663179"/>
              <a:gd name="connsiteX52" fmla="*/ 593062 w 2132487"/>
              <a:gd name="connsiteY52" fmla="*/ 338179 h 1663179"/>
              <a:gd name="connsiteX53" fmla="*/ 578310 w 2132487"/>
              <a:gd name="connsiteY53" fmla="*/ 348125 h 1663179"/>
              <a:gd name="connsiteX54" fmla="*/ 575855 w 2132487"/>
              <a:gd name="connsiteY54" fmla="*/ 348621 h 1663179"/>
              <a:gd name="connsiteX55" fmla="*/ 560247 w 2132487"/>
              <a:gd name="connsiteY55" fmla="*/ 562095 h 1663179"/>
              <a:gd name="connsiteX56" fmla="*/ 544638 w 2132487"/>
              <a:gd name="connsiteY56" fmla="*/ 348621 h 1663179"/>
              <a:gd name="connsiteX57" fmla="*/ 542182 w 2132487"/>
              <a:gd name="connsiteY57" fmla="*/ 348125 h 1663179"/>
              <a:gd name="connsiteX58" fmla="*/ 527430 w 2132487"/>
              <a:gd name="connsiteY58" fmla="*/ 338179 h 1663179"/>
              <a:gd name="connsiteX59" fmla="*/ 518657 w 2132487"/>
              <a:gd name="connsiteY59" fmla="*/ 325166 h 1663179"/>
              <a:gd name="connsiteX60" fmla="*/ 37339 w 2132487"/>
              <a:gd name="connsiteY60" fmla="*/ 855353 h 1663179"/>
              <a:gd name="connsiteX61" fmla="*/ 681505 w 2132487"/>
              <a:gd name="connsiteY61" fmla="*/ 822272 h 1663179"/>
              <a:gd name="connsiteX62" fmla="*/ 682774 w 2132487"/>
              <a:gd name="connsiteY62" fmla="*/ 815986 h 1663179"/>
              <a:gd name="connsiteX63" fmla="*/ 715024 w 2132487"/>
              <a:gd name="connsiteY63" fmla="*/ 776823 h 1663179"/>
              <a:gd name="connsiteX64" fmla="*/ 735599 w 2132487"/>
              <a:gd name="connsiteY64" fmla="*/ 766932 h 1663179"/>
              <a:gd name="connsiteX65" fmla="*/ 764792 w 2132487"/>
              <a:gd name="connsiteY65" fmla="*/ 367659 h 1663179"/>
              <a:gd name="connsiteX66" fmla="*/ 793985 w 2132487"/>
              <a:gd name="connsiteY66" fmla="*/ 766933 h 1663179"/>
              <a:gd name="connsiteX67" fmla="*/ 814558 w 2132487"/>
              <a:gd name="connsiteY67" fmla="*/ 776823 h 1663179"/>
              <a:gd name="connsiteX68" fmla="*/ 846808 w 2132487"/>
              <a:gd name="connsiteY68" fmla="*/ 815986 h 1663179"/>
              <a:gd name="connsiteX69" fmla="*/ 848030 w 2132487"/>
              <a:gd name="connsiteY69" fmla="*/ 822038 h 1663179"/>
              <a:gd name="connsiteX70" fmla="*/ 1496741 w 2132487"/>
              <a:gd name="connsiteY70" fmla="*/ 855353 h 1663179"/>
              <a:gd name="connsiteX71" fmla="*/ 844399 w 2132487"/>
              <a:gd name="connsiteY71" fmla="*/ 888854 h 1663179"/>
              <a:gd name="connsiteX72" fmla="*/ 827732 w 2132487"/>
              <a:gd name="connsiteY72" fmla="*/ 913574 h 1663179"/>
              <a:gd name="connsiteX73" fmla="*/ 799438 w 2132487"/>
              <a:gd name="connsiteY73" fmla="*/ 932651 h 1663179"/>
              <a:gd name="connsiteX74" fmla="*/ 794729 w 2132487"/>
              <a:gd name="connsiteY74" fmla="*/ 933602 h 1663179"/>
              <a:gd name="connsiteX75" fmla="*/ 768347 w 2132487"/>
              <a:gd name="connsiteY75" fmla="*/ 1294424 h 1663179"/>
              <a:gd name="connsiteX76" fmla="*/ 914804 w 2132487"/>
              <a:gd name="connsiteY76" fmla="*/ 1286903 h 1663179"/>
              <a:gd name="connsiteX77" fmla="*/ 915721 w 2132487"/>
              <a:gd name="connsiteY77" fmla="*/ 1282361 h 1663179"/>
              <a:gd name="connsiteX78" fmla="*/ 939023 w 2132487"/>
              <a:gd name="connsiteY78" fmla="*/ 1254064 h 1663179"/>
              <a:gd name="connsiteX79" fmla="*/ 953889 w 2132487"/>
              <a:gd name="connsiteY79" fmla="*/ 1246918 h 1663179"/>
              <a:gd name="connsiteX80" fmla="*/ 974981 w 2132487"/>
              <a:gd name="connsiteY80" fmla="*/ 958431 h 1663179"/>
              <a:gd name="connsiteX81" fmla="*/ 996074 w 2132487"/>
              <a:gd name="connsiteY81" fmla="*/ 1246918 h 1663179"/>
              <a:gd name="connsiteX82" fmla="*/ 1010939 w 2132487"/>
              <a:gd name="connsiteY82" fmla="*/ 1254064 h 1663179"/>
              <a:gd name="connsiteX83" fmla="*/ 1034240 w 2132487"/>
              <a:gd name="connsiteY83" fmla="*/ 1282361 h 1663179"/>
              <a:gd name="connsiteX84" fmla="*/ 1035123 w 2132487"/>
              <a:gd name="connsiteY84" fmla="*/ 1286733 h 1663179"/>
              <a:gd name="connsiteX85" fmla="*/ 1503836 w 2132487"/>
              <a:gd name="connsiteY85" fmla="*/ 1310805 h 1663179"/>
              <a:gd name="connsiteX86" fmla="*/ 1032500 w 2132487"/>
              <a:gd name="connsiteY86" fmla="*/ 1335010 h 1663179"/>
              <a:gd name="connsiteX87" fmla="*/ 1020457 w 2132487"/>
              <a:gd name="connsiteY87" fmla="*/ 1352871 h 1663179"/>
              <a:gd name="connsiteX88" fmla="*/ 1000014 w 2132487"/>
              <a:gd name="connsiteY88" fmla="*/ 1366654 h 1663179"/>
              <a:gd name="connsiteX89" fmla="*/ 996612 w 2132487"/>
              <a:gd name="connsiteY89" fmla="*/ 1367341 h 1663179"/>
              <a:gd name="connsiteX90" fmla="*/ 974981 w 2132487"/>
              <a:gd name="connsiteY90" fmla="*/ 1663179 h 1663179"/>
              <a:gd name="connsiteX91" fmla="*/ 953351 w 2132487"/>
              <a:gd name="connsiteY91" fmla="*/ 1367341 h 1663179"/>
              <a:gd name="connsiteX92" fmla="*/ 949947 w 2132487"/>
              <a:gd name="connsiteY92" fmla="*/ 1366654 h 1663179"/>
              <a:gd name="connsiteX93" fmla="*/ 929504 w 2132487"/>
              <a:gd name="connsiteY93" fmla="*/ 1352871 h 1663179"/>
              <a:gd name="connsiteX94" fmla="*/ 917345 w 2132487"/>
              <a:gd name="connsiteY94" fmla="*/ 1334837 h 1663179"/>
              <a:gd name="connsiteX95" fmla="*/ 765961 w 2132487"/>
              <a:gd name="connsiteY95" fmla="*/ 1327063 h 1663179"/>
              <a:gd name="connsiteX96" fmla="*/ 764792 w 2132487"/>
              <a:gd name="connsiteY96" fmla="*/ 1343050 h 1663179"/>
              <a:gd name="connsiteX97" fmla="*/ 763614 w 2132487"/>
              <a:gd name="connsiteY97" fmla="*/ 1326942 h 1663179"/>
              <a:gd name="connsiteX98" fmla="*/ 449375 w 2132487"/>
              <a:gd name="connsiteY98" fmla="*/ 1310805 h 1663179"/>
              <a:gd name="connsiteX99" fmla="*/ 761263 w 2132487"/>
              <a:gd name="connsiteY99" fmla="*/ 1294788 h 1663179"/>
              <a:gd name="connsiteX100" fmla="*/ 734855 w 2132487"/>
              <a:gd name="connsiteY100" fmla="*/ 933602 h 1663179"/>
              <a:gd name="connsiteX101" fmla="*/ 730144 w 2132487"/>
              <a:gd name="connsiteY101" fmla="*/ 932651 h 1663179"/>
              <a:gd name="connsiteX102" fmla="*/ 701850 w 2132487"/>
              <a:gd name="connsiteY102" fmla="*/ 913574 h 1663179"/>
              <a:gd name="connsiteX103" fmla="*/ 685022 w 2132487"/>
              <a:gd name="connsiteY103" fmla="*/ 888615 h 1663179"/>
              <a:gd name="connsiteX104" fmla="*/ 0 w 2132487"/>
              <a:gd name="connsiteY104" fmla="*/ 1138298 h 1663179"/>
              <a:gd name="connsiteX105" fmla="*/ 295733 w 2132487"/>
              <a:gd name="connsiteY105" fmla="*/ 1123110 h 1663179"/>
              <a:gd name="connsiteX106" fmla="*/ 296316 w 2132487"/>
              <a:gd name="connsiteY106" fmla="*/ 1120225 h 1663179"/>
              <a:gd name="connsiteX107" fmla="*/ 311121 w 2132487"/>
              <a:gd name="connsiteY107" fmla="*/ 1102245 h 1663179"/>
              <a:gd name="connsiteX108" fmla="*/ 320567 w 2132487"/>
              <a:gd name="connsiteY108" fmla="*/ 1097704 h 1663179"/>
              <a:gd name="connsiteX109" fmla="*/ 333970 w 2132487"/>
              <a:gd name="connsiteY109" fmla="*/ 914400 h 1663179"/>
              <a:gd name="connsiteX110" fmla="*/ 347372 w 2132487"/>
              <a:gd name="connsiteY110" fmla="*/ 1097705 h 1663179"/>
              <a:gd name="connsiteX111" fmla="*/ 356817 w 2132487"/>
              <a:gd name="connsiteY111" fmla="*/ 1102245 h 1663179"/>
              <a:gd name="connsiteX112" fmla="*/ 371623 w 2132487"/>
              <a:gd name="connsiteY112" fmla="*/ 1120225 h 1663179"/>
              <a:gd name="connsiteX113" fmla="*/ 372184 w 2132487"/>
              <a:gd name="connsiteY113" fmla="*/ 1123003 h 1663179"/>
              <a:gd name="connsiteX114" fmla="*/ 670003 w 2132487"/>
              <a:gd name="connsiteY114" fmla="*/ 1138298 h 1663179"/>
              <a:gd name="connsiteX115" fmla="*/ 370517 w 2132487"/>
              <a:gd name="connsiteY115" fmla="*/ 1153678 h 1663179"/>
              <a:gd name="connsiteX116" fmla="*/ 362865 w 2132487"/>
              <a:gd name="connsiteY116" fmla="*/ 1165027 h 1663179"/>
              <a:gd name="connsiteX117" fmla="*/ 349875 w 2132487"/>
              <a:gd name="connsiteY117" fmla="*/ 1173784 h 1663179"/>
              <a:gd name="connsiteX118" fmla="*/ 347714 w 2132487"/>
              <a:gd name="connsiteY118" fmla="*/ 1174221 h 1663179"/>
              <a:gd name="connsiteX119" fmla="*/ 333970 w 2132487"/>
              <a:gd name="connsiteY119" fmla="*/ 1362196 h 1663179"/>
              <a:gd name="connsiteX120" fmla="*/ 320226 w 2132487"/>
              <a:gd name="connsiteY120" fmla="*/ 1174221 h 1663179"/>
              <a:gd name="connsiteX121" fmla="*/ 318063 w 2132487"/>
              <a:gd name="connsiteY121" fmla="*/ 1173784 h 1663179"/>
              <a:gd name="connsiteX122" fmla="*/ 305073 w 2132487"/>
              <a:gd name="connsiteY122" fmla="*/ 1165027 h 1663179"/>
              <a:gd name="connsiteX123" fmla="*/ 297348 w 2132487"/>
              <a:gd name="connsiteY123" fmla="*/ 1153568 h 166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2132487" h="1663179">
                <a:moveTo>
                  <a:pt x="1078026" y="644054"/>
                </a:moveTo>
                <a:lnTo>
                  <a:pt x="1543455" y="620152"/>
                </a:lnTo>
                <a:lnTo>
                  <a:pt x="1544372" y="615610"/>
                </a:lnTo>
                <a:cubicBezTo>
                  <a:pt x="1549254" y="604069"/>
                  <a:pt x="1557409" y="594249"/>
                  <a:pt x="1567674" y="587314"/>
                </a:cubicBezTo>
                <a:lnTo>
                  <a:pt x="1582540" y="580167"/>
                </a:lnTo>
                <a:lnTo>
                  <a:pt x="1603632" y="291680"/>
                </a:lnTo>
                <a:lnTo>
                  <a:pt x="1624725" y="580168"/>
                </a:lnTo>
                <a:lnTo>
                  <a:pt x="1639590" y="587314"/>
                </a:lnTo>
                <a:cubicBezTo>
                  <a:pt x="1649855" y="594249"/>
                  <a:pt x="1658010" y="604069"/>
                  <a:pt x="1662892" y="615610"/>
                </a:cubicBezTo>
                <a:lnTo>
                  <a:pt x="1663774" y="619983"/>
                </a:lnTo>
                <a:lnTo>
                  <a:pt x="2132487" y="644054"/>
                </a:lnTo>
                <a:lnTo>
                  <a:pt x="1661151" y="668259"/>
                </a:lnTo>
                <a:lnTo>
                  <a:pt x="1649108" y="686120"/>
                </a:lnTo>
                <a:cubicBezTo>
                  <a:pt x="1643289" y="691940"/>
                  <a:pt x="1636360" y="696649"/>
                  <a:pt x="1628665" y="699903"/>
                </a:cubicBezTo>
                <a:lnTo>
                  <a:pt x="1625263" y="700590"/>
                </a:lnTo>
                <a:lnTo>
                  <a:pt x="1603632" y="996429"/>
                </a:lnTo>
                <a:lnTo>
                  <a:pt x="1582002" y="700590"/>
                </a:lnTo>
                <a:lnTo>
                  <a:pt x="1578598" y="699903"/>
                </a:lnTo>
                <a:cubicBezTo>
                  <a:pt x="1570903" y="696649"/>
                  <a:pt x="1563974" y="691940"/>
                  <a:pt x="1558155" y="686120"/>
                </a:cubicBezTo>
                <a:lnTo>
                  <a:pt x="1545996" y="668087"/>
                </a:lnTo>
                <a:close/>
                <a:moveTo>
                  <a:pt x="790574" y="223897"/>
                </a:moveTo>
                <a:lnTo>
                  <a:pt x="1086307" y="208710"/>
                </a:lnTo>
                <a:lnTo>
                  <a:pt x="1086890" y="205824"/>
                </a:lnTo>
                <a:cubicBezTo>
                  <a:pt x="1089992" y="198490"/>
                  <a:pt x="1095173" y="192251"/>
                  <a:pt x="1101695" y="187844"/>
                </a:cubicBezTo>
                <a:lnTo>
                  <a:pt x="1111141" y="183303"/>
                </a:lnTo>
                <a:lnTo>
                  <a:pt x="1124544" y="0"/>
                </a:lnTo>
                <a:lnTo>
                  <a:pt x="1137946" y="183304"/>
                </a:lnTo>
                <a:lnTo>
                  <a:pt x="1147391" y="187844"/>
                </a:lnTo>
                <a:cubicBezTo>
                  <a:pt x="1153913" y="192251"/>
                  <a:pt x="1159095" y="198490"/>
                  <a:pt x="1162197" y="205824"/>
                </a:cubicBezTo>
                <a:lnTo>
                  <a:pt x="1162758" y="208602"/>
                </a:lnTo>
                <a:lnTo>
                  <a:pt x="1460577" y="223897"/>
                </a:lnTo>
                <a:lnTo>
                  <a:pt x="1161091" y="239277"/>
                </a:lnTo>
                <a:lnTo>
                  <a:pt x="1153439" y="250626"/>
                </a:lnTo>
                <a:cubicBezTo>
                  <a:pt x="1149741" y="254324"/>
                  <a:pt x="1145339" y="257316"/>
                  <a:pt x="1140449" y="259384"/>
                </a:cubicBezTo>
                <a:lnTo>
                  <a:pt x="1138288" y="259820"/>
                </a:lnTo>
                <a:lnTo>
                  <a:pt x="1124544" y="447796"/>
                </a:lnTo>
                <a:lnTo>
                  <a:pt x="1110800" y="259820"/>
                </a:lnTo>
                <a:lnTo>
                  <a:pt x="1108637" y="259384"/>
                </a:lnTo>
                <a:cubicBezTo>
                  <a:pt x="1103748" y="257316"/>
                  <a:pt x="1099345" y="254324"/>
                  <a:pt x="1095647" y="250626"/>
                </a:cubicBezTo>
                <a:lnTo>
                  <a:pt x="1087922" y="239167"/>
                </a:lnTo>
                <a:close/>
                <a:moveTo>
                  <a:pt x="180974" y="307824"/>
                </a:moveTo>
                <a:lnTo>
                  <a:pt x="516823" y="290577"/>
                </a:lnTo>
                <a:lnTo>
                  <a:pt x="517485" y="287300"/>
                </a:lnTo>
                <a:cubicBezTo>
                  <a:pt x="521008" y="278971"/>
                  <a:pt x="526892" y="271885"/>
                  <a:pt x="534299" y="266881"/>
                </a:cubicBezTo>
                <a:lnTo>
                  <a:pt x="545026" y="261724"/>
                </a:lnTo>
                <a:lnTo>
                  <a:pt x="560247" y="53555"/>
                </a:lnTo>
                <a:lnTo>
                  <a:pt x="575467" y="261725"/>
                </a:lnTo>
                <a:lnTo>
                  <a:pt x="586193" y="266881"/>
                </a:lnTo>
                <a:cubicBezTo>
                  <a:pt x="593600" y="271885"/>
                  <a:pt x="599485" y="278971"/>
                  <a:pt x="603007" y="287300"/>
                </a:cubicBezTo>
                <a:lnTo>
                  <a:pt x="603644" y="290455"/>
                </a:lnTo>
                <a:lnTo>
                  <a:pt x="941864" y="307824"/>
                </a:lnTo>
                <a:lnTo>
                  <a:pt x="601751" y="325291"/>
                </a:lnTo>
                <a:lnTo>
                  <a:pt x="593062" y="338179"/>
                </a:lnTo>
                <a:cubicBezTo>
                  <a:pt x="588863" y="342379"/>
                  <a:pt x="583863" y="345777"/>
                  <a:pt x="578310" y="348125"/>
                </a:cubicBezTo>
                <a:lnTo>
                  <a:pt x="575855" y="348621"/>
                </a:lnTo>
                <a:lnTo>
                  <a:pt x="560247" y="562095"/>
                </a:lnTo>
                <a:lnTo>
                  <a:pt x="544638" y="348621"/>
                </a:lnTo>
                <a:lnTo>
                  <a:pt x="542182" y="348125"/>
                </a:lnTo>
                <a:cubicBezTo>
                  <a:pt x="536630" y="345777"/>
                  <a:pt x="531630" y="342379"/>
                  <a:pt x="527430" y="338179"/>
                </a:cubicBezTo>
                <a:lnTo>
                  <a:pt x="518657" y="325166"/>
                </a:lnTo>
                <a:close/>
                <a:moveTo>
                  <a:pt x="37339" y="855353"/>
                </a:moveTo>
                <a:lnTo>
                  <a:pt x="681505" y="822272"/>
                </a:lnTo>
                <a:lnTo>
                  <a:pt x="682774" y="815986"/>
                </a:lnTo>
                <a:cubicBezTo>
                  <a:pt x="689531" y="800012"/>
                  <a:pt x="700817" y="786421"/>
                  <a:pt x="715024" y="776823"/>
                </a:cubicBezTo>
                <a:lnTo>
                  <a:pt x="735599" y="766932"/>
                </a:lnTo>
                <a:lnTo>
                  <a:pt x="764792" y="367659"/>
                </a:lnTo>
                <a:lnTo>
                  <a:pt x="793985" y="766933"/>
                </a:lnTo>
                <a:lnTo>
                  <a:pt x="814558" y="776823"/>
                </a:lnTo>
                <a:cubicBezTo>
                  <a:pt x="828765" y="786421"/>
                  <a:pt x="840052" y="800012"/>
                  <a:pt x="846808" y="815986"/>
                </a:cubicBezTo>
                <a:lnTo>
                  <a:pt x="848030" y="822038"/>
                </a:lnTo>
                <a:lnTo>
                  <a:pt x="1496741" y="855353"/>
                </a:lnTo>
                <a:lnTo>
                  <a:pt x="844399" y="888854"/>
                </a:lnTo>
                <a:lnTo>
                  <a:pt x="827732" y="913574"/>
                </a:lnTo>
                <a:cubicBezTo>
                  <a:pt x="819678" y="921629"/>
                  <a:pt x="810088" y="928147"/>
                  <a:pt x="799438" y="932651"/>
                </a:cubicBezTo>
                <a:lnTo>
                  <a:pt x="794729" y="933602"/>
                </a:lnTo>
                <a:lnTo>
                  <a:pt x="768347" y="1294424"/>
                </a:lnTo>
                <a:lnTo>
                  <a:pt x="914804" y="1286903"/>
                </a:lnTo>
                <a:lnTo>
                  <a:pt x="915721" y="1282361"/>
                </a:lnTo>
                <a:cubicBezTo>
                  <a:pt x="920603" y="1270819"/>
                  <a:pt x="928758" y="1260999"/>
                  <a:pt x="939023" y="1254064"/>
                </a:cubicBezTo>
                <a:lnTo>
                  <a:pt x="953889" y="1246918"/>
                </a:lnTo>
                <a:lnTo>
                  <a:pt x="974981" y="958431"/>
                </a:lnTo>
                <a:lnTo>
                  <a:pt x="996074" y="1246918"/>
                </a:lnTo>
                <a:lnTo>
                  <a:pt x="1010939" y="1254064"/>
                </a:lnTo>
                <a:cubicBezTo>
                  <a:pt x="1021204" y="1260999"/>
                  <a:pt x="1029359" y="1270819"/>
                  <a:pt x="1034240" y="1282361"/>
                </a:cubicBezTo>
                <a:lnTo>
                  <a:pt x="1035123" y="1286733"/>
                </a:lnTo>
                <a:lnTo>
                  <a:pt x="1503836" y="1310805"/>
                </a:lnTo>
                <a:lnTo>
                  <a:pt x="1032500" y="1335010"/>
                </a:lnTo>
                <a:lnTo>
                  <a:pt x="1020457" y="1352871"/>
                </a:lnTo>
                <a:cubicBezTo>
                  <a:pt x="1014638" y="1358690"/>
                  <a:pt x="1007709" y="1363400"/>
                  <a:pt x="1000014" y="1366654"/>
                </a:cubicBezTo>
                <a:lnTo>
                  <a:pt x="996612" y="1367341"/>
                </a:lnTo>
                <a:lnTo>
                  <a:pt x="974981" y="1663179"/>
                </a:lnTo>
                <a:lnTo>
                  <a:pt x="953351" y="1367341"/>
                </a:lnTo>
                <a:lnTo>
                  <a:pt x="949947" y="1366654"/>
                </a:lnTo>
                <a:cubicBezTo>
                  <a:pt x="942252" y="1363400"/>
                  <a:pt x="935323" y="1358690"/>
                  <a:pt x="929504" y="1352871"/>
                </a:cubicBezTo>
                <a:lnTo>
                  <a:pt x="917345" y="1334837"/>
                </a:lnTo>
                <a:lnTo>
                  <a:pt x="765961" y="1327063"/>
                </a:lnTo>
                <a:lnTo>
                  <a:pt x="764792" y="1343050"/>
                </a:lnTo>
                <a:lnTo>
                  <a:pt x="763614" y="1326942"/>
                </a:lnTo>
                <a:lnTo>
                  <a:pt x="449375" y="1310805"/>
                </a:lnTo>
                <a:lnTo>
                  <a:pt x="761263" y="1294788"/>
                </a:lnTo>
                <a:lnTo>
                  <a:pt x="734855" y="933602"/>
                </a:lnTo>
                <a:lnTo>
                  <a:pt x="730144" y="932651"/>
                </a:lnTo>
                <a:cubicBezTo>
                  <a:pt x="719494" y="928147"/>
                  <a:pt x="709904" y="921629"/>
                  <a:pt x="701850" y="913574"/>
                </a:cubicBezTo>
                <a:lnTo>
                  <a:pt x="685022" y="888615"/>
                </a:lnTo>
                <a:close/>
                <a:moveTo>
                  <a:pt x="0" y="1138298"/>
                </a:moveTo>
                <a:lnTo>
                  <a:pt x="295733" y="1123110"/>
                </a:lnTo>
                <a:lnTo>
                  <a:pt x="296316" y="1120225"/>
                </a:lnTo>
                <a:cubicBezTo>
                  <a:pt x="299418" y="1112891"/>
                  <a:pt x="304599" y="1106652"/>
                  <a:pt x="311121" y="1102245"/>
                </a:cubicBezTo>
                <a:lnTo>
                  <a:pt x="320567" y="1097704"/>
                </a:lnTo>
                <a:lnTo>
                  <a:pt x="333970" y="914400"/>
                </a:lnTo>
                <a:lnTo>
                  <a:pt x="347372" y="1097705"/>
                </a:lnTo>
                <a:lnTo>
                  <a:pt x="356817" y="1102245"/>
                </a:lnTo>
                <a:cubicBezTo>
                  <a:pt x="363339" y="1106652"/>
                  <a:pt x="368521" y="1112891"/>
                  <a:pt x="371623" y="1120225"/>
                </a:cubicBezTo>
                <a:lnTo>
                  <a:pt x="372184" y="1123003"/>
                </a:lnTo>
                <a:lnTo>
                  <a:pt x="670003" y="1138298"/>
                </a:lnTo>
                <a:lnTo>
                  <a:pt x="370517" y="1153678"/>
                </a:lnTo>
                <a:lnTo>
                  <a:pt x="362865" y="1165027"/>
                </a:lnTo>
                <a:cubicBezTo>
                  <a:pt x="359167" y="1168724"/>
                  <a:pt x="354765" y="1171717"/>
                  <a:pt x="349875" y="1173784"/>
                </a:cubicBezTo>
                <a:lnTo>
                  <a:pt x="347714" y="1174221"/>
                </a:lnTo>
                <a:lnTo>
                  <a:pt x="333970" y="1362196"/>
                </a:lnTo>
                <a:lnTo>
                  <a:pt x="320226" y="1174221"/>
                </a:lnTo>
                <a:lnTo>
                  <a:pt x="318063" y="1173784"/>
                </a:lnTo>
                <a:cubicBezTo>
                  <a:pt x="313174" y="1171717"/>
                  <a:pt x="308771" y="1168724"/>
                  <a:pt x="305073" y="1165027"/>
                </a:cubicBezTo>
                <a:lnTo>
                  <a:pt x="297348" y="115356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8" name="フリーフォーム: 図形 267">
            <a:extLst>
              <a:ext uri="{FF2B5EF4-FFF2-40B4-BE49-F238E27FC236}">
                <a16:creationId xmlns:a16="http://schemas.microsoft.com/office/drawing/2014/main" id="{8711CEE2-7281-4A10-9829-903CEC4F7D4B}"/>
              </a:ext>
            </a:extLst>
          </p:cNvPr>
          <p:cNvSpPr/>
          <p:nvPr/>
        </p:nvSpPr>
        <p:spPr>
          <a:xfrm>
            <a:off x="7304397" y="1075783"/>
            <a:ext cx="491488" cy="527455"/>
          </a:xfrm>
          <a:custGeom>
            <a:avLst/>
            <a:gdLst>
              <a:gd name="connsiteX0" fmla="*/ 552386 w 828756"/>
              <a:gd name="connsiteY0" fmla="*/ 495300 h 889405"/>
              <a:gd name="connsiteX1" fmla="*/ 566139 w 828756"/>
              <a:gd name="connsiteY1" fmla="*/ 539605 h 889405"/>
              <a:gd name="connsiteX2" fmla="*/ 716678 w 828756"/>
              <a:gd name="connsiteY2" fmla="*/ 690144 h 889405"/>
              <a:gd name="connsiteX3" fmla="*/ 723981 w 828756"/>
              <a:gd name="connsiteY3" fmla="*/ 692412 h 889405"/>
              <a:gd name="connsiteX4" fmla="*/ 704148 w 828756"/>
              <a:gd name="connsiteY4" fmla="*/ 700226 h 889405"/>
              <a:gd name="connsiteX5" fmla="*/ 566140 w 828756"/>
              <a:gd name="connsiteY5" fmla="*/ 845100 h 889405"/>
              <a:gd name="connsiteX6" fmla="*/ 552386 w 828756"/>
              <a:gd name="connsiteY6" fmla="*/ 889405 h 889405"/>
              <a:gd name="connsiteX7" fmla="*/ 548165 w 828756"/>
              <a:gd name="connsiteY7" fmla="*/ 871090 h 889405"/>
              <a:gd name="connsiteX8" fmla="*/ 388114 w 828756"/>
              <a:gd name="connsiteY8" fmla="*/ 694561 h 889405"/>
              <a:gd name="connsiteX9" fmla="*/ 381000 w 828756"/>
              <a:gd name="connsiteY9" fmla="*/ 692353 h 889405"/>
              <a:gd name="connsiteX10" fmla="*/ 388114 w 828756"/>
              <a:gd name="connsiteY10" fmla="*/ 690144 h 889405"/>
              <a:gd name="connsiteX11" fmla="*/ 548165 w 828756"/>
              <a:gd name="connsiteY11" fmla="*/ 513616 h 889405"/>
              <a:gd name="connsiteX12" fmla="*/ 171385 w 828756"/>
              <a:gd name="connsiteY12" fmla="*/ 133350 h 889405"/>
              <a:gd name="connsiteX13" fmla="*/ 185139 w 828756"/>
              <a:gd name="connsiteY13" fmla="*/ 177655 h 889405"/>
              <a:gd name="connsiteX14" fmla="*/ 335677 w 828756"/>
              <a:gd name="connsiteY14" fmla="*/ 328194 h 889405"/>
              <a:gd name="connsiteX15" fmla="*/ 342981 w 828756"/>
              <a:gd name="connsiteY15" fmla="*/ 330462 h 889405"/>
              <a:gd name="connsiteX16" fmla="*/ 323148 w 828756"/>
              <a:gd name="connsiteY16" fmla="*/ 338276 h 889405"/>
              <a:gd name="connsiteX17" fmla="*/ 185140 w 828756"/>
              <a:gd name="connsiteY17" fmla="*/ 483150 h 889405"/>
              <a:gd name="connsiteX18" fmla="*/ 171386 w 828756"/>
              <a:gd name="connsiteY18" fmla="*/ 527455 h 889405"/>
              <a:gd name="connsiteX19" fmla="*/ 167165 w 828756"/>
              <a:gd name="connsiteY19" fmla="*/ 509140 h 889405"/>
              <a:gd name="connsiteX20" fmla="*/ 7114 w 828756"/>
              <a:gd name="connsiteY20" fmla="*/ 332611 h 889405"/>
              <a:gd name="connsiteX21" fmla="*/ 0 w 828756"/>
              <a:gd name="connsiteY21" fmla="*/ 330403 h 889405"/>
              <a:gd name="connsiteX22" fmla="*/ 7114 w 828756"/>
              <a:gd name="connsiteY22" fmla="*/ 328194 h 889405"/>
              <a:gd name="connsiteX23" fmla="*/ 167164 w 828756"/>
              <a:gd name="connsiteY23" fmla="*/ 151666 h 889405"/>
              <a:gd name="connsiteX24" fmla="*/ 657161 w 828756"/>
              <a:gd name="connsiteY24" fmla="*/ 0 h 889405"/>
              <a:gd name="connsiteX25" fmla="*/ 670914 w 828756"/>
              <a:gd name="connsiteY25" fmla="*/ 44305 h 889405"/>
              <a:gd name="connsiteX26" fmla="*/ 821453 w 828756"/>
              <a:gd name="connsiteY26" fmla="*/ 194844 h 889405"/>
              <a:gd name="connsiteX27" fmla="*/ 828756 w 828756"/>
              <a:gd name="connsiteY27" fmla="*/ 197112 h 889405"/>
              <a:gd name="connsiteX28" fmla="*/ 808923 w 828756"/>
              <a:gd name="connsiteY28" fmla="*/ 204926 h 889405"/>
              <a:gd name="connsiteX29" fmla="*/ 670915 w 828756"/>
              <a:gd name="connsiteY29" fmla="*/ 349800 h 889405"/>
              <a:gd name="connsiteX30" fmla="*/ 657161 w 828756"/>
              <a:gd name="connsiteY30" fmla="*/ 394105 h 889405"/>
              <a:gd name="connsiteX31" fmla="*/ 652940 w 828756"/>
              <a:gd name="connsiteY31" fmla="*/ 375790 h 889405"/>
              <a:gd name="connsiteX32" fmla="*/ 492890 w 828756"/>
              <a:gd name="connsiteY32" fmla="*/ 199261 h 889405"/>
              <a:gd name="connsiteX33" fmla="*/ 485775 w 828756"/>
              <a:gd name="connsiteY33" fmla="*/ 197053 h 889405"/>
              <a:gd name="connsiteX34" fmla="*/ 492889 w 828756"/>
              <a:gd name="connsiteY34" fmla="*/ 194844 h 889405"/>
              <a:gd name="connsiteX35" fmla="*/ 652940 w 828756"/>
              <a:gd name="connsiteY35" fmla="*/ 18316 h 889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828756" h="889405">
                <a:moveTo>
                  <a:pt x="552386" y="495300"/>
                </a:moveTo>
                <a:lnTo>
                  <a:pt x="566139" y="539605"/>
                </a:lnTo>
                <a:cubicBezTo>
                  <a:pt x="594768" y="607291"/>
                  <a:pt x="648992" y="661515"/>
                  <a:pt x="716678" y="690144"/>
                </a:cubicBezTo>
                <a:lnTo>
                  <a:pt x="723981" y="692412"/>
                </a:lnTo>
                <a:lnTo>
                  <a:pt x="704148" y="700226"/>
                </a:lnTo>
                <a:cubicBezTo>
                  <a:pt x="642314" y="730021"/>
                  <a:pt x="592979" y="781644"/>
                  <a:pt x="566140" y="845100"/>
                </a:cubicBezTo>
                <a:lnTo>
                  <a:pt x="552386" y="889405"/>
                </a:lnTo>
                <a:lnTo>
                  <a:pt x="548165" y="871090"/>
                </a:lnTo>
                <a:cubicBezTo>
                  <a:pt x="523370" y="791370"/>
                  <a:pt x="464260" y="726768"/>
                  <a:pt x="388114" y="694561"/>
                </a:cubicBezTo>
                <a:lnTo>
                  <a:pt x="381000" y="692353"/>
                </a:lnTo>
                <a:lnTo>
                  <a:pt x="388114" y="690144"/>
                </a:lnTo>
                <a:cubicBezTo>
                  <a:pt x="464260" y="657937"/>
                  <a:pt x="523370" y="593335"/>
                  <a:pt x="548165" y="513616"/>
                </a:cubicBezTo>
                <a:close/>
                <a:moveTo>
                  <a:pt x="171385" y="133350"/>
                </a:moveTo>
                <a:lnTo>
                  <a:pt x="185139" y="177655"/>
                </a:lnTo>
                <a:cubicBezTo>
                  <a:pt x="213768" y="245341"/>
                  <a:pt x="267992" y="299565"/>
                  <a:pt x="335677" y="328194"/>
                </a:cubicBezTo>
                <a:lnTo>
                  <a:pt x="342981" y="330462"/>
                </a:lnTo>
                <a:lnTo>
                  <a:pt x="323148" y="338276"/>
                </a:lnTo>
                <a:cubicBezTo>
                  <a:pt x="261314" y="368071"/>
                  <a:pt x="211978" y="419694"/>
                  <a:pt x="185140" y="483150"/>
                </a:cubicBezTo>
                <a:lnTo>
                  <a:pt x="171386" y="527455"/>
                </a:lnTo>
                <a:lnTo>
                  <a:pt x="167165" y="509140"/>
                </a:lnTo>
                <a:cubicBezTo>
                  <a:pt x="142370" y="429420"/>
                  <a:pt x="83260" y="364818"/>
                  <a:pt x="7114" y="332611"/>
                </a:cubicBezTo>
                <a:lnTo>
                  <a:pt x="0" y="330403"/>
                </a:lnTo>
                <a:lnTo>
                  <a:pt x="7114" y="328194"/>
                </a:lnTo>
                <a:cubicBezTo>
                  <a:pt x="83260" y="295987"/>
                  <a:pt x="142369" y="231385"/>
                  <a:pt x="167164" y="151666"/>
                </a:cubicBezTo>
                <a:close/>
                <a:moveTo>
                  <a:pt x="657161" y="0"/>
                </a:moveTo>
                <a:lnTo>
                  <a:pt x="670914" y="44305"/>
                </a:lnTo>
                <a:cubicBezTo>
                  <a:pt x="699543" y="111991"/>
                  <a:pt x="753767" y="166215"/>
                  <a:pt x="821453" y="194844"/>
                </a:cubicBezTo>
                <a:lnTo>
                  <a:pt x="828756" y="197112"/>
                </a:lnTo>
                <a:lnTo>
                  <a:pt x="808923" y="204926"/>
                </a:lnTo>
                <a:cubicBezTo>
                  <a:pt x="747089" y="234721"/>
                  <a:pt x="697754" y="286344"/>
                  <a:pt x="670915" y="349800"/>
                </a:cubicBezTo>
                <a:lnTo>
                  <a:pt x="657161" y="394105"/>
                </a:lnTo>
                <a:lnTo>
                  <a:pt x="652940" y="375790"/>
                </a:lnTo>
                <a:cubicBezTo>
                  <a:pt x="628145" y="296070"/>
                  <a:pt x="569036" y="231468"/>
                  <a:pt x="492890" y="199261"/>
                </a:cubicBezTo>
                <a:lnTo>
                  <a:pt x="485775" y="197053"/>
                </a:lnTo>
                <a:lnTo>
                  <a:pt x="492889" y="194844"/>
                </a:lnTo>
                <a:cubicBezTo>
                  <a:pt x="569035" y="162637"/>
                  <a:pt x="628145" y="98035"/>
                  <a:pt x="652940" y="18316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2" name="フリーフォーム: 図形 271">
            <a:extLst>
              <a:ext uri="{FF2B5EF4-FFF2-40B4-BE49-F238E27FC236}">
                <a16:creationId xmlns:a16="http://schemas.microsoft.com/office/drawing/2014/main" id="{3F8DB6CE-89F3-41B6-8E57-CD31685A10D5}"/>
              </a:ext>
            </a:extLst>
          </p:cNvPr>
          <p:cNvSpPr/>
          <p:nvPr/>
        </p:nvSpPr>
        <p:spPr>
          <a:xfrm>
            <a:off x="7050889" y="1678498"/>
            <a:ext cx="572184" cy="1147317"/>
          </a:xfrm>
          <a:custGeom>
            <a:avLst/>
            <a:gdLst>
              <a:gd name="connsiteX0" fmla="*/ 304676 w 762711"/>
              <a:gd name="connsiteY0" fmla="*/ 755150 h 1529352"/>
              <a:gd name="connsiteX1" fmla="*/ 312181 w 762711"/>
              <a:gd name="connsiteY1" fmla="*/ 833768 h 1529352"/>
              <a:gd name="connsiteX2" fmla="*/ 398918 w 762711"/>
              <a:gd name="connsiteY2" fmla="*/ 1115845 h 1529352"/>
              <a:gd name="connsiteX3" fmla="*/ 429336 w 762711"/>
              <a:gd name="connsiteY3" fmla="*/ 1146553 h 1529352"/>
              <a:gd name="connsiteX4" fmla="*/ 413893 w 762711"/>
              <a:gd name="connsiteY4" fmla="*/ 1154147 h 1529352"/>
              <a:gd name="connsiteX5" fmla="*/ 312181 w 762711"/>
              <a:gd name="connsiteY5" fmla="*/ 1454048 h 1529352"/>
              <a:gd name="connsiteX6" fmla="*/ 304992 w 762711"/>
              <a:gd name="connsiteY6" fmla="*/ 1529352 h 1529352"/>
              <a:gd name="connsiteX7" fmla="*/ 297805 w 762711"/>
              <a:gd name="connsiteY7" fmla="*/ 1454048 h 1529352"/>
              <a:gd name="connsiteX8" fmla="*/ 196093 w 762711"/>
              <a:gd name="connsiteY8" fmla="*/ 1154147 h 1529352"/>
              <a:gd name="connsiteX9" fmla="*/ 180648 w 762711"/>
              <a:gd name="connsiteY9" fmla="*/ 1146553 h 1529352"/>
              <a:gd name="connsiteX10" fmla="*/ 211067 w 762711"/>
              <a:gd name="connsiteY10" fmla="*/ 1115845 h 1529352"/>
              <a:gd name="connsiteX11" fmla="*/ 303285 w 762711"/>
              <a:gd name="connsiteY11" fmla="*/ 785069 h 1529352"/>
              <a:gd name="connsiteX12" fmla="*/ 638051 w 762711"/>
              <a:gd name="connsiteY12" fmla="*/ 259850 h 1529352"/>
              <a:gd name="connsiteX13" fmla="*/ 645556 w 762711"/>
              <a:gd name="connsiteY13" fmla="*/ 338468 h 1529352"/>
              <a:gd name="connsiteX14" fmla="*/ 732293 w 762711"/>
              <a:gd name="connsiteY14" fmla="*/ 620544 h 1529352"/>
              <a:gd name="connsiteX15" fmla="*/ 762711 w 762711"/>
              <a:gd name="connsiteY15" fmla="*/ 651253 h 1529352"/>
              <a:gd name="connsiteX16" fmla="*/ 747268 w 762711"/>
              <a:gd name="connsiteY16" fmla="*/ 658846 h 1529352"/>
              <a:gd name="connsiteX17" fmla="*/ 645556 w 762711"/>
              <a:gd name="connsiteY17" fmla="*/ 958748 h 1529352"/>
              <a:gd name="connsiteX18" fmla="*/ 638367 w 762711"/>
              <a:gd name="connsiteY18" fmla="*/ 1034052 h 1529352"/>
              <a:gd name="connsiteX19" fmla="*/ 631180 w 762711"/>
              <a:gd name="connsiteY19" fmla="*/ 958748 h 1529352"/>
              <a:gd name="connsiteX20" fmla="*/ 529468 w 762711"/>
              <a:gd name="connsiteY20" fmla="*/ 658846 h 1529352"/>
              <a:gd name="connsiteX21" fmla="*/ 514023 w 762711"/>
              <a:gd name="connsiteY21" fmla="*/ 651253 h 1529352"/>
              <a:gd name="connsiteX22" fmla="*/ 544442 w 762711"/>
              <a:gd name="connsiteY22" fmla="*/ 620544 h 1529352"/>
              <a:gd name="connsiteX23" fmla="*/ 636660 w 762711"/>
              <a:gd name="connsiteY23" fmla="*/ 289769 h 1529352"/>
              <a:gd name="connsiteX24" fmla="*/ 124027 w 762711"/>
              <a:gd name="connsiteY24" fmla="*/ 0 h 1529352"/>
              <a:gd name="connsiteX25" fmla="*/ 131532 w 762711"/>
              <a:gd name="connsiteY25" fmla="*/ 78618 h 1529352"/>
              <a:gd name="connsiteX26" fmla="*/ 218270 w 762711"/>
              <a:gd name="connsiteY26" fmla="*/ 360694 h 1529352"/>
              <a:gd name="connsiteX27" fmla="*/ 248688 w 762711"/>
              <a:gd name="connsiteY27" fmla="*/ 391403 h 1529352"/>
              <a:gd name="connsiteX28" fmla="*/ 233245 w 762711"/>
              <a:gd name="connsiteY28" fmla="*/ 398996 h 1529352"/>
              <a:gd name="connsiteX29" fmla="*/ 131532 w 762711"/>
              <a:gd name="connsiteY29" fmla="*/ 698898 h 1529352"/>
              <a:gd name="connsiteX30" fmla="*/ 124344 w 762711"/>
              <a:gd name="connsiteY30" fmla="*/ 774202 h 1529352"/>
              <a:gd name="connsiteX31" fmla="*/ 117156 w 762711"/>
              <a:gd name="connsiteY31" fmla="*/ 698898 h 1529352"/>
              <a:gd name="connsiteX32" fmla="*/ 15444 w 762711"/>
              <a:gd name="connsiteY32" fmla="*/ 398996 h 1529352"/>
              <a:gd name="connsiteX33" fmla="*/ 0 w 762711"/>
              <a:gd name="connsiteY33" fmla="*/ 391403 h 1529352"/>
              <a:gd name="connsiteX34" fmla="*/ 30419 w 762711"/>
              <a:gd name="connsiteY34" fmla="*/ 360694 h 1529352"/>
              <a:gd name="connsiteX35" fmla="*/ 122637 w 762711"/>
              <a:gd name="connsiteY35" fmla="*/ 29919 h 1529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62711" h="1529352">
                <a:moveTo>
                  <a:pt x="304676" y="755150"/>
                </a:moveTo>
                <a:lnTo>
                  <a:pt x="312181" y="833768"/>
                </a:lnTo>
                <a:cubicBezTo>
                  <a:pt x="328675" y="960597"/>
                  <a:pt x="359918" y="1062201"/>
                  <a:pt x="398918" y="1115845"/>
                </a:cubicBezTo>
                <a:lnTo>
                  <a:pt x="429336" y="1146553"/>
                </a:lnTo>
                <a:lnTo>
                  <a:pt x="413893" y="1154147"/>
                </a:lnTo>
                <a:cubicBezTo>
                  <a:pt x="367960" y="1200608"/>
                  <a:pt x="330737" y="1311366"/>
                  <a:pt x="312181" y="1454048"/>
                </a:cubicBezTo>
                <a:lnTo>
                  <a:pt x="304992" y="1529352"/>
                </a:lnTo>
                <a:lnTo>
                  <a:pt x="297805" y="1454048"/>
                </a:lnTo>
                <a:cubicBezTo>
                  <a:pt x="279247" y="1311366"/>
                  <a:pt x="242025" y="1200608"/>
                  <a:pt x="196093" y="1154147"/>
                </a:cubicBezTo>
                <a:lnTo>
                  <a:pt x="180648" y="1146553"/>
                </a:lnTo>
                <a:lnTo>
                  <a:pt x="211067" y="1115845"/>
                </a:lnTo>
                <a:cubicBezTo>
                  <a:pt x="254942" y="1055496"/>
                  <a:pt x="288999" y="934446"/>
                  <a:pt x="303285" y="785069"/>
                </a:cubicBezTo>
                <a:close/>
                <a:moveTo>
                  <a:pt x="638051" y="259850"/>
                </a:moveTo>
                <a:lnTo>
                  <a:pt x="645556" y="338468"/>
                </a:lnTo>
                <a:cubicBezTo>
                  <a:pt x="662050" y="465297"/>
                  <a:pt x="693293" y="566901"/>
                  <a:pt x="732293" y="620544"/>
                </a:cubicBezTo>
                <a:lnTo>
                  <a:pt x="762711" y="651253"/>
                </a:lnTo>
                <a:lnTo>
                  <a:pt x="747268" y="658846"/>
                </a:lnTo>
                <a:cubicBezTo>
                  <a:pt x="701335" y="705308"/>
                  <a:pt x="664112" y="816066"/>
                  <a:pt x="645556" y="958748"/>
                </a:cubicBezTo>
                <a:lnTo>
                  <a:pt x="638367" y="1034052"/>
                </a:lnTo>
                <a:lnTo>
                  <a:pt x="631180" y="958748"/>
                </a:lnTo>
                <a:cubicBezTo>
                  <a:pt x="612622" y="816066"/>
                  <a:pt x="575400" y="705308"/>
                  <a:pt x="529468" y="658846"/>
                </a:cubicBezTo>
                <a:lnTo>
                  <a:pt x="514023" y="651253"/>
                </a:lnTo>
                <a:lnTo>
                  <a:pt x="544442" y="620544"/>
                </a:lnTo>
                <a:cubicBezTo>
                  <a:pt x="588317" y="560195"/>
                  <a:pt x="622374" y="439146"/>
                  <a:pt x="636660" y="289769"/>
                </a:cubicBezTo>
                <a:close/>
                <a:moveTo>
                  <a:pt x="124027" y="0"/>
                </a:moveTo>
                <a:lnTo>
                  <a:pt x="131532" y="78618"/>
                </a:lnTo>
                <a:cubicBezTo>
                  <a:pt x="148027" y="205447"/>
                  <a:pt x="179270" y="307051"/>
                  <a:pt x="218270" y="360694"/>
                </a:cubicBezTo>
                <a:lnTo>
                  <a:pt x="248688" y="391403"/>
                </a:lnTo>
                <a:lnTo>
                  <a:pt x="233245" y="398996"/>
                </a:lnTo>
                <a:cubicBezTo>
                  <a:pt x="187312" y="445458"/>
                  <a:pt x="150089" y="556216"/>
                  <a:pt x="131532" y="698898"/>
                </a:cubicBezTo>
                <a:lnTo>
                  <a:pt x="124344" y="774202"/>
                </a:lnTo>
                <a:lnTo>
                  <a:pt x="117156" y="698898"/>
                </a:lnTo>
                <a:cubicBezTo>
                  <a:pt x="98599" y="556216"/>
                  <a:pt x="61376" y="445458"/>
                  <a:pt x="15444" y="398996"/>
                </a:cubicBezTo>
                <a:lnTo>
                  <a:pt x="0" y="391403"/>
                </a:lnTo>
                <a:lnTo>
                  <a:pt x="30419" y="360694"/>
                </a:lnTo>
                <a:cubicBezTo>
                  <a:pt x="74293" y="300345"/>
                  <a:pt x="108350" y="179296"/>
                  <a:pt x="122637" y="29919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7" name="フリーフォーム: 図形 276">
            <a:extLst>
              <a:ext uri="{FF2B5EF4-FFF2-40B4-BE49-F238E27FC236}">
                <a16:creationId xmlns:a16="http://schemas.microsoft.com/office/drawing/2014/main" id="{FD7F72F8-1E9F-4127-89A5-284152D160E6}"/>
              </a:ext>
            </a:extLst>
          </p:cNvPr>
          <p:cNvSpPr/>
          <p:nvPr/>
        </p:nvSpPr>
        <p:spPr>
          <a:xfrm>
            <a:off x="7125337" y="3249553"/>
            <a:ext cx="720412" cy="846197"/>
          </a:xfrm>
          <a:custGeom>
            <a:avLst/>
            <a:gdLst>
              <a:gd name="connsiteX0" fmla="*/ 144021 w 720412"/>
              <a:gd name="connsiteY0" fmla="*/ 602629 h 846197"/>
              <a:gd name="connsiteX1" fmla="*/ 152521 w 720412"/>
              <a:gd name="connsiteY1" fmla="*/ 630011 h 846197"/>
              <a:gd name="connsiteX2" fmla="*/ 245559 w 720412"/>
              <a:gd name="connsiteY2" fmla="*/ 723048 h 846197"/>
              <a:gd name="connsiteX3" fmla="*/ 250072 w 720412"/>
              <a:gd name="connsiteY3" fmla="*/ 724450 h 846197"/>
              <a:gd name="connsiteX4" fmla="*/ 237815 w 720412"/>
              <a:gd name="connsiteY4" fmla="*/ 729279 h 846197"/>
              <a:gd name="connsiteX5" fmla="*/ 152522 w 720412"/>
              <a:gd name="connsiteY5" fmla="*/ 818815 h 846197"/>
              <a:gd name="connsiteX6" fmla="*/ 144022 w 720412"/>
              <a:gd name="connsiteY6" fmla="*/ 846197 h 846197"/>
              <a:gd name="connsiteX7" fmla="*/ 141413 w 720412"/>
              <a:gd name="connsiteY7" fmla="*/ 834878 h 846197"/>
              <a:gd name="connsiteX8" fmla="*/ 42497 w 720412"/>
              <a:gd name="connsiteY8" fmla="*/ 725778 h 846197"/>
              <a:gd name="connsiteX9" fmla="*/ 38100 w 720412"/>
              <a:gd name="connsiteY9" fmla="*/ 724413 h 846197"/>
              <a:gd name="connsiteX10" fmla="*/ 42497 w 720412"/>
              <a:gd name="connsiteY10" fmla="*/ 723048 h 846197"/>
              <a:gd name="connsiteX11" fmla="*/ 141413 w 720412"/>
              <a:gd name="connsiteY11" fmla="*/ 613949 h 846197"/>
              <a:gd name="connsiteX12" fmla="*/ 572646 w 720412"/>
              <a:gd name="connsiteY12" fmla="*/ 488329 h 846197"/>
              <a:gd name="connsiteX13" fmla="*/ 581146 w 720412"/>
              <a:gd name="connsiteY13" fmla="*/ 515711 h 846197"/>
              <a:gd name="connsiteX14" fmla="*/ 674184 w 720412"/>
              <a:gd name="connsiteY14" fmla="*/ 608748 h 846197"/>
              <a:gd name="connsiteX15" fmla="*/ 678697 w 720412"/>
              <a:gd name="connsiteY15" fmla="*/ 610150 h 846197"/>
              <a:gd name="connsiteX16" fmla="*/ 666440 w 720412"/>
              <a:gd name="connsiteY16" fmla="*/ 614979 h 846197"/>
              <a:gd name="connsiteX17" fmla="*/ 581147 w 720412"/>
              <a:gd name="connsiteY17" fmla="*/ 704515 h 846197"/>
              <a:gd name="connsiteX18" fmla="*/ 572647 w 720412"/>
              <a:gd name="connsiteY18" fmla="*/ 731897 h 846197"/>
              <a:gd name="connsiteX19" fmla="*/ 570038 w 720412"/>
              <a:gd name="connsiteY19" fmla="*/ 720578 h 846197"/>
              <a:gd name="connsiteX20" fmla="*/ 471122 w 720412"/>
              <a:gd name="connsiteY20" fmla="*/ 611478 h 846197"/>
              <a:gd name="connsiteX21" fmla="*/ 466725 w 720412"/>
              <a:gd name="connsiteY21" fmla="*/ 610113 h 846197"/>
              <a:gd name="connsiteX22" fmla="*/ 471122 w 720412"/>
              <a:gd name="connsiteY22" fmla="*/ 608748 h 846197"/>
              <a:gd name="connsiteX23" fmla="*/ 570038 w 720412"/>
              <a:gd name="connsiteY23" fmla="*/ 499648 h 846197"/>
              <a:gd name="connsiteX24" fmla="*/ 105921 w 720412"/>
              <a:gd name="connsiteY24" fmla="*/ 221629 h 846197"/>
              <a:gd name="connsiteX25" fmla="*/ 114421 w 720412"/>
              <a:gd name="connsiteY25" fmla="*/ 249011 h 846197"/>
              <a:gd name="connsiteX26" fmla="*/ 207459 w 720412"/>
              <a:gd name="connsiteY26" fmla="*/ 342048 h 846197"/>
              <a:gd name="connsiteX27" fmla="*/ 211972 w 720412"/>
              <a:gd name="connsiteY27" fmla="*/ 343449 h 846197"/>
              <a:gd name="connsiteX28" fmla="*/ 199715 w 720412"/>
              <a:gd name="connsiteY28" fmla="*/ 348279 h 846197"/>
              <a:gd name="connsiteX29" fmla="*/ 114422 w 720412"/>
              <a:gd name="connsiteY29" fmla="*/ 437815 h 846197"/>
              <a:gd name="connsiteX30" fmla="*/ 105922 w 720412"/>
              <a:gd name="connsiteY30" fmla="*/ 465197 h 846197"/>
              <a:gd name="connsiteX31" fmla="*/ 103313 w 720412"/>
              <a:gd name="connsiteY31" fmla="*/ 453877 h 846197"/>
              <a:gd name="connsiteX32" fmla="*/ 4397 w 720412"/>
              <a:gd name="connsiteY32" fmla="*/ 344778 h 846197"/>
              <a:gd name="connsiteX33" fmla="*/ 0 w 720412"/>
              <a:gd name="connsiteY33" fmla="*/ 343413 h 846197"/>
              <a:gd name="connsiteX34" fmla="*/ 4396 w 720412"/>
              <a:gd name="connsiteY34" fmla="*/ 342048 h 846197"/>
              <a:gd name="connsiteX35" fmla="*/ 103313 w 720412"/>
              <a:gd name="connsiteY35" fmla="*/ 232948 h 846197"/>
              <a:gd name="connsiteX36" fmla="*/ 567514 w 720412"/>
              <a:gd name="connsiteY36" fmla="*/ 0 h 846197"/>
              <a:gd name="connsiteX37" fmla="*/ 579769 w 720412"/>
              <a:gd name="connsiteY37" fmla="*/ 39478 h 846197"/>
              <a:gd name="connsiteX38" fmla="*/ 713905 w 720412"/>
              <a:gd name="connsiteY38" fmla="*/ 173614 h 846197"/>
              <a:gd name="connsiteX39" fmla="*/ 720412 w 720412"/>
              <a:gd name="connsiteY39" fmla="*/ 175634 h 846197"/>
              <a:gd name="connsiteX40" fmla="*/ 702740 w 720412"/>
              <a:gd name="connsiteY40" fmla="*/ 182597 h 846197"/>
              <a:gd name="connsiteX41" fmla="*/ 579769 w 720412"/>
              <a:gd name="connsiteY41" fmla="*/ 311686 h 846197"/>
              <a:gd name="connsiteX42" fmla="*/ 567514 w 720412"/>
              <a:gd name="connsiteY42" fmla="*/ 351164 h 846197"/>
              <a:gd name="connsiteX43" fmla="*/ 563753 w 720412"/>
              <a:gd name="connsiteY43" fmla="*/ 334844 h 846197"/>
              <a:gd name="connsiteX44" fmla="*/ 421142 w 720412"/>
              <a:gd name="connsiteY44" fmla="*/ 177550 h 846197"/>
              <a:gd name="connsiteX45" fmla="*/ 414802 w 720412"/>
              <a:gd name="connsiteY45" fmla="*/ 175582 h 846197"/>
              <a:gd name="connsiteX46" fmla="*/ 421141 w 720412"/>
              <a:gd name="connsiteY46" fmla="*/ 173614 h 846197"/>
              <a:gd name="connsiteX47" fmla="*/ 563753 w 720412"/>
              <a:gd name="connsiteY47" fmla="*/ 16320 h 84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720412" h="846197">
                <a:moveTo>
                  <a:pt x="144021" y="602629"/>
                </a:moveTo>
                <a:lnTo>
                  <a:pt x="152521" y="630011"/>
                </a:lnTo>
                <a:cubicBezTo>
                  <a:pt x="170215" y="671843"/>
                  <a:pt x="203727" y="705355"/>
                  <a:pt x="245559" y="723048"/>
                </a:cubicBezTo>
                <a:lnTo>
                  <a:pt x="250072" y="724450"/>
                </a:lnTo>
                <a:lnTo>
                  <a:pt x="237815" y="729279"/>
                </a:lnTo>
                <a:cubicBezTo>
                  <a:pt x="199600" y="747693"/>
                  <a:pt x="169109" y="779598"/>
                  <a:pt x="152522" y="818815"/>
                </a:cubicBezTo>
                <a:lnTo>
                  <a:pt x="144022" y="846197"/>
                </a:lnTo>
                <a:lnTo>
                  <a:pt x="141413" y="834878"/>
                </a:lnTo>
                <a:cubicBezTo>
                  <a:pt x="126089" y="785609"/>
                  <a:pt x="89558" y="745683"/>
                  <a:pt x="42497" y="725778"/>
                </a:cubicBezTo>
                <a:lnTo>
                  <a:pt x="38100" y="724413"/>
                </a:lnTo>
                <a:lnTo>
                  <a:pt x="42497" y="723048"/>
                </a:lnTo>
                <a:cubicBezTo>
                  <a:pt x="89557" y="703143"/>
                  <a:pt x="126089" y="663218"/>
                  <a:pt x="141413" y="613949"/>
                </a:cubicBezTo>
                <a:close/>
                <a:moveTo>
                  <a:pt x="572646" y="488329"/>
                </a:moveTo>
                <a:lnTo>
                  <a:pt x="581146" y="515711"/>
                </a:lnTo>
                <a:cubicBezTo>
                  <a:pt x="598840" y="557542"/>
                  <a:pt x="632352" y="591054"/>
                  <a:pt x="674184" y="608748"/>
                </a:cubicBezTo>
                <a:lnTo>
                  <a:pt x="678697" y="610150"/>
                </a:lnTo>
                <a:lnTo>
                  <a:pt x="666440" y="614979"/>
                </a:lnTo>
                <a:cubicBezTo>
                  <a:pt x="628225" y="633393"/>
                  <a:pt x="597734" y="665298"/>
                  <a:pt x="581147" y="704515"/>
                </a:cubicBezTo>
                <a:lnTo>
                  <a:pt x="572647" y="731897"/>
                </a:lnTo>
                <a:lnTo>
                  <a:pt x="570038" y="720578"/>
                </a:lnTo>
                <a:cubicBezTo>
                  <a:pt x="554714" y="671309"/>
                  <a:pt x="518183" y="631383"/>
                  <a:pt x="471122" y="611478"/>
                </a:cubicBezTo>
                <a:lnTo>
                  <a:pt x="466725" y="610113"/>
                </a:lnTo>
                <a:lnTo>
                  <a:pt x="471122" y="608748"/>
                </a:lnTo>
                <a:cubicBezTo>
                  <a:pt x="518182" y="588843"/>
                  <a:pt x="554714" y="548917"/>
                  <a:pt x="570038" y="499648"/>
                </a:cubicBezTo>
                <a:close/>
                <a:moveTo>
                  <a:pt x="105921" y="221629"/>
                </a:moveTo>
                <a:lnTo>
                  <a:pt x="114421" y="249011"/>
                </a:lnTo>
                <a:cubicBezTo>
                  <a:pt x="132115" y="290842"/>
                  <a:pt x="165627" y="324354"/>
                  <a:pt x="207459" y="342048"/>
                </a:cubicBezTo>
                <a:lnTo>
                  <a:pt x="211972" y="343449"/>
                </a:lnTo>
                <a:lnTo>
                  <a:pt x="199715" y="348279"/>
                </a:lnTo>
                <a:cubicBezTo>
                  <a:pt x="161500" y="366693"/>
                  <a:pt x="131009" y="398598"/>
                  <a:pt x="114422" y="437815"/>
                </a:cubicBezTo>
                <a:lnTo>
                  <a:pt x="105922" y="465197"/>
                </a:lnTo>
                <a:lnTo>
                  <a:pt x="103313" y="453877"/>
                </a:lnTo>
                <a:cubicBezTo>
                  <a:pt x="87989" y="404608"/>
                  <a:pt x="51458" y="364683"/>
                  <a:pt x="4397" y="344778"/>
                </a:cubicBezTo>
                <a:lnTo>
                  <a:pt x="0" y="343413"/>
                </a:lnTo>
                <a:lnTo>
                  <a:pt x="4396" y="342048"/>
                </a:lnTo>
                <a:cubicBezTo>
                  <a:pt x="51457" y="322143"/>
                  <a:pt x="87989" y="282217"/>
                  <a:pt x="103313" y="232948"/>
                </a:cubicBezTo>
                <a:close/>
                <a:moveTo>
                  <a:pt x="567514" y="0"/>
                </a:moveTo>
                <a:lnTo>
                  <a:pt x="579769" y="39478"/>
                </a:lnTo>
                <a:cubicBezTo>
                  <a:pt x="605278" y="99788"/>
                  <a:pt x="653594" y="148104"/>
                  <a:pt x="713905" y="173614"/>
                </a:cubicBezTo>
                <a:lnTo>
                  <a:pt x="720412" y="175634"/>
                </a:lnTo>
                <a:lnTo>
                  <a:pt x="702740" y="182597"/>
                </a:lnTo>
                <a:cubicBezTo>
                  <a:pt x="647644" y="209146"/>
                  <a:pt x="603684" y="255145"/>
                  <a:pt x="579769" y="311686"/>
                </a:cubicBezTo>
                <a:lnTo>
                  <a:pt x="567514" y="351164"/>
                </a:lnTo>
                <a:lnTo>
                  <a:pt x="563753" y="334844"/>
                </a:lnTo>
                <a:cubicBezTo>
                  <a:pt x="541660" y="263810"/>
                  <a:pt x="488991" y="206248"/>
                  <a:pt x="421142" y="177550"/>
                </a:cubicBezTo>
                <a:lnTo>
                  <a:pt x="414802" y="175582"/>
                </a:lnTo>
                <a:lnTo>
                  <a:pt x="421141" y="173614"/>
                </a:lnTo>
                <a:cubicBezTo>
                  <a:pt x="488990" y="144916"/>
                  <a:pt x="541659" y="87353"/>
                  <a:pt x="563753" y="1632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259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3B0EA258-10B3-4669-81D7-45E562C9CA1D}"/>
              </a:ext>
            </a:extLst>
          </p:cNvPr>
          <p:cNvSpPr/>
          <p:nvPr/>
        </p:nvSpPr>
        <p:spPr>
          <a:xfrm>
            <a:off x="3420660" y="1745104"/>
            <a:ext cx="1733266" cy="2196500"/>
          </a:xfrm>
          <a:custGeom>
            <a:avLst/>
            <a:gdLst>
              <a:gd name="connsiteX0" fmla="*/ 937556 w 1254770"/>
              <a:gd name="connsiteY0" fmla="*/ 825950 h 1590122"/>
              <a:gd name="connsiteX1" fmla="*/ 740888 w 1254770"/>
              <a:gd name="connsiteY1" fmla="*/ 845100 h 1590122"/>
              <a:gd name="connsiteX2" fmla="*/ 732433 w 1254770"/>
              <a:gd name="connsiteY2" fmla="*/ 862687 h 1590122"/>
              <a:gd name="connsiteX3" fmla="*/ 675503 w 1254770"/>
              <a:gd name="connsiteY3" fmla="*/ 909568 h 1590122"/>
              <a:gd name="connsiteX4" fmla="*/ 674886 w 1254770"/>
              <a:gd name="connsiteY4" fmla="*/ 909693 h 1590122"/>
              <a:gd name="connsiteX5" fmla="*/ 660607 w 1254770"/>
              <a:gd name="connsiteY5" fmla="*/ 1104997 h 1590122"/>
              <a:gd name="connsiteX6" fmla="*/ 690523 w 1254770"/>
              <a:gd name="connsiteY6" fmla="*/ 1101981 h 1590122"/>
              <a:gd name="connsiteX7" fmla="*/ 934305 w 1254770"/>
              <a:gd name="connsiteY7" fmla="*/ 858199 h 1590122"/>
              <a:gd name="connsiteX8" fmla="*/ 317214 w 1254770"/>
              <a:gd name="connsiteY8" fmla="*/ 825949 h 1590122"/>
              <a:gd name="connsiteX9" fmla="*/ 320465 w 1254770"/>
              <a:gd name="connsiteY9" fmla="*/ 858199 h 1590122"/>
              <a:gd name="connsiteX10" fmla="*/ 564247 w 1254770"/>
              <a:gd name="connsiteY10" fmla="*/ 1101981 h 1590122"/>
              <a:gd name="connsiteX11" fmla="*/ 589634 w 1254770"/>
              <a:gd name="connsiteY11" fmla="*/ 1104540 h 1590122"/>
              <a:gd name="connsiteX12" fmla="*/ 575387 w 1254770"/>
              <a:gd name="connsiteY12" fmla="*/ 909693 h 1590122"/>
              <a:gd name="connsiteX13" fmla="*/ 574770 w 1254770"/>
              <a:gd name="connsiteY13" fmla="*/ 909568 h 1590122"/>
              <a:gd name="connsiteX14" fmla="*/ 517839 w 1254770"/>
              <a:gd name="connsiteY14" fmla="*/ 862687 h 1590122"/>
              <a:gd name="connsiteX15" fmla="*/ 509163 w 1254770"/>
              <a:gd name="connsiteY15" fmla="*/ 844640 h 1590122"/>
              <a:gd name="connsiteX16" fmla="*/ 589634 w 1254770"/>
              <a:gd name="connsiteY16" fmla="*/ 485582 h 1590122"/>
              <a:gd name="connsiteX17" fmla="*/ 564247 w 1254770"/>
              <a:gd name="connsiteY17" fmla="*/ 488141 h 1590122"/>
              <a:gd name="connsiteX18" fmla="*/ 320465 w 1254770"/>
              <a:gd name="connsiteY18" fmla="*/ 731923 h 1590122"/>
              <a:gd name="connsiteX19" fmla="*/ 317214 w 1254770"/>
              <a:gd name="connsiteY19" fmla="*/ 764172 h 1590122"/>
              <a:gd name="connsiteX20" fmla="*/ 504402 w 1254770"/>
              <a:gd name="connsiteY20" fmla="*/ 745945 h 1590122"/>
              <a:gd name="connsiteX21" fmla="*/ 517839 w 1254770"/>
              <a:gd name="connsiteY21" fmla="*/ 717995 h 1590122"/>
              <a:gd name="connsiteX22" fmla="*/ 574770 w 1254770"/>
              <a:gd name="connsiteY22" fmla="*/ 671114 h 1590122"/>
              <a:gd name="connsiteX23" fmla="*/ 576088 w 1254770"/>
              <a:gd name="connsiteY23" fmla="*/ 670848 h 1590122"/>
              <a:gd name="connsiteX24" fmla="*/ 660607 w 1254770"/>
              <a:gd name="connsiteY24" fmla="*/ 485125 h 1590122"/>
              <a:gd name="connsiteX25" fmla="*/ 674186 w 1254770"/>
              <a:gd name="connsiteY25" fmla="*/ 670848 h 1590122"/>
              <a:gd name="connsiteX26" fmla="*/ 675503 w 1254770"/>
              <a:gd name="connsiteY26" fmla="*/ 671114 h 1590122"/>
              <a:gd name="connsiteX27" fmla="*/ 732433 w 1254770"/>
              <a:gd name="connsiteY27" fmla="*/ 717995 h 1590122"/>
              <a:gd name="connsiteX28" fmla="*/ 745649 w 1254770"/>
              <a:gd name="connsiteY28" fmla="*/ 745486 h 1590122"/>
              <a:gd name="connsiteX29" fmla="*/ 937556 w 1254770"/>
              <a:gd name="connsiteY29" fmla="*/ 764173 h 1590122"/>
              <a:gd name="connsiteX30" fmla="*/ 934305 w 1254770"/>
              <a:gd name="connsiteY30" fmla="*/ 731923 h 1590122"/>
              <a:gd name="connsiteX31" fmla="*/ 690523 w 1254770"/>
              <a:gd name="connsiteY31" fmla="*/ 488141 h 1590122"/>
              <a:gd name="connsiteX32" fmla="*/ 625137 w 1254770"/>
              <a:gd name="connsiteY32" fmla="*/ 0 h 1590122"/>
              <a:gd name="connsiteX33" fmla="*/ 659285 w 1254770"/>
              <a:gd name="connsiteY33" fmla="*/ 467039 h 1590122"/>
              <a:gd name="connsiteX34" fmla="*/ 694141 w 1254770"/>
              <a:gd name="connsiteY34" fmla="*/ 470553 h 1590122"/>
              <a:gd name="connsiteX35" fmla="*/ 951894 w 1254770"/>
              <a:gd name="connsiteY35" fmla="*/ 728305 h 1590122"/>
              <a:gd name="connsiteX36" fmla="*/ 955687 w 1254770"/>
              <a:gd name="connsiteY36" fmla="*/ 765938 h 1590122"/>
              <a:gd name="connsiteX37" fmla="*/ 1254770 w 1254770"/>
              <a:gd name="connsiteY37" fmla="*/ 795061 h 1590122"/>
              <a:gd name="connsiteX38" fmla="*/ 955687 w 1254770"/>
              <a:gd name="connsiteY38" fmla="*/ 824184 h 1590122"/>
              <a:gd name="connsiteX39" fmla="*/ 951894 w 1254770"/>
              <a:gd name="connsiteY39" fmla="*/ 861817 h 1590122"/>
              <a:gd name="connsiteX40" fmla="*/ 694141 w 1254770"/>
              <a:gd name="connsiteY40" fmla="*/ 1119570 h 1590122"/>
              <a:gd name="connsiteX41" fmla="*/ 659284 w 1254770"/>
              <a:gd name="connsiteY41" fmla="*/ 1123083 h 1590122"/>
              <a:gd name="connsiteX42" fmla="*/ 625137 w 1254770"/>
              <a:gd name="connsiteY42" fmla="*/ 1590122 h 1590122"/>
              <a:gd name="connsiteX43" fmla="*/ 590956 w 1254770"/>
              <a:gd name="connsiteY43" fmla="*/ 1122627 h 1590122"/>
              <a:gd name="connsiteX44" fmla="*/ 560629 w 1254770"/>
              <a:gd name="connsiteY44" fmla="*/ 1119570 h 1590122"/>
              <a:gd name="connsiteX45" fmla="*/ 302877 w 1254770"/>
              <a:gd name="connsiteY45" fmla="*/ 861817 h 1590122"/>
              <a:gd name="connsiteX46" fmla="*/ 299083 w 1254770"/>
              <a:gd name="connsiteY46" fmla="*/ 824184 h 1590122"/>
              <a:gd name="connsiteX47" fmla="*/ 0 w 1254770"/>
              <a:gd name="connsiteY47" fmla="*/ 795061 h 1590122"/>
              <a:gd name="connsiteX48" fmla="*/ 299083 w 1254770"/>
              <a:gd name="connsiteY48" fmla="*/ 765938 h 1590122"/>
              <a:gd name="connsiteX49" fmla="*/ 302877 w 1254770"/>
              <a:gd name="connsiteY49" fmla="*/ 728305 h 1590122"/>
              <a:gd name="connsiteX50" fmla="*/ 560629 w 1254770"/>
              <a:gd name="connsiteY50" fmla="*/ 470553 h 1590122"/>
              <a:gd name="connsiteX51" fmla="*/ 590956 w 1254770"/>
              <a:gd name="connsiteY51" fmla="*/ 467495 h 159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54770" h="1590122">
                <a:moveTo>
                  <a:pt x="937556" y="825950"/>
                </a:moveTo>
                <a:lnTo>
                  <a:pt x="740888" y="845100"/>
                </a:lnTo>
                <a:lnTo>
                  <a:pt x="732433" y="862687"/>
                </a:lnTo>
                <a:cubicBezTo>
                  <a:pt x="718481" y="883339"/>
                  <a:pt x="698724" y="899747"/>
                  <a:pt x="675503" y="909568"/>
                </a:cubicBezTo>
                <a:lnTo>
                  <a:pt x="674886" y="909693"/>
                </a:lnTo>
                <a:lnTo>
                  <a:pt x="660607" y="1104997"/>
                </a:lnTo>
                <a:lnTo>
                  <a:pt x="690523" y="1101981"/>
                </a:lnTo>
                <a:cubicBezTo>
                  <a:pt x="812888" y="1076942"/>
                  <a:pt x="909266" y="980564"/>
                  <a:pt x="934305" y="858199"/>
                </a:cubicBezTo>
                <a:close/>
                <a:moveTo>
                  <a:pt x="317214" y="825949"/>
                </a:moveTo>
                <a:lnTo>
                  <a:pt x="320465" y="858199"/>
                </a:lnTo>
                <a:cubicBezTo>
                  <a:pt x="345504" y="980564"/>
                  <a:pt x="441882" y="1076942"/>
                  <a:pt x="564247" y="1101981"/>
                </a:cubicBezTo>
                <a:lnTo>
                  <a:pt x="589634" y="1104540"/>
                </a:lnTo>
                <a:lnTo>
                  <a:pt x="575387" y="909693"/>
                </a:lnTo>
                <a:lnTo>
                  <a:pt x="574770" y="909568"/>
                </a:lnTo>
                <a:cubicBezTo>
                  <a:pt x="551549" y="899747"/>
                  <a:pt x="531791" y="883339"/>
                  <a:pt x="517839" y="862687"/>
                </a:cubicBezTo>
                <a:lnTo>
                  <a:pt x="509163" y="844640"/>
                </a:lnTo>
                <a:close/>
                <a:moveTo>
                  <a:pt x="589634" y="485582"/>
                </a:moveTo>
                <a:lnTo>
                  <a:pt x="564247" y="488141"/>
                </a:lnTo>
                <a:cubicBezTo>
                  <a:pt x="441882" y="513180"/>
                  <a:pt x="345504" y="609558"/>
                  <a:pt x="320465" y="731923"/>
                </a:cubicBezTo>
                <a:lnTo>
                  <a:pt x="317214" y="764172"/>
                </a:lnTo>
                <a:lnTo>
                  <a:pt x="504402" y="745945"/>
                </a:lnTo>
                <a:lnTo>
                  <a:pt x="517839" y="717995"/>
                </a:lnTo>
                <a:cubicBezTo>
                  <a:pt x="531791" y="697343"/>
                  <a:pt x="551549" y="680935"/>
                  <a:pt x="574770" y="671114"/>
                </a:cubicBezTo>
                <a:lnTo>
                  <a:pt x="576088" y="670848"/>
                </a:lnTo>
                <a:close/>
                <a:moveTo>
                  <a:pt x="660607" y="485125"/>
                </a:moveTo>
                <a:lnTo>
                  <a:pt x="674186" y="670848"/>
                </a:lnTo>
                <a:lnTo>
                  <a:pt x="675503" y="671114"/>
                </a:lnTo>
                <a:cubicBezTo>
                  <a:pt x="698724" y="680935"/>
                  <a:pt x="718481" y="697343"/>
                  <a:pt x="732433" y="717995"/>
                </a:cubicBezTo>
                <a:lnTo>
                  <a:pt x="745649" y="745486"/>
                </a:lnTo>
                <a:lnTo>
                  <a:pt x="937556" y="764173"/>
                </a:lnTo>
                <a:lnTo>
                  <a:pt x="934305" y="731923"/>
                </a:lnTo>
                <a:cubicBezTo>
                  <a:pt x="909266" y="609558"/>
                  <a:pt x="812888" y="513180"/>
                  <a:pt x="690523" y="488141"/>
                </a:cubicBezTo>
                <a:close/>
                <a:moveTo>
                  <a:pt x="625137" y="0"/>
                </a:moveTo>
                <a:lnTo>
                  <a:pt x="659285" y="467039"/>
                </a:lnTo>
                <a:lnTo>
                  <a:pt x="694141" y="470553"/>
                </a:lnTo>
                <a:cubicBezTo>
                  <a:pt x="823518" y="497027"/>
                  <a:pt x="925419" y="598928"/>
                  <a:pt x="951894" y="728305"/>
                </a:cubicBezTo>
                <a:lnTo>
                  <a:pt x="955687" y="765938"/>
                </a:lnTo>
                <a:lnTo>
                  <a:pt x="1254770" y="795061"/>
                </a:lnTo>
                <a:lnTo>
                  <a:pt x="955687" y="824184"/>
                </a:lnTo>
                <a:lnTo>
                  <a:pt x="951894" y="861817"/>
                </a:lnTo>
                <a:cubicBezTo>
                  <a:pt x="925419" y="991194"/>
                  <a:pt x="823518" y="1093095"/>
                  <a:pt x="694141" y="1119570"/>
                </a:cubicBezTo>
                <a:lnTo>
                  <a:pt x="659284" y="1123083"/>
                </a:lnTo>
                <a:lnTo>
                  <a:pt x="625137" y="1590122"/>
                </a:lnTo>
                <a:lnTo>
                  <a:pt x="590956" y="1122627"/>
                </a:lnTo>
                <a:lnTo>
                  <a:pt x="560629" y="1119570"/>
                </a:lnTo>
                <a:cubicBezTo>
                  <a:pt x="431252" y="1093095"/>
                  <a:pt x="329351" y="991194"/>
                  <a:pt x="302877" y="861817"/>
                </a:cubicBezTo>
                <a:lnTo>
                  <a:pt x="299083" y="824184"/>
                </a:lnTo>
                <a:lnTo>
                  <a:pt x="0" y="795061"/>
                </a:lnTo>
                <a:lnTo>
                  <a:pt x="299083" y="765938"/>
                </a:lnTo>
                <a:lnTo>
                  <a:pt x="302877" y="728305"/>
                </a:lnTo>
                <a:cubicBezTo>
                  <a:pt x="329351" y="598928"/>
                  <a:pt x="431252" y="497027"/>
                  <a:pt x="560629" y="470553"/>
                </a:cubicBezTo>
                <a:lnTo>
                  <a:pt x="590956" y="46749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4B931F87-7FB8-42F3-B285-A8A1ED5CA9EA}"/>
              </a:ext>
            </a:extLst>
          </p:cNvPr>
          <p:cNvSpPr/>
          <p:nvPr/>
        </p:nvSpPr>
        <p:spPr>
          <a:xfrm>
            <a:off x="4691327" y="2423176"/>
            <a:ext cx="1733266" cy="2196500"/>
          </a:xfrm>
          <a:custGeom>
            <a:avLst/>
            <a:gdLst>
              <a:gd name="connsiteX0" fmla="*/ 834364 w 1254770"/>
              <a:gd name="connsiteY0" fmla="*/ 835998 h 1590122"/>
              <a:gd name="connsiteX1" fmla="*/ 740888 w 1254770"/>
              <a:gd name="connsiteY1" fmla="*/ 845100 h 1590122"/>
              <a:gd name="connsiteX2" fmla="*/ 732433 w 1254770"/>
              <a:gd name="connsiteY2" fmla="*/ 862687 h 1590122"/>
              <a:gd name="connsiteX3" fmla="*/ 675503 w 1254770"/>
              <a:gd name="connsiteY3" fmla="*/ 909568 h 1590122"/>
              <a:gd name="connsiteX4" fmla="*/ 674886 w 1254770"/>
              <a:gd name="connsiteY4" fmla="*/ 909693 h 1590122"/>
              <a:gd name="connsiteX5" fmla="*/ 668439 w 1254770"/>
              <a:gd name="connsiteY5" fmla="*/ 997879 h 1590122"/>
              <a:gd name="connsiteX6" fmla="*/ 709557 w 1254770"/>
              <a:gd name="connsiteY6" fmla="*/ 989577 h 1590122"/>
              <a:gd name="connsiteX7" fmla="*/ 834202 w 1254770"/>
              <a:gd name="connsiteY7" fmla="*/ 837606 h 1590122"/>
              <a:gd name="connsiteX8" fmla="*/ 420406 w 1254770"/>
              <a:gd name="connsiteY8" fmla="*/ 835997 h 1590122"/>
              <a:gd name="connsiteX9" fmla="*/ 420568 w 1254770"/>
              <a:gd name="connsiteY9" fmla="*/ 837606 h 1590122"/>
              <a:gd name="connsiteX10" fmla="*/ 545213 w 1254770"/>
              <a:gd name="connsiteY10" fmla="*/ 989577 h 1590122"/>
              <a:gd name="connsiteX11" fmla="*/ 581768 w 1254770"/>
              <a:gd name="connsiteY11" fmla="*/ 996957 h 1590122"/>
              <a:gd name="connsiteX12" fmla="*/ 575387 w 1254770"/>
              <a:gd name="connsiteY12" fmla="*/ 909693 h 1590122"/>
              <a:gd name="connsiteX13" fmla="*/ 574770 w 1254770"/>
              <a:gd name="connsiteY13" fmla="*/ 909568 h 1590122"/>
              <a:gd name="connsiteX14" fmla="*/ 517839 w 1254770"/>
              <a:gd name="connsiteY14" fmla="*/ 862687 h 1590122"/>
              <a:gd name="connsiteX15" fmla="*/ 509163 w 1254770"/>
              <a:gd name="connsiteY15" fmla="*/ 844640 h 1590122"/>
              <a:gd name="connsiteX16" fmla="*/ 581768 w 1254770"/>
              <a:gd name="connsiteY16" fmla="*/ 593165 h 1590122"/>
              <a:gd name="connsiteX17" fmla="*/ 545213 w 1254770"/>
              <a:gd name="connsiteY17" fmla="*/ 600545 h 1590122"/>
              <a:gd name="connsiteX18" fmla="*/ 420568 w 1254770"/>
              <a:gd name="connsiteY18" fmla="*/ 752516 h 1590122"/>
              <a:gd name="connsiteX19" fmla="*/ 420406 w 1254770"/>
              <a:gd name="connsiteY19" fmla="*/ 754124 h 1590122"/>
              <a:gd name="connsiteX20" fmla="*/ 504402 w 1254770"/>
              <a:gd name="connsiteY20" fmla="*/ 745945 h 1590122"/>
              <a:gd name="connsiteX21" fmla="*/ 517839 w 1254770"/>
              <a:gd name="connsiteY21" fmla="*/ 717995 h 1590122"/>
              <a:gd name="connsiteX22" fmla="*/ 574770 w 1254770"/>
              <a:gd name="connsiteY22" fmla="*/ 671114 h 1590122"/>
              <a:gd name="connsiteX23" fmla="*/ 576088 w 1254770"/>
              <a:gd name="connsiteY23" fmla="*/ 670848 h 1590122"/>
              <a:gd name="connsiteX24" fmla="*/ 668439 w 1254770"/>
              <a:gd name="connsiteY24" fmla="*/ 592243 h 1590122"/>
              <a:gd name="connsiteX25" fmla="*/ 674186 w 1254770"/>
              <a:gd name="connsiteY25" fmla="*/ 670848 h 1590122"/>
              <a:gd name="connsiteX26" fmla="*/ 675503 w 1254770"/>
              <a:gd name="connsiteY26" fmla="*/ 671114 h 1590122"/>
              <a:gd name="connsiteX27" fmla="*/ 732433 w 1254770"/>
              <a:gd name="connsiteY27" fmla="*/ 717995 h 1590122"/>
              <a:gd name="connsiteX28" fmla="*/ 745649 w 1254770"/>
              <a:gd name="connsiteY28" fmla="*/ 745486 h 1590122"/>
              <a:gd name="connsiteX29" fmla="*/ 834365 w 1254770"/>
              <a:gd name="connsiteY29" fmla="*/ 754125 h 1590122"/>
              <a:gd name="connsiteX30" fmla="*/ 834202 w 1254770"/>
              <a:gd name="connsiteY30" fmla="*/ 752516 h 1590122"/>
              <a:gd name="connsiteX31" fmla="*/ 709557 w 1254770"/>
              <a:gd name="connsiteY31" fmla="*/ 600545 h 1590122"/>
              <a:gd name="connsiteX32" fmla="*/ 625137 w 1254770"/>
              <a:gd name="connsiteY32" fmla="*/ 0 h 1590122"/>
              <a:gd name="connsiteX33" fmla="*/ 663737 w 1254770"/>
              <a:gd name="connsiteY33" fmla="*/ 527938 h 1590122"/>
              <a:gd name="connsiteX34" fmla="*/ 681958 w 1254770"/>
              <a:gd name="connsiteY34" fmla="*/ 529775 h 1590122"/>
              <a:gd name="connsiteX35" fmla="*/ 892672 w 1254770"/>
              <a:gd name="connsiteY35" fmla="*/ 740488 h 1590122"/>
              <a:gd name="connsiteX36" fmla="*/ 894638 w 1254770"/>
              <a:gd name="connsiteY36" fmla="*/ 759994 h 1590122"/>
              <a:gd name="connsiteX37" fmla="*/ 1254770 w 1254770"/>
              <a:gd name="connsiteY37" fmla="*/ 795061 h 1590122"/>
              <a:gd name="connsiteX38" fmla="*/ 894638 w 1254770"/>
              <a:gd name="connsiteY38" fmla="*/ 830129 h 1590122"/>
              <a:gd name="connsiteX39" fmla="*/ 892672 w 1254770"/>
              <a:gd name="connsiteY39" fmla="*/ 849634 h 1590122"/>
              <a:gd name="connsiteX40" fmla="*/ 681958 w 1254770"/>
              <a:gd name="connsiteY40" fmla="*/ 1060348 h 1590122"/>
              <a:gd name="connsiteX41" fmla="*/ 663737 w 1254770"/>
              <a:gd name="connsiteY41" fmla="*/ 1062185 h 1590122"/>
              <a:gd name="connsiteX42" fmla="*/ 625137 w 1254770"/>
              <a:gd name="connsiteY42" fmla="*/ 1590122 h 1590122"/>
              <a:gd name="connsiteX43" fmla="*/ 586503 w 1254770"/>
              <a:gd name="connsiteY43" fmla="*/ 1061728 h 1590122"/>
              <a:gd name="connsiteX44" fmla="*/ 572812 w 1254770"/>
              <a:gd name="connsiteY44" fmla="*/ 1060348 h 1590122"/>
              <a:gd name="connsiteX45" fmla="*/ 362099 w 1254770"/>
              <a:gd name="connsiteY45" fmla="*/ 849634 h 1590122"/>
              <a:gd name="connsiteX46" fmla="*/ 360132 w 1254770"/>
              <a:gd name="connsiteY46" fmla="*/ 830128 h 1590122"/>
              <a:gd name="connsiteX47" fmla="*/ 0 w 1254770"/>
              <a:gd name="connsiteY47" fmla="*/ 795061 h 1590122"/>
              <a:gd name="connsiteX48" fmla="*/ 360132 w 1254770"/>
              <a:gd name="connsiteY48" fmla="*/ 759993 h 1590122"/>
              <a:gd name="connsiteX49" fmla="*/ 362099 w 1254770"/>
              <a:gd name="connsiteY49" fmla="*/ 740488 h 1590122"/>
              <a:gd name="connsiteX50" fmla="*/ 572812 w 1254770"/>
              <a:gd name="connsiteY50" fmla="*/ 529775 h 1590122"/>
              <a:gd name="connsiteX51" fmla="*/ 586504 w 1254770"/>
              <a:gd name="connsiteY51" fmla="*/ 528394 h 159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54770" h="1590122">
                <a:moveTo>
                  <a:pt x="834364" y="835998"/>
                </a:moveTo>
                <a:lnTo>
                  <a:pt x="740888" y="845100"/>
                </a:lnTo>
                <a:lnTo>
                  <a:pt x="732433" y="862687"/>
                </a:lnTo>
                <a:cubicBezTo>
                  <a:pt x="718481" y="883339"/>
                  <a:pt x="698724" y="899747"/>
                  <a:pt x="675503" y="909568"/>
                </a:cubicBezTo>
                <a:lnTo>
                  <a:pt x="674886" y="909693"/>
                </a:lnTo>
                <a:lnTo>
                  <a:pt x="668439" y="997879"/>
                </a:lnTo>
                <a:lnTo>
                  <a:pt x="709557" y="989577"/>
                </a:lnTo>
                <a:cubicBezTo>
                  <a:pt x="772698" y="962871"/>
                  <a:pt x="820142" y="906319"/>
                  <a:pt x="834202" y="837606"/>
                </a:cubicBezTo>
                <a:close/>
                <a:moveTo>
                  <a:pt x="420406" y="835997"/>
                </a:moveTo>
                <a:lnTo>
                  <a:pt x="420568" y="837606"/>
                </a:lnTo>
                <a:cubicBezTo>
                  <a:pt x="434629" y="906319"/>
                  <a:pt x="482072" y="962871"/>
                  <a:pt x="545213" y="989577"/>
                </a:cubicBezTo>
                <a:lnTo>
                  <a:pt x="581768" y="996957"/>
                </a:lnTo>
                <a:lnTo>
                  <a:pt x="575387" y="909693"/>
                </a:lnTo>
                <a:lnTo>
                  <a:pt x="574770" y="909568"/>
                </a:lnTo>
                <a:cubicBezTo>
                  <a:pt x="551549" y="899747"/>
                  <a:pt x="531791" y="883339"/>
                  <a:pt x="517839" y="862687"/>
                </a:cubicBezTo>
                <a:lnTo>
                  <a:pt x="509163" y="844640"/>
                </a:lnTo>
                <a:close/>
                <a:moveTo>
                  <a:pt x="581768" y="593165"/>
                </a:moveTo>
                <a:lnTo>
                  <a:pt x="545213" y="600545"/>
                </a:lnTo>
                <a:cubicBezTo>
                  <a:pt x="482072" y="627251"/>
                  <a:pt x="434629" y="683803"/>
                  <a:pt x="420568" y="752516"/>
                </a:cubicBezTo>
                <a:lnTo>
                  <a:pt x="420406" y="754124"/>
                </a:lnTo>
                <a:lnTo>
                  <a:pt x="504402" y="745945"/>
                </a:lnTo>
                <a:lnTo>
                  <a:pt x="517839" y="717995"/>
                </a:lnTo>
                <a:cubicBezTo>
                  <a:pt x="531791" y="697343"/>
                  <a:pt x="551549" y="680935"/>
                  <a:pt x="574770" y="671114"/>
                </a:cubicBezTo>
                <a:lnTo>
                  <a:pt x="576088" y="670848"/>
                </a:lnTo>
                <a:close/>
                <a:moveTo>
                  <a:pt x="668439" y="592243"/>
                </a:moveTo>
                <a:lnTo>
                  <a:pt x="674186" y="670848"/>
                </a:lnTo>
                <a:lnTo>
                  <a:pt x="675503" y="671114"/>
                </a:lnTo>
                <a:cubicBezTo>
                  <a:pt x="698724" y="680935"/>
                  <a:pt x="718481" y="697343"/>
                  <a:pt x="732433" y="717995"/>
                </a:cubicBezTo>
                <a:lnTo>
                  <a:pt x="745649" y="745486"/>
                </a:lnTo>
                <a:lnTo>
                  <a:pt x="834365" y="754125"/>
                </a:lnTo>
                <a:lnTo>
                  <a:pt x="834202" y="752516"/>
                </a:lnTo>
                <a:cubicBezTo>
                  <a:pt x="820142" y="683803"/>
                  <a:pt x="772698" y="627251"/>
                  <a:pt x="709557" y="600545"/>
                </a:cubicBezTo>
                <a:close/>
                <a:moveTo>
                  <a:pt x="625137" y="0"/>
                </a:moveTo>
                <a:lnTo>
                  <a:pt x="663737" y="527938"/>
                </a:lnTo>
                <a:lnTo>
                  <a:pt x="681958" y="529775"/>
                </a:lnTo>
                <a:cubicBezTo>
                  <a:pt x="787724" y="551417"/>
                  <a:pt x="871029" y="634722"/>
                  <a:pt x="892672" y="740488"/>
                </a:cubicBezTo>
                <a:lnTo>
                  <a:pt x="894638" y="759994"/>
                </a:lnTo>
                <a:lnTo>
                  <a:pt x="1254770" y="795061"/>
                </a:lnTo>
                <a:lnTo>
                  <a:pt x="894638" y="830129"/>
                </a:lnTo>
                <a:lnTo>
                  <a:pt x="892672" y="849634"/>
                </a:lnTo>
                <a:cubicBezTo>
                  <a:pt x="871029" y="955400"/>
                  <a:pt x="787724" y="1038705"/>
                  <a:pt x="681958" y="1060348"/>
                </a:cubicBezTo>
                <a:lnTo>
                  <a:pt x="663737" y="1062185"/>
                </a:lnTo>
                <a:lnTo>
                  <a:pt x="625137" y="1590122"/>
                </a:lnTo>
                <a:lnTo>
                  <a:pt x="586503" y="1061728"/>
                </a:lnTo>
                <a:lnTo>
                  <a:pt x="572812" y="1060348"/>
                </a:lnTo>
                <a:cubicBezTo>
                  <a:pt x="467046" y="1038705"/>
                  <a:pt x="383742" y="955400"/>
                  <a:pt x="362099" y="849634"/>
                </a:cubicBezTo>
                <a:lnTo>
                  <a:pt x="360132" y="830128"/>
                </a:lnTo>
                <a:lnTo>
                  <a:pt x="0" y="795061"/>
                </a:lnTo>
                <a:lnTo>
                  <a:pt x="360132" y="759993"/>
                </a:lnTo>
                <a:lnTo>
                  <a:pt x="362099" y="740488"/>
                </a:lnTo>
                <a:cubicBezTo>
                  <a:pt x="383742" y="634722"/>
                  <a:pt x="467046" y="551417"/>
                  <a:pt x="572812" y="529775"/>
                </a:cubicBezTo>
                <a:lnTo>
                  <a:pt x="586504" y="528394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C33DDEE-EDD8-46D8-B759-5ADE53C8443B}"/>
              </a:ext>
            </a:extLst>
          </p:cNvPr>
          <p:cNvSpPr/>
          <p:nvPr/>
        </p:nvSpPr>
        <p:spPr>
          <a:xfrm>
            <a:off x="4219092" y="215907"/>
            <a:ext cx="1450612" cy="2383330"/>
          </a:xfrm>
          <a:custGeom>
            <a:avLst/>
            <a:gdLst>
              <a:gd name="connsiteX0" fmla="*/ 771947 w 1050148"/>
              <a:gd name="connsiteY0" fmla="*/ 890086 h 1725374"/>
              <a:gd name="connsiteX1" fmla="*/ 568950 w 1050148"/>
              <a:gd name="connsiteY1" fmla="*/ 910079 h 1725374"/>
              <a:gd name="connsiteX2" fmla="*/ 558353 w 1050148"/>
              <a:gd name="connsiteY2" fmla="*/ 1106983 h 1725374"/>
              <a:gd name="connsiteX3" fmla="*/ 622781 w 1050148"/>
              <a:gd name="connsiteY3" fmla="*/ 1093976 h 1725374"/>
              <a:gd name="connsiteX4" fmla="*/ 764804 w 1050148"/>
              <a:gd name="connsiteY4" fmla="*/ 937331 h 1725374"/>
              <a:gd name="connsiteX5" fmla="*/ 278202 w 1050148"/>
              <a:gd name="connsiteY5" fmla="*/ 890086 h 1725374"/>
              <a:gd name="connsiteX6" fmla="*/ 285344 w 1050148"/>
              <a:gd name="connsiteY6" fmla="*/ 937331 h 1725374"/>
              <a:gd name="connsiteX7" fmla="*/ 427368 w 1050148"/>
              <a:gd name="connsiteY7" fmla="*/ 1093976 h 1725374"/>
              <a:gd name="connsiteX8" fmla="*/ 491795 w 1050148"/>
              <a:gd name="connsiteY8" fmla="*/ 1106983 h 1725374"/>
              <a:gd name="connsiteX9" fmla="*/ 481199 w 1050148"/>
              <a:gd name="connsiteY9" fmla="*/ 910079 h 1725374"/>
              <a:gd name="connsiteX10" fmla="*/ 127948 w 1050148"/>
              <a:gd name="connsiteY10" fmla="*/ 875288 h 1725374"/>
              <a:gd name="connsiteX11" fmla="*/ 134772 w 1050148"/>
              <a:gd name="connsiteY11" fmla="*/ 942978 h 1725374"/>
              <a:gd name="connsiteX12" fmla="*/ 444783 w 1050148"/>
              <a:gd name="connsiteY12" fmla="*/ 1252989 h 1725374"/>
              <a:gd name="connsiteX13" fmla="*/ 499952 w 1050148"/>
              <a:gd name="connsiteY13" fmla="*/ 1258551 h 1725374"/>
              <a:gd name="connsiteX14" fmla="*/ 493389 w 1050148"/>
              <a:gd name="connsiteY14" fmla="*/ 1136603 h 1725374"/>
              <a:gd name="connsiteX15" fmla="*/ 415963 w 1050148"/>
              <a:gd name="connsiteY15" fmla="*/ 1120972 h 1725374"/>
              <a:gd name="connsiteX16" fmla="*/ 257363 w 1050148"/>
              <a:gd name="connsiteY16" fmla="*/ 946044 h 1725374"/>
              <a:gd name="connsiteX17" fmla="*/ 248461 w 1050148"/>
              <a:gd name="connsiteY17" fmla="*/ 887157 h 1725374"/>
              <a:gd name="connsiteX18" fmla="*/ 922200 w 1050148"/>
              <a:gd name="connsiteY18" fmla="*/ 875288 h 1725374"/>
              <a:gd name="connsiteX19" fmla="*/ 801688 w 1050148"/>
              <a:gd name="connsiteY19" fmla="*/ 887157 h 1725374"/>
              <a:gd name="connsiteX20" fmla="*/ 792785 w 1050148"/>
              <a:gd name="connsiteY20" fmla="*/ 946044 h 1725374"/>
              <a:gd name="connsiteX21" fmla="*/ 634185 w 1050148"/>
              <a:gd name="connsiteY21" fmla="*/ 1120972 h 1725374"/>
              <a:gd name="connsiteX22" fmla="*/ 556759 w 1050148"/>
              <a:gd name="connsiteY22" fmla="*/ 1136603 h 1725374"/>
              <a:gd name="connsiteX23" fmla="*/ 550196 w 1050148"/>
              <a:gd name="connsiteY23" fmla="*/ 1258551 h 1725374"/>
              <a:gd name="connsiteX24" fmla="*/ 605365 w 1050148"/>
              <a:gd name="connsiteY24" fmla="*/ 1252989 h 1725374"/>
              <a:gd name="connsiteX25" fmla="*/ 915376 w 1050148"/>
              <a:gd name="connsiteY25" fmla="*/ 942978 h 1725374"/>
              <a:gd name="connsiteX26" fmla="*/ 558353 w 1050148"/>
              <a:gd name="connsiteY26" fmla="*/ 618391 h 1725374"/>
              <a:gd name="connsiteX27" fmla="*/ 568950 w 1050148"/>
              <a:gd name="connsiteY27" fmla="*/ 815295 h 1725374"/>
              <a:gd name="connsiteX28" fmla="*/ 771947 w 1050148"/>
              <a:gd name="connsiteY28" fmla="*/ 835288 h 1725374"/>
              <a:gd name="connsiteX29" fmla="*/ 764804 w 1050148"/>
              <a:gd name="connsiteY29" fmla="*/ 788043 h 1725374"/>
              <a:gd name="connsiteX30" fmla="*/ 622781 w 1050148"/>
              <a:gd name="connsiteY30" fmla="*/ 631398 h 1725374"/>
              <a:gd name="connsiteX31" fmla="*/ 491795 w 1050148"/>
              <a:gd name="connsiteY31" fmla="*/ 618391 h 1725374"/>
              <a:gd name="connsiteX32" fmla="*/ 427368 w 1050148"/>
              <a:gd name="connsiteY32" fmla="*/ 631398 h 1725374"/>
              <a:gd name="connsiteX33" fmla="*/ 285344 w 1050148"/>
              <a:gd name="connsiteY33" fmla="*/ 788043 h 1725374"/>
              <a:gd name="connsiteX34" fmla="*/ 278202 w 1050148"/>
              <a:gd name="connsiteY34" fmla="*/ 835288 h 1725374"/>
              <a:gd name="connsiteX35" fmla="*/ 481199 w 1050148"/>
              <a:gd name="connsiteY35" fmla="*/ 815295 h 1725374"/>
              <a:gd name="connsiteX36" fmla="*/ 550196 w 1050148"/>
              <a:gd name="connsiteY36" fmla="*/ 466823 h 1725374"/>
              <a:gd name="connsiteX37" fmla="*/ 556759 w 1050148"/>
              <a:gd name="connsiteY37" fmla="*/ 588771 h 1725374"/>
              <a:gd name="connsiteX38" fmla="*/ 634185 w 1050148"/>
              <a:gd name="connsiteY38" fmla="*/ 604402 h 1725374"/>
              <a:gd name="connsiteX39" fmla="*/ 792785 w 1050148"/>
              <a:gd name="connsiteY39" fmla="*/ 779330 h 1725374"/>
              <a:gd name="connsiteX40" fmla="*/ 801688 w 1050148"/>
              <a:gd name="connsiteY40" fmla="*/ 838217 h 1725374"/>
              <a:gd name="connsiteX41" fmla="*/ 922200 w 1050148"/>
              <a:gd name="connsiteY41" fmla="*/ 850086 h 1725374"/>
              <a:gd name="connsiteX42" fmla="*/ 915376 w 1050148"/>
              <a:gd name="connsiteY42" fmla="*/ 782396 h 1725374"/>
              <a:gd name="connsiteX43" fmla="*/ 605365 w 1050148"/>
              <a:gd name="connsiteY43" fmla="*/ 472385 h 1725374"/>
              <a:gd name="connsiteX44" fmla="*/ 499952 w 1050148"/>
              <a:gd name="connsiteY44" fmla="*/ 466823 h 1725374"/>
              <a:gd name="connsiteX45" fmla="*/ 444783 w 1050148"/>
              <a:gd name="connsiteY45" fmla="*/ 472385 h 1725374"/>
              <a:gd name="connsiteX46" fmla="*/ 134772 w 1050148"/>
              <a:gd name="connsiteY46" fmla="*/ 782396 h 1725374"/>
              <a:gd name="connsiteX47" fmla="*/ 127948 w 1050148"/>
              <a:gd name="connsiteY47" fmla="*/ 850086 h 1725374"/>
              <a:gd name="connsiteX48" fmla="*/ 248461 w 1050148"/>
              <a:gd name="connsiteY48" fmla="*/ 838217 h 1725374"/>
              <a:gd name="connsiteX49" fmla="*/ 257363 w 1050148"/>
              <a:gd name="connsiteY49" fmla="*/ 779330 h 1725374"/>
              <a:gd name="connsiteX50" fmla="*/ 415963 w 1050148"/>
              <a:gd name="connsiteY50" fmla="*/ 604402 h 1725374"/>
              <a:gd name="connsiteX51" fmla="*/ 493389 w 1050148"/>
              <a:gd name="connsiteY51" fmla="*/ 588771 h 1725374"/>
              <a:gd name="connsiteX52" fmla="*/ 525074 w 1050148"/>
              <a:gd name="connsiteY52" fmla="*/ 0 h 1725374"/>
              <a:gd name="connsiteX53" fmla="*/ 548840 w 1050148"/>
              <a:gd name="connsiteY53" fmla="*/ 441609 h 1725374"/>
              <a:gd name="connsiteX54" fmla="*/ 610419 w 1050148"/>
              <a:gd name="connsiteY54" fmla="*/ 447816 h 1725374"/>
              <a:gd name="connsiteX55" fmla="*/ 939945 w 1050148"/>
              <a:gd name="connsiteY55" fmla="*/ 777342 h 1725374"/>
              <a:gd name="connsiteX56" fmla="*/ 947529 w 1050148"/>
              <a:gd name="connsiteY56" fmla="*/ 852580 h 1725374"/>
              <a:gd name="connsiteX57" fmla="*/ 1050148 w 1050148"/>
              <a:gd name="connsiteY57" fmla="*/ 862687 h 1725374"/>
              <a:gd name="connsiteX58" fmla="*/ 947529 w 1050148"/>
              <a:gd name="connsiteY58" fmla="*/ 872794 h 1725374"/>
              <a:gd name="connsiteX59" fmla="*/ 939945 w 1050148"/>
              <a:gd name="connsiteY59" fmla="*/ 948032 h 1725374"/>
              <a:gd name="connsiteX60" fmla="*/ 610419 w 1050148"/>
              <a:gd name="connsiteY60" fmla="*/ 1277558 h 1725374"/>
              <a:gd name="connsiteX61" fmla="*/ 548840 w 1050148"/>
              <a:gd name="connsiteY61" fmla="*/ 1283765 h 1725374"/>
              <a:gd name="connsiteX62" fmla="*/ 525074 w 1050148"/>
              <a:gd name="connsiteY62" fmla="*/ 1725374 h 1725374"/>
              <a:gd name="connsiteX63" fmla="*/ 501309 w 1050148"/>
              <a:gd name="connsiteY63" fmla="*/ 1283765 h 1725374"/>
              <a:gd name="connsiteX64" fmla="*/ 439729 w 1050148"/>
              <a:gd name="connsiteY64" fmla="*/ 1277558 h 1725374"/>
              <a:gd name="connsiteX65" fmla="*/ 110203 w 1050148"/>
              <a:gd name="connsiteY65" fmla="*/ 948032 h 1725374"/>
              <a:gd name="connsiteX66" fmla="*/ 102619 w 1050148"/>
              <a:gd name="connsiteY66" fmla="*/ 872794 h 1725374"/>
              <a:gd name="connsiteX67" fmla="*/ 0 w 1050148"/>
              <a:gd name="connsiteY67" fmla="*/ 862687 h 1725374"/>
              <a:gd name="connsiteX68" fmla="*/ 102619 w 1050148"/>
              <a:gd name="connsiteY68" fmla="*/ 852580 h 1725374"/>
              <a:gd name="connsiteX69" fmla="*/ 110203 w 1050148"/>
              <a:gd name="connsiteY69" fmla="*/ 777342 h 1725374"/>
              <a:gd name="connsiteX70" fmla="*/ 439729 w 1050148"/>
              <a:gd name="connsiteY70" fmla="*/ 447816 h 1725374"/>
              <a:gd name="connsiteX71" fmla="*/ 501309 w 1050148"/>
              <a:gd name="connsiteY71" fmla="*/ 441609 h 172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1050148" h="1725374">
                <a:moveTo>
                  <a:pt x="771947" y="890086"/>
                </a:moveTo>
                <a:lnTo>
                  <a:pt x="568950" y="910079"/>
                </a:lnTo>
                <a:lnTo>
                  <a:pt x="558353" y="1106983"/>
                </a:lnTo>
                <a:lnTo>
                  <a:pt x="622781" y="1093976"/>
                </a:lnTo>
                <a:cubicBezTo>
                  <a:pt x="690350" y="1065397"/>
                  <a:pt x="742802" y="1008072"/>
                  <a:pt x="764804" y="937331"/>
                </a:cubicBezTo>
                <a:close/>
                <a:moveTo>
                  <a:pt x="278202" y="890086"/>
                </a:moveTo>
                <a:lnTo>
                  <a:pt x="285344" y="937331"/>
                </a:lnTo>
                <a:cubicBezTo>
                  <a:pt x="307347" y="1008072"/>
                  <a:pt x="359798" y="1065397"/>
                  <a:pt x="427368" y="1093976"/>
                </a:cubicBezTo>
                <a:lnTo>
                  <a:pt x="491795" y="1106983"/>
                </a:lnTo>
                <a:lnTo>
                  <a:pt x="481199" y="910079"/>
                </a:lnTo>
                <a:close/>
                <a:moveTo>
                  <a:pt x="127948" y="875288"/>
                </a:moveTo>
                <a:lnTo>
                  <a:pt x="134772" y="942978"/>
                </a:lnTo>
                <a:cubicBezTo>
                  <a:pt x="166614" y="1098586"/>
                  <a:pt x="289176" y="1221147"/>
                  <a:pt x="444783" y="1252989"/>
                </a:cubicBezTo>
                <a:lnTo>
                  <a:pt x="499952" y="1258551"/>
                </a:lnTo>
                <a:lnTo>
                  <a:pt x="493389" y="1136603"/>
                </a:lnTo>
                <a:lnTo>
                  <a:pt x="415963" y="1120972"/>
                </a:lnTo>
                <a:cubicBezTo>
                  <a:pt x="340507" y="1089057"/>
                  <a:pt x="281934" y="1025041"/>
                  <a:pt x="257363" y="946044"/>
                </a:cubicBezTo>
                <a:lnTo>
                  <a:pt x="248461" y="887157"/>
                </a:lnTo>
                <a:close/>
                <a:moveTo>
                  <a:pt x="922200" y="875288"/>
                </a:moveTo>
                <a:lnTo>
                  <a:pt x="801688" y="887157"/>
                </a:lnTo>
                <a:lnTo>
                  <a:pt x="792785" y="946044"/>
                </a:lnTo>
                <a:cubicBezTo>
                  <a:pt x="768214" y="1025041"/>
                  <a:pt x="709641" y="1089057"/>
                  <a:pt x="634185" y="1120972"/>
                </a:cubicBezTo>
                <a:lnTo>
                  <a:pt x="556759" y="1136603"/>
                </a:lnTo>
                <a:lnTo>
                  <a:pt x="550196" y="1258551"/>
                </a:lnTo>
                <a:lnTo>
                  <a:pt x="605365" y="1252989"/>
                </a:lnTo>
                <a:cubicBezTo>
                  <a:pt x="760973" y="1221147"/>
                  <a:pt x="883534" y="1098586"/>
                  <a:pt x="915376" y="942978"/>
                </a:cubicBezTo>
                <a:close/>
                <a:moveTo>
                  <a:pt x="558353" y="618391"/>
                </a:moveTo>
                <a:lnTo>
                  <a:pt x="568950" y="815295"/>
                </a:lnTo>
                <a:lnTo>
                  <a:pt x="771947" y="835288"/>
                </a:lnTo>
                <a:lnTo>
                  <a:pt x="764804" y="788043"/>
                </a:lnTo>
                <a:cubicBezTo>
                  <a:pt x="742802" y="717303"/>
                  <a:pt x="690350" y="659978"/>
                  <a:pt x="622781" y="631398"/>
                </a:cubicBezTo>
                <a:close/>
                <a:moveTo>
                  <a:pt x="491795" y="618391"/>
                </a:moveTo>
                <a:lnTo>
                  <a:pt x="427368" y="631398"/>
                </a:lnTo>
                <a:cubicBezTo>
                  <a:pt x="359798" y="659978"/>
                  <a:pt x="307347" y="717303"/>
                  <a:pt x="285344" y="788043"/>
                </a:cubicBezTo>
                <a:lnTo>
                  <a:pt x="278202" y="835288"/>
                </a:lnTo>
                <a:lnTo>
                  <a:pt x="481199" y="815295"/>
                </a:lnTo>
                <a:close/>
                <a:moveTo>
                  <a:pt x="550196" y="466823"/>
                </a:moveTo>
                <a:lnTo>
                  <a:pt x="556759" y="588771"/>
                </a:lnTo>
                <a:lnTo>
                  <a:pt x="634185" y="604402"/>
                </a:lnTo>
                <a:cubicBezTo>
                  <a:pt x="709641" y="636318"/>
                  <a:pt x="768214" y="700333"/>
                  <a:pt x="792785" y="779330"/>
                </a:cubicBezTo>
                <a:lnTo>
                  <a:pt x="801688" y="838217"/>
                </a:lnTo>
                <a:lnTo>
                  <a:pt x="922200" y="850086"/>
                </a:lnTo>
                <a:lnTo>
                  <a:pt x="915376" y="782396"/>
                </a:lnTo>
                <a:cubicBezTo>
                  <a:pt x="883534" y="626789"/>
                  <a:pt x="760973" y="504227"/>
                  <a:pt x="605365" y="472385"/>
                </a:cubicBezTo>
                <a:close/>
                <a:moveTo>
                  <a:pt x="499952" y="466823"/>
                </a:moveTo>
                <a:lnTo>
                  <a:pt x="444783" y="472385"/>
                </a:lnTo>
                <a:cubicBezTo>
                  <a:pt x="289176" y="504227"/>
                  <a:pt x="166614" y="626789"/>
                  <a:pt x="134772" y="782396"/>
                </a:cubicBezTo>
                <a:lnTo>
                  <a:pt x="127948" y="850086"/>
                </a:lnTo>
                <a:lnTo>
                  <a:pt x="248461" y="838217"/>
                </a:lnTo>
                <a:lnTo>
                  <a:pt x="257363" y="779330"/>
                </a:lnTo>
                <a:cubicBezTo>
                  <a:pt x="281934" y="700333"/>
                  <a:pt x="340507" y="636318"/>
                  <a:pt x="415963" y="604402"/>
                </a:cubicBezTo>
                <a:lnTo>
                  <a:pt x="493389" y="588771"/>
                </a:lnTo>
                <a:close/>
                <a:moveTo>
                  <a:pt x="525074" y="0"/>
                </a:moveTo>
                <a:lnTo>
                  <a:pt x="548840" y="441609"/>
                </a:lnTo>
                <a:lnTo>
                  <a:pt x="610419" y="447816"/>
                </a:lnTo>
                <a:cubicBezTo>
                  <a:pt x="775822" y="481663"/>
                  <a:pt x="906098" y="611940"/>
                  <a:pt x="939945" y="777342"/>
                </a:cubicBezTo>
                <a:lnTo>
                  <a:pt x="947529" y="852580"/>
                </a:lnTo>
                <a:lnTo>
                  <a:pt x="1050148" y="862687"/>
                </a:lnTo>
                <a:lnTo>
                  <a:pt x="947529" y="872794"/>
                </a:lnTo>
                <a:lnTo>
                  <a:pt x="939945" y="948032"/>
                </a:lnTo>
                <a:cubicBezTo>
                  <a:pt x="906098" y="1113435"/>
                  <a:pt x="775822" y="1243711"/>
                  <a:pt x="610419" y="1277558"/>
                </a:cubicBezTo>
                <a:lnTo>
                  <a:pt x="548840" y="1283765"/>
                </a:lnTo>
                <a:lnTo>
                  <a:pt x="525074" y="1725374"/>
                </a:lnTo>
                <a:lnTo>
                  <a:pt x="501309" y="1283765"/>
                </a:lnTo>
                <a:lnTo>
                  <a:pt x="439729" y="1277558"/>
                </a:lnTo>
                <a:cubicBezTo>
                  <a:pt x="274327" y="1243711"/>
                  <a:pt x="144050" y="1113435"/>
                  <a:pt x="110203" y="948032"/>
                </a:cubicBezTo>
                <a:lnTo>
                  <a:pt x="102619" y="872794"/>
                </a:lnTo>
                <a:lnTo>
                  <a:pt x="0" y="862687"/>
                </a:lnTo>
                <a:lnTo>
                  <a:pt x="102619" y="852580"/>
                </a:lnTo>
                <a:lnTo>
                  <a:pt x="110203" y="777342"/>
                </a:lnTo>
                <a:cubicBezTo>
                  <a:pt x="144050" y="611940"/>
                  <a:pt x="274327" y="481663"/>
                  <a:pt x="439729" y="447816"/>
                </a:cubicBezTo>
                <a:lnTo>
                  <a:pt x="501309" y="441609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0FB087C5-19EE-4712-9087-5C488A94E6FE}"/>
              </a:ext>
            </a:extLst>
          </p:cNvPr>
          <p:cNvSpPr/>
          <p:nvPr/>
        </p:nvSpPr>
        <p:spPr>
          <a:xfrm>
            <a:off x="2566003" y="3489356"/>
            <a:ext cx="1811234" cy="1811234"/>
          </a:xfrm>
          <a:custGeom>
            <a:avLst/>
            <a:gdLst>
              <a:gd name="connsiteX0" fmla="*/ 672110 w 1311214"/>
              <a:gd name="connsiteY0" fmla="*/ 695450 h 1311214"/>
              <a:gd name="connsiteX1" fmla="*/ 666480 w 1311214"/>
              <a:gd name="connsiteY1" fmla="*/ 905526 h 1311214"/>
              <a:gd name="connsiteX2" fmla="*/ 706195 w 1311214"/>
              <a:gd name="connsiteY2" fmla="*/ 901523 h 1311214"/>
              <a:gd name="connsiteX3" fmla="*/ 795952 w 1311214"/>
              <a:gd name="connsiteY3" fmla="*/ 863753 h 1311214"/>
              <a:gd name="connsiteX4" fmla="*/ 824677 w 1311214"/>
              <a:gd name="connsiteY4" fmla="*/ 840053 h 1311214"/>
              <a:gd name="connsiteX5" fmla="*/ 639104 w 1311214"/>
              <a:gd name="connsiteY5" fmla="*/ 695450 h 1311214"/>
              <a:gd name="connsiteX6" fmla="*/ 486537 w 1311214"/>
              <a:gd name="connsiteY6" fmla="*/ 840053 h 1311214"/>
              <a:gd name="connsiteX7" fmla="*/ 515262 w 1311214"/>
              <a:gd name="connsiteY7" fmla="*/ 863753 h 1311214"/>
              <a:gd name="connsiteX8" fmla="*/ 605019 w 1311214"/>
              <a:gd name="connsiteY8" fmla="*/ 901523 h 1311214"/>
              <a:gd name="connsiteX9" fmla="*/ 644734 w 1311214"/>
              <a:gd name="connsiteY9" fmla="*/ 905526 h 1311214"/>
              <a:gd name="connsiteX10" fmla="*/ 905526 w 1311214"/>
              <a:gd name="connsiteY10" fmla="*/ 666480 h 1311214"/>
              <a:gd name="connsiteX11" fmla="*/ 695450 w 1311214"/>
              <a:gd name="connsiteY11" fmla="*/ 672110 h 1311214"/>
              <a:gd name="connsiteX12" fmla="*/ 840052 w 1311214"/>
              <a:gd name="connsiteY12" fmla="*/ 824677 h 1311214"/>
              <a:gd name="connsiteX13" fmla="*/ 863753 w 1311214"/>
              <a:gd name="connsiteY13" fmla="*/ 795952 h 1311214"/>
              <a:gd name="connsiteX14" fmla="*/ 901522 w 1311214"/>
              <a:gd name="connsiteY14" fmla="*/ 706196 h 1311214"/>
              <a:gd name="connsiteX15" fmla="*/ 405688 w 1311214"/>
              <a:gd name="connsiteY15" fmla="*/ 666480 h 1311214"/>
              <a:gd name="connsiteX16" fmla="*/ 409692 w 1311214"/>
              <a:gd name="connsiteY16" fmla="*/ 706196 h 1311214"/>
              <a:gd name="connsiteX17" fmla="*/ 447462 w 1311214"/>
              <a:gd name="connsiteY17" fmla="*/ 795952 h 1311214"/>
              <a:gd name="connsiteX18" fmla="*/ 471162 w 1311214"/>
              <a:gd name="connsiteY18" fmla="*/ 824677 h 1311214"/>
              <a:gd name="connsiteX19" fmla="*/ 615764 w 1311214"/>
              <a:gd name="connsiteY19" fmla="*/ 672110 h 1311214"/>
              <a:gd name="connsiteX20" fmla="*/ 840052 w 1311214"/>
              <a:gd name="connsiteY20" fmla="*/ 486537 h 1311214"/>
              <a:gd name="connsiteX21" fmla="*/ 695450 w 1311214"/>
              <a:gd name="connsiteY21" fmla="*/ 639104 h 1311214"/>
              <a:gd name="connsiteX22" fmla="*/ 905526 w 1311214"/>
              <a:gd name="connsiteY22" fmla="*/ 644734 h 1311214"/>
              <a:gd name="connsiteX23" fmla="*/ 901522 w 1311214"/>
              <a:gd name="connsiteY23" fmla="*/ 605019 h 1311214"/>
              <a:gd name="connsiteX24" fmla="*/ 863753 w 1311214"/>
              <a:gd name="connsiteY24" fmla="*/ 515262 h 1311214"/>
              <a:gd name="connsiteX25" fmla="*/ 471162 w 1311214"/>
              <a:gd name="connsiteY25" fmla="*/ 486537 h 1311214"/>
              <a:gd name="connsiteX26" fmla="*/ 447462 w 1311214"/>
              <a:gd name="connsiteY26" fmla="*/ 515262 h 1311214"/>
              <a:gd name="connsiteX27" fmla="*/ 409692 w 1311214"/>
              <a:gd name="connsiteY27" fmla="*/ 605019 h 1311214"/>
              <a:gd name="connsiteX28" fmla="*/ 405688 w 1311214"/>
              <a:gd name="connsiteY28" fmla="*/ 644734 h 1311214"/>
              <a:gd name="connsiteX29" fmla="*/ 615764 w 1311214"/>
              <a:gd name="connsiteY29" fmla="*/ 639104 h 1311214"/>
              <a:gd name="connsiteX30" fmla="*/ 644734 w 1311214"/>
              <a:gd name="connsiteY30" fmla="*/ 405688 h 1311214"/>
              <a:gd name="connsiteX31" fmla="*/ 605019 w 1311214"/>
              <a:gd name="connsiteY31" fmla="*/ 409692 h 1311214"/>
              <a:gd name="connsiteX32" fmla="*/ 515262 w 1311214"/>
              <a:gd name="connsiteY32" fmla="*/ 447462 h 1311214"/>
              <a:gd name="connsiteX33" fmla="*/ 486537 w 1311214"/>
              <a:gd name="connsiteY33" fmla="*/ 471162 h 1311214"/>
              <a:gd name="connsiteX34" fmla="*/ 639104 w 1311214"/>
              <a:gd name="connsiteY34" fmla="*/ 615764 h 1311214"/>
              <a:gd name="connsiteX35" fmla="*/ 666480 w 1311214"/>
              <a:gd name="connsiteY35" fmla="*/ 405688 h 1311214"/>
              <a:gd name="connsiteX36" fmla="*/ 672110 w 1311214"/>
              <a:gd name="connsiteY36" fmla="*/ 615764 h 1311214"/>
              <a:gd name="connsiteX37" fmla="*/ 824677 w 1311214"/>
              <a:gd name="connsiteY37" fmla="*/ 471162 h 1311214"/>
              <a:gd name="connsiteX38" fmla="*/ 795952 w 1311214"/>
              <a:gd name="connsiteY38" fmla="*/ 447462 h 1311214"/>
              <a:gd name="connsiteX39" fmla="*/ 706195 w 1311214"/>
              <a:gd name="connsiteY39" fmla="*/ 409692 h 1311214"/>
              <a:gd name="connsiteX40" fmla="*/ 655607 w 1311214"/>
              <a:gd name="connsiteY40" fmla="*/ 0 h 1311214"/>
              <a:gd name="connsiteX41" fmla="*/ 665693 w 1311214"/>
              <a:gd name="connsiteY41" fmla="*/ 376311 h 1311214"/>
              <a:gd name="connsiteX42" fmla="*/ 712100 w 1311214"/>
              <a:gd name="connsiteY42" fmla="*/ 380989 h 1311214"/>
              <a:gd name="connsiteX43" fmla="*/ 812333 w 1311214"/>
              <a:gd name="connsiteY43" fmla="*/ 423167 h 1311214"/>
              <a:gd name="connsiteX44" fmla="*/ 846004 w 1311214"/>
              <a:gd name="connsiteY44" fmla="*/ 450948 h 1311214"/>
              <a:gd name="connsiteX45" fmla="*/ 1119191 w 1311214"/>
              <a:gd name="connsiteY45" fmla="*/ 192023 h 1311214"/>
              <a:gd name="connsiteX46" fmla="*/ 860266 w 1311214"/>
              <a:gd name="connsiteY46" fmla="*/ 465210 h 1311214"/>
              <a:gd name="connsiteX47" fmla="*/ 888047 w 1311214"/>
              <a:gd name="connsiteY47" fmla="*/ 498881 h 1311214"/>
              <a:gd name="connsiteX48" fmla="*/ 930225 w 1311214"/>
              <a:gd name="connsiteY48" fmla="*/ 599114 h 1311214"/>
              <a:gd name="connsiteX49" fmla="*/ 934903 w 1311214"/>
              <a:gd name="connsiteY49" fmla="*/ 645522 h 1311214"/>
              <a:gd name="connsiteX50" fmla="*/ 1311214 w 1311214"/>
              <a:gd name="connsiteY50" fmla="*/ 655607 h 1311214"/>
              <a:gd name="connsiteX51" fmla="*/ 934903 w 1311214"/>
              <a:gd name="connsiteY51" fmla="*/ 665693 h 1311214"/>
              <a:gd name="connsiteX52" fmla="*/ 930225 w 1311214"/>
              <a:gd name="connsiteY52" fmla="*/ 712100 h 1311214"/>
              <a:gd name="connsiteX53" fmla="*/ 888047 w 1311214"/>
              <a:gd name="connsiteY53" fmla="*/ 812333 h 1311214"/>
              <a:gd name="connsiteX54" fmla="*/ 860266 w 1311214"/>
              <a:gd name="connsiteY54" fmla="*/ 846004 h 1311214"/>
              <a:gd name="connsiteX55" fmla="*/ 1119191 w 1311214"/>
              <a:gd name="connsiteY55" fmla="*/ 1119191 h 1311214"/>
              <a:gd name="connsiteX56" fmla="*/ 846004 w 1311214"/>
              <a:gd name="connsiteY56" fmla="*/ 860266 h 1311214"/>
              <a:gd name="connsiteX57" fmla="*/ 812333 w 1311214"/>
              <a:gd name="connsiteY57" fmla="*/ 888047 h 1311214"/>
              <a:gd name="connsiteX58" fmla="*/ 712100 w 1311214"/>
              <a:gd name="connsiteY58" fmla="*/ 930225 h 1311214"/>
              <a:gd name="connsiteX59" fmla="*/ 665693 w 1311214"/>
              <a:gd name="connsiteY59" fmla="*/ 934904 h 1311214"/>
              <a:gd name="connsiteX60" fmla="*/ 655607 w 1311214"/>
              <a:gd name="connsiteY60" fmla="*/ 1311214 h 1311214"/>
              <a:gd name="connsiteX61" fmla="*/ 645522 w 1311214"/>
              <a:gd name="connsiteY61" fmla="*/ 934904 h 1311214"/>
              <a:gd name="connsiteX62" fmla="*/ 599114 w 1311214"/>
              <a:gd name="connsiteY62" fmla="*/ 930225 h 1311214"/>
              <a:gd name="connsiteX63" fmla="*/ 498881 w 1311214"/>
              <a:gd name="connsiteY63" fmla="*/ 888047 h 1311214"/>
              <a:gd name="connsiteX64" fmla="*/ 465210 w 1311214"/>
              <a:gd name="connsiteY64" fmla="*/ 860266 h 1311214"/>
              <a:gd name="connsiteX65" fmla="*/ 192023 w 1311214"/>
              <a:gd name="connsiteY65" fmla="*/ 1119191 h 1311214"/>
              <a:gd name="connsiteX66" fmla="*/ 450948 w 1311214"/>
              <a:gd name="connsiteY66" fmla="*/ 846004 h 1311214"/>
              <a:gd name="connsiteX67" fmla="*/ 423167 w 1311214"/>
              <a:gd name="connsiteY67" fmla="*/ 812333 h 1311214"/>
              <a:gd name="connsiteX68" fmla="*/ 380989 w 1311214"/>
              <a:gd name="connsiteY68" fmla="*/ 712100 h 1311214"/>
              <a:gd name="connsiteX69" fmla="*/ 376311 w 1311214"/>
              <a:gd name="connsiteY69" fmla="*/ 665693 h 1311214"/>
              <a:gd name="connsiteX70" fmla="*/ 0 w 1311214"/>
              <a:gd name="connsiteY70" fmla="*/ 655607 h 1311214"/>
              <a:gd name="connsiteX71" fmla="*/ 376311 w 1311214"/>
              <a:gd name="connsiteY71" fmla="*/ 645522 h 1311214"/>
              <a:gd name="connsiteX72" fmla="*/ 380989 w 1311214"/>
              <a:gd name="connsiteY72" fmla="*/ 599114 h 1311214"/>
              <a:gd name="connsiteX73" fmla="*/ 423167 w 1311214"/>
              <a:gd name="connsiteY73" fmla="*/ 498881 h 1311214"/>
              <a:gd name="connsiteX74" fmla="*/ 450948 w 1311214"/>
              <a:gd name="connsiteY74" fmla="*/ 465210 h 1311214"/>
              <a:gd name="connsiteX75" fmla="*/ 192023 w 1311214"/>
              <a:gd name="connsiteY75" fmla="*/ 192023 h 1311214"/>
              <a:gd name="connsiteX76" fmla="*/ 465210 w 1311214"/>
              <a:gd name="connsiteY76" fmla="*/ 450948 h 1311214"/>
              <a:gd name="connsiteX77" fmla="*/ 498881 w 1311214"/>
              <a:gd name="connsiteY77" fmla="*/ 423167 h 1311214"/>
              <a:gd name="connsiteX78" fmla="*/ 599114 w 1311214"/>
              <a:gd name="connsiteY78" fmla="*/ 380989 h 1311214"/>
              <a:gd name="connsiteX79" fmla="*/ 645522 w 1311214"/>
              <a:gd name="connsiteY79" fmla="*/ 376311 h 1311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311214" h="1311214">
                <a:moveTo>
                  <a:pt x="672110" y="695450"/>
                </a:moveTo>
                <a:lnTo>
                  <a:pt x="666480" y="905526"/>
                </a:lnTo>
                <a:lnTo>
                  <a:pt x="706195" y="901523"/>
                </a:lnTo>
                <a:cubicBezTo>
                  <a:pt x="738876" y="894835"/>
                  <a:pt x="769244" y="881797"/>
                  <a:pt x="795952" y="863753"/>
                </a:cubicBezTo>
                <a:lnTo>
                  <a:pt x="824677" y="840053"/>
                </a:lnTo>
                <a:close/>
                <a:moveTo>
                  <a:pt x="639104" y="695450"/>
                </a:moveTo>
                <a:lnTo>
                  <a:pt x="486537" y="840053"/>
                </a:lnTo>
                <a:lnTo>
                  <a:pt x="515262" y="863753"/>
                </a:lnTo>
                <a:cubicBezTo>
                  <a:pt x="541970" y="881797"/>
                  <a:pt x="572338" y="894835"/>
                  <a:pt x="605019" y="901523"/>
                </a:cubicBezTo>
                <a:lnTo>
                  <a:pt x="644734" y="905526"/>
                </a:lnTo>
                <a:close/>
                <a:moveTo>
                  <a:pt x="905526" y="666480"/>
                </a:moveTo>
                <a:lnTo>
                  <a:pt x="695450" y="672110"/>
                </a:lnTo>
                <a:lnTo>
                  <a:pt x="840052" y="824677"/>
                </a:lnTo>
                <a:lnTo>
                  <a:pt x="863753" y="795952"/>
                </a:lnTo>
                <a:cubicBezTo>
                  <a:pt x="881796" y="769244"/>
                  <a:pt x="894835" y="738877"/>
                  <a:pt x="901522" y="706196"/>
                </a:cubicBezTo>
                <a:close/>
                <a:moveTo>
                  <a:pt x="405688" y="666480"/>
                </a:moveTo>
                <a:lnTo>
                  <a:pt x="409692" y="706196"/>
                </a:lnTo>
                <a:cubicBezTo>
                  <a:pt x="416379" y="738877"/>
                  <a:pt x="429418" y="769244"/>
                  <a:pt x="447462" y="795952"/>
                </a:cubicBezTo>
                <a:lnTo>
                  <a:pt x="471162" y="824677"/>
                </a:lnTo>
                <a:lnTo>
                  <a:pt x="615764" y="672110"/>
                </a:lnTo>
                <a:close/>
                <a:moveTo>
                  <a:pt x="840052" y="486537"/>
                </a:moveTo>
                <a:lnTo>
                  <a:pt x="695450" y="639104"/>
                </a:lnTo>
                <a:lnTo>
                  <a:pt x="905526" y="644734"/>
                </a:lnTo>
                <a:lnTo>
                  <a:pt x="901522" y="605019"/>
                </a:lnTo>
                <a:cubicBezTo>
                  <a:pt x="894835" y="572338"/>
                  <a:pt x="881796" y="541970"/>
                  <a:pt x="863753" y="515262"/>
                </a:cubicBezTo>
                <a:close/>
                <a:moveTo>
                  <a:pt x="471162" y="486537"/>
                </a:moveTo>
                <a:lnTo>
                  <a:pt x="447462" y="515262"/>
                </a:lnTo>
                <a:cubicBezTo>
                  <a:pt x="429418" y="541970"/>
                  <a:pt x="416379" y="572338"/>
                  <a:pt x="409692" y="605019"/>
                </a:cubicBezTo>
                <a:lnTo>
                  <a:pt x="405688" y="644734"/>
                </a:lnTo>
                <a:lnTo>
                  <a:pt x="615764" y="639104"/>
                </a:lnTo>
                <a:close/>
                <a:moveTo>
                  <a:pt x="644734" y="405688"/>
                </a:moveTo>
                <a:lnTo>
                  <a:pt x="605019" y="409692"/>
                </a:lnTo>
                <a:cubicBezTo>
                  <a:pt x="572338" y="416379"/>
                  <a:pt x="541970" y="429418"/>
                  <a:pt x="515262" y="447462"/>
                </a:cubicBezTo>
                <a:lnTo>
                  <a:pt x="486537" y="471162"/>
                </a:lnTo>
                <a:lnTo>
                  <a:pt x="639104" y="615764"/>
                </a:lnTo>
                <a:close/>
                <a:moveTo>
                  <a:pt x="666480" y="405688"/>
                </a:moveTo>
                <a:lnTo>
                  <a:pt x="672110" y="615764"/>
                </a:lnTo>
                <a:lnTo>
                  <a:pt x="824677" y="471162"/>
                </a:lnTo>
                <a:lnTo>
                  <a:pt x="795952" y="447462"/>
                </a:lnTo>
                <a:cubicBezTo>
                  <a:pt x="769244" y="429418"/>
                  <a:pt x="738876" y="416379"/>
                  <a:pt x="706195" y="409692"/>
                </a:cubicBezTo>
                <a:close/>
                <a:moveTo>
                  <a:pt x="655607" y="0"/>
                </a:moveTo>
                <a:lnTo>
                  <a:pt x="665693" y="376311"/>
                </a:lnTo>
                <a:lnTo>
                  <a:pt x="712100" y="380989"/>
                </a:lnTo>
                <a:cubicBezTo>
                  <a:pt x="748596" y="388457"/>
                  <a:pt x="782507" y="403018"/>
                  <a:pt x="812333" y="423167"/>
                </a:cubicBezTo>
                <a:lnTo>
                  <a:pt x="846004" y="450948"/>
                </a:lnTo>
                <a:lnTo>
                  <a:pt x="1119191" y="192023"/>
                </a:lnTo>
                <a:lnTo>
                  <a:pt x="860266" y="465210"/>
                </a:lnTo>
                <a:lnTo>
                  <a:pt x="888047" y="498881"/>
                </a:lnTo>
                <a:cubicBezTo>
                  <a:pt x="908197" y="528707"/>
                  <a:pt x="922757" y="562619"/>
                  <a:pt x="930225" y="599114"/>
                </a:cubicBezTo>
                <a:lnTo>
                  <a:pt x="934903" y="645522"/>
                </a:lnTo>
                <a:lnTo>
                  <a:pt x="1311214" y="655607"/>
                </a:lnTo>
                <a:lnTo>
                  <a:pt x="934903" y="665693"/>
                </a:lnTo>
                <a:lnTo>
                  <a:pt x="930225" y="712100"/>
                </a:lnTo>
                <a:cubicBezTo>
                  <a:pt x="922757" y="748596"/>
                  <a:pt x="908197" y="782508"/>
                  <a:pt x="888047" y="812333"/>
                </a:cubicBezTo>
                <a:lnTo>
                  <a:pt x="860266" y="846004"/>
                </a:lnTo>
                <a:lnTo>
                  <a:pt x="1119191" y="1119191"/>
                </a:lnTo>
                <a:lnTo>
                  <a:pt x="846004" y="860266"/>
                </a:lnTo>
                <a:lnTo>
                  <a:pt x="812333" y="888047"/>
                </a:lnTo>
                <a:cubicBezTo>
                  <a:pt x="782507" y="908197"/>
                  <a:pt x="748596" y="922757"/>
                  <a:pt x="712100" y="930225"/>
                </a:cubicBezTo>
                <a:lnTo>
                  <a:pt x="665693" y="934904"/>
                </a:lnTo>
                <a:lnTo>
                  <a:pt x="655607" y="1311214"/>
                </a:lnTo>
                <a:lnTo>
                  <a:pt x="645522" y="934904"/>
                </a:lnTo>
                <a:lnTo>
                  <a:pt x="599114" y="930225"/>
                </a:lnTo>
                <a:cubicBezTo>
                  <a:pt x="562619" y="922757"/>
                  <a:pt x="528707" y="908197"/>
                  <a:pt x="498881" y="888047"/>
                </a:cubicBezTo>
                <a:lnTo>
                  <a:pt x="465210" y="860266"/>
                </a:lnTo>
                <a:lnTo>
                  <a:pt x="192023" y="1119191"/>
                </a:lnTo>
                <a:lnTo>
                  <a:pt x="450948" y="846004"/>
                </a:lnTo>
                <a:lnTo>
                  <a:pt x="423167" y="812333"/>
                </a:lnTo>
                <a:cubicBezTo>
                  <a:pt x="403017" y="782508"/>
                  <a:pt x="388457" y="748596"/>
                  <a:pt x="380989" y="712100"/>
                </a:cubicBezTo>
                <a:lnTo>
                  <a:pt x="376311" y="665693"/>
                </a:lnTo>
                <a:lnTo>
                  <a:pt x="0" y="655607"/>
                </a:lnTo>
                <a:lnTo>
                  <a:pt x="376311" y="645522"/>
                </a:lnTo>
                <a:lnTo>
                  <a:pt x="380989" y="599114"/>
                </a:lnTo>
                <a:cubicBezTo>
                  <a:pt x="388457" y="562619"/>
                  <a:pt x="403017" y="528707"/>
                  <a:pt x="423167" y="498881"/>
                </a:cubicBezTo>
                <a:lnTo>
                  <a:pt x="450948" y="465210"/>
                </a:lnTo>
                <a:lnTo>
                  <a:pt x="192023" y="192023"/>
                </a:lnTo>
                <a:lnTo>
                  <a:pt x="465210" y="450948"/>
                </a:lnTo>
                <a:lnTo>
                  <a:pt x="498881" y="423167"/>
                </a:lnTo>
                <a:cubicBezTo>
                  <a:pt x="528707" y="403018"/>
                  <a:pt x="562619" y="388457"/>
                  <a:pt x="599114" y="380989"/>
                </a:cubicBezTo>
                <a:lnTo>
                  <a:pt x="645522" y="376311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6912C725-C5AC-4F56-AEF5-0A3F7011CCF7}"/>
              </a:ext>
            </a:extLst>
          </p:cNvPr>
          <p:cNvSpPr/>
          <p:nvPr/>
        </p:nvSpPr>
        <p:spPr>
          <a:xfrm>
            <a:off x="2632551" y="4975698"/>
            <a:ext cx="1811234" cy="1811234"/>
          </a:xfrm>
          <a:custGeom>
            <a:avLst/>
            <a:gdLst>
              <a:gd name="connsiteX0" fmla="*/ 798984 w 1311214"/>
              <a:gd name="connsiteY0" fmla="*/ 826339 h 1311214"/>
              <a:gd name="connsiteX1" fmla="*/ 780826 w 1311214"/>
              <a:gd name="connsiteY1" fmla="*/ 841320 h 1311214"/>
              <a:gd name="connsiteX2" fmla="*/ 700743 w 1311214"/>
              <a:gd name="connsiteY2" fmla="*/ 875019 h 1311214"/>
              <a:gd name="connsiteX3" fmla="*/ 674954 w 1311214"/>
              <a:gd name="connsiteY3" fmla="*/ 877619 h 1311214"/>
              <a:gd name="connsiteX4" fmla="*/ 670206 w 1311214"/>
              <a:gd name="connsiteY4" fmla="*/ 984020 h 1311214"/>
              <a:gd name="connsiteX5" fmla="*/ 722090 w 1311214"/>
              <a:gd name="connsiteY5" fmla="*/ 978789 h 1311214"/>
              <a:gd name="connsiteX6" fmla="*/ 840048 w 1311214"/>
              <a:gd name="connsiteY6" fmla="*/ 929152 h 1311214"/>
              <a:gd name="connsiteX7" fmla="*/ 877560 w 1311214"/>
              <a:gd name="connsiteY7" fmla="*/ 898203 h 1311214"/>
              <a:gd name="connsiteX8" fmla="*/ 512231 w 1311214"/>
              <a:gd name="connsiteY8" fmla="*/ 826339 h 1311214"/>
              <a:gd name="connsiteX9" fmla="*/ 433654 w 1311214"/>
              <a:gd name="connsiteY9" fmla="*/ 898203 h 1311214"/>
              <a:gd name="connsiteX10" fmla="*/ 471166 w 1311214"/>
              <a:gd name="connsiteY10" fmla="*/ 929152 h 1311214"/>
              <a:gd name="connsiteX11" fmla="*/ 589124 w 1311214"/>
              <a:gd name="connsiteY11" fmla="*/ 978789 h 1311214"/>
              <a:gd name="connsiteX12" fmla="*/ 641008 w 1311214"/>
              <a:gd name="connsiteY12" fmla="*/ 984020 h 1311214"/>
              <a:gd name="connsiteX13" fmla="*/ 636260 w 1311214"/>
              <a:gd name="connsiteY13" fmla="*/ 877619 h 1311214"/>
              <a:gd name="connsiteX14" fmla="*/ 610471 w 1311214"/>
              <a:gd name="connsiteY14" fmla="*/ 875019 h 1311214"/>
              <a:gd name="connsiteX15" fmla="*/ 530388 w 1311214"/>
              <a:gd name="connsiteY15" fmla="*/ 841320 h 1311214"/>
              <a:gd name="connsiteX16" fmla="*/ 682015 w 1311214"/>
              <a:gd name="connsiteY16" fmla="*/ 719363 h 1311214"/>
              <a:gd name="connsiteX17" fmla="*/ 676003 w 1311214"/>
              <a:gd name="connsiteY17" fmla="*/ 854104 h 1311214"/>
              <a:gd name="connsiteX18" fmla="*/ 696025 w 1311214"/>
              <a:gd name="connsiteY18" fmla="*/ 852086 h 1311214"/>
              <a:gd name="connsiteX19" fmla="*/ 733671 w 1311214"/>
              <a:gd name="connsiteY19" fmla="*/ 840400 h 1311214"/>
              <a:gd name="connsiteX20" fmla="*/ 780117 w 1311214"/>
              <a:gd name="connsiteY20" fmla="*/ 809085 h 1311214"/>
              <a:gd name="connsiteX21" fmla="*/ 629199 w 1311214"/>
              <a:gd name="connsiteY21" fmla="*/ 719363 h 1311214"/>
              <a:gd name="connsiteX22" fmla="*/ 531097 w 1311214"/>
              <a:gd name="connsiteY22" fmla="*/ 809085 h 1311214"/>
              <a:gd name="connsiteX23" fmla="*/ 577543 w 1311214"/>
              <a:gd name="connsiteY23" fmla="*/ 840400 h 1311214"/>
              <a:gd name="connsiteX24" fmla="*/ 615189 w 1311214"/>
              <a:gd name="connsiteY24" fmla="*/ 852086 h 1311214"/>
              <a:gd name="connsiteX25" fmla="*/ 635211 w 1311214"/>
              <a:gd name="connsiteY25" fmla="*/ 854104 h 1311214"/>
              <a:gd name="connsiteX26" fmla="*/ 854104 w 1311214"/>
              <a:gd name="connsiteY26" fmla="*/ 676003 h 1311214"/>
              <a:gd name="connsiteX27" fmla="*/ 719363 w 1311214"/>
              <a:gd name="connsiteY27" fmla="*/ 682015 h 1311214"/>
              <a:gd name="connsiteX28" fmla="*/ 809085 w 1311214"/>
              <a:gd name="connsiteY28" fmla="*/ 780118 h 1311214"/>
              <a:gd name="connsiteX29" fmla="*/ 840400 w 1311214"/>
              <a:gd name="connsiteY29" fmla="*/ 733671 h 1311214"/>
              <a:gd name="connsiteX30" fmla="*/ 852086 w 1311214"/>
              <a:gd name="connsiteY30" fmla="*/ 696026 h 1311214"/>
              <a:gd name="connsiteX31" fmla="*/ 457110 w 1311214"/>
              <a:gd name="connsiteY31" fmla="*/ 676003 h 1311214"/>
              <a:gd name="connsiteX32" fmla="*/ 459129 w 1311214"/>
              <a:gd name="connsiteY32" fmla="*/ 696026 h 1311214"/>
              <a:gd name="connsiteX33" fmla="*/ 470815 w 1311214"/>
              <a:gd name="connsiteY33" fmla="*/ 733671 h 1311214"/>
              <a:gd name="connsiteX34" fmla="*/ 502130 w 1311214"/>
              <a:gd name="connsiteY34" fmla="*/ 780118 h 1311214"/>
              <a:gd name="connsiteX35" fmla="*/ 591851 w 1311214"/>
              <a:gd name="connsiteY35" fmla="*/ 682015 h 1311214"/>
              <a:gd name="connsiteX36" fmla="*/ 984019 w 1311214"/>
              <a:gd name="connsiteY36" fmla="*/ 670206 h 1311214"/>
              <a:gd name="connsiteX37" fmla="*/ 877619 w 1311214"/>
              <a:gd name="connsiteY37" fmla="*/ 674954 h 1311214"/>
              <a:gd name="connsiteX38" fmla="*/ 875019 w 1311214"/>
              <a:gd name="connsiteY38" fmla="*/ 700743 h 1311214"/>
              <a:gd name="connsiteX39" fmla="*/ 841320 w 1311214"/>
              <a:gd name="connsiteY39" fmla="*/ 780827 h 1311214"/>
              <a:gd name="connsiteX40" fmla="*/ 826339 w 1311214"/>
              <a:gd name="connsiteY40" fmla="*/ 798984 h 1311214"/>
              <a:gd name="connsiteX41" fmla="*/ 898202 w 1311214"/>
              <a:gd name="connsiteY41" fmla="*/ 877560 h 1311214"/>
              <a:gd name="connsiteX42" fmla="*/ 929152 w 1311214"/>
              <a:gd name="connsiteY42" fmla="*/ 840049 h 1311214"/>
              <a:gd name="connsiteX43" fmla="*/ 978789 w 1311214"/>
              <a:gd name="connsiteY43" fmla="*/ 722090 h 1311214"/>
              <a:gd name="connsiteX44" fmla="*/ 327195 w 1311214"/>
              <a:gd name="connsiteY44" fmla="*/ 670206 h 1311214"/>
              <a:gd name="connsiteX45" fmla="*/ 332425 w 1311214"/>
              <a:gd name="connsiteY45" fmla="*/ 722090 h 1311214"/>
              <a:gd name="connsiteX46" fmla="*/ 382062 w 1311214"/>
              <a:gd name="connsiteY46" fmla="*/ 840049 h 1311214"/>
              <a:gd name="connsiteX47" fmla="*/ 413012 w 1311214"/>
              <a:gd name="connsiteY47" fmla="*/ 877560 h 1311214"/>
              <a:gd name="connsiteX48" fmla="*/ 484875 w 1311214"/>
              <a:gd name="connsiteY48" fmla="*/ 798984 h 1311214"/>
              <a:gd name="connsiteX49" fmla="*/ 469894 w 1311214"/>
              <a:gd name="connsiteY49" fmla="*/ 780827 h 1311214"/>
              <a:gd name="connsiteX50" fmla="*/ 436195 w 1311214"/>
              <a:gd name="connsiteY50" fmla="*/ 700743 h 1311214"/>
              <a:gd name="connsiteX51" fmla="*/ 433595 w 1311214"/>
              <a:gd name="connsiteY51" fmla="*/ 674954 h 1311214"/>
              <a:gd name="connsiteX52" fmla="*/ 809085 w 1311214"/>
              <a:gd name="connsiteY52" fmla="*/ 531097 h 1311214"/>
              <a:gd name="connsiteX53" fmla="*/ 719363 w 1311214"/>
              <a:gd name="connsiteY53" fmla="*/ 629199 h 1311214"/>
              <a:gd name="connsiteX54" fmla="*/ 854104 w 1311214"/>
              <a:gd name="connsiteY54" fmla="*/ 635211 h 1311214"/>
              <a:gd name="connsiteX55" fmla="*/ 852086 w 1311214"/>
              <a:gd name="connsiteY55" fmla="*/ 615189 h 1311214"/>
              <a:gd name="connsiteX56" fmla="*/ 840400 w 1311214"/>
              <a:gd name="connsiteY56" fmla="*/ 577543 h 1311214"/>
              <a:gd name="connsiteX57" fmla="*/ 502130 w 1311214"/>
              <a:gd name="connsiteY57" fmla="*/ 531097 h 1311214"/>
              <a:gd name="connsiteX58" fmla="*/ 470815 w 1311214"/>
              <a:gd name="connsiteY58" fmla="*/ 577543 h 1311214"/>
              <a:gd name="connsiteX59" fmla="*/ 459129 w 1311214"/>
              <a:gd name="connsiteY59" fmla="*/ 615189 h 1311214"/>
              <a:gd name="connsiteX60" fmla="*/ 457110 w 1311214"/>
              <a:gd name="connsiteY60" fmla="*/ 635211 h 1311214"/>
              <a:gd name="connsiteX61" fmla="*/ 591851 w 1311214"/>
              <a:gd name="connsiteY61" fmla="*/ 629199 h 1311214"/>
              <a:gd name="connsiteX62" fmla="*/ 676003 w 1311214"/>
              <a:gd name="connsiteY62" fmla="*/ 457110 h 1311214"/>
              <a:gd name="connsiteX63" fmla="*/ 682015 w 1311214"/>
              <a:gd name="connsiteY63" fmla="*/ 591851 h 1311214"/>
              <a:gd name="connsiteX64" fmla="*/ 780117 w 1311214"/>
              <a:gd name="connsiteY64" fmla="*/ 502130 h 1311214"/>
              <a:gd name="connsiteX65" fmla="*/ 733671 w 1311214"/>
              <a:gd name="connsiteY65" fmla="*/ 470815 h 1311214"/>
              <a:gd name="connsiteX66" fmla="*/ 696025 w 1311214"/>
              <a:gd name="connsiteY66" fmla="*/ 459129 h 1311214"/>
              <a:gd name="connsiteX67" fmla="*/ 635211 w 1311214"/>
              <a:gd name="connsiteY67" fmla="*/ 457110 h 1311214"/>
              <a:gd name="connsiteX68" fmla="*/ 615189 w 1311214"/>
              <a:gd name="connsiteY68" fmla="*/ 459129 h 1311214"/>
              <a:gd name="connsiteX69" fmla="*/ 577543 w 1311214"/>
              <a:gd name="connsiteY69" fmla="*/ 470815 h 1311214"/>
              <a:gd name="connsiteX70" fmla="*/ 531097 w 1311214"/>
              <a:gd name="connsiteY70" fmla="*/ 502130 h 1311214"/>
              <a:gd name="connsiteX71" fmla="*/ 629199 w 1311214"/>
              <a:gd name="connsiteY71" fmla="*/ 591851 h 1311214"/>
              <a:gd name="connsiteX72" fmla="*/ 898202 w 1311214"/>
              <a:gd name="connsiteY72" fmla="*/ 433655 h 1311214"/>
              <a:gd name="connsiteX73" fmla="*/ 826339 w 1311214"/>
              <a:gd name="connsiteY73" fmla="*/ 512231 h 1311214"/>
              <a:gd name="connsiteX74" fmla="*/ 841320 w 1311214"/>
              <a:gd name="connsiteY74" fmla="*/ 530388 h 1311214"/>
              <a:gd name="connsiteX75" fmla="*/ 875019 w 1311214"/>
              <a:gd name="connsiteY75" fmla="*/ 610471 h 1311214"/>
              <a:gd name="connsiteX76" fmla="*/ 877619 w 1311214"/>
              <a:gd name="connsiteY76" fmla="*/ 636261 h 1311214"/>
              <a:gd name="connsiteX77" fmla="*/ 984019 w 1311214"/>
              <a:gd name="connsiteY77" fmla="*/ 641008 h 1311214"/>
              <a:gd name="connsiteX78" fmla="*/ 978789 w 1311214"/>
              <a:gd name="connsiteY78" fmla="*/ 589124 h 1311214"/>
              <a:gd name="connsiteX79" fmla="*/ 929152 w 1311214"/>
              <a:gd name="connsiteY79" fmla="*/ 471166 h 1311214"/>
              <a:gd name="connsiteX80" fmla="*/ 413012 w 1311214"/>
              <a:gd name="connsiteY80" fmla="*/ 433655 h 1311214"/>
              <a:gd name="connsiteX81" fmla="*/ 382062 w 1311214"/>
              <a:gd name="connsiteY81" fmla="*/ 471166 h 1311214"/>
              <a:gd name="connsiteX82" fmla="*/ 332425 w 1311214"/>
              <a:gd name="connsiteY82" fmla="*/ 589124 h 1311214"/>
              <a:gd name="connsiteX83" fmla="*/ 327195 w 1311214"/>
              <a:gd name="connsiteY83" fmla="*/ 641008 h 1311214"/>
              <a:gd name="connsiteX84" fmla="*/ 433595 w 1311214"/>
              <a:gd name="connsiteY84" fmla="*/ 636261 h 1311214"/>
              <a:gd name="connsiteX85" fmla="*/ 436195 w 1311214"/>
              <a:gd name="connsiteY85" fmla="*/ 610471 h 1311214"/>
              <a:gd name="connsiteX86" fmla="*/ 469894 w 1311214"/>
              <a:gd name="connsiteY86" fmla="*/ 530388 h 1311214"/>
              <a:gd name="connsiteX87" fmla="*/ 484875 w 1311214"/>
              <a:gd name="connsiteY87" fmla="*/ 512231 h 1311214"/>
              <a:gd name="connsiteX88" fmla="*/ 670206 w 1311214"/>
              <a:gd name="connsiteY88" fmla="*/ 327194 h 1311214"/>
              <a:gd name="connsiteX89" fmla="*/ 674954 w 1311214"/>
              <a:gd name="connsiteY89" fmla="*/ 433596 h 1311214"/>
              <a:gd name="connsiteX90" fmla="*/ 700743 w 1311214"/>
              <a:gd name="connsiteY90" fmla="*/ 436195 h 1311214"/>
              <a:gd name="connsiteX91" fmla="*/ 780826 w 1311214"/>
              <a:gd name="connsiteY91" fmla="*/ 469894 h 1311214"/>
              <a:gd name="connsiteX92" fmla="*/ 798984 w 1311214"/>
              <a:gd name="connsiteY92" fmla="*/ 484875 h 1311214"/>
              <a:gd name="connsiteX93" fmla="*/ 877560 w 1311214"/>
              <a:gd name="connsiteY93" fmla="*/ 413011 h 1311214"/>
              <a:gd name="connsiteX94" fmla="*/ 840048 w 1311214"/>
              <a:gd name="connsiteY94" fmla="*/ 382062 h 1311214"/>
              <a:gd name="connsiteX95" fmla="*/ 722090 w 1311214"/>
              <a:gd name="connsiteY95" fmla="*/ 332425 h 1311214"/>
              <a:gd name="connsiteX96" fmla="*/ 641008 w 1311214"/>
              <a:gd name="connsiteY96" fmla="*/ 327194 h 1311214"/>
              <a:gd name="connsiteX97" fmla="*/ 589124 w 1311214"/>
              <a:gd name="connsiteY97" fmla="*/ 332425 h 1311214"/>
              <a:gd name="connsiteX98" fmla="*/ 471166 w 1311214"/>
              <a:gd name="connsiteY98" fmla="*/ 382062 h 1311214"/>
              <a:gd name="connsiteX99" fmla="*/ 433654 w 1311214"/>
              <a:gd name="connsiteY99" fmla="*/ 413011 h 1311214"/>
              <a:gd name="connsiteX100" fmla="*/ 512231 w 1311214"/>
              <a:gd name="connsiteY100" fmla="*/ 484875 h 1311214"/>
              <a:gd name="connsiteX101" fmla="*/ 530388 w 1311214"/>
              <a:gd name="connsiteY101" fmla="*/ 469894 h 1311214"/>
              <a:gd name="connsiteX102" fmla="*/ 610471 w 1311214"/>
              <a:gd name="connsiteY102" fmla="*/ 436195 h 1311214"/>
              <a:gd name="connsiteX103" fmla="*/ 636260 w 1311214"/>
              <a:gd name="connsiteY103" fmla="*/ 433596 h 1311214"/>
              <a:gd name="connsiteX104" fmla="*/ 655607 w 1311214"/>
              <a:gd name="connsiteY104" fmla="*/ 0 h 1311214"/>
              <a:gd name="connsiteX105" fmla="*/ 669197 w 1311214"/>
              <a:gd name="connsiteY105" fmla="*/ 304582 h 1311214"/>
              <a:gd name="connsiteX106" fmla="*/ 726627 w 1311214"/>
              <a:gd name="connsiteY106" fmla="*/ 310371 h 1311214"/>
              <a:gd name="connsiteX107" fmla="*/ 852634 w 1311214"/>
              <a:gd name="connsiteY107" fmla="*/ 363395 h 1311214"/>
              <a:gd name="connsiteX108" fmla="*/ 894259 w 1311214"/>
              <a:gd name="connsiteY108" fmla="*/ 397739 h 1311214"/>
              <a:gd name="connsiteX109" fmla="*/ 1119191 w 1311214"/>
              <a:gd name="connsiteY109" fmla="*/ 192023 h 1311214"/>
              <a:gd name="connsiteX110" fmla="*/ 913475 w 1311214"/>
              <a:gd name="connsiteY110" fmla="*/ 416955 h 1311214"/>
              <a:gd name="connsiteX111" fmla="*/ 947818 w 1311214"/>
              <a:gd name="connsiteY111" fmla="*/ 458580 h 1311214"/>
              <a:gd name="connsiteX112" fmla="*/ 1000843 w 1311214"/>
              <a:gd name="connsiteY112" fmla="*/ 584587 h 1311214"/>
              <a:gd name="connsiteX113" fmla="*/ 1006632 w 1311214"/>
              <a:gd name="connsiteY113" fmla="*/ 642017 h 1311214"/>
              <a:gd name="connsiteX114" fmla="*/ 1311214 w 1311214"/>
              <a:gd name="connsiteY114" fmla="*/ 655607 h 1311214"/>
              <a:gd name="connsiteX115" fmla="*/ 1006632 w 1311214"/>
              <a:gd name="connsiteY115" fmla="*/ 669197 h 1311214"/>
              <a:gd name="connsiteX116" fmla="*/ 1000843 w 1311214"/>
              <a:gd name="connsiteY116" fmla="*/ 726627 h 1311214"/>
              <a:gd name="connsiteX117" fmla="*/ 947818 w 1311214"/>
              <a:gd name="connsiteY117" fmla="*/ 852634 h 1311214"/>
              <a:gd name="connsiteX118" fmla="*/ 913475 w 1311214"/>
              <a:gd name="connsiteY118" fmla="*/ 894259 h 1311214"/>
              <a:gd name="connsiteX119" fmla="*/ 1119191 w 1311214"/>
              <a:gd name="connsiteY119" fmla="*/ 1119191 h 1311214"/>
              <a:gd name="connsiteX120" fmla="*/ 894259 w 1311214"/>
              <a:gd name="connsiteY120" fmla="*/ 913475 h 1311214"/>
              <a:gd name="connsiteX121" fmla="*/ 852634 w 1311214"/>
              <a:gd name="connsiteY121" fmla="*/ 947819 h 1311214"/>
              <a:gd name="connsiteX122" fmla="*/ 726627 w 1311214"/>
              <a:gd name="connsiteY122" fmla="*/ 1000843 h 1311214"/>
              <a:gd name="connsiteX123" fmla="*/ 669197 w 1311214"/>
              <a:gd name="connsiteY123" fmla="*/ 1006632 h 1311214"/>
              <a:gd name="connsiteX124" fmla="*/ 655607 w 1311214"/>
              <a:gd name="connsiteY124" fmla="*/ 1311214 h 1311214"/>
              <a:gd name="connsiteX125" fmla="*/ 642017 w 1311214"/>
              <a:gd name="connsiteY125" fmla="*/ 1006632 h 1311214"/>
              <a:gd name="connsiteX126" fmla="*/ 584587 w 1311214"/>
              <a:gd name="connsiteY126" fmla="*/ 1000843 h 1311214"/>
              <a:gd name="connsiteX127" fmla="*/ 458580 w 1311214"/>
              <a:gd name="connsiteY127" fmla="*/ 947819 h 1311214"/>
              <a:gd name="connsiteX128" fmla="*/ 416955 w 1311214"/>
              <a:gd name="connsiteY128" fmla="*/ 913475 h 1311214"/>
              <a:gd name="connsiteX129" fmla="*/ 192023 w 1311214"/>
              <a:gd name="connsiteY129" fmla="*/ 1119191 h 1311214"/>
              <a:gd name="connsiteX130" fmla="*/ 397739 w 1311214"/>
              <a:gd name="connsiteY130" fmla="*/ 894259 h 1311214"/>
              <a:gd name="connsiteX131" fmla="*/ 363396 w 1311214"/>
              <a:gd name="connsiteY131" fmla="*/ 852634 h 1311214"/>
              <a:gd name="connsiteX132" fmla="*/ 310371 w 1311214"/>
              <a:gd name="connsiteY132" fmla="*/ 726627 h 1311214"/>
              <a:gd name="connsiteX133" fmla="*/ 304582 w 1311214"/>
              <a:gd name="connsiteY133" fmla="*/ 669197 h 1311214"/>
              <a:gd name="connsiteX134" fmla="*/ 0 w 1311214"/>
              <a:gd name="connsiteY134" fmla="*/ 655607 h 1311214"/>
              <a:gd name="connsiteX135" fmla="*/ 304582 w 1311214"/>
              <a:gd name="connsiteY135" fmla="*/ 642017 h 1311214"/>
              <a:gd name="connsiteX136" fmla="*/ 310371 w 1311214"/>
              <a:gd name="connsiteY136" fmla="*/ 584587 h 1311214"/>
              <a:gd name="connsiteX137" fmla="*/ 363396 w 1311214"/>
              <a:gd name="connsiteY137" fmla="*/ 458580 h 1311214"/>
              <a:gd name="connsiteX138" fmla="*/ 397739 w 1311214"/>
              <a:gd name="connsiteY138" fmla="*/ 416955 h 1311214"/>
              <a:gd name="connsiteX139" fmla="*/ 192023 w 1311214"/>
              <a:gd name="connsiteY139" fmla="*/ 192023 h 1311214"/>
              <a:gd name="connsiteX140" fmla="*/ 416955 w 1311214"/>
              <a:gd name="connsiteY140" fmla="*/ 397739 h 1311214"/>
              <a:gd name="connsiteX141" fmla="*/ 458580 w 1311214"/>
              <a:gd name="connsiteY141" fmla="*/ 363395 h 1311214"/>
              <a:gd name="connsiteX142" fmla="*/ 584587 w 1311214"/>
              <a:gd name="connsiteY142" fmla="*/ 310371 h 1311214"/>
              <a:gd name="connsiteX143" fmla="*/ 642017 w 1311214"/>
              <a:gd name="connsiteY143" fmla="*/ 304582 h 1311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1311214" h="1311214">
                <a:moveTo>
                  <a:pt x="798984" y="826339"/>
                </a:moveTo>
                <a:lnTo>
                  <a:pt x="780826" y="841320"/>
                </a:lnTo>
                <a:cubicBezTo>
                  <a:pt x="756997" y="857419"/>
                  <a:pt x="729902" y="869052"/>
                  <a:pt x="700743" y="875019"/>
                </a:cubicBezTo>
                <a:lnTo>
                  <a:pt x="674954" y="877619"/>
                </a:lnTo>
                <a:lnTo>
                  <a:pt x="670206" y="984020"/>
                </a:lnTo>
                <a:lnTo>
                  <a:pt x="722090" y="978789"/>
                </a:lnTo>
                <a:cubicBezTo>
                  <a:pt x="765040" y="970000"/>
                  <a:pt x="804949" y="952865"/>
                  <a:pt x="840048" y="929152"/>
                </a:cubicBezTo>
                <a:lnTo>
                  <a:pt x="877560" y="898203"/>
                </a:lnTo>
                <a:close/>
                <a:moveTo>
                  <a:pt x="512231" y="826339"/>
                </a:moveTo>
                <a:lnTo>
                  <a:pt x="433654" y="898203"/>
                </a:lnTo>
                <a:lnTo>
                  <a:pt x="471166" y="929152"/>
                </a:lnTo>
                <a:cubicBezTo>
                  <a:pt x="506266" y="952865"/>
                  <a:pt x="546175" y="970000"/>
                  <a:pt x="589124" y="978789"/>
                </a:cubicBezTo>
                <a:lnTo>
                  <a:pt x="641008" y="984020"/>
                </a:lnTo>
                <a:lnTo>
                  <a:pt x="636260" y="877619"/>
                </a:lnTo>
                <a:lnTo>
                  <a:pt x="610471" y="875019"/>
                </a:lnTo>
                <a:cubicBezTo>
                  <a:pt x="581312" y="869052"/>
                  <a:pt x="554217" y="857419"/>
                  <a:pt x="530388" y="841320"/>
                </a:cubicBezTo>
                <a:close/>
                <a:moveTo>
                  <a:pt x="682015" y="719363"/>
                </a:moveTo>
                <a:lnTo>
                  <a:pt x="676003" y="854104"/>
                </a:lnTo>
                <a:lnTo>
                  <a:pt x="696025" y="852086"/>
                </a:lnTo>
                <a:cubicBezTo>
                  <a:pt x="709081" y="849414"/>
                  <a:pt x="721674" y="845474"/>
                  <a:pt x="733671" y="840400"/>
                </a:cubicBezTo>
                <a:lnTo>
                  <a:pt x="780117" y="809085"/>
                </a:lnTo>
                <a:close/>
                <a:moveTo>
                  <a:pt x="629199" y="719363"/>
                </a:moveTo>
                <a:lnTo>
                  <a:pt x="531097" y="809085"/>
                </a:lnTo>
                <a:lnTo>
                  <a:pt x="577543" y="840400"/>
                </a:lnTo>
                <a:cubicBezTo>
                  <a:pt x="589540" y="845474"/>
                  <a:pt x="602133" y="849414"/>
                  <a:pt x="615189" y="852086"/>
                </a:cubicBezTo>
                <a:lnTo>
                  <a:pt x="635211" y="854104"/>
                </a:lnTo>
                <a:close/>
                <a:moveTo>
                  <a:pt x="854104" y="676003"/>
                </a:moveTo>
                <a:lnTo>
                  <a:pt x="719363" y="682015"/>
                </a:lnTo>
                <a:lnTo>
                  <a:pt x="809085" y="780118"/>
                </a:lnTo>
                <a:lnTo>
                  <a:pt x="840400" y="733671"/>
                </a:lnTo>
                <a:cubicBezTo>
                  <a:pt x="845474" y="721674"/>
                  <a:pt x="849414" y="709081"/>
                  <a:pt x="852086" y="696026"/>
                </a:cubicBezTo>
                <a:close/>
                <a:moveTo>
                  <a:pt x="457110" y="676003"/>
                </a:moveTo>
                <a:lnTo>
                  <a:pt x="459129" y="696026"/>
                </a:lnTo>
                <a:cubicBezTo>
                  <a:pt x="461800" y="709081"/>
                  <a:pt x="465740" y="721674"/>
                  <a:pt x="470815" y="733671"/>
                </a:cubicBezTo>
                <a:lnTo>
                  <a:pt x="502130" y="780118"/>
                </a:lnTo>
                <a:lnTo>
                  <a:pt x="591851" y="682015"/>
                </a:lnTo>
                <a:close/>
                <a:moveTo>
                  <a:pt x="984019" y="670206"/>
                </a:moveTo>
                <a:lnTo>
                  <a:pt x="877619" y="674954"/>
                </a:lnTo>
                <a:lnTo>
                  <a:pt x="875019" y="700743"/>
                </a:lnTo>
                <a:cubicBezTo>
                  <a:pt x="869052" y="729902"/>
                  <a:pt x="857419" y="756997"/>
                  <a:pt x="841320" y="780827"/>
                </a:cubicBezTo>
                <a:lnTo>
                  <a:pt x="826339" y="798984"/>
                </a:lnTo>
                <a:lnTo>
                  <a:pt x="898202" y="877560"/>
                </a:lnTo>
                <a:lnTo>
                  <a:pt x="929152" y="840049"/>
                </a:lnTo>
                <a:cubicBezTo>
                  <a:pt x="952865" y="804949"/>
                  <a:pt x="970000" y="765040"/>
                  <a:pt x="978789" y="722090"/>
                </a:cubicBezTo>
                <a:close/>
                <a:moveTo>
                  <a:pt x="327195" y="670206"/>
                </a:moveTo>
                <a:lnTo>
                  <a:pt x="332425" y="722090"/>
                </a:lnTo>
                <a:cubicBezTo>
                  <a:pt x="341214" y="765040"/>
                  <a:pt x="358349" y="804949"/>
                  <a:pt x="382062" y="840049"/>
                </a:cubicBezTo>
                <a:lnTo>
                  <a:pt x="413012" y="877560"/>
                </a:lnTo>
                <a:lnTo>
                  <a:pt x="484875" y="798984"/>
                </a:lnTo>
                <a:lnTo>
                  <a:pt x="469894" y="780827"/>
                </a:lnTo>
                <a:cubicBezTo>
                  <a:pt x="453795" y="756997"/>
                  <a:pt x="442162" y="729902"/>
                  <a:pt x="436195" y="700743"/>
                </a:cubicBezTo>
                <a:lnTo>
                  <a:pt x="433595" y="674954"/>
                </a:lnTo>
                <a:close/>
                <a:moveTo>
                  <a:pt x="809085" y="531097"/>
                </a:moveTo>
                <a:lnTo>
                  <a:pt x="719363" y="629199"/>
                </a:lnTo>
                <a:lnTo>
                  <a:pt x="854104" y="635211"/>
                </a:lnTo>
                <a:lnTo>
                  <a:pt x="852086" y="615189"/>
                </a:lnTo>
                <a:cubicBezTo>
                  <a:pt x="849414" y="602133"/>
                  <a:pt x="845474" y="589540"/>
                  <a:pt x="840400" y="577543"/>
                </a:cubicBezTo>
                <a:close/>
                <a:moveTo>
                  <a:pt x="502130" y="531097"/>
                </a:moveTo>
                <a:lnTo>
                  <a:pt x="470815" y="577543"/>
                </a:lnTo>
                <a:cubicBezTo>
                  <a:pt x="465740" y="589540"/>
                  <a:pt x="461800" y="602133"/>
                  <a:pt x="459129" y="615189"/>
                </a:cubicBezTo>
                <a:lnTo>
                  <a:pt x="457110" y="635211"/>
                </a:lnTo>
                <a:lnTo>
                  <a:pt x="591851" y="629199"/>
                </a:lnTo>
                <a:close/>
                <a:moveTo>
                  <a:pt x="676003" y="457110"/>
                </a:moveTo>
                <a:lnTo>
                  <a:pt x="682015" y="591851"/>
                </a:lnTo>
                <a:lnTo>
                  <a:pt x="780117" y="502130"/>
                </a:lnTo>
                <a:lnTo>
                  <a:pt x="733671" y="470815"/>
                </a:lnTo>
                <a:cubicBezTo>
                  <a:pt x="721674" y="465740"/>
                  <a:pt x="709081" y="461800"/>
                  <a:pt x="696025" y="459129"/>
                </a:cubicBezTo>
                <a:close/>
                <a:moveTo>
                  <a:pt x="635211" y="457110"/>
                </a:moveTo>
                <a:lnTo>
                  <a:pt x="615189" y="459129"/>
                </a:lnTo>
                <a:cubicBezTo>
                  <a:pt x="602133" y="461800"/>
                  <a:pt x="589540" y="465740"/>
                  <a:pt x="577543" y="470815"/>
                </a:cubicBezTo>
                <a:lnTo>
                  <a:pt x="531097" y="502130"/>
                </a:lnTo>
                <a:lnTo>
                  <a:pt x="629199" y="591851"/>
                </a:lnTo>
                <a:close/>
                <a:moveTo>
                  <a:pt x="898202" y="433655"/>
                </a:moveTo>
                <a:lnTo>
                  <a:pt x="826339" y="512231"/>
                </a:lnTo>
                <a:lnTo>
                  <a:pt x="841320" y="530388"/>
                </a:lnTo>
                <a:cubicBezTo>
                  <a:pt x="857419" y="554218"/>
                  <a:pt x="869052" y="581312"/>
                  <a:pt x="875019" y="610471"/>
                </a:cubicBezTo>
                <a:lnTo>
                  <a:pt x="877619" y="636261"/>
                </a:lnTo>
                <a:lnTo>
                  <a:pt x="984019" y="641008"/>
                </a:lnTo>
                <a:lnTo>
                  <a:pt x="978789" y="589124"/>
                </a:lnTo>
                <a:cubicBezTo>
                  <a:pt x="970000" y="546175"/>
                  <a:pt x="952865" y="506266"/>
                  <a:pt x="929152" y="471166"/>
                </a:cubicBezTo>
                <a:close/>
                <a:moveTo>
                  <a:pt x="413012" y="433655"/>
                </a:moveTo>
                <a:lnTo>
                  <a:pt x="382062" y="471166"/>
                </a:lnTo>
                <a:cubicBezTo>
                  <a:pt x="358349" y="506266"/>
                  <a:pt x="341214" y="546175"/>
                  <a:pt x="332425" y="589124"/>
                </a:cubicBezTo>
                <a:lnTo>
                  <a:pt x="327195" y="641008"/>
                </a:lnTo>
                <a:lnTo>
                  <a:pt x="433595" y="636261"/>
                </a:lnTo>
                <a:lnTo>
                  <a:pt x="436195" y="610471"/>
                </a:lnTo>
                <a:cubicBezTo>
                  <a:pt x="442162" y="581312"/>
                  <a:pt x="453795" y="554218"/>
                  <a:pt x="469894" y="530388"/>
                </a:cubicBezTo>
                <a:lnTo>
                  <a:pt x="484875" y="512231"/>
                </a:lnTo>
                <a:close/>
                <a:moveTo>
                  <a:pt x="670206" y="327194"/>
                </a:moveTo>
                <a:lnTo>
                  <a:pt x="674954" y="433596"/>
                </a:lnTo>
                <a:lnTo>
                  <a:pt x="700743" y="436195"/>
                </a:lnTo>
                <a:cubicBezTo>
                  <a:pt x="729902" y="442162"/>
                  <a:pt x="756997" y="453795"/>
                  <a:pt x="780826" y="469894"/>
                </a:cubicBezTo>
                <a:lnTo>
                  <a:pt x="798984" y="484875"/>
                </a:lnTo>
                <a:lnTo>
                  <a:pt x="877560" y="413011"/>
                </a:lnTo>
                <a:lnTo>
                  <a:pt x="840048" y="382062"/>
                </a:lnTo>
                <a:cubicBezTo>
                  <a:pt x="804949" y="358349"/>
                  <a:pt x="765040" y="341214"/>
                  <a:pt x="722090" y="332425"/>
                </a:cubicBezTo>
                <a:close/>
                <a:moveTo>
                  <a:pt x="641008" y="327194"/>
                </a:moveTo>
                <a:lnTo>
                  <a:pt x="589124" y="332425"/>
                </a:lnTo>
                <a:cubicBezTo>
                  <a:pt x="546175" y="341214"/>
                  <a:pt x="506266" y="358349"/>
                  <a:pt x="471166" y="382062"/>
                </a:cubicBezTo>
                <a:lnTo>
                  <a:pt x="433654" y="413011"/>
                </a:lnTo>
                <a:lnTo>
                  <a:pt x="512231" y="484875"/>
                </a:lnTo>
                <a:lnTo>
                  <a:pt x="530388" y="469894"/>
                </a:lnTo>
                <a:cubicBezTo>
                  <a:pt x="554217" y="453795"/>
                  <a:pt x="581312" y="442162"/>
                  <a:pt x="610471" y="436195"/>
                </a:cubicBezTo>
                <a:lnTo>
                  <a:pt x="636260" y="433596"/>
                </a:lnTo>
                <a:close/>
                <a:moveTo>
                  <a:pt x="655607" y="0"/>
                </a:moveTo>
                <a:lnTo>
                  <a:pt x="669197" y="304582"/>
                </a:lnTo>
                <a:lnTo>
                  <a:pt x="726627" y="310371"/>
                </a:lnTo>
                <a:cubicBezTo>
                  <a:pt x="772507" y="319760"/>
                  <a:pt x="815139" y="338064"/>
                  <a:pt x="852634" y="363395"/>
                </a:cubicBezTo>
                <a:lnTo>
                  <a:pt x="894259" y="397739"/>
                </a:lnTo>
                <a:lnTo>
                  <a:pt x="1119191" y="192023"/>
                </a:lnTo>
                <a:lnTo>
                  <a:pt x="913475" y="416955"/>
                </a:lnTo>
                <a:lnTo>
                  <a:pt x="947818" y="458580"/>
                </a:lnTo>
                <a:cubicBezTo>
                  <a:pt x="973150" y="496075"/>
                  <a:pt x="991454" y="538707"/>
                  <a:pt x="1000843" y="584587"/>
                </a:cubicBezTo>
                <a:lnTo>
                  <a:pt x="1006632" y="642017"/>
                </a:lnTo>
                <a:lnTo>
                  <a:pt x="1311214" y="655607"/>
                </a:lnTo>
                <a:lnTo>
                  <a:pt x="1006632" y="669197"/>
                </a:lnTo>
                <a:lnTo>
                  <a:pt x="1000843" y="726627"/>
                </a:lnTo>
                <a:cubicBezTo>
                  <a:pt x="991454" y="772507"/>
                  <a:pt x="973150" y="815139"/>
                  <a:pt x="947818" y="852634"/>
                </a:cubicBezTo>
                <a:lnTo>
                  <a:pt x="913475" y="894259"/>
                </a:lnTo>
                <a:lnTo>
                  <a:pt x="1119191" y="1119191"/>
                </a:lnTo>
                <a:lnTo>
                  <a:pt x="894259" y="913475"/>
                </a:lnTo>
                <a:lnTo>
                  <a:pt x="852634" y="947819"/>
                </a:lnTo>
                <a:cubicBezTo>
                  <a:pt x="815139" y="973150"/>
                  <a:pt x="772507" y="991454"/>
                  <a:pt x="726627" y="1000843"/>
                </a:cubicBezTo>
                <a:lnTo>
                  <a:pt x="669197" y="1006632"/>
                </a:lnTo>
                <a:lnTo>
                  <a:pt x="655607" y="1311214"/>
                </a:lnTo>
                <a:lnTo>
                  <a:pt x="642017" y="1006632"/>
                </a:lnTo>
                <a:lnTo>
                  <a:pt x="584587" y="1000843"/>
                </a:lnTo>
                <a:cubicBezTo>
                  <a:pt x="538707" y="991454"/>
                  <a:pt x="496075" y="973150"/>
                  <a:pt x="458580" y="947819"/>
                </a:cubicBezTo>
                <a:lnTo>
                  <a:pt x="416955" y="913475"/>
                </a:lnTo>
                <a:lnTo>
                  <a:pt x="192023" y="1119191"/>
                </a:lnTo>
                <a:lnTo>
                  <a:pt x="397739" y="894259"/>
                </a:lnTo>
                <a:lnTo>
                  <a:pt x="363396" y="852634"/>
                </a:lnTo>
                <a:cubicBezTo>
                  <a:pt x="338064" y="815139"/>
                  <a:pt x="319760" y="772507"/>
                  <a:pt x="310371" y="726627"/>
                </a:cubicBezTo>
                <a:lnTo>
                  <a:pt x="304582" y="669197"/>
                </a:lnTo>
                <a:lnTo>
                  <a:pt x="0" y="655607"/>
                </a:lnTo>
                <a:lnTo>
                  <a:pt x="304582" y="642017"/>
                </a:lnTo>
                <a:lnTo>
                  <a:pt x="310371" y="584587"/>
                </a:lnTo>
                <a:cubicBezTo>
                  <a:pt x="319760" y="538707"/>
                  <a:pt x="338064" y="496075"/>
                  <a:pt x="363396" y="458580"/>
                </a:cubicBezTo>
                <a:lnTo>
                  <a:pt x="397739" y="416955"/>
                </a:lnTo>
                <a:lnTo>
                  <a:pt x="192023" y="192023"/>
                </a:lnTo>
                <a:lnTo>
                  <a:pt x="416955" y="397739"/>
                </a:lnTo>
                <a:lnTo>
                  <a:pt x="458580" y="363395"/>
                </a:lnTo>
                <a:cubicBezTo>
                  <a:pt x="496075" y="338064"/>
                  <a:pt x="538707" y="319760"/>
                  <a:pt x="584587" y="310371"/>
                </a:cubicBezTo>
                <a:lnTo>
                  <a:pt x="642017" y="304582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3DA77C82-3920-499F-A841-BC9DB4123FA9}"/>
              </a:ext>
            </a:extLst>
          </p:cNvPr>
          <p:cNvSpPr/>
          <p:nvPr/>
        </p:nvSpPr>
        <p:spPr>
          <a:xfrm>
            <a:off x="-43854" y="3888139"/>
            <a:ext cx="2719502" cy="2719502"/>
          </a:xfrm>
          <a:custGeom>
            <a:avLst/>
            <a:gdLst>
              <a:gd name="connsiteX0" fmla="*/ 1002549 w 1968740"/>
              <a:gd name="connsiteY0" fmla="*/ 1028260 h 1968740"/>
              <a:gd name="connsiteX1" fmla="*/ 998573 w 1968740"/>
              <a:gd name="connsiteY1" fmla="*/ 1233953 h 1968740"/>
              <a:gd name="connsiteX2" fmla="*/ 1034959 w 1968740"/>
              <a:gd name="connsiteY2" fmla="*/ 1230286 h 1968740"/>
              <a:gd name="connsiteX3" fmla="*/ 1124715 w 1968740"/>
              <a:gd name="connsiteY3" fmla="*/ 1192516 h 1968740"/>
              <a:gd name="connsiteX4" fmla="*/ 1150859 w 1968740"/>
              <a:gd name="connsiteY4" fmla="*/ 1170945 h 1968740"/>
              <a:gd name="connsiteX5" fmla="*/ 966191 w 1968740"/>
              <a:gd name="connsiteY5" fmla="*/ 1028260 h 1968740"/>
              <a:gd name="connsiteX6" fmla="*/ 817881 w 1968740"/>
              <a:gd name="connsiteY6" fmla="*/ 1170945 h 1968740"/>
              <a:gd name="connsiteX7" fmla="*/ 844025 w 1968740"/>
              <a:gd name="connsiteY7" fmla="*/ 1192516 h 1968740"/>
              <a:gd name="connsiteX8" fmla="*/ 933782 w 1968740"/>
              <a:gd name="connsiteY8" fmla="*/ 1230286 h 1968740"/>
              <a:gd name="connsiteX9" fmla="*/ 970167 w 1968740"/>
              <a:gd name="connsiteY9" fmla="*/ 1233953 h 1968740"/>
              <a:gd name="connsiteX10" fmla="*/ 734787 w 1968740"/>
              <a:gd name="connsiteY10" fmla="*/ 998573 h 1968740"/>
              <a:gd name="connsiteX11" fmla="*/ 738455 w 1968740"/>
              <a:gd name="connsiteY11" fmla="*/ 1034959 h 1968740"/>
              <a:gd name="connsiteX12" fmla="*/ 776225 w 1968740"/>
              <a:gd name="connsiteY12" fmla="*/ 1124715 h 1968740"/>
              <a:gd name="connsiteX13" fmla="*/ 797795 w 1968740"/>
              <a:gd name="connsiteY13" fmla="*/ 1150859 h 1968740"/>
              <a:gd name="connsiteX14" fmla="*/ 940480 w 1968740"/>
              <a:gd name="connsiteY14" fmla="*/ 1002549 h 1968740"/>
              <a:gd name="connsiteX15" fmla="*/ 1233953 w 1968740"/>
              <a:gd name="connsiteY15" fmla="*/ 998573 h 1968740"/>
              <a:gd name="connsiteX16" fmla="*/ 1028260 w 1968740"/>
              <a:gd name="connsiteY16" fmla="*/ 1002549 h 1968740"/>
              <a:gd name="connsiteX17" fmla="*/ 1170945 w 1968740"/>
              <a:gd name="connsiteY17" fmla="*/ 1150859 h 1968740"/>
              <a:gd name="connsiteX18" fmla="*/ 1192516 w 1968740"/>
              <a:gd name="connsiteY18" fmla="*/ 1124715 h 1968740"/>
              <a:gd name="connsiteX19" fmla="*/ 1230286 w 1968740"/>
              <a:gd name="connsiteY19" fmla="*/ 1034959 h 1968740"/>
              <a:gd name="connsiteX20" fmla="*/ 797795 w 1968740"/>
              <a:gd name="connsiteY20" fmla="*/ 817881 h 1968740"/>
              <a:gd name="connsiteX21" fmla="*/ 776225 w 1968740"/>
              <a:gd name="connsiteY21" fmla="*/ 844025 h 1968740"/>
              <a:gd name="connsiteX22" fmla="*/ 738455 w 1968740"/>
              <a:gd name="connsiteY22" fmla="*/ 933782 h 1968740"/>
              <a:gd name="connsiteX23" fmla="*/ 734787 w 1968740"/>
              <a:gd name="connsiteY23" fmla="*/ 970167 h 1968740"/>
              <a:gd name="connsiteX24" fmla="*/ 940480 w 1968740"/>
              <a:gd name="connsiteY24" fmla="*/ 966191 h 1968740"/>
              <a:gd name="connsiteX25" fmla="*/ 1170945 w 1968740"/>
              <a:gd name="connsiteY25" fmla="*/ 817881 h 1968740"/>
              <a:gd name="connsiteX26" fmla="*/ 1028260 w 1968740"/>
              <a:gd name="connsiteY26" fmla="*/ 966191 h 1968740"/>
              <a:gd name="connsiteX27" fmla="*/ 1233953 w 1968740"/>
              <a:gd name="connsiteY27" fmla="*/ 970167 h 1968740"/>
              <a:gd name="connsiteX28" fmla="*/ 1230286 w 1968740"/>
              <a:gd name="connsiteY28" fmla="*/ 933782 h 1968740"/>
              <a:gd name="connsiteX29" fmla="*/ 1192516 w 1968740"/>
              <a:gd name="connsiteY29" fmla="*/ 844025 h 1968740"/>
              <a:gd name="connsiteX30" fmla="*/ 998573 w 1968740"/>
              <a:gd name="connsiteY30" fmla="*/ 734787 h 1968740"/>
              <a:gd name="connsiteX31" fmla="*/ 1002549 w 1968740"/>
              <a:gd name="connsiteY31" fmla="*/ 940480 h 1968740"/>
              <a:gd name="connsiteX32" fmla="*/ 1150859 w 1968740"/>
              <a:gd name="connsiteY32" fmla="*/ 797795 h 1968740"/>
              <a:gd name="connsiteX33" fmla="*/ 1124715 w 1968740"/>
              <a:gd name="connsiteY33" fmla="*/ 776225 h 1968740"/>
              <a:gd name="connsiteX34" fmla="*/ 1034959 w 1968740"/>
              <a:gd name="connsiteY34" fmla="*/ 738455 h 1968740"/>
              <a:gd name="connsiteX35" fmla="*/ 970167 w 1968740"/>
              <a:gd name="connsiteY35" fmla="*/ 734787 h 1968740"/>
              <a:gd name="connsiteX36" fmla="*/ 933782 w 1968740"/>
              <a:gd name="connsiteY36" fmla="*/ 738455 h 1968740"/>
              <a:gd name="connsiteX37" fmla="*/ 844025 w 1968740"/>
              <a:gd name="connsiteY37" fmla="*/ 776225 h 1968740"/>
              <a:gd name="connsiteX38" fmla="*/ 817881 w 1968740"/>
              <a:gd name="connsiteY38" fmla="*/ 797795 h 1968740"/>
              <a:gd name="connsiteX39" fmla="*/ 966191 w 1968740"/>
              <a:gd name="connsiteY39" fmla="*/ 940480 h 1968740"/>
              <a:gd name="connsiteX40" fmla="*/ 984370 w 1968740"/>
              <a:gd name="connsiteY40" fmla="*/ 0 h 1968740"/>
              <a:gd name="connsiteX41" fmla="*/ 998006 w 1968740"/>
              <a:gd name="connsiteY41" fmla="*/ 705432 h 1968740"/>
              <a:gd name="connsiteX42" fmla="*/ 1040863 w 1968740"/>
              <a:gd name="connsiteY42" fmla="*/ 709752 h 1968740"/>
              <a:gd name="connsiteX43" fmla="*/ 1141096 w 1968740"/>
              <a:gd name="connsiteY43" fmla="*/ 751930 h 1968740"/>
              <a:gd name="connsiteX44" fmla="*/ 1172016 w 1968740"/>
              <a:gd name="connsiteY44" fmla="*/ 777441 h 1968740"/>
              <a:gd name="connsiteX45" fmla="*/ 1680425 w 1968740"/>
              <a:gd name="connsiteY45" fmla="*/ 288315 h 1968740"/>
              <a:gd name="connsiteX46" fmla="*/ 1191299 w 1968740"/>
              <a:gd name="connsiteY46" fmla="*/ 796725 h 1968740"/>
              <a:gd name="connsiteX47" fmla="*/ 1216810 w 1968740"/>
              <a:gd name="connsiteY47" fmla="*/ 827644 h 1968740"/>
              <a:gd name="connsiteX48" fmla="*/ 1258988 w 1968740"/>
              <a:gd name="connsiteY48" fmla="*/ 927877 h 1968740"/>
              <a:gd name="connsiteX49" fmla="*/ 1263309 w 1968740"/>
              <a:gd name="connsiteY49" fmla="*/ 970735 h 1968740"/>
              <a:gd name="connsiteX50" fmla="*/ 1968740 w 1968740"/>
              <a:gd name="connsiteY50" fmla="*/ 984370 h 1968740"/>
              <a:gd name="connsiteX51" fmla="*/ 1263309 w 1968740"/>
              <a:gd name="connsiteY51" fmla="*/ 998006 h 1968740"/>
              <a:gd name="connsiteX52" fmla="*/ 1258988 w 1968740"/>
              <a:gd name="connsiteY52" fmla="*/ 1040863 h 1968740"/>
              <a:gd name="connsiteX53" fmla="*/ 1216810 w 1968740"/>
              <a:gd name="connsiteY53" fmla="*/ 1141096 h 1968740"/>
              <a:gd name="connsiteX54" fmla="*/ 1191299 w 1968740"/>
              <a:gd name="connsiteY54" fmla="*/ 1172016 h 1968740"/>
              <a:gd name="connsiteX55" fmla="*/ 1680425 w 1968740"/>
              <a:gd name="connsiteY55" fmla="*/ 1680425 h 1968740"/>
              <a:gd name="connsiteX56" fmla="*/ 1172016 w 1968740"/>
              <a:gd name="connsiteY56" fmla="*/ 1191299 h 1968740"/>
              <a:gd name="connsiteX57" fmla="*/ 1141096 w 1968740"/>
              <a:gd name="connsiteY57" fmla="*/ 1216810 h 1968740"/>
              <a:gd name="connsiteX58" fmla="*/ 1040863 w 1968740"/>
              <a:gd name="connsiteY58" fmla="*/ 1258988 h 1968740"/>
              <a:gd name="connsiteX59" fmla="*/ 998006 w 1968740"/>
              <a:gd name="connsiteY59" fmla="*/ 1263309 h 1968740"/>
              <a:gd name="connsiteX60" fmla="*/ 984370 w 1968740"/>
              <a:gd name="connsiteY60" fmla="*/ 1968740 h 1968740"/>
              <a:gd name="connsiteX61" fmla="*/ 970735 w 1968740"/>
              <a:gd name="connsiteY61" fmla="*/ 1263309 h 1968740"/>
              <a:gd name="connsiteX62" fmla="*/ 927877 w 1968740"/>
              <a:gd name="connsiteY62" fmla="*/ 1258988 h 1968740"/>
              <a:gd name="connsiteX63" fmla="*/ 827644 w 1968740"/>
              <a:gd name="connsiteY63" fmla="*/ 1216810 h 1968740"/>
              <a:gd name="connsiteX64" fmla="*/ 796725 w 1968740"/>
              <a:gd name="connsiteY64" fmla="*/ 1191299 h 1968740"/>
              <a:gd name="connsiteX65" fmla="*/ 288315 w 1968740"/>
              <a:gd name="connsiteY65" fmla="*/ 1680425 h 1968740"/>
              <a:gd name="connsiteX66" fmla="*/ 777441 w 1968740"/>
              <a:gd name="connsiteY66" fmla="*/ 1172016 h 1968740"/>
              <a:gd name="connsiteX67" fmla="*/ 751930 w 1968740"/>
              <a:gd name="connsiteY67" fmla="*/ 1141096 h 1968740"/>
              <a:gd name="connsiteX68" fmla="*/ 709752 w 1968740"/>
              <a:gd name="connsiteY68" fmla="*/ 1040863 h 1968740"/>
              <a:gd name="connsiteX69" fmla="*/ 705432 w 1968740"/>
              <a:gd name="connsiteY69" fmla="*/ 998006 h 1968740"/>
              <a:gd name="connsiteX70" fmla="*/ 0 w 1968740"/>
              <a:gd name="connsiteY70" fmla="*/ 984370 h 1968740"/>
              <a:gd name="connsiteX71" fmla="*/ 705432 w 1968740"/>
              <a:gd name="connsiteY71" fmla="*/ 970735 h 1968740"/>
              <a:gd name="connsiteX72" fmla="*/ 709752 w 1968740"/>
              <a:gd name="connsiteY72" fmla="*/ 927877 h 1968740"/>
              <a:gd name="connsiteX73" fmla="*/ 751930 w 1968740"/>
              <a:gd name="connsiteY73" fmla="*/ 827644 h 1968740"/>
              <a:gd name="connsiteX74" fmla="*/ 777441 w 1968740"/>
              <a:gd name="connsiteY74" fmla="*/ 796725 h 1968740"/>
              <a:gd name="connsiteX75" fmla="*/ 288315 w 1968740"/>
              <a:gd name="connsiteY75" fmla="*/ 288315 h 1968740"/>
              <a:gd name="connsiteX76" fmla="*/ 796725 w 1968740"/>
              <a:gd name="connsiteY76" fmla="*/ 777441 h 1968740"/>
              <a:gd name="connsiteX77" fmla="*/ 827644 w 1968740"/>
              <a:gd name="connsiteY77" fmla="*/ 751930 h 1968740"/>
              <a:gd name="connsiteX78" fmla="*/ 927877 w 1968740"/>
              <a:gd name="connsiteY78" fmla="*/ 709752 h 1968740"/>
              <a:gd name="connsiteX79" fmla="*/ 970735 w 1968740"/>
              <a:gd name="connsiteY79" fmla="*/ 705432 h 1968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968740" h="1968740">
                <a:moveTo>
                  <a:pt x="1002549" y="1028260"/>
                </a:moveTo>
                <a:lnTo>
                  <a:pt x="998573" y="1233953"/>
                </a:lnTo>
                <a:lnTo>
                  <a:pt x="1034959" y="1230286"/>
                </a:lnTo>
                <a:cubicBezTo>
                  <a:pt x="1067640" y="1223598"/>
                  <a:pt x="1098007" y="1210560"/>
                  <a:pt x="1124715" y="1192516"/>
                </a:cubicBezTo>
                <a:lnTo>
                  <a:pt x="1150859" y="1170945"/>
                </a:lnTo>
                <a:close/>
                <a:moveTo>
                  <a:pt x="966191" y="1028260"/>
                </a:moveTo>
                <a:lnTo>
                  <a:pt x="817881" y="1170945"/>
                </a:lnTo>
                <a:lnTo>
                  <a:pt x="844025" y="1192516"/>
                </a:lnTo>
                <a:cubicBezTo>
                  <a:pt x="870733" y="1210560"/>
                  <a:pt x="901101" y="1223598"/>
                  <a:pt x="933782" y="1230286"/>
                </a:cubicBezTo>
                <a:lnTo>
                  <a:pt x="970167" y="1233953"/>
                </a:lnTo>
                <a:close/>
                <a:moveTo>
                  <a:pt x="734787" y="998573"/>
                </a:moveTo>
                <a:lnTo>
                  <a:pt x="738455" y="1034959"/>
                </a:lnTo>
                <a:cubicBezTo>
                  <a:pt x="745142" y="1067640"/>
                  <a:pt x="758181" y="1098007"/>
                  <a:pt x="776225" y="1124715"/>
                </a:cubicBezTo>
                <a:lnTo>
                  <a:pt x="797795" y="1150859"/>
                </a:lnTo>
                <a:lnTo>
                  <a:pt x="940480" y="1002549"/>
                </a:lnTo>
                <a:close/>
                <a:moveTo>
                  <a:pt x="1233953" y="998573"/>
                </a:moveTo>
                <a:lnTo>
                  <a:pt x="1028260" y="1002549"/>
                </a:lnTo>
                <a:lnTo>
                  <a:pt x="1170945" y="1150859"/>
                </a:lnTo>
                <a:lnTo>
                  <a:pt x="1192516" y="1124715"/>
                </a:lnTo>
                <a:cubicBezTo>
                  <a:pt x="1210560" y="1098007"/>
                  <a:pt x="1223598" y="1067640"/>
                  <a:pt x="1230286" y="1034959"/>
                </a:cubicBezTo>
                <a:close/>
                <a:moveTo>
                  <a:pt x="797795" y="817881"/>
                </a:moveTo>
                <a:lnTo>
                  <a:pt x="776225" y="844025"/>
                </a:lnTo>
                <a:cubicBezTo>
                  <a:pt x="758181" y="870733"/>
                  <a:pt x="745142" y="901101"/>
                  <a:pt x="738455" y="933782"/>
                </a:cubicBezTo>
                <a:lnTo>
                  <a:pt x="734787" y="970167"/>
                </a:lnTo>
                <a:lnTo>
                  <a:pt x="940480" y="966191"/>
                </a:lnTo>
                <a:close/>
                <a:moveTo>
                  <a:pt x="1170945" y="817881"/>
                </a:moveTo>
                <a:lnTo>
                  <a:pt x="1028260" y="966191"/>
                </a:lnTo>
                <a:lnTo>
                  <a:pt x="1233953" y="970167"/>
                </a:lnTo>
                <a:lnTo>
                  <a:pt x="1230286" y="933782"/>
                </a:lnTo>
                <a:cubicBezTo>
                  <a:pt x="1223598" y="901101"/>
                  <a:pt x="1210560" y="870733"/>
                  <a:pt x="1192516" y="844025"/>
                </a:cubicBezTo>
                <a:close/>
                <a:moveTo>
                  <a:pt x="998573" y="734787"/>
                </a:moveTo>
                <a:lnTo>
                  <a:pt x="1002549" y="940480"/>
                </a:lnTo>
                <a:lnTo>
                  <a:pt x="1150859" y="797795"/>
                </a:lnTo>
                <a:lnTo>
                  <a:pt x="1124715" y="776225"/>
                </a:lnTo>
                <a:cubicBezTo>
                  <a:pt x="1098007" y="758181"/>
                  <a:pt x="1067640" y="745142"/>
                  <a:pt x="1034959" y="738455"/>
                </a:cubicBezTo>
                <a:close/>
                <a:moveTo>
                  <a:pt x="970167" y="734787"/>
                </a:moveTo>
                <a:lnTo>
                  <a:pt x="933782" y="738455"/>
                </a:lnTo>
                <a:cubicBezTo>
                  <a:pt x="901101" y="745142"/>
                  <a:pt x="870733" y="758181"/>
                  <a:pt x="844025" y="776225"/>
                </a:cubicBezTo>
                <a:lnTo>
                  <a:pt x="817881" y="797795"/>
                </a:lnTo>
                <a:lnTo>
                  <a:pt x="966191" y="940480"/>
                </a:lnTo>
                <a:close/>
                <a:moveTo>
                  <a:pt x="984370" y="0"/>
                </a:moveTo>
                <a:lnTo>
                  <a:pt x="998006" y="705432"/>
                </a:lnTo>
                <a:lnTo>
                  <a:pt x="1040863" y="709752"/>
                </a:lnTo>
                <a:cubicBezTo>
                  <a:pt x="1077359" y="717220"/>
                  <a:pt x="1111271" y="731781"/>
                  <a:pt x="1141096" y="751930"/>
                </a:cubicBezTo>
                <a:lnTo>
                  <a:pt x="1172016" y="777441"/>
                </a:lnTo>
                <a:lnTo>
                  <a:pt x="1680425" y="288315"/>
                </a:lnTo>
                <a:lnTo>
                  <a:pt x="1191299" y="796725"/>
                </a:lnTo>
                <a:lnTo>
                  <a:pt x="1216810" y="827644"/>
                </a:lnTo>
                <a:cubicBezTo>
                  <a:pt x="1236960" y="857470"/>
                  <a:pt x="1251520" y="891382"/>
                  <a:pt x="1258988" y="927877"/>
                </a:cubicBezTo>
                <a:lnTo>
                  <a:pt x="1263309" y="970735"/>
                </a:lnTo>
                <a:lnTo>
                  <a:pt x="1968740" y="984370"/>
                </a:lnTo>
                <a:lnTo>
                  <a:pt x="1263309" y="998006"/>
                </a:lnTo>
                <a:lnTo>
                  <a:pt x="1258988" y="1040863"/>
                </a:lnTo>
                <a:cubicBezTo>
                  <a:pt x="1251520" y="1077359"/>
                  <a:pt x="1236960" y="1111271"/>
                  <a:pt x="1216810" y="1141096"/>
                </a:cubicBezTo>
                <a:lnTo>
                  <a:pt x="1191299" y="1172016"/>
                </a:lnTo>
                <a:lnTo>
                  <a:pt x="1680425" y="1680425"/>
                </a:lnTo>
                <a:lnTo>
                  <a:pt x="1172016" y="1191299"/>
                </a:lnTo>
                <a:lnTo>
                  <a:pt x="1141096" y="1216810"/>
                </a:lnTo>
                <a:cubicBezTo>
                  <a:pt x="1111271" y="1236960"/>
                  <a:pt x="1077359" y="1251520"/>
                  <a:pt x="1040863" y="1258988"/>
                </a:cubicBezTo>
                <a:lnTo>
                  <a:pt x="998006" y="1263309"/>
                </a:lnTo>
                <a:lnTo>
                  <a:pt x="984370" y="1968740"/>
                </a:lnTo>
                <a:lnTo>
                  <a:pt x="970735" y="1263309"/>
                </a:lnTo>
                <a:lnTo>
                  <a:pt x="927877" y="1258988"/>
                </a:lnTo>
                <a:cubicBezTo>
                  <a:pt x="891382" y="1251520"/>
                  <a:pt x="857470" y="1236960"/>
                  <a:pt x="827644" y="1216810"/>
                </a:cubicBezTo>
                <a:lnTo>
                  <a:pt x="796725" y="1191299"/>
                </a:lnTo>
                <a:lnTo>
                  <a:pt x="288315" y="1680425"/>
                </a:lnTo>
                <a:lnTo>
                  <a:pt x="777441" y="1172016"/>
                </a:lnTo>
                <a:lnTo>
                  <a:pt x="751930" y="1141096"/>
                </a:lnTo>
                <a:cubicBezTo>
                  <a:pt x="731781" y="1111271"/>
                  <a:pt x="717220" y="1077359"/>
                  <a:pt x="709752" y="1040863"/>
                </a:cubicBezTo>
                <a:lnTo>
                  <a:pt x="705432" y="998006"/>
                </a:lnTo>
                <a:lnTo>
                  <a:pt x="0" y="984370"/>
                </a:lnTo>
                <a:lnTo>
                  <a:pt x="705432" y="970735"/>
                </a:lnTo>
                <a:lnTo>
                  <a:pt x="709752" y="927877"/>
                </a:lnTo>
                <a:cubicBezTo>
                  <a:pt x="717220" y="891382"/>
                  <a:pt x="731781" y="857470"/>
                  <a:pt x="751930" y="827644"/>
                </a:cubicBezTo>
                <a:lnTo>
                  <a:pt x="777441" y="796725"/>
                </a:lnTo>
                <a:lnTo>
                  <a:pt x="288315" y="288315"/>
                </a:lnTo>
                <a:lnTo>
                  <a:pt x="796725" y="777441"/>
                </a:lnTo>
                <a:lnTo>
                  <a:pt x="827644" y="751930"/>
                </a:lnTo>
                <a:cubicBezTo>
                  <a:pt x="857470" y="731781"/>
                  <a:pt x="891382" y="717220"/>
                  <a:pt x="927877" y="709752"/>
                </a:cubicBezTo>
                <a:lnTo>
                  <a:pt x="970735" y="705432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E86236E-A117-4DEC-8378-FA8808C8A127}"/>
              </a:ext>
            </a:extLst>
          </p:cNvPr>
          <p:cNvSpPr/>
          <p:nvPr/>
        </p:nvSpPr>
        <p:spPr>
          <a:xfrm>
            <a:off x="7494149" y="3360033"/>
            <a:ext cx="2016044" cy="2016044"/>
          </a:xfrm>
          <a:custGeom>
            <a:avLst/>
            <a:gdLst>
              <a:gd name="connsiteX0" fmla="*/ 796725 w 1968740"/>
              <a:gd name="connsiteY0" fmla="*/ 1191299 h 1968740"/>
              <a:gd name="connsiteX1" fmla="*/ 552747 w 1968740"/>
              <a:gd name="connsiteY1" fmla="*/ 1426023 h 1968740"/>
              <a:gd name="connsiteX2" fmla="*/ 635659 w 1968740"/>
              <a:gd name="connsiteY2" fmla="*/ 1494432 h 1968740"/>
              <a:gd name="connsiteX3" fmla="*/ 855608 w 1968740"/>
              <a:gd name="connsiteY3" fmla="*/ 1586987 h 1968740"/>
              <a:gd name="connsiteX4" fmla="*/ 977228 w 1968740"/>
              <a:gd name="connsiteY4" fmla="*/ 1599248 h 1968740"/>
              <a:gd name="connsiteX5" fmla="*/ 970735 w 1968740"/>
              <a:gd name="connsiteY5" fmla="*/ 1263309 h 1968740"/>
              <a:gd name="connsiteX6" fmla="*/ 927877 w 1968740"/>
              <a:gd name="connsiteY6" fmla="*/ 1258988 h 1968740"/>
              <a:gd name="connsiteX7" fmla="*/ 827644 w 1968740"/>
              <a:gd name="connsiteY7" fmla="*/ 1216810 h 1968740"/>
              <a:gd name="connsiteX8" fmla="*/ 1172016 w 1968740"/>
              <a:gd name="connsiteY8" fmla="*/ 1191299 h 1968740"/>
              <a:gd name="connsiteX9" fmla="*/ 1141096 w 1968740"/>
              <a:gd name="connsiteY9" fmla="*/ 1216810 h 1968740"/>
              <a:gd name="connsiteX10" fmla="*/ 1040863 w 1968740"/>
              <a:gd name="connsiteY10" fmla="*/ 1258988 h 1968740"/>
              <a:gd name="connsiteX11" fmla="*/ 998006 w 1968740"/>
              <a:gd name="connsiteY11" fmla="*/ 1263309 h 1968740"/>
              <a:gd name="connsiteX12" fmla="*/ 991531 w 1968740"/>
              <a:gd name="connsiteY12" fmla="*/ 1598279 h 1968740"/>
              <a:gd name="connsiteX13" fmla="*/ 1103542 w 1968740"/>
              <a:gd name="connsiteY13" fmla="*/ 1586987 h 1968740"/>
              <a:gd name="connsiteX14" fmla="*/ 1323491 w 1968740"/>
              <a:gd name="connsiteY14" fmla="*/ 1494432 h 1968740"/>
              <a:gd name="connsiteX15" fmla="*/ 1411566 w 1968740"/>
              <a:gd name="connsiteY15" fmla="*/ 1421764 h 1968740"/>
              <a:gd name="connsiteX16" fmla="*/ 1002549 w 1968740"/>
              <a:gd name="connsiteY16" fmla="*/ 1028260 h 1968740"/>
              <a:gd name="connsiteX17" fmla="*/ 998573 w 1968740"/>
              <a:gd name="connsiteY17" fmla="*/ 1233953 h 1968740"/>
              <a:gd name="connsiteX18" fmla="*/ 1034959 w 1968740"/>
              <a:gd name="connsiteY18" fmla="*/ 1230286 h 1968740"/>
              <a:gd name="connsiteX19" fmla="*/ 1124715 w 1968740"/>
              <a:gd name="connsiteY19" fmla="*/ 1192516 h 1968740"/>
              <a:gd name="connsiteX20" fmla="*/ 1150859 w 1968740"/>
              <a:gd name="connsiteY20" fmla="*/ 1170945 h 1968740"/>
              <a:gd name="connsiteX21" fmla="*/ 966191 w 1968740"/>
              <a:gd name="connsiteY21" fmla="*/ 1028260 h 1968740"/>
              <a:gd name="connsiteX22" fmla="*/ 817881 w 1968740"/>
              <a:gd name="connsiteY22" fmla="*/ 1170945 h 1968740"/>
              <a:gd name="connsiteX23" fmla="*/ 844025 w 1968740"/>
              <a:gd name="connsiteY23" fmla="*/ 1192516 h 1968740"/>
              <a:gd name="connsiteX24" fmla="*/ 933782 w 1968740"/>
              <a:gd name="connsiteY24" fmla="*/ 1230286 h 1968740"/>
              <a:gd name="connsiteX25" fmla="*/ 970167 w 1968740"/>
              <a:gd name="connsiteY25" fmla="*/ 1233953 h 1968740"/>
              <a:gd name="connsiteX26" fmla="*/ 734787 w 1968740"/>
              <a:gd name="connsiteY26" fmla="*/ 998573 h 1968740"/>
              <a:gd name="connsiteX27" fmla="*/ 738455 w 1968740"/>
              <a:gd name="connsiteY27" fmla="*/ 1034959 h 1968740"/>
              <a:gd name="connsiteX28" fmla="*/ 776225 w 1968740"/>
              <a:gd name="connsiteY28" fmla="*/ 1124715 h 1968740"/>
              <a:gd name="connsiteX29" fmla="*/ 797795 w 1968740"/>
              <a:gd name="connsiteY29" fmla="*/ 1150859 h 1968740"/>
              <a:gd name="connsiteX30" fmla="*/ 940480 w 1968740"/>
              <a:gd name="connsiteY30" fmla="*/ 1002549 h 1968740"/>
              <a:gd name="connsiteX31" fmla="*/ 1233953 w 1968740"/>
              <a:gd name="connsiteY31" fmla="*/ 998573 h 1968740"/>
              <a:gd name="connsiteX32" fmla="*/ 1028260 w 1968740"/>
              <a:gd name="connsiteY32" fmla="*/ 1002549 h 1968740"/>
              <a:gd name="connsiteX33" fmla="*/ 1170945 w 1968740"/>
              <a:gd name="connsiteY33" fmla="*/ 1150859 h 1968740"/>
              <a:gd name="connsiteX34" fmla="*/ 1192516 w 1968740"/>
              <a:gd name="connsiteY34" fmla="*/ 1124715 h 1968740"/>
              <a:gd name="connsiteX35" fmla="*/ 1230286 w 1968740"/>
              <a:gd name="connsiteY35" fmla="*/ 1034959 h 1968740"/>
              <a:gd name="connsiteX36" fmla="*/ 1593959 w 1968740"/>
              <a:gd name="connsiteY36" fmla="*/ 991615 h 1968740"/>
              <a:gd name="connsiteX37" fmla="*/ 1263309 w 1968740"/>
              <a:gd name="connsiteY37" fmla="*/ 998006 h 1968740"/>
              <a:gd name="connsiteX38" fmla="*/ 1258988 w 1968740"/>
              <a:gd name="connsiteY38" fmla="*/ 1040863 h 1968740"/>
              <a:gd name="connsiteX39" fmla="*/ 1216810 w 1968740"/>
              <a:gd name="connsiteY39" fmla="*/ 1141096 h 1968740"/>
              <a:gd name="connsiteX40" fmla="*/ 1191299 w 1968740"/>
              <a:gd name="connsiteY40" fmla="*/ 1172016 h 1968740"/>
              <a:gd name="connsiteX41" fmla="*/ 1421312 w 1968740"/>
              <a:gd name="connsiteY41" fmla="*/ 1411097 h 1968740"/>
              <a:gd name="connsiteX42" fmla="*/ 1489637 w 1968740"/>
              <a:gd name="connsiteY42" fmla="*/ 1328286 h 1968740"/>
              <a:gd name="connsiteX43" fmla="*/ 1582192 w 1968740"/>
              <a:gd name="connsiteY43" fmla="*/ 1108337 h 1968740"/>
              <a:gd name="connsiteX44" fmla="*/ 365173 w 1968740"/>
              <a:gd name="connsiteY44" fmla="*/ 991429 h 1968740"/>
              <a:gd name="connsiteX45" fmla="*/ 376958 w 1968740"/>
              <a:gd name="connsiteY45" fmla="*/ 1108337 h 1968740"/>
              <a:gd name="connsiteX46" fmla="*/ 469513 w 1968740"/>
              <a:gd name="connsiteY46" fmla="*/ 1328286 h 1968740"/>
              <a:gd name="connsiteX47" fmla="*/ 542266 w 1968740"/>
              <a:gd name="connsiteY47" fmla="*/ 1416463 h 1968740"/>
              <a:gd name="connsiteX48" fmla="*/ 777441 w 1968740"/>
              <a:gd name="connsiteY48" fmla="*/ 1172016 h 1968740"/>
              <a:gd name="connsiteX49" fmla="*/ 751930 w 1968740"/>
              <a:gd name="connsiteY49" fmla="*/ 1141096 h 1968740"/>
              <a:gd name="connsiteX50" fmla="*/ 709752 w 1968740"/>
              <a:gd name="connsiteY50" fmla="*/ 1040863 h 1968740"/>
              <a:gd name="connsiteX51" fmla="*/ 705432 w 1968740"/>
              <a:gd name="connsiteY51" fmla="*/ 998006 h 1968740"/>
              <a:gd name="connsiteX52" fmla="*/ 1170945 w 1968740"/>
              <a:gd name="connsiteY52" fmla="*/ 817881 h 1968740"/>
              <a:gd name="connsiteX53" fmla="*/ 1028260 w 1968740"/>
              <a:gd name="connsiteY53" fmla="*/ 966191 h 1968740"/>
              <a:gd name="connsiteX54" fmla="*/ 1233953 w 1968740"/>
              <a:gd name="connsiteY54" fmla="*/ 970167 h 1968740"/>
              <a:gd name="connsiteX55" fmla="*/ 1230286 w 1968740"/>
              <a:gd name="connsiteY55" fmla="*/ 933782 h 1968740"/>
              <a:gd name="connsiteX56" fmla="*/ 1192516 w 1968740"/>
              <a:gd name="connsiteY56" fmla="*/ 844025 h 1968740"/>
              <a:gd name="connsiteX57" fmla="*/ 797795 w 1968740"/>
              <a:gd name="connsiteY57" fmla="*/ 817881 h 1968740"/>
              <a:gd name="connsiteX58" fmla="*/ 776225 w 1968740"/>
              <a:gd name="connsiteY58" fmla="*/ 844025 h 1968740"/>
              <a:gd name="connsiteX59" fmla="*/ 738455 w 1968740"/>
              <a:gd name="connsiteY59" fmla="*/ 933782 h 1968740"/>
              <a:gd name="connsiteX60" fmla="*/ 734787 w 1968740"/>
              <a:gd name="connsiteY60" fmla="*/ 970167 h 1968740"/>
              <a:gd name="connsiteX61" fmla="*/ 940480 w 1968740"/>
              <a:gd name="connsiteY61" fmla="*/ 966191 h 1968740"/>
              <a:gd name="connsiteX62" fmla="*/ 998573 w 1968740"/>
              <a:gd name="connsiteY62" fmla="*/ 734787 h 1968740"/>
              <a:gd name="connsiteX63" fmla="*/ 1002549 w 1968740"/>
              <a:gd name="connsiteY63" fmla="*/ 940480 h 1968740"/>
              <a:gd name="connsiteX64" fmla="*/ 1150859 w 1968740"/>
              <a:gd name="connsiteY64" fmla="*/ 797795 h 1968740"/>
              <a:gd name="connsiteX65" fmla="*/ 1124715 w 1968740"/>
              <a:gd name="connsiteY65" fmla="*/ 776225 h 1968740"/>
              <a:gd name="connsiteX66" fmla="*/ 1034959 w 1968740"/>
              <a:gd name="connsiteY66" fmla="*/ 738455 h 1968740"/>
              <a:gd name="connsiteX67" fmla="*/ 970167 w 1968740"/>
              <a:gd name="connsiteY67" fmla="*/ 734787 h 1968740"/>
              <a:gd name="connsiteX68" fmla="*/ 933782 w 1968740"/>
              <a:gd name="connsiteY68" fmla="*/ 738455 h 1968740"/>
              <a:gd name="connsiteX69" fmla="*/ 844025 w 1968740"/>
              <a:gd name="connsiteY69" fmla="*/ 776225 h 1968740"/>
              <a:gd name="connsiteX70" fmla="*/ 817881 w 1968740"/>
              <a:gd name="connsiteY70" fmla="*/ 797795 h 1968740"/>
              <a:gd name="connsiteX71" fmla="*/ 966191 w 1968740"/>
              <a:gd name="connsiteY71" fmla="*/ 940480 h 1968740"/>
              <a:gd name="connsiteX72" fmla="*/ 1421312 w 1968740"/>
              <a:gd name="connsiteY72" fmla="*/ 557643 h 1968740"/>
              <a:gd name="connsiteX73" fmla="*/ 1191299 w 1968740"/>
              <a:gd name="connsiteY73" fmla="*/ 796725 h 1968740"/>
              <a:gd name="connsiteX74" fmla="*/ 1216810 w 1968740"/>
              <a:gd name="connsiteY74" fmla="*/ 827644 h 1968740"/>
              <a:gd name="connsiteX75" fmla="*/ 1258988 w 1968740"/>
              <a:gd name="connsiteY75" fmla="*/ 927877 h 1968740"/>
              <a:gd name="connsiteX76" fmla="*/ 1263309 w 1968740"/>
              <a:gd name="connsiteY76" fmla="*/ 970735 h 1968740"/>
              <a:gd name="connsiteX77" fmla="*/ 1593959 w 1968740"/>
              <a:gd name="connsiteY77" fmla="*/ 977126 h 1968740"/>
              <a:gd name="connsiteX78" fmla="*/ 1582192 w 1968740"/>
              <a:gd name="connsiteY78" fmla="*/ 860403 h 1968740"/>
              <a:gd name="connsiteX79" fmla="*/ 1489637 w 1968740"/>
              <a:gd name="connsiteY79" fmla="*/ 640454 h 1968740"/>
              <a:gd name="connsiteX80" fmla="*/ 542266 w 1968740"/>
              <a:gd name="connsiteY80" fmla="*/ 552277 h 1968740"/>
              <a:gd name="connsiteX81" fmla="*/ 469513 w 1968740"/>
              <a:gd name="connsiteY81" fmla="*/ 640454 h 1968740"/>
              <a:gd name="connsiteX82" fmla="*/ 376958 w 1968740"/>
              <a:gd name="connsiteY82" fmla="*/ 860403 h 1968740"/>
              <a:gd name="connsiteX83" fmla="*/ 365173 w 1968740"/>
              <a:gd name="connsiteY83" fmla="*/ 977312 h 1968740"/>
              <a:gd name="connsiteX84" fmla="*/ 705432 w 1968740"/>
              <a:gd name="connsiteY84" fmla="*/ 970735 h 1968740"/>
              <a:gd name="connsiteX85" fmla="*/ 709752 w 1968740"/>
              <a:gd name="connsiteY85" fmla="*/ 927877 h 1968740"/>
              <a:gd name="connsiteX86" fmla="*/ 751930 w 1968740"/>
              <a:gd name="connsiteY86" fmla="*/ 827644 h 1968740"/>
              <a:gd name="connsiteX87" fmla="*/ 777441 w 1968740"/>
              <a:gd name="connsiteY87" fmla="*/ 796725 h 1968740"/>
              <a:gd name="connsiteX88" fmla="*/ 991531 w 1968740"/>
              <a:gd name="connsiteY88" fmla="*/ 370462 h 1968740"/>
              <a:gd name="connsiteX89" fmla="*/ 998006 w 1968740"/>
              <a:gd name="connsiteY89" fmla="*/ 705432 h 1968740"/>
              <a:gd name="connsiteX90" fmla="*/ 1040863 w 1968740"/>
              <a:gd name="connsiteY90" fmla="*/ 709752 h 1968740"/>
              <a:gd name="connsiteX91" fmla="*/ 1141096 w 1968740"/>
              <a:gd name="connsiteY91" fmla="*/ 751930 h 1968740"/>
              <a:gd name="connsiteX92" fmla="*/ 1172016 w 1968740"/>
              <a:gd name="connsiteY92" fmla="*/ 777441 h 1968740"/>
              <a:gd name="connsiteX93" fmla="*/ 1411566 w 1968740"/>
              <a:gd name="connsiteY93" fmla="*/ 546977 h 1968740"/>
              <a:gd name="connsiteX94" fmla="*/ 1323491 w 1968740"/>
              <a:gd name="connsiteY94" fmla="*/ 474308 h 1968740"/>
              <a:gd name="connsiteX95" fmla="*/ 1103542 w 1968740"/>
              <a:gd name="connsiteY95" fmla="*/ 381753 h 1968740"/>
              <a:gd name="connsiteX96" fmla="*/ 977228 w 1968740"/>
              <a:gd name="connsiteY96" fmla="*/ 369493 h 1968740"/>
              <a:gd name="connsiteX97" fmla="*/ 855608 w 1968740"/>
              <a:gd name="connsiteY97" fmla="*/ 381753 h 1968740"/>
              <a:gd name="connsiteX98" fmla="*/ 635659 w 1968740"/>
              <a:gd name="connsiteY98" fmla="*/ 474308 h 1968740"/>
              <a:gd name="connsiteX99" fmla="*/ 552747 w 1968740"/>
              <a:gd name="connsiteY99" fmla="*/ 542717 h 1968740"/>
              <a:gd name="connsiteX100" fmla="*/ 796725 w 1968740"/>
              <a:gd name="connsiteY100" fmla="*/ 777441 h 1968740"/>
              <a:gd name="connsiteX101" fmla="*/ 827644 w 1968740"/>
              <a:gd name="connsiteY101" fmla="*/ 751930 h 1968740"/>
              <a:gd name="connsiteX102" fmla="*/ 927877 w 1968740"/>
              <a:gd name="connsiteY102" fmla="*/ 709752 h 1968740"/>
              <a:gd name="connsiteX103" fmla="*/ 970735 w 1968740"/>
              <a:gd name="connsiteY103" fmla="*/ 705432 h 1968740"/>
              <a:gd name="connsiteX104" fmla="*/ 984370 w 1968740"/>
              <a:gd name="connsiteY104" fmla="*/ 0 h 1968740"/>
              <a:gd name="connsiteX105" fmla="*/ 990980 w 1968740"/>
              <a:gd name="connsiteY105" fmla="*/ 341934 h 1968740"/>
              <a:gd name="connsiteX106" fmla="*/ 1109280 w 1968740"/>
              <a:gd name="connsiteY106" fmla="*/ 353860 h 1968740"/>
              <a:gd name="connsiteX107" fmla="*/ 1339410 w 1968740"/>
              <a:gd name="connsiteY107" fmla="*/ 450699 h 1968740"/>
              <a:gd name="connsiteX108" fmla="*/ 1432127 w 1968740"/>
              <a:gd name="connsiteY108" fmla="*/ 527196 h 1968740"/>
              <a:gd name="connsiteX109" fmla="*/ 1680425 w 1968740"/>
              <a:gd name="connsiteY109" fmla="*/ 288315 h 1968740"/>
              <a:gd name="connsiteX110" fmla="*/ 1441093 w 1968740"/>
              <a:gd name="connsiteY110" fmla="*/ 537083 h 1968740"/>
              <a:gd name="connsiteX111" fmla="*/ 1513247 w 1968740"/>
              <a:gd name="connsiteY111" fmla="*/ 624535 h 1968740"/>
              <a:gd name="connsiteX112" fmla="*/ 1610086 w 1968740"/>
              <a:gd name="connsiteY112" fmla="*/ 854665 h 1968740"/>
              <a:gd name="connsiteX113" fmla="*/ 1622487 w 1968740"/>
              <a:gd name="connsiteY113" fmla="*/ 977677 h 1968740"/>
              <a:gd name="connsiteX114" fmla="*/ 1968740 w 1968740"/>
              <a:gd name="connsiteY114" fmla="*/ 984370 h 1968740"/>
              <a:gd name="connsiteX115" fmla="*/ 1622487 w 1968740"/>
              <a:gd name="connsiteY115" fmla="*/ 991063 h 1968740"/>
              <a:gd name="connsiteX116" fmla="*/ 1610086 w 1968740"/>
              <a:gd name="connsiteY116" fmla="*/ 1114075 h 1968740"/>
              <a:gd name="connsiteX117" fmla="*/ 1513247 w 1968740"/>
              <a:gd name="connsiteY117" fmla="*/ 1344205 h 1968740"/>
              <a:gd name="connsiteX118" fmla="*/ 1441093 w 1968740"/>
              <a:gd name="connsiteY118" fmla="*/ 1431657 h 1968740"/>
              <a:gd name="connsiteX119" fmla="*/ 1680425 w 1968740"/>
              <a:gd name="connsiteY119" fmla="*/ 1680425 h 1968740"/>
              <a:gd name="connsiteX120" fmla="*/ 1432127 w 1968740"/>
              <a:gd name="connsiteY120" fmla="*/ 1441544 h 1968740"/>
              <a:gd name="connsiteX121" fmla="*/ 1339410 w 1968740"/>
              <a:gd name="connsiteY121" fmla="*/ 1518042 h 1968740"/>
              <a:gd name="connsiteX122" fmla="*/ 1109280 w 1968740"/>
              <a:gd name="connsiteY122" fmla="*/ 1614881 h 1968740"/>
              <a:gd name="connsiteX123" fmla="*/ 990980 w 1968740"/>
              <a:gd name="connsiteY123" fmla="*/ 1626807 h 1968740"/>
              <a:gd name="connsiteX124" fmla="*/ 984370 w 1968740"/>
              <a:gd name="connsiteY124" fmla="*/ 1968740 h 1968740"/>
              <a:gd name="connsiteX125" fmla="*/ 977780 w 1968740"/>
              <a:gd name="connsiteY125" fmla="*/ 1627775 h 1968740"/>
              <a:gd name="connsiteX126" fmla="*/ 849870 w 1968740"/>
              <a:gd name="connsiteY126" fmla="*/ 1614881 h 1968740"/>
              <a:gd name="connsiteX127" fmla="*/ 619740 w 1968740"/>
              <a:gd name="connsiteY127" fmla="*/ 1518042 h 1968740"/>
              <a:gd name="connsiteX128" fmla="*/ 532187 w 1968740"/>
              <a:gd name="connsiteY128" fmla="*/ 1445804 h 1968740"/>
              <a:gd name="connsiteX129" fmla="*/ 288315 w 1968740"/>
              <a:gd name="connsiteY129" fmla="*/ 1680425 h 1968740"/>
              <a:gd name="connsiteX130" fmla="*/ 522485 w 1968740"/>
              <a:gd name="connsiteY130" fmla="*/ 1437023 h 1968740"/>
              <a:gd name="connsiteX131" fmla="*/ 445904 w 1968740"/>
              <a:gd name="connsiteY131" fmla="*/ 1344205 h 1968740"/>
              <a:gd name="connsiteX132" fmla="*/ 349065 w 1968740"/>
              <a:gd name="connsiteY132" fmla="*/ 1114075 h 1968740"/>
              <a:gd name="connsiteX133" fmla="*/ 336645 w 1968740"/>
              <a:gd name="connsiteY133" fmla="*/ 990877 h 1968740"/>
              <a:gd name="connsiteX134" fmla="*/ 0 w 1968740"/>
              <a:gd name="connsiteY134" fmla="*/ 984370 h 1968740"/>
              <a:gd name="connsiteX135" fmla="*/ 336645 w 1968740"/>
              <a:gd name="connsiteY135" fmla="*/ 977863 h 1968740"/>
              <a:gd name="connsiteX136" fmla="*/ 349065 w 1968740"/>
              <a:gd name="connsiteY136" fmla="*/ 854665 h 1968740"/>
              <a:gd name="connsiteX137" fmla="*/ 445904 w 1968740"/>
              <a:gd name="connsiteY137" fmla="*/ 624535 h 1968740"/>
              <a:gd name="connsiteX138" fmla="*/ 522485 w 1968740"/>
              <a:gd name="connsiteY138" fmla="*/ 531717 h 1968740"/>
              <a:gd name="connsiteX139" fmla="*/ 288315 w 1968740"/>
              <a:gd name="connsiteY139" fmla="*/ 288315 h 1968740"/>
              <a:gd name="connsiteX140" fmla="*/ 532187 w 1968740"/>
              <a:gd name="connsiteY140" fmla="*/ 522937 h 1968740"/>
              <a:gd name="connsiteX141" fmla="*/ 619740 w 1968740"/>
              <a:gd name="connsiteY141" fmla="*/ 450699 h 1968740"/>
              <a:gd name="connsiteX142" fmla="*/ 849870 w 1968740"/>
              <a:gd name="connsiteY142" fmla="*/ 353860 h 1968740"/>
              <a:gd name="connsiteX143" fmla="*/ 977780 w 1968740"/>
              <a:gd name="connsiteY143" fmla="*/ 340965 h 1968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1968740" h="1968740">
                <a:moveTo>
                  <a:pt x="796725" y="1191299"/>
                </a:moveTo>
                <a:lnTo>
                  <a:pt x="552747" y="1426023"/>
                </a:lnTo>
                <a:lnTo>
                  <a:pt x="635659" y="1494432"/>
                </a:lnTo>
                <a:cubicBezTo>
                  <a:pt x="701108" y="1538649"/>
                  <a:pt x="775524" y="1570600"/>
                  <a:pt x="855608" y="1586987"/>
                </a:cubicBezTo>
                <a:lnTo>
                  <a:pt x="977228" y="1599248"/>
                </a:lnTo>
                <a:lnTo>
                  <a:pt x="970735" y="1263309"/>
                </a:lnTo>
                <a:lnTo>
                  <a:pt x="927877" y="1258988"/>
                </a:lnTo>
                <a:cubicBezTo>
                  <a:pt x="891382" y="1251520"/>
                  <a:pt x="857470" y="1236960"/>
                  <a:pt x="827644" y="1216810"/>
                </a:cubicBezTo>
                <a:close/>
                <a:moveTo>
                  <a:pt x="1172016" y="1191299"/>
                </a:moveTo>
                <a:lnTo>
                  <a:pt x="1141096" y="1216810"/>
                </a:lnTo>
                <a:cubicBezTo>
                  <a:pt x="1111271" y="1236960"/>
                  <a:pt x="1077359" y="1251520"/>
                  <a:pt x="1040863" y="1258988"/>
                </a:cubicBezTo>
                <a:lnTo>
                  <a:pt x="998006" y="1263309"/>
                </a:lnTo>
                <a:lnTo>
                  <a:pt x="991531" y="1598279"/>
                </a:lnTo>
                <a:lnTo>
                  <a:pt x="1103542" y="1586987"/>
                </a:lnTo>
                <a:cubicBezTo>
                  <a:pt x="1183627" y="1570600"/>
                  <a:pt x="1258043" y="1538649"/>
                  <a:pt x="1323491" y="1494432"/>
                </a:cubicBezTo>
                <a:lnTo>
                  <a:pt x="1411566" y="1421764"/>
                </a:lnTo>
                <a:close/>
                <a:moveTo>
                  <a:pt x="1002549" y="1028260"/>
                </a:moveTo>
                <a:lnTo>
                  <a:pt x="998573" y="1233953"/>
                </a:lnTo>
                <a:lnTo>
                  <a:pt x="1034959" y="1230286"/>
                </a:lnTo>
                <a:cubicBezTo>
                  <a:pt x="1067640" y="1223598"/>
                  <a:pt x="1098007" y="1210560"/>
                  <a:pt x="1124715" y="1192516"/>
                </a:cubicBezTo>
                <a:lnTo>
                  <a:pt x="1150859" y="1170945"/>
                </a:lnTo>
                <a:close/>
                <a:moveTo>
                  <a:pt x="966191" y="1028260"/>
                </a:moveTo>
                <a:lnTo>
                  <a:pt x="817881" y="1170945"/>
                </a:lnTo>
                <a:lnTo>
                  <a:pt x="844025" y="1192516"/>
                </a:lnTo>
                <a:cubicBezTo>
                  <a:pt x="870733" y="1210560"/>
                  <a:pt x="901101" y="1223598"/>
                  <a:pt x="933782" y="1230286"/>
                </a:cubicBezTo>
                <a:lnTo>
                  <a:pt x="970167" y="1233953"/>
                </a:lnTo>
                <a:close/>
                <a:moveTo>
                  <a:pt x="734787" y="998573"/>
                </a:moveTo>
                <a:lnTo>
                  <a:pt x="738455" y="1034959"/>
                </a:lnTo>
                <a:cubicBezTo>
                  <a:pt x="745142" y="1067640"/>
                  <a:pt x="758181" y="1098007"/>
                  <a:pt x="776225" y="1124715"/>
                </a:cubicBezTo>
                <a:lnTo>
                  <a:pt x="797795" y="1150859"/>
                </a:lnTo>
                <a:lnTo>
                  <a:pt x="940480" y="1002549"/>
                </a:lnTo>
                <a:close/>
                <a:moveTo>
                  <a:pt x="1233953" y="998573"/>
                </a:moveTo>
                <a:lnTo>
                  <a:pt x="1028260" y="1002549"/>
                </a:lnTo>
                <a:lnTo>
                  <a:pt x="1170945" y="1150859"/>
                </a:lnTo>
                <a:lnTo>
                  <a:pt x="1192516" y="1124715"/>
                </a:lnTo>
                <a:cubicBezTo>
                  <a:pt x="1210560" y="1098007"/>
                  <a:pt x="1223598" y="1067640"/>
                  <a:pt x="1230286" y="1034959"/>
                </a:cubicBezTo>
                <a:close/>
                <a:moveTo>
                  <a:pt x="1593959" y="991615"/>
                </a:moveTo>
                <a:lnTo>
                  <a:pt x="1263309" y="998006"/>
                </a:lnTo>
                <a:lnTo>
                  <a:pt x="1258988" y="1040863"/>
                </a:lnTo>
                <a:cubicBezTo>
                  <a:pt x="1251520" y="1077359"/>
                  <a:pt x="1236960" y="1111271"/>
                  <a:pt x="1216810" y="1141096"/>
                </a:cubicBezTo>
                <a:lnTo>
                  <a:pt x="1191299" y="1172016"/>
                </a:lnTo>
                <a:lnTo>
                  <a:pt x="1421312" y="1411097"/>
                </a:lnTo>
                <a:lnTo>
                  <a:pt x="1489637" y="1328286"/>
                </a:lnTo>
                <a:cubicBezTo>
                  <a:pt x="1533854" y="1262838"/>
                  <a:pt x="1565805" y="1188422"/>
                  <a:pt x="1582192" y="1108337"/>
                </a:cubicBezTo>
                <a:close/>
                <a:moveTo>
                  <a:pt x="365173" y="991429"/>
                </a:moveTo>
                <a:lnTo>
                  <a:pt x="376958" y="1108337"/>
                </a:lnTo>
                <a:cubicBezTo>
                  <a:pt x="393346" y="1188422"/>
                  <a:pt x="425297" y="1262838"/>
                  <a:pt x="469513" y="1328286"/>
                </a:cubicBezTo>
                <a:lnTo>
                  <a:pt x="542266" y="1416463"/>
                </a:lnTo>
                <a:lnTo>
                  <a:pt x="777441" y="1172016"/>
                </a:lnTo>
                <a:lnTo>
                  <a:pt x="751930" y="1141096"/>
                </a:lnTo>
                <a:cubicBezTo>
                  <a:pt x="731781" y="1111271"/>
                  <a:pt x="717220" y="1077359"/>
                  <a:pt x="709752" y="1040863"/>
                </a:cubicBezTo>
                <a:lnTo>
                  <a:pt x="705432" y="998006"/>
                </a:lnTo>
                <a:close/>
                <a:moveTo>
                  <a:pt x="1170945" y="817881"/>
                </a:moveTo>
                <a:lnTo>
                  <a:pt x="1028260" y="966191"/>
                </a:lnTo>
                <a:lnTo>
                  <a:pt x="1233953" y="970167"/>
                </a:lnTo>
                <a:lnTo>
                  <a:pt x="1230286" y="933782"/>
                </a:lnTo>
                <a:cubicBezTo>
                  <a:pt x="1223598" y="901101"/>
                  <a:pt x="1210560" y="870733"/>
                  <a:pt x="1192516" y="844025"/>
                </a:cubicBezTo>
                <a:close/>
                <a:moveTo>
                  <a:pt x="797795" y="817881"/>
                </a:moveTo>
                <a:lnTo>
                  <a:pt x="776225" y="844025"/>
                </a:lnTo>
                <a:cubicBezTo>
                  <a:pt x="758181" y="870733"/>
                  <a:pt x="745142" y="901101"/>
                  <a:pt x="738455" y="933782"/>
                </a:cubicBezTo>
                <a:lnTo>
                  <a:pt x="734787" y="970167"/>
                </a:lnTo>
                <a:lnTo>
                  <a:pt x="940480" y="966191"/>
                </a:lnTo>
                <a:close/>
                <a:moveTo>
                  <a:pt x="998573" y="734787"/>
                </a:moveTo>
                <a:lnTo>
                  <a:pt x="1002549" y="940480"/>
                </a:lnTo>
                <a:lnTo>
                  <a:pt x="1150859" y="797795"/>
                </a:lnTo>
                <a:lnTo>
                  <a:pt x="1124715" y="776225"/>
                </a:lnTo>
                <a:cubicBezTo>
                  <a:pt x="1098007" y="758181"/>
                  <a:pt x="1067640" y="745142"/>
                  <a:pt x="1034959" y="738455"/>
                </a:cubicBezTo>
                <a:close/>
                <a:moveTo>
                  <a:pt x="970167" y="734787"/>
                </a:moveTo>
                <a:lnTo>
                  <a:pt x="933782" y="738455"/>
                </a:lnTo>
                <a:cubicBezTo>
                  <a:pt x="901101" y="745142"/>
                  <a:pt x="870733" y="758181"/>
                  <a:pt x="844025" y="776225"/>
                </a:cubicBezTo>
                <a:lnTo>
                  <a:pt x="817881" y="797795"/>
                </a:lnTo>
                <a:lnTo>
                  <a:pt x="966191" y="940480"/>
                </a:lnTo>
                <a:close/>
                <a:moveTo>
                  <a:pt x="1421312" y="557643"/>
                </a:moveTo>
                <a:lnTo>
                  <a:pt x="1191299" y="796725"/>
                </a:lnTo>
                <a:lnTo>
                  <a:pt x="1216810" y="827644"/>
                </a:lnTo>
                <a:cubicBezTo>
                  <a:pt x="1236960" y="857470"/>
                  <a:pt x="1251520" y="891382"/>
                  <a:pt x="1258988" y="927877"/>
                </a:cubicBezTo>
                <a:lnTo>
                  <a:pt x="1263309" y="970735"/>
                </a:lnTo>
                <a:lnTo>
                  <a:pt x="1593959" y="977126"/>
                </a:lnTo>
                <a:lnTo>
                  <a:pt x="1582192" y="860403"/>
                </a:lnTo>
                <a:cubicBezTo>
                  <a:pt x="1565805" y="780318"/>
                  <a:pt x="1533854" y="705903"/>
                  <a:pt x="1489637" y="640454"/>
                </a:cubicBezTo>
                <a:close/>
                <a:moveTo>
                  <a:pt x="542266" y="552277"/>
                </a:moveTo>
                <a:lnTo>
                  <a:pt x="469513" y="640454"/>
                </a:lnTo>
                <a:cubicBezTo>
                  <a:pt x="425297" y="705903"/>
                  <a:pt x="393346" y="780318"/>
                  <a:pt x="376958" y="860403"/>
                </a:cubicBezTo>
                <a:lnTo>
                  <a:pt x="365173" y="977312"/>
                </a:lnTo>
                <a:lnTo>
                  <a:pt x="705432" y="970735"/>
                </a:lnTo>
                <a:lnTo>
                  <a:pt x="709752" y="927877"/>
                </a:lnTo>
                <a:cubicBezTo>
                  <a:pt x="717220" y="891382"/>
                  <a:pt x="731781" y="857470"/>
                  <a:pt x="751930" y="827644"/>
                </a:cubicBezTo>
                <a:lnTo>
                  <a:pt x="777441" y="796725"/>
                </a:lnTo>
                <a:close/>
                <a:moveTo>
                  <a:pt x="991531" y="370462"/>
                </a:moveTo>
                <a:lnTo>
                  <a:pt x="998006" y="705432"/>
                </a:lnTo>
                <a:lnTo>
                  <a:pt x="1040863" y="709752"/>
                </a:lnTo>
                <a:cubicBezTo>
                  <a:pt x="1077359" y="717220"/>
                  <a:pt x="1111271" y="731781"/>
                  <a:pt x="1141096" y="751930"/>
                </a:cubicBezTo>
                <a:lnTo>
                  <a:pt x="1172016" y="777441"/>
                </a:lnTo>
                <a:lnTo>
                  <a:pt x="1411566" y="546977"/>
                </a:lnTo>
                <a:lnTo>
                  <a:pt x="1323491" y="474308"/>
                </a:lnTo>
                <a:cubicBezTo>
                  <a:pt x="1258043" y="430092"/>
                  <a:pt x="1183627" y="398141"/>
                  <a:pt x="1103542" y="381753"/>
                </a:cubicBezTo>
                <a:close/>
                <a:moveTo>
                  <a:pt x="977228" y="369493"/>
                </a:moveTo>
                <a:lnTo>
                  <a:pt x="855608" y="381753"/>
                </a:lnTo>
                <a:cubicBezTo>
                  <a:pt x="775524" y="398141"/>
                  <a:pt x="701108" y="430092"/>
                  <a:pt x="635659" y="474308"/>
                </a:cubicBezTo>
                <a:lnTo>
                  <a:pt x="552747" y="542717"/>
                </a:lnTo>
                <a:lnTo>
                  <a:pt x="796725" y="777441"/>
                </a:lnTo>
                <a:lnTo>
                  <a:pt x="827644" y="751930"/>
                </a:lnTo>
                <a:cubicBezTo>
                  <a:pt x="857470" y="731781"/>
                  <a:pt x="891382" y="717220"/>
                  <a:pt x="927877" y="709752"/>
                </a:cubicBezTo>
                <a:lnTo>
                  <a:pt x="970735" y="705432"/>
                </a:lnTo>
                <a:close/>
                <a:moveTo>
                  <a:pt x="984370" y="0"/>
                </a:moveTo>
                <a:lnTo>
                  <a:pt x="990980" y="341934"/>
                </a:lnTo>
                <a:lnTo>
                  <a:pt x="1109280" y="353860"/>
                </a:lnTo>
                <a:cubicBezTo>
                  <a:pt x="1193072" y="371006"/>
                  <a:pt x="1270932" y="404436"/>
                  <a:pt x="1339410" y="450699"/>
                </a:cubicBezTo>
                <a:lnTo>
                  <a:pt x="1432127" y="527196"/>
                </a:lnTo>
                <a:lnTo>
                  <a:pt x="1680425" y="288315"/>
                </a:lnTo>
                <a:lnTo>
                  <a:pt x="1441093" y="537083"/>
                </a:lnTo>
                <a:lnTo>
                  <a:pt x="1513247" y="624535"/>
                </a:lnTo>
                <a:cubicBezTo>
                  <a:pt x="1559510" y="693013"/>
                  <a:pt x="1592940" y="770873"/>
                  <a:pt x="1610086" y="854665"/>
                </a:cubicBezTo>
                <a:lnTo>
                  <a:pt x="1622487" y="977677"/>
                </a:lnTo>
                <a:lnTo>
                  <a:pt x="1968740" y="984370"/>
                </a:lnTo>
                <a:lnTo>
                  <a:pt x="1622487" y="991063"/>
                </a:lnTo>
                <a:lnTo>
                  <a:pt x="1610086" y="1114075"/>
                </a:lnTo>
                <a:cubicBezTo>
                  <a:pt x="1592940" y="1197867"/>
                  <a:pt x="1559510" y="1275727"/>
                  <a:pt x="1513247" y="1344205"/>
                </a:cubicBezTo>
                <a:lnTo>
                  <a:pt x="1441093" y="1431657"/>
                </a:lnTo>
                <a:lnTo>
                  <a:pt x="1680425" y="1680425"/>
                </a:lnTo>
                <a:lnTo>
                  <a:pt x="1432127" y="1441544"/>
                </a:lnTo>
                <a:lnTo>
                  <a:pt x="1339410" y="1518042"/>
                </a:lnTo>
                <a:cubicBezTo>
                  <a:pt x="1270932" y="1564305"/>
                  <a:pt x="1193072" y="1597735"/>
                  <a:pt x="1109280" y="1614881"/>
                </a:cubicBezTo>
                <a:lnTo>
                  <a:pt x="990980" y="1626807"/>
                </a:lnTo>
                <a:lnTo>
                  <a:pt x="984370" y="1968740"/>
                </a:lnTo>
                <a:lnTo>
                  <a:pt x="977780" y="1627775"/>
                </a:lnTo>
                <a:lnTo>
                  <a:pt x="849870" y="1614881"/>
                </a:lnTo>
                <a:cubicBezTo>
                  <a:pt x="766078" y="1597735"/>
                  <a:pt x="688218" y="1564305"/>
                  <a:pt x="619740" y="1518042"/>
                </a:cubicBezTo>
                <a:lnTo>
                  <a:pt x="532187" y="1445804"/>
                </a:lnTo>
                <a:lnTo>
                  <a:pt x="288315" y="1680425"/>
                </a:lnTo>
                <a:lnTo>
                  <a:pt x="522485" y="1437023"/>
                </a:lnTo>
                <a:lnTo>
                  <a:pt x="445904" y="1344205"/>
                </a:lnTo>
                <a:cubicBezTo>
                  <a:pt x="399641" y="1275727"/>
                  <a:pt x="366211" y="1197867"/>
                  <a:pt x="349065" y="1114075"/>
                </a:cubicBezTo>
                <a:lnTo>
                  <a:pt x="336645" y="990877"/>
                </a:lnTo>
                <a:lnTo>
                  <a:pt x="0" y="984370"/>
                </a:lnTo>
                <a:lnTo>
                  <a:pt x="336645" y="977863"/>
                </a:lnTo>
                <a:lnTo>
                  <a:pt x="349065" y="854665"/>
                </a:lnTo>
                <a:cubicBezTo>
                  <a:pt x="366211" y="770873"/>
                  <a:pt x="399641" y="693013"/>
                  <a:pt x="445904" y="624535"/>
                </a:cubicBezTo>
                <a:lnTo>
                  <a:pt x="522485" y="531717"/>
                </a:lnTo>
                <a:lnTo>
                  <a:pt x="288315" y="288315"/>
                </a:lnTo>
                <a:lnTo>
                  <a:pt x="532187" y="522937"/>
                </a:lnTo>
                <a:lnTo>
                  <a:pt x="619740" y="450699"/>
                </a:lnTo>
                <a:cubicBezTo>
                  <a:pt x="688218" y="404436"/>
                  <a:pt x="766078" y="371006"/>
                  <a:pt x="849870" y="353860"/>
                </a:cubicBezTo>
                <a:lnTo>
                  <a:pt x="977780" y="34096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719CDF7C-A3F2-44D6-816A-7E017BEAAAEF}"/>
              </a:ext>
            </a:extLst>
          </p:cNvPr>
          <p:cNvSpPr/>
          <p:nvPr/>
        </p:nvSpPr>
        <p:spPr>
          <a:xfrm>
            <a:off x="756711" y="1959965"/>
            <a:ext cx="2325976" cy="2325976"/>
          </a:xfrm>
          <a:custGeom>
            <a:avLst/>
            <a:gdLst>
              <a:gd name="connsiteX0" fmla="*/ 726695 w 1683854"/>
              <a:gd name="connsiteY0" fmla="*/ 1061831 h 1683854"/>
              <a:gd name="connsiteX1" fmla="*/ 573934 w 1683854"/>
              <a:gd name="connsiteY1" fmla="*/ 1316269 h 1683854"/>
              <a:gd name="connsiteX2" fmla="*/ 628934 w 1683854"/>
              <a:gd name="connsiteY2" fmla="*/ 1346122 h 1683854"/>
              <a:gd name="connsiteX3" fmla="*/ 731648 w 1683854"/>
              <a:gd name="connsiteY3" fmla="*/ 1378006 h 1683854"/>
              <a:gd name="connsiteX4" fmla="*/ 836877 w 1683854"/>
              <a:gd name="connsiteY4" fmla="*/ 1388614 h 1683854"/>
              <a:gd name="connsiteX5" fmla="*/ 831775 w 1683854"/>
              <a:gd name="connsiteY5" fmla="*/ 1090266 h 1683854"/>
              <a:gd name="connsiteX6" fmla="*/ 791672 w 1683854"/>
              <a:gd name="connsiteY6" fmla="*/ 1086223 h 1683854"/>
              <a:gd name="connsiteX7" fmla="*/ 744864 w 1683854"/>
              <a:gd name="connsiteY7" fmla="*/ 1071693 h 1683854"/>
              <a:gd name="connsiteX8" fmla="*/ 957160 w 1683854"/>
              <a:gd name="connsiteY8" fmla="*/ 1061831 h 1683854"/>
              <a:gd name="connsiteX9" fmla="*/ 938990 w 1683854"/>
              <a:gd name="connsiteY9" fmla="*/ 1071693 h 1683854"/>
              <a:gd name="connsiteX10" fmla="*/ 892182 w 1683854"/>
              <a:gd name="connsiteY10" fmla="*/ 1086223 h 1683854"/>
              <a:gd name="connsiteX11" fmla="*/ 852080 w 1683854"/>
              <a:gd name="connsiteY11" fmla="*/ 1090266 h 1683854"/>
              <a:gd name="connsiteX12" fmla="*/ 846977 w 1683854"/>
              <a:gd name="connsiteY12" fmla="*/ 1388614 h 1683854"/>
              <a:gd name="connsiteX13" fmla="*/ 952206 w 1683854"/>
              <a:gd name="connsiteY13" fmla="*/ 1378006 h 1683854"/>
              <a:gd name="connsiteX14" fmla="*/ 1054920 w 1683854"/>
              <a:gd name="connsiteY14" fmla="*/ 1346122 h 1683854"/>
              <a:gd name="connsiteX15" fmla="*/ 1109920 w 1683854"/>
              <a:gd name="connsiteY15" fmla="*/ 1316269 h 1683854"/>
              <a:gd name="connsiteX16" fmla="*/ 631713 w 1683854"/>
              <a:gd name="connsiteY16" fmla="*/ 975013 h 1683854"/>
              <a:gd name="connsiteX17" fmla="*/ 372434 w 1683854"/>
              <a:gd name="connsiteY17" fmla="*/ 1118853 h 1683854"/>
              <a:gd name="connsiteX18" fmla="*/ 388184 w 1683854"/>
              <a:gd name="connsiteY18" fmla="*/ 1147870 h 1683854"/>
              <a:gd name="connsiteX19" fmla="*/ 535985 w 1683854"/>
              <a:gd name="connsiteY19" fmla="*/ 1295671 h 1683854"/>
              <a:gd name="connsiteX20" fmla="*/ 565002 w 1683854"/>
              <a:gd name="connsiteY20" fmla="*/ 1311421 h 1683854"/>
              <a:gd name="connsiteX21" fmla="*/ 708842 w 1683854"/>
              <a:gd name="connsiteY21" fmla="*/ 1052141 h 1683854"/>
              <a:gd name="connsiteX22" fmla="*/ 702506 w 1683854"/>
              <a:gd name="connsiteY22" fmla="*/ 1048702 h 1683854"/>
              <a:gd name="connsiteX23" fmla="*/ 635152 w 1683854"/>
              <a:gd name="connsiteY23" fmla="*/ 981348 h 1683854"/>
              <a:gd name="connsiteX24" fmla="*/ 1052141 w 1683854"/>
              <a:gd name="connsiteY24" fmla="*/ 975013 h 1683854"/>
              <a:gd name="connsiteX25" fmla="*/ 1048702 w 1683854"/>
              <a:gd name="connsiteY25" fmla="*/ 981348 h 1683854"/>
              <a:gd name="connsiteX26" fmla="*/ 981348 w 1683854"/>
              <a:gd name="connsiteY26" fmla="*/ 1048702 h 1683854"/>
              <a:gd name="connsiteX27" fmla="*/ 975012 w 1683854"/>
              <a:gd name="connsiteY27" fmla="*/ 1052141 h 1683854"/>
              <a:gd name="connsiteX28" fmla="*/ 1118853 w 1683854"/>
              <a:gd name="connsiteY28" fmla="*/ 1311420 h 1683854"/>
              <a:gd name="connsiteX29" fmla="*/ 1147869 w 1683854"/>
              <a:gd name="connsiteY29" fmla="*/ 1295671 h 1683854"/>
              <a:gd name="connsiteX30" fmla="*/ 1295671 w 1683854"/>
              <a:gd name="connsiteY30" fmla="*/ 1147870 h 1683854"/>
              <a:gd name="connsiteX31" fmla="*/ 1311420 w 1683854"/>
              <a:gd name="connsiteY31" fmla="*/ 1118853 h 1683854"/>
              <a:gd name="connsiteX32" fmla="*/ 855463 w 1683854"/>
              <a:gd name="connsiteY32" fmla="*/ 892445 h 1683854"/>
              <a:gd name="connsiteX33" fmla="*/ 852526 w 1683854"/>
              <a:gd name="connsiteY33" fmla="*/ 1064158 h 1683854"/>
              <a:gd name="connsiteX34" fmla="*/ 886930 w 1683854"/>
              <a:gd name="connsiteY34" fmla="*/ 1060689 h 1683854"/>
              <a:gd name="connsiteX35" fmla="*/ 928845 w 1683854"/>
              <a:gd name="connsiteY35" fmla="*/ 1047678 h 1683854"/>
              <a:gd name="connsiteX36" fmla="*/ 943792 w 1683854"/>
              <a:gd name="connsiteY36" fmla="*/ 1039565 h 1683854"/>
              <a:gd name="connsiteX37" fmla="*/ 828391 w 1683854"/>
              <a:gd name="connsiteY37" fmla="*/ 892445 h 1683854"/>
              <a:gd name="connsiteX38" fmla="*/ 740062 w 1683854"/>
              <a:gd name="connsiteY38" fmla="*/ 1039566 h 1683854"/>
              <a:gd name="connsiteX39" fmla="*/ 755009 w 1683854"/>
              <a:gd name="connsiteY39" fmla="*/ 1047678 h 1683854"/>
              <a:gd name="connsiteX40" fmla="*/ 796924 w 1683854"/>
              <a:gd name="connsiteY40" fmla="*/ 1060689 h 1683854"/>
              <a:gd name="connsiteX41" fmla="*/ 831328 w 1683854"/>
              <a:gd name="connsiteY41" fmla="*/ 1064158 h 1683854"/>
              <a:gd name="connsiteX42" fmla="*/ 878909 w 1683854"/>
              <a:gd name="connsiteY42" fmla="*/ 878909 h 1683854"/>
              <a:gd name="connsiteX43" fmla="*/ 962425 w 1683854"/>
              <a:gd name="connsiteY43" fmla="*/ 1029452 h 1683854"/>
              <a:gd name="connsiteX44" fmla="*/ 966776 w 1683854"/>
              <a:gd name="connsiteY44" fmla="*/ 1027090 h 1683854"/>
              <a:gd name="connsiteX45" fmla="*/ 1027090 w 1683854"/>
              <a:gd name="connsiteY45" fmla="*/ 966776 h 1683854"/>
              <a:gd name="connsiteX46" fmla="*/ 1029451 w 1683854"/>
              <a:gd name="connsiteY46" fmla="*/ 962425 h 1683854"/>
              <a:gd name="connsiteX47" fmla="*/ 804945 w 1683854"/>
              <a:gd name="connsiteY47" fmla="*/ 878909 h 1683854"/>
              <a:gd name="connsiteX48" fmla="*/ 654403 w 1683854"/>
              <a:gd name="connsiteY48" fmla="*/ 962425 h 1683854"/>
              <a:gd name="connsiteX49" fmla="*/ 656764 w 1683854"/>
              <a:gd name="connsiteY49" fmla="*/ 966776 h 1683854"/>
              <a:gd name="connsiteX50" fmla="*/ 717078 w 1683854"/>
              <a:gd name="connsiteY50" fmla="*/ 1027090 h 1683854"/>
              <a:gd name="connsiteX51" fmla="*/ 721429 w 1683854"/>
              <a:gd name="connsiteY51" fmla="*/ 1029452 h 1683854"/>
              <a:gd name="connsiteX52" fmla="*/ 1064158 w 1683854"/>
              <a:gd name="connsiteY52" fmla="*/ 852526 h 1683854"/>
              <a:gd name="connsiteX53" fmla="*/ 892445 w 1683854"/>
              <a:gd name="connsiteY53" fmla="*/ 855463 h 1683854"/>
              <a:gd name="connsiteX54" fmla="*/ 1039565 w 1683854"/>
              <a:gd name="connsiteY54" fmla="*/ 943792 h 1683854"/>
              <a:gd name="connsiteX55" fmla="*/ 1047678 w 1683854"/>
              <a:gd name="connsiteY55" fmla="*/ 928845 h 1683854"/>
              <a:gd name="connsiteX56" fmla="*/ 1060689 w 1683854"/>
              <a:gd name="connsiteY56" fmla="*/ 886930 h 1683854"/>
              <a:gd name="connsiteX57" fmla="*/ 619697 w 1683854"/>
              <a:gd name="connsiteY57" fmla="*/ 852526 h 1683854"/>
              <a:gd name="connsiteX58" fmla="*/ 623165 w 1683854"/>
              <a:gd name="connsiteY58" fmla="*/ 886930 h 1683854"/>
              <a:gd name="connsiteX59" fmla="*/ 636176 w 1683854"/>
              <a:gd name="connsiteY59" fmla="*/ 928845 h 1683854"/>
              <a:gd name="connsiteX60" fmla="*/ 644289 w 1683854"/>
              <a:gd name="connsiteY60" fmla="*/ 943792 h 1683854"/>
              <a:gd name="connsiteX61" fmla="*/ 791409 w 1683854"/>
              <a:gd name="connsiteY61" fmla="*/ 855463 h 1683854"/>
              <a:gd name="connsiteX62" fmla="*/ 1388614 w 1683854"/>
              <a:gd name="connsiteY62" fmla="*/ 846977 h 1683854"/>
              <a:gd name="connsiteX63" fmla="*/ 1090266 w 1683854"/>
              <a:gd name="connsiteY63" fmla="*/ 852080 h 1683854"/>
              <a:gd name="connsiteX64" fmla="*/ 1086223 w 1683854"/>
              <a:gd name="connsiteY64" fmla="*/ 892182 h 1683854"/>
              <a:gd name="connsiteX65" fmla="*/ 1071693 w 1683854"/>
              <a:gd name="connsiteY65" fmla="*/ 938990 h 1683854"/>
              <a:gd name="connsiteX66" fmla="*/ 1061831 w 1683854"/>
              <a:gd name="connsiteY66" fmla="*/ 957160 h 1683854"/>
              <a:gd name="connsiteX67" fmla="*/ 1316269 w 1683854"/>
              <a:gd name="connsiteY67" fmla="*/ 1109920 h 1683854"/>
              <a:gd name="connsiteX68" fmla="*/ 1346122 w 1683854"/>
              <a:gd name="connsiteY68" fmla="*/ 1054920 h 1683854"/>
              <a:gd name="connsiteX69" fmla="*/ 1378006 w 1683854"/>
              <a:gd name="connsiteY69" fmla="*/ 952206 h 1683854"/>
              <a:gd name="connsiteX70" fmla="*/ 295240 w 1683854"/>
              <a:gd name="connsiteY70" fmla="*/ 846977 h 1683854"/>
              <a:gd name="connsiteX71" fmla="*/ 305848 w 1683854"/>
              <a:gd name="connsiteY71" fmla="*/ 952206 h 1683854"/>
              <a:gd name="connsiteX72" fmla="*/ 337732 w 1683854"/>
              <a:gd name="connsiteY72" fmla="*/ 1054920 h 1683854"/>
              <a:gd name="connsiteX73" fmla="*/ 367585 w 1683854"/>
              <a:gd name="connsiteY73" fmla="*/ 1109920 h 1683854"/>
              <a:gd name="connsiteX74" fmla="*/ 622023 w 1683854"/>
              <a:gd name="connsiteY74" fmla="*/ 957160 h 1683854"/>
              <a:gd name="connsiteX75" fmla="*/ 612161 w 1683854"/>
              <a:gd name="connsiteY75" fmla="*/ 938990 h 1683854"/>
              <a:gd name="connsiteX76" fmla="*/ 597631 w 1683854"/>
              <a:gd name="connsiteY76" fmla="*/ 892182 h 1683854"/>
              <a:gd name="connsiteX77" fmla="*/ 593588 w 1683854"/>
              <a:gd name="connsiteY77" fmla="*/ 852080 h 1683854"/>
              <a:gd name="connsiteX78" fmla="*/ 1039565 w 1683854"/>
              <a:gd name="connsiteY78" fmla="*/ 740062 h 1683854"/>
              <a:gd name="connsiteX79" fmla="*/ 892445 w 1683854"/>
              <a:gd name="connsiteY79" fmla="*/ 828391 h 1683854"/>
              <a:gd name="connsiteX80" fmla="*/ 1064158 w 1683854"/>
              <a:gd name="connsiteY80" fmla="*/ 831328 h 1683854"/>
              <a:gd name="connsiteX81" fmla="*/ 1060689 w 1683854"/>
              <a:gd name="connsiteY81" fmla="*/ 796924 h 1683854"/>
              <a:gd name="connsiteX82" fmla="*/ 1047678 w 1683854"/>
              <a:gd name="connsiteY82" fmla="*/ 755009 h 1683854"/>
              <a:gd name="connsiteX83" fmla="*/ 644289 w 1683854"/>
              <a:gd name="connsiteY83" fmla="*/ 740062 h 1683854"/>
              <a:gd name="connsiteX84" fmla="*/ 636176 w 1683854"/>
              <a:gd name="connsiteY84" fmla="*/ 755009 h 1683854"/>
              <a:gd name="connsiteX85" fmla="*/ 623165 w 1683854"/>
              <a:gd name="connsiteY85" fmla="*/ 796924 h 1683854"/>
              <a:gd name="connsiteX86" fmla="*/ 619697 w 1683854"/>
              <a:gd name="connsiteY86" fmla="*/ 831328 h 1683854"/>
              <a:gd name="connsiteX87" fmla="*/ 791409 w 1683854"/>
              <a:gd name="connsiteY87" fmla="*/ 828391 h 1683854"/>
              <a:gd name="connsiteX88" fmla="*/ 962425 w 1683854"/>
              <a:gd name="connsiteY88" fmla="*/ 654403 h 1683854"/>
              <a:gd name="connsiteX89" fmla="*/ 878909 w 1683854"/>
              <a:gd name="connsiteY89" fmla="*/ 804945 h 1683854"/>
              <a:gd name="connsiteX90" fmla="*/ 1029452 w 1683854"/>
              <a:gd name="connsiteY90" fmla="*/ 721429 h 1683854"/>
              <a:gd name="connsiteX91" fmla="*/ 1027090 w 1683854"/>
              <a:gd name="connsiteY91" fmla="*/ 717078 h 1683854"/>
              <a:gd name="connsiteX92" fmla="*/ 966776 w 1683854"/>
              <a:gd name="connsiteY92" fmla="*/ 656764 h 1683854"/>
              <a:gd name="connsiteX93" fmla="*/ 721429 w 1683854"/>
              <a:gd name="connsiteY93" fmla="*/ 654402 h 1683854"/>
              <a:gd name="connsiteX94" fmla="*/ 717078 w 1683854"/>
              <a:gd name="connsiteY94" fmla="*/ 656764 h 1683854"/>
              <a:gd name="connsiteX95" fmla="*/ 656764 w 1683854"/>
              <a:gd name="connsiteY95" fmla="*/ 717078 h 1683854"/>
              <a:gd name="connsiteX96" fmla="*/ 654402 w 1683854"/>
              <a:gd name="connsiteY96" fmla="*/ 721429 h 1683854"/>
              <a:gd name="connsiteX97" fmla="*/ 804945 w 1683854"/>
              <a:gd name="connsiteY97" fmla="*/ 804945 h 1683854"/>
              <a:gd name="connsiteX98" fmla="*/ 852526 w 1683854"/>
              <a:gd name="connsiteY98" fmla="*/ 619697 h 1683854"/>
              <a:gd name="connsiteX99" fmla="*/ 855463 w 1683854"/>
              <a:gd name="connsiteY99" fmla="*/ 791409 h 1683854"/>
              <a:gd name="connsiteX100" fmla="*/ 943792 w 1683854"/>
              <a:gd name="connsiteY100" fmla="*/ 644289 h 1683854"/>
              <a:gd name="connsiteX101" fmla="*/ 928845 w 1683854"/>
              <a:gd name="connsiteY101" fmla="*/ 636176 h 1683854"/>
              <a:gd name="connsiteX102" fmla="*/ 886930 w 1683854"/>
              <a:gd name="connsiteY102" fmla="*/ 623165 h 1683854"/>
              <a:gd name="connsiteX103" fmla="*/ 831328 w 1683854"/>
              <a:gd name="connsiteY103" fmla="*/ 619697 h 1683854"/>
              <a:gd name="connsiteX104" fmla="*/ 796924 w 1683854"/>
              <a:gd name="connsiteY104" fmla="*/ 623165 h 1683854"/>
              <a:gd name="connsiteX105" fmla="*/ 755009 w 1683854"/>
              <a:gd name="connsiteY105" fmla="*/ 636176 h 1683854"/>
              <a:gd name="connsiteX106" fmla="*/ 740062 w 1683854"/>
              <a:gd name="connsiteY106" fmla="*/ 644289 h 1683854"/>
              <a:gd name="connsiteX107" fmla="*/ 828391 w 1683854"/>
              <a:gd name="connsiteY107" fmla="*/ 791409 h 1683854"/>
              <a:gd name="connsiteX108" fmla="*/ 1316269 w 1683854"/>
              <a:gd name="connsiteY108" fmla="*/ 573934 h 1683854"/>
              <a:gd name="connsiteX109" fmla="*/ 1061831 w 1683854"/>
              <a:gd name="connsiteY109" fmla="*/ 726695 h 1683854"/>
              <a:gd name="connsiteX110" fmla="*/ 1071693 w 1683854"/>
              <a:gd name="connsiteY110" fmla="*/ 744864 h 1683854"/>
              <a:gd name="connsiteX111" fmla="*/ 1086223 w 1683854"/>
              <a:gd name="connsiteY111" fmla="*/ 791672 h 1683854"/>
              <a:gd name="connsiteX112" fmla="*/ 1090266 w 1683854"/>
              <a:gd name="connsiteY112" fmla="*/ 831775 h 1683854"/>
              <a:gd name="connsiteX113" fmla="*/ 1388614 w 1683854"/>
              <a:gd name="connsiteY113" fmla="*/ 836877 h 1683854"/>
              <a:gd name="connsiteX114" fmla="*/ 1378006 w 1683854"/>
              <a:gd name="connsiteY114" fmla="*/ 731648 h 1683854"/>
              <a:gd name="connsiteX115" fmla="*/ 1346122 w 1683854"/>
              <a:gd name="connsiteY115" fmla="*/ 628934 h 1683854"/>
              <a:gd name="connsiteX116" fmla="*/ 367585 w 1683854"/>
              <a:gd name="connsiteY116" fmla="*/ 573934 h 1683854"/>
              <a:gd name="connsiteX117" fmla="*/ 337732 w 1683854"/>
              <a:gd name="connsiteY117" fmla="*/ 628934 h 1683854"/>
              <a:gd name="connsiteX118" fmla="*/ 305848 w 1683854"/>
              <a:gd name="connsiteY118" fmla="*/ 731648 h 1683854"/>
              <a:gd name="connsiteX119" fmla="*/ 295240 w 1683854"/>
              <a:gd name="connsiteY119" fmla="*/ 836877 h 1683854"/>
              <a:gd name="connsiteX120" fmla="*/ 593588 w 1683854"/>
              <a:gd name="connsiteY120" fmla="*/ 831775 h 1683854"/>
              <a:gd name="connsiteX121" fmla="*/ 597631 w 1683854"/>
              <a:gd name="connsiteY121" fmla="*/ 791672 h 1683854"/>
              <a:gd name="connsiteX122" fmla="*/ 612161 w 1683854"/>
              <a:gd name="connsiteY122" fmla="*/ 744864 h 1683854"/>
              <a:gd name="connsiteX123" fmla="*/ 622023 w 1683854"/>
              <a:gd name="connsiteY123" fmla="*/ 726695 h 1683854"/>
              <a:gd name="connsiteX124" fmla="*/ 1118853 w 1683854"/>
              <a:gd name="connsiteY124" fmla="*/ 372434 h 1683854"/>
              <a:gd name="connsiteX125" fmla="*/ 975012 w 1683854"/>
              <a:gd name="connsiteY125" fmla="*/ 631713 h 1683854"/>
              <a:gd name="connsiteX126" fmla="*/ 981348 w 1683854"/>
              <a:gd name="connsiteY126" fmla="*/ 635152 h 1683854"/>
              <a:gd name="connsiteX127" fmla="*/ 1048702 w 1683854"/>
              <a:gd name="connsiteY127" fmla="*/ 702506 h 1683854"/>
              <a:gd name="connsiteX128" fmla="*/ 1052141 w 1683854"/>
              <a:gd name="connsiteY128" fmla="*/ 708842 h 1683854"/>
              <a:gd name="connsiteX129" fmla="*/ 1311421 w 1683854"/>
              <a:gd name="connsiteY129" fmla="*/ 565002 h 1683854"/>
              <a:gd name="connsiteX130" fmla="*/ 1295671 w 1683854"/>
              <a:gd name="connsiteY130" fmla="*/ 535985 h 1683854"/>
              <a:gd name="connsiteX131" fmla="*/ 1147869 w 1683854"/>
              <a:gd name="connsiteY131" fmla="*/ 388184 h 1683854"/>
              <a:gd name="connsiteX132" fmla="*/ 565002 w 1683854"/>
              <a:gd name="connsiteY132" fmla="*/ 372434 h 1683854"/>
              <a:gd name="connsiteX133" fmla="*/ 535985 w 1683854"/>
              <a:gd name="connsiteY133" fmla="*/ 388184 h 1683854"/>
              <a:gd name="connsiteX134" fmla="*/ 388184 w 1683854"/>
              <a:gd name="connsiteY134" fmla="*/ 535985 h 1683854"/>
              <a:gd name="connsiteX135" fmla="*/ 372434 w 1683854"/>
              <a:gd name="connsiteY135" fmla="*/ 565002 h 1683854"/>
              <a:gd name="connsiteX136" fmla="*/ 631713 w 1683854"/>
              <a:gd name="connsiteY136" fmla="*/ 708842 h 1683854"/>
              <a:gd name="connsiteX137" fmla="*/ 635152 w 1683854"/>
              <a:gd name="connsiteY137" fmla="*/ 702506 h 1683854"/>
              <a:gd name="connsiteX138" fmla="*/ 702506 w 1683854"/>
              <a:gd name="connsiteY138" fmla="*/ 635152 h 1683854"/>
              <a:gd name="connsiteX139" fmla="*/ 708842 w 1683854"/>
              <a:gd name="connsiteY139" fmla="*/ 631713 h 1683854"/>
              <a:gd name="connsiteX140" fmla="*/ 846977 w 1683854"/>
              <a:gd name="connsiteY140" fmla="*/ 295240 h 1683854"/>
              <a:gd name="connsiteX141" fmla="*/ 852080 w 1683854"/>
              <a:gd name="connsiteY141" fmla="*/ 593589 h 1683854"/>
              <a:gd name="connsiteX142" fmla="*/ 892182 w 1683854"/>
              <a:gd name="connsiteY142" fmla="*/ 597631 h 1683854"/>
              <a:gd name="connsiteX143" fmla="*/ 938990 w 1683854"/>
              <a:gd name="connsiteY143" fmla="*/ 612161 h 1683854"/>
              <a:gd name="connsiteX144" fmla="*/ 957160 w 1683854"/>
              <a:gd name="connsiteY144" fmla="*/ 622023 h 1683854"/>
              <a:gd name="connsiteX145" fmla="*/ 1109920 w 1683854"/>
              <a:gd name="connsiteY145" fmla="*/ 367585 h 1683854"/>
              <a:gd name="connsiteX146" fmla="*/ 1054920 w 1683854"/>
              <a:gd name="connsiteY146" fmla="*/ 337732 h 1683854"/>
              <a:gd name="connsiteX147" fmla="*/ 952206 w 1683854"/>
              <a:gd name="connsiteY147" fmla="*/ 305848 h 1683854"/>
              <a:gd name="connsiteX148" fmla="*/ 836877 w 1683854"/>
              <a:gd name="connsiteY148" fmla="*/ 295240 h 1683854"/>
              <a:gd name="connsiteX149" fmla="*/ 731648 w 1683854"/>
              <a:gd name="connsiteY149" fmla="*/ 305848 h 1683854"/>
              <a:gd name="connsiteX150" fmla="*/ 628934 w 1683854"/>
              <a:gd name="connsiteY150" fmla="*/ 337732 h 1683854"/>
              <a:gd name="connsiteX151" fmla="*/ 573934 w 1683854"/>
              <a:gd name="connsiteY151" fmla="*/ 367585 h 1683854"/>
              <a:gd name="connsiteX152" fmla="*/ 726695 w 1683854"/>
              <a:gd name="connsiteY152" fmla="*/ 622023 h 1683854"/>
              <a:gd name="connsiteX153" fmla="*/ 744864 w 1683854"/>
              <a:gd name="connsiteY153" fmla="*/ 612161 h 1683854"/>
              <a:gd name="connsiteX154" fmla="*/ 791672 w 1683854"/>
              <a:gd name="connsiteY154" fmla="*/ 597631 h 1683854"/>
              <a:gd name="connsiteX155" fmla="*/ 831775 w 1683854"/>
              <a:gd name="connsiteY155" fmla="*/ 593589 h 1683854"/>
              <a:gd name="connsiteX156" fmla="*/ 841927 w 1683854"/>
              <a:gd name="connsiteY156" fmla="*/ 0 h 1683854"/>
              <a:gd name="connsiteX157" fmla="*/ 846543 w 1683854"/>
              <a:gd name="connsiteY157" fmla="*/ 269868 h 1683854"/>
              <a:gd name="connsiteX158" fmla="*/ 957310 w 1683854"/>
              <a:gd name="connsiteY158" fmla="*/ 281035 h 1683854"/>
              <a:gd name="connsiteX159" fmla="*/ 1064779 w 1683854"/>
              <a:gd name="connsiteY159" fmla="*/ 314395 h 1683854"/>
              <a:gd name="connsiteX160" fmla="*/ 1122911 w 1683854"/>
              <a:gd name="connsiteY160" fmla="*/ 345948 h 1683854"/>
              <a:gd name="connsiteX161" fmla="*/ 1262891 w 1683854"/>
              <a:gd name="connsiteY161" fmla="*/ 112797 h 1683854"/>
              <a:gd name="connsiteX162" fmla="*/ 1131085 w 1683854"/>
              <a:gd name="connsiteY162" fmla="*/ 350385 h 1683854"/>
              <a:gd name="connsiteX163" fmla="*/ 1162030 w 1683854"/>
              <a:gd name="connsiteY163" fmla="*/ 367181 h 1683854"/>
              <a:gd name="connsiteX164" fmla="*/ 1316673 w 1683854"/>
              <a:gd name="connsiteY164" fmla="*/ 521824 h 1683854"/>
              <a:gd name="connsiteX165" fmla="*/ 1333470 w 1683854"/>
              <a:gd name="connsiteY165" fmla="*/ 552770 h 1683854"/>
              <a:gd name="connsiteX166" fmla="*/ 1571057 w 1683854"/>
              <a:gd name="connsiteY166" fmla="*/ 420964 h 1683854"/>
              <a:gd name="connsiteX167" fmla="*/ 1337907 w 1683854"/>
              <a:gd name="connsiteY167" fmla="*/ 560944 h 1683854"/>
              <a:gd name="connsiteX168" fmla="*/ 1369459 w 1683854"/>
              <a:gd name="connsiteY168" fmla="*/ 619075 h 1683854"/>
              <a:gd name="connsiteX169" fmla="*/ 1402819 w 1683854"/>
              <a:gd name="connsiteY169" fmla="*/ 726544 h 1683854"/>
              <a:gd name="connsiteX170" fmla="*/ 1413986 w 1683854"/>
              <a:gd name="connsiteY170" fmla="*/ 837311 h 1683854"/>
              <a:gd name="connsiteX171" fmla="*/ 1683854 w 1683854"/>
              <a:gd name="connsiteY171" fmla="*/ 841927 h 1683854"/>
              <a:gd name="connsiteX172" fmla="*/ 1413986 w 1683854"/>
              <a:gd name="connsiteY172" fmla="*/ 846543 h 1683854"/>
              <a:gd name="connsiteX173" fmla="*/ 1402819 w 1683854"/>
              <a:gd name="connsiteY173" fmla="*/ 957311 h 1683854"/>
              <a:gd name="connsiteX174" fmla="*/ 1369459 w 1683854"/>
              <a:gd name="connsiteY174" fmla="*/ 1064779 h 1683854"/>
              <a:gd name="connsiteX175" fmla="*/ 1337906 w 1683854"/>
              <a:gd name="connsiteY175" fmla="*/ 1122911 h 1683854"/>
              <a:gd name="connsiteX176" fmla="*/ 1571057 w 1683854"/>
              <a:gd name="connsiteY176" fmla="*/ 1262891 h 1683854"/>
              <a:gd name="connsiteX177" fmla="*/ 1333470 w 1683854"/>
              <a:gd name="connsiteY177" fmla="*/ 1131085 h 1683854"/>
              <a:gd name="connsiteX178" fmla="*/ 1316673 w 1683854"/>
              <a:gd name="connsiteY178" fmla="*/ 1162031 h 1683854"/>
              <a:gd name="connsiteX179" fmla="*/ 1162030 w 1683854"/>
              <a:gd name="connsiteY179" fmla="*/ 1316673 h 1683854"/>
              <a:gd name="connsiteX180" fmla="*/ 1131085 w 1683854"/>
              <a:gd name="connsiteY180" fmla="*/ 1333470 h 1683854"/>
              <a:gd name="connsiteX181" fmla="*/ 1262891 w 1683854"/>
              <a:gd name="connsiteY181" fmla="*/ 1571057 h 1683854"/>
              <a:gd name="connsiteX182" fmla="*/ 1122911 w 1683854"/>
              <a:gd name="connsiteY182" fmla="*/ 1337906 h 1683854"/>
              <a:gd name="connsiteX183" fmla="*/ 1064779 w 1683854"/>
              <a:gd name="connsiteY183" fmla="*/ 1369459 h 1683854"/>
              <a:gd name="connsiteX184" fmla="*/ 957310 w 1683854"/>
              <a:gd name="connsiteY184" fmla="*/ 1402819 h 1683854"/>
              <a:gd name="connsiteX185" fmla="*/ 846543 w 1683854"/>
              <a:gd name="connsiteY185" fmla="*/ 1413986 h 1683854"/>
              <a:gd name="connsiteX186" fmla="*/ 841927 w 1683854"/>
              <a:gd name="connsiteY186" fmla="*/ 1683854 h 1683854"/>
              <a:gd name="connsiteX187" fmla="*/ 837311 w 1683854"/>
              <a:gd name="connsiteY187" fmla="*/ 1413986 h 1683854"/>
              <a:gd name="connsiteX188" fmla="*/ 726544 w 1683854"/>
              <a:gd name="connsiteY188" fmla="*/ 1402819 h 1683854"/>
              <a:gd name="connsiteX189" fmla="*/ 619075 w 1683854"/>
              <a:gd name="connsiteY189" fmla="*/ 1369459 h 1683854"/>
              <a:gd name="connsiteX190" fmla="*/ 560944 w 1683854"/>
              <a:gd name="connsiteY190" fmla="*/ 1337907 h 1683854"/>
              <a:gd name="connsiteX191" fmla="*/ 420964 w 1683854"/>
              <a:gd name="connsiteY191" fmla="*/ 1571057 h 1683854"/>
              <a:gd name="connsiteX192" fmla="*/ 552770 w 1683854"/>
              <a:gd name="connsiteY192" fmla="*/ 1333470 h 1683854"/>
              <a:gd name="connsiteX193" fmla="*/ 521824 w 1683854"/>
              <a:gd name="connsiteY193" fmla="*/ 1316673 h 1683854"/>
              <a:gd name="connsiteX194" fmla="*/ 367181 w 1683854"/>
              <a:gd name="connsiteY194" fmla="*/ 1162031 h 1683854"/>
              <a:gd name="connsiteX195" fmla="*/ 350385 w 1683854"/>
              <a:gd name="connsiteY195" fmla="*/ 1131085 h 1683854"/>
              <a:gd name="connsiteX196" fmla="*/ 112797 w 1683854"/>
              <a:gd name="connsiteY196" fmla="*/ 1262891 h 1683854"/>
              <a:gd name="connsiteX197" fmla="*/ 345948 w 1683854"/>
              <a:gd name="connsiteY197" fmla="*/ 1122911 h 1683854"/>
              <a:gd name="connsiteX198" fmla="*/ 314395 w 1683854"/>
              <a:gd name="connsiteY198" fmla="*/ 1064779 h 1683854"/>
              <a:gd name="connsiteX199" fmla="*/ 281035 w 1683854"/>
              <a:gd name="connsiteY199" fmla="*/ 957311 h 1683854"/>
              <a:gd name="connsiteX200" fmla="*/ 269868 w 1683854"/>
              <a:gd name="connsiteY200" fmla="*/ 846543 h 1683854"/>
              <a:gd name="connsiteX201" fmla="*/ 0 w 1683854"/>
              <a:gd name="connsiteY201" fmla="*/ 841927 h 1683854"/>
              <a:gd name="connsiteX202" fmla="*/ 269868 w 1683854"/>
              <a:gd name="connsiteY202" fmla="*/ 837311 h 1683854"/>
              <a:gd name="connsiteX203" fmla="*/ 281035 w 1683854"/>
              <a:gd name="connsiteY203" fmla="*/ 726544 h 1683854"/>
              <a:gd name="connsiteX204" fmla="*/ 314395 w 1683854"/>
              <a:gd name="connsiteY204" fmla="*/ 619075 h 1683854"/>
              <a:gd name="connsiteX205" fmla="*/ 345948 w 1683854"/>
              <a:gd name="connsiteY205" fmla="*/ 560944 h 1683854"/>
              <a:gd name="connsiteX206" fmla="*/ 112797 w 1683854"/>
              <a:gd name="connsiteY206" fmla="*/ 420964 h 1683854"/>
              <a:gd name="connsiteX207" fmla="*/ 350384 w 1683854"/>
              <a:gd name="connsiteY207" fmla="*/ 552770 h 1683854"/>
              <a:gd name="connsiteX208" fmla="*/ 367181 w 1683854"/>
              <a:gd name="connsiteY208" fmla="*/ 521824 h 1683854"/>
              <a:gd name="connsiteX209" fmla="*/ 521824 w 1683854"/>
              <a:gd name="connsiteY209" fmla="*/ 367181 h 1683854"/>
              <a:gd name="connsiteX210" fmla="*/ 552770 w 1683854"/>
              <a:gd name="connsiteY210" fmla="*/ 350384 h 1683854"/>
              <a:gd name="connsiteX211" fmla="*/ 420964 w 1683854"/>
              <a:gd name="connsiteY211" fmla="*/ 112797 h 1683854"/>
              <a:gd name="connsiteX212" fmla="*/ 560944 w 1683854"/>
              <a:gd name="connsiteY212" fmla="*/ 345948 h 1683854"/>
              <a:gd name="connsiteX213" fmla="*/ 619075 w 1683854"/>
              <a:gd name="connsiteY213" fmla="*/ 314395 h 1683854"/>
              <a:gd name="connsiteX214" fmla="*/ 726544 w 1683854"/>
              <a:gd name="connsiteY214" fmla="*/ 281035 h 1683854"/>
              <a:gd name="connsiteX215" fmla="*/ 837311 w 1683854"/>
              <a:gd name="connsiteY215" fmla="*/ 269868 h 1683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</a:cxnLst>
            <a:rect l="l" t="t" r="r" b="b"/>
            <a:pathLst>
              <a:path w="1683854" h="1683854">
                <a:moveTo>
                  <a:pt x="726695" y="1061831"/>
                </a:moveTo>
                <a:lnTo>
                  <a:pt x="573934" y="1316269"/>
                </a:lnTo>
                <a:lnTo>
                  <a:pt x="628934" y="1346122"/>
                </a:lnTo>
                <a:cubicBezTo>
                  <a:pt x="661666" y="1359967"/>
                  <a:pt x="696027" y="1370717"/>
                  <a:pt x="731648" y="1378006"/>
                </a:cubicBezTo>
                <a:lnTo>
                  <a:pt x="836877" y="1388614"/>
                </a:lnTo>
                <a:lnTo>
                  <a:pt x="831775" y="1090266"/>
                </a:lnTo>
                <a:lnTo>
                  <a:pt x="791672" y="1086223"/>
                </a:lnTo>
                <a:cubicBezTo>
                  <a:pt x="775439" y="1082901"/>
                  <a:pt x="759781" y="1078002"/>
                  <a:pt x="744864" y="1071693"/>
                </a:cubicBezTo>
                <a:close/>
                <a:moveTo>
                  <a:pt x="957160" y="1061831"/>
                </a:moveTo>
                <a:lnTo>
                  <a:pt x="938990" y="1071693"/>
                </a:lnTo>
                <a:cubicBezTo>
                  <a:pt x="924073" y="1078002"/>
                  <a:pt x="908415" y="1082901"/>
                  <a:pt x="892182" y="1086223"/>
                </a:cubicBezTo>
                <a:lnTo>
                  <a:pt x="852080" y="1090266"/>
                </a:lnTo>
                <a:lnTo>
                  <a:pt x="846977" y="1388614"/>
                </a:lnTo>
                <a:lnTo>
                  <a:pt x="952206" y="1378006"/>
                </a:lnTo>
                <a:cubicBezTo>
                  <a:pt x="987827" y="1370717"/>
                  <a:pt x="1022188" y="1359967"/>
                  <a:pt x="1054920" y="1346122"/>
                </a:cubicBezTo>
                <a:lnTo>
                  <a:pt x="1109920" y="1316269"/>
                </a:lnTo>
                <a:close/>
                <a:moveTo>
                  <a:pt x="631713" y="975013"/>
                </a:moveTo>
                <a:lnTo>
                  <a:pt x="372434" y="1118853"/>
                </a:lnTo>
                <a:lnTo>
                  <a:pt x="388184" y="1147870"/>
                </a:lnTo>
                <a:cubicBezTo>
                  <a:pt x="427518" y="1206092"/>
                  <a:pt x="477763" y="1256337"/>
                  <a:pt x="535985" y="1295671"/>
                </a:cubicBezTo>
                <a:lnTo>
                  <a:pt x="565002" y="1311421"/>
                </a:lnTo>
                <a:lnTo>
                  <a:pt x="708842" y="1052141"/>
                </a:lnTo>
                <a:lnTo>
                  <a:pt x="702506" y="1048702"/>
                </a:lnTo>
                <a:cubicBezTo>
                  <a:pt x="675974" y="1030777"/>
                  <a:pt x="653077" y="1007880"/>
                  <a:pt x="635152" y="981348"/>
                </a:cubicBezTo>
                <a:close/>
                <a:moveTo>
                  <a:pt x="1052141" y="975013"/>
                </a:moveTo>
                <a:lnTo>
                  <a:pt x="1048702" y="981348"/>
                </a:lnTo>
                <a:cubicBezTo>
                  <a:pt x="1030777" y="1007880"/>
                  <a:pt x="1007880" y="1030777"/>
                  <a:pt x="981348" y="1048702"/>
                </a:cubicBezTo>
                <a:lnTo>
                  <a:pt x="975012" y="1052141"/>
                </a:lnTo>
                <a:lnTo>
                  <a:pt x="1118853" y="1311420"/>
                </a:lnTo>
                <a:lnTo>
                  <a:pt x="1147869" y="1295671"/>
                </a:lnTo>
                <a:cubicBezTo>
                  <a:pt x="1206092" y="1256337"/>
                  <a:pt x="1256336" y="1206092"/>
                  <a:pt x="1295671" y="1147870"/>
                </a:cubicBezTo>
                <a:lnTo>
                  <a:pt x="1311420" y="1118853"/>
                </a:lnTo>
                <a:close/>
                <a:moveTo>
                  <a:pt x="855463" y="892445"/>
                </a:moveTo>
                <a:lnTo>
                  <a:pt x="852526" y="1064158"/>
                </a:lnTo>
                <a:lnTo>
                  <a:pt x="886930" y="1060689"/>
                </a:lnTo>
                <a:cubicBezTo>
                  <a:pt x="901466" y="1057715"/>
                  <a:pt x="915488" y="1053328"/>
                  <a:pt x="928845" y="1047678"/>
                </a:cubicBezTo>
                <a:lnTo>
                  <a:pt x="943792" y="1039565"/>
                </a:lnTo>
                <a:close/>
                <a:moveTo>
                  <a:pt x="828391" y="892445"/>
                </a:moveTo>
                <a:lnTo>
                  <a:pt x="740062" y="1039566"/>
                </a:lnTo>
                <a:lnTo>
                  <a:pt x="755009" y="1047678"/>
                </a:lnTo>
                <a:cubicBezTo>
                  <a:pt x="768366" y="1053328"/>
                  <a:pt x="782388" y="1057715"/>
                  <a:pt x="796924" y="1060689"/>
                </a:cubicBezTo>
                <a:lnTo>
                  <a:pt x="831328" y="1064158"/>
                </a:lnTo>
                <a:close/>
                <a:moveTo>
                  <a:pt x="878909" y="878909"/>
                </a:moveTo>
                <a:lnTo>
                  <a:pt x="962425" y="1029452"/>
                </a:lnTo>
                <a:lnTo>
                  <a:pt x="966776" y="1027090"/>
                </a:lnTo>
                <a:cubicBezTo>
                  <a:pt x="990535" y="1011039"/>
                  <a:pt x="1011039" y="990535"/>
                  <a:pt x="1027090" y="966776"/>
                </a:cubicBezTo>
                <a:lnTo>
                  <a:pt x="1029451" y="962425"/>
                </a:lnTo>
                <a:close/>
                <a:moveTo>
                  <a:pt x="804945" y="878909"/>
                </a:moveTo>
                <a:lnTo>
                  <a:pt x="654403" y="962425"/>
                </a:lnTo>
                <a:lnTo>
                  <a:pt x="656764" y="966776"/>
                </a:lnTo>
                <a:cubicBezTo>
                  <a:pt x="672815" y="990535"/>
                  <a:pt x="693319" y="1011039"/>
                  <a:pt x="717078" y="1027090"/>
                </a:cubicBezTo>
                <a:lnTo>
                  <a:pt x="721429" y="1029452"/>
                </a:lnTo>
                <a:close/>
                <a:moveTo>
                  <a:pt x="1064158" y="852526"/>
                </a:moveTo>
                <a:lnTo>
                  <a:pt x="892445" y="855463"/>
                </a:lnTo>
                <a:lnTo>
                  <a:pt x="1039565" y="943792"/>
                </a:lnTo>
                <a:lnTo>
                  <a:pt x="1047678" y="928845"/>
                </a:lnTo>
                <a:cubicBezTo>
                  <a:pt x="1053328" y="915488"/>
                  <a:pt x="1057715" y="901466"/>
                  <a:pt x="1060689" y="886930"/>
                </a:cubicBezTo>
                <a:close/>
                <a:moveTo>
                  <a:pt x="619697" y="852526"/>
                </a:moveTo>
                <a:lnTo>
                  <a:pt x="623165" y="886930"/>
                </a:lnTo>
                <a:cubicBezTo>
                  <a:pt x="626139" y="901466"/>
                  <a:pt x="630526" y="915488"/>
                  <a:pt x="636176" y="928845"/>
                </a:cubicBezTo>
                <a:lnTo>
                  <a:pt x="644289" y="943792"/>
                </a:lnTo>
                <a:lnTo>
                  <a:pt x="791409" y="855463"/>
                </a:lnTo>
                <a:close/>
                <a:moveTo>
                  <a:pt x="1388614" y="846977"/>
                </a:moveTo>
                <a:lnTo>
                  <a:pt x="1090266" y="852080"/>
                </a:lnTo>
                <a:lnTo>
                  <a:pt x="1086223" y="892182"/>
                </a:lnTo>
                <a:cubicBezTo>
                  <a:pt x="1082901" y="908415"/>
                  <a:pt x="1078002" y="924073"/>
                  <a:pt x="1071693" y="938990"/>
                </a:cubicBezTo>
                <a:lnTo>
                  <a:pt x="1061831" y="957160"/>
                </a:lnTo>
                <a:lnTo>
                  <a:pt x="1316269" y="1109920"/>
                </a:lnTo>
                <a:lnTo>
                  <a:pt x="1346122" y="1054920"/>
                </a:lnTo>
                <a:cubicBezTo>
                  <a:pt x="1359966" y="1022188"/>
                  <a:pt x="1370717" y="987827"/>
                  <a:pt x="1378006" y="952206"/>
                </a:cubicBezTo>
                <a:close/>
                <a:moveTo>
                  <a:pt x="295240" y="846977"/>
                </a:moveTo>
                <a:lnTo>
                  <a:pt x="305848" y="952206"/>
                </a:lnTo>
                <a:cubicBezTo>
                  <a:pt x="313137" y="987827"/>
                  <a:pt x="323888" y="1022188"/>
                  <a:pt x="337732" y="1054920"/>
                </a:cubicBezTo>
                <a:lnTo>
                  <a:pt x="367585" y="1109920"/>
                </a:lnTo>
                <a:lnTo>
                  <a:pt x="622023" y="957160"/>
                </a:lnTo>
                <a:lnTo>
                  <a:pt x="612161" y="938990"/>
                </a:lnTo>
                <a:cubicBezTo>
                  <a:pt x="605852" y="924073"/>
                  <a:pt x="600953" y="908415"/>
                  <a:pt x="597631" y="892182"/>
                </a:cubicBezTo>
                <a:lnTo>
                  <a:pt x="593588" y="852080"/>
                </a:lnTo>
                <a:close/>
                <a:moveTo>
                  <a:pt x="1039565" y="740062"/>
                </a:moveTo>
                <a:lnTo>
                  <a:pt x="892445" y="828391"/>
                </a:lnTo>
                <a:lnTo>
                  <a:pt x="1064158" y="831328"/>
                </a:lnTo>
                <a:lnTo>
                  <a:pt x="1060689" y="796924"/>
                </a:lnTo>
                <a:cubicBezTo>
                  <a:pt x="1057715" y="782388"/>
                  <a:pt x="1053328" y="768366"/>
                  <a:pt x="1047678" y="755009"/>
                </a:cubicBezTo>
                <a:close/>
                <a:moveTo>
                  <a:pt x="644289" y="740062"/>
                </a:moveTo>
                <a:lnTo>
                  <a:pt x="636176" y="755009"/>
                </a:lnTo>
                <a:cubicBezTo>
                  <a:pt x="630526" y="768366"/>
                  <a:pt x="626139" y="782388"/>
                  <a:pt x="623165" y="796924"/>
                </a:cubicBezTo>
                <a:lnTo>
                  <a:pt x="619697" y="831328"/>
                </a:lnTo>
                <a:lnTo>
                  <a:pt x="791409" y="828391"/>
                </a:lnTo>
                <a:close/>
                <a:moveTo>
                  <a:pt x="962425" y="654403"/>
                </a:moveTo>
                <a:lnTo>
                  <a:pt x="878909" y="804945"/>
                </a:lnTo>
                <a:lnTo>
                  <a:pt x="1029452" y="721429"/>
                </a:lnTo>
                <a:lnTo>
                  <a:pt x="1027090" y="717078"/>
                </a:lnTo>
                <a:cubicBezTo>
                  <a:pt x="1011039" y="693319"/>
                  <a:pt x="990535" y="672815"/>
                  <a:pt x="966776" y="656764"/>
                </a:cubicBezTo>
                <a:close/>
                <a:moveTo>
                  <a:pt x="721429" y="654402"/>
                </a:moveTo>
                <a:lnTo>
                  <a:pt x="717078" y="656764"/>
                </a:lnTo>
                <a:cubicBezTo>
                  <a:pt x="693319" y="672815"/>
                  <a:pt x="672815" y="693319"/>
                  <a:pt x="656764" y="717078"/>
                </a:cubicBezTo>
                <a:lnTo>
                  <a:pt x="654402" y="721429"/>
                </a:lnTo>
                <a:lnTo>
                  <a:pt x="804945" y="804945"/>
                </a:lnTo>
                <a:close/>
                <a:moveTo>
                  <a:pt x="852526" y="619697"/>
                </a:moveTo>
                <a:lnTo>
                  <a:pt x="855463" y="791409"/>
                </a:lnTo>
                <a:lnTo>
                  <a:pt x="943792" y="644289"/>
                </a:lnTo>
                <a:lnTo>
                  <a:pt x="928845" y="636176"/>
                </a:lnTo>
                <a:cubicBezTo>
                  <a:pt x="915488" y="630526"/>
                  <a:pt x="901466" y="626139"/>
                  <a:pt x="886930" y="623165"/>
                </a:cubicBezTo>
                <a:close/>
                <a:moveTo>
                  <a:pt x="831328" y="619697"/>
                </a:moveTo>
                <a:lnTo>
                  <a:pt x="796924" y="623165"/>
                </a:lnTo>
                <a:cubicBezTo>
                  <a:pt x="782388" y="626139"/>
                  <a:pt x="768366" y="630526"/>
                  <a:pt x="755009" y="636176"/>
                </a:cubicBezTo>
                <a:lnTo>
                  <a:pt x="740062" y="644289"/>
                </a:lnTo>
                <a:lnTo>
                  <a:pt x="828391" y="791409"/>
                </a:lnTo>
                <a:close/>
                <a:moveTo>
                  <a:pt x="1316269" y="573934"/>
                </a:moveTo>
                <a:lnTo>
                  <a:pt x="1061831" y="726695"/>
                </a:lnTo>
                <a:lnTo>
                  <a:pt x="1071693" y="744864"/>
                </a:lnTo>
                <a:cubicBezTo>
                  <a:pt x="1078002" y="759781"/>
                  <a:pt x="1082901" y="775439"/>
                  <a:pt x="1086223" y="791672"/>
                </a:cubicBezTo>
                <a:lnTo>
                  <a:pt x="1090266" y="831775"/>
                </a:lnTo>
                <a:lnTo>
                  <a:pt x="1388614" y="836877"/>
                </a:lnTo>
                <a:lnTo>
                  <a:pt x="1378006" y="731648"/>
                </a:lnTo>
                <a:cubicBezTo>
                  <a:pt x="1370717" y="696027"/>
                  <a:pt x="1359966" y="661667"/>
                  <a:pt x="1346122" y="628934"/>
                </a:cubicBezTo>
                <a:close/>
                <a:moveTo>
                  <a:pt x="367585" y="573934"/>
                </a:moveTo>
                <a:lnTo>
                  <a:pt x="337732" y="628934"/>
                </a:lnTo>
                <a:cubicBezTo>
                  <a:pt x="323888" y="661667"/>
                  <a:pt x="313137" y="696027"/>
                  <a:pt x="305848" y="731648"/>
                </a:cubicBezTo>
                <a:lnTo>
                  <a:pt x="295240" y="836877"/>
                </a:lnTo>
                <a:lnTo>
                  <a:pt x="593588" y="831775"/>
                </a:lnTo>
                <a:lnTo>
                  <a:pt x="597631" y="791672"/>
                </a:lnTo>
                <a:cubicBezTo>
                  <a:pt x="600953" y="775439"/>
                  <a:pt x="605852" y="759781"/>
                  <a:pt x="612161" y="744864"/>
                </a:cubicBezTo>
                <a:lnTo>
                  <a:pt x="622023" y="726695"/>
                </a:lnTo>
                <a:close/>
                <a:moveTo>
                  <a:pt x="1118853" y="372434"/>
                </a:moveTo>
                <a:lnTo>
                  <a:pt x="975012" y="631713"/>
                </a:lnTo>
                <a:lnTo>
                  <a:pt x="981348" y="635152"/>
                </a:lnTo>
                <a:cubicBezTo>
                  <a:pt x="1007880" y="653077"/>
                  <a:pt x="1030777" y="675974"/>
                  <a:pt x="1048702" y="702506"/>
                </a:cubicBezTo>
                <a:lnTo>
                  <a:pt x="1052141" y="708842"/>
                </a:lnTo>
                <a:lnTo>
                  <a:pt x="1311421" y="565002"/>
                </a:lnTo>
                <a:lnTo>
                  <a:pt x="1295671" y="535985"/>
                </a:lnTo>
                <a:cubicBezTo>
                  <a:pt x="1256336" y="477763"/>
                  <a:pt x="1206092" y="427518"/>
                  <a:pt x="1147869" y="388184"/>
                </a:cubicBezTo>
                <a:close/>
                <a:moveTo>
                  <a:pt x="565002" y="372434"/>
                </a:moveTo>
                <a:lnTo>
                  <a:pt x="535985" y="388184"/>
                </a:lnTo>
                <a:cubicBezTo>
                  <a:pt x="477763" y="427518"/>
                  <a:pt x="427518" y="477763"/>
                  <a:pt x="388184" y="535985"/>
                </a:cubicBezTo>
                <a:lnTo>
                  <a:pt x="372434" y="565002"/>
                </a:lnTo>
                <a:lnTo>
                  <a:pt x="631713" y="708842"/>
                </a:lnTo>
                <a:lnTo>
                  <a:pt x="635152" y="702506"/>
                </a:lnTo>
                <a:cubicBezTo>
                  <a:pt x="653077" y="675974"/>
                  <a:pt x="675974" y="653077"/>
                  <a:pt x="702506" y="635152"/>
                </a:cubicBezTo>
                <a:lnTo>
                  <a:pt x="708842" y="631713"/>
                </a:lnTo>
                <a:close/>
                <a:moveTo>
                  <a:pt x="846977" y="295240"/>
                </a:moveTo>
                <a:lnTo>
                  <a:pt x="852080" y="593589"/>
                </a:lnTo>
                <a:lnTo>
                  <a:pt x="892182" y="597631"/>
                </a:lnTo>
                <a:cubicBezTo>
                  <a:pt x="908415" y="600953"/>
                  <a:pt x="924073" y="605852"/>
                  <a:pt x="938990" y="612161"/>
                </a:cubicBezTo>
                <a:lnTo>
                  <a:pt x="957160" y="622023"/>
                </a:lnTo>
                <a:lnTo>
                  <a:pt x="1109920" y="367585"/>
                </a:lnTo>
                <a:lnTo>
                  <a:pt x="1054920" y="337732"/>
                </a:lnTo>
                <a:cubicBezTo>
                  <a:pt x="1022188" y="323888"/>
                  <a:pt x="987827" y="313137"/>
                  <a:pt x="952206" y="305848"/>
                </a:cubicBezTo>
                <a:close/>
                <a:moveTo>
                  <a:pt x="836877" y="295240"/>
                </a:moveTo>
                <a:lnTo>
                  <a:pt x="731648" y="305848"/>
                </a:lnTo>
                <a:cubicBezTo>
                  <a:pt x="696027" y="313137"/>
                  <a:pt x="661666" y="323888"/>
                  <a:pt x="628934" y="337732"/>
                </a:cubicBezTo>
                <a:lnTo>
                  <a:pt x="573934" y="367585"/>
                </a:lnTo>
                <a:lnTo>
                  <a:pt x="726695" y="622023"/>
                </a:lnTo>
                <a:lnTo>
                  <a:pt x="744864" y="612161"/>
                </a:lnTo>
                <a:cubicBezTo>
                  <a:pt x="759781" y="605852"/>
                  <a:pt x="775439" y="600953"/>
                  <a:pt x="791672" y="597631"/>
                </a:cubicBezTo>
                <a:lnTo>
                  <a:pt x="831775" y="593589"/>
                </a:lnTo>
                <a:close/>
                <a:moveTo>
                  <a:pt x="841927" y="0"/>
                </a:moveTo>
                <a:lnTo>
                  <a:pt x="846543" y="269868"/>
                </a:lnTo>
                <a:lnTo>
                  <a:pt x="957310" y="281035"/>
                </a:lnTo>
                <a:cubicBezTo>
                  <a:pt x="994580" y="288661"/>
                  <a:pt x="1030531" y="299909"/>
                  <a:pt x="1064779" y="314395"/>
                </a:cubicBezTo>
                <a:lnTo>
                  <a:pt x="1122911" y="345948"/>
                </a:lnTo>
                <a:lnTo>
                  <a:pt x="1262891" y="112797"/>
                </a:lnTo>
                <a:lnTo>
                  <a:pt x="1131085" y="350385"/>
                </a:lnTo>
                <a:lnTo>
                  <a:pt x="1162030" y="367181"/>
                </a:lnTo>
                <a:cubicBezTo>
                  <a:pt x="1222947" y="408336"/>
                  <a:pt x="1275518" y="460907"/>
                  <a:pt x="1316673" y="521824"/>
                </a:cubicBezTo>
                <a:lnTo>
                  <a:pt x="1333470" y="552770"/>
                </a:lnTo>
                <a:lnTo>
                  <a:pt x="1571057" y="420964"/>
                </a:lnTo>
                <a:lnTo>
                  <a:pt x="1337907" y="560944"/>
                </a:lnTo>
                <a:lnTo>
                  <a:pt x="1369459" y="619075"/>
                </a:lnTo>
                <a:cubicBezTo>
                  <a:pt x="1383945" y="653323"/>
                  <a:pt x="1395193" y="689274"/>
                  <a:pt x="1402819" y="726544"/>
                </a:cubicBezTo>
                <a:lnTo>
                  <a:pt x="1413986" y="837311"/>
                </a:lnTo>
                <a:lnTo>
                  <a:pt x="1683854" y="841927"/>
                </a:lnTo>
                <a:lnTo>
                  <a:pt x="1413986" y="846543"/>
                </a:lnTo>
                <a:lnTo>
                  <a:pt x="1402819" y="957311"/>
                </a:lnTo>
                <a:cubicBezTo>
                  <a:pt x="1395193" y="994580"/>
                  <a:pt x="1383945" y="1030531"/>
                  <a:pt x="1369459" y="1064779"/>
                </a:cubicBezTo>
                <a:lnTo>
                  <a:pt x="1337906" y="1122911"/>
                </a:lnTo>
                <a:lnTo>
                  <a:pt x="1571057" y="1262891"/>
                </a:lnTo>
                <a:lnTo>
                  <a:pt x="1333470" y="1131085"/>
                </a:lnTo>
                <a:lnTo>
                  <a:pt x="1316673" y="1162031"/>
                </a:lnTo>
                <a:cubicBezTo>
                  <a:pt x="1275518" y="1222948"/>
                  <a:pt x="1222947" y="1275518"/>
                  <a:pt x="1162030" y="1316673"/>
                </a:cubicBezTo>
                <a:lnTo>
                  <a:pt x="1131085" y="1333470"/>
                </a:lnTo>
                <a:lnTo>
                  <a:pt x="1262891" y="1571057"/>
                </a:lnTo>
                <a:lnTo>
                  <a:pt x="1122911" y="1337906"/>
                </a:lnTo>
                <a:lnTo>
                  <a:pt x="1064779" y="1369459"/>
                </a:lnTo>
                <a:cubicBezTo>
                  <a:pt x="1030531" y="1383945"/>
                  <a:pt x="994580" y="1395193"/>
                  <a:pt x="957310" y="1402819"/>
                </a:cubicBezTo>
                <a:lnTo>
                  <a:pt x="846543" y="1413986"/>
                </a:lnTo>
                <a:lnTo>
                  <a:pt x="841927" y="1683854"/>
                </a:lnTo>
                <a:lnTo>
                  <a:pt x="837311" y="1413986"/>
                </a:lnTo>
                <a:lnTo>
                  <a:pt x="726544" y="1402819"/>
                </a:lnTo>
                <a:cubicBezTo>
                  <a:pt x="689274" y="1395193"/>
                  <a:pt x="653323" y="1383945"/>
                  <a:pt x="619075" y="1369459"/>
                </a:cubicBezTo>
                <a:lnTo>
                  <a:pt x="560944" y="1337907"/>
                </a:lnTo>
                <a:lnTo>
                  <a:pt x="420964" y="1571057"/>
                </a:lnTo>
                <a:lnTo>
                  <a:pt x="552770" y="1333470"/>
                </a:lnTo>
                <a:lnTo>
                  <a:pt x="521824" y="1316673"/>
                </a:lnTo>
                <a:cubicBezTo>
                  <a:pt x="460907" y="1275518"/>
                  <a:pt x="408336" y="1222948"/>
                  <a:pt x="367181" y="1162031"/>
                </a:cubicBezTo>
                <a:lnTo>
                  <a:pt x="350385" y="1131085"/>
                </a:lnTo>
                <a:lnTo>
                  <a:pt x="112797" y="1262891"/>
                </a:lnTo>
                <a:lnTo>
                  <a:pt x="345948" y="1122911"/>
                </a:lnTo>
                <a:lnTo>
                  <a:pt x="314395" y="1064779"/>
                </a:lnTo>
                <a:cubicBezTo>
                  <a:pt x="299909" y="1030531"/>
                  <a:pt x="288661" y="994580"/>
                  <a:pt x="281035" y="957311"/>
                </a:cubicBezTo>
                <a:lnTo>
                  <a:pt x="269868" y="846543"/>
                </a:lnTo>
                <a:lnTo>
                  <a:pt x="0" y="841927"/>
                </a:lnTo>
                <a:lnTo>
                  <a:pt x="269868" y="837311"/>
                </a:lnTo>
                <a:lnTo>
                  <a:pt x="281035" y="726544"/>
                </a:lnTo>
                <a:cubicBezTo>
                  <a:pt x="288661" y="689274"/>
                  <a:pt x="299909" y="653323"/>
                  <a:pt x="314395" y="619075"/>
                </a:cubicBezTo>
                <a:lnTo>
                  <a:pt x="345948" y="560944"/>
                </a:lnTo>
                <a:lnTo>
                  <a:pt x="112797" y="420964"/>
                </a:lnTo>
                <a:lnTo>
                  <a:pt x="350384" y="552770"/>
                </a:lnTo>
                <a:lnTo>
                  <a:pt x="367181" y="521824"/>
                </a:lnTo>
                <a:cubicBezTo>
                  <a:pt x="408336" y="460907"/>
                  <a:pt x="460907" y="408336"/>
                  <a:pt x="521824" y="367181"/>
                </a:cubicBezTo>
                <a:lnTo>
                  <a:pt x="552770" y="350384"/>
                </a:lnTo>
                <a:lnTo>
                  <a:pt x="420964" y="112797"/>
                </a:lnTo>
                <a:lnTo>
                  <a:pt x="560944" y="345948"/>
                </a:lnTo>
                <a:lnTo>
                  <a:pt x="619075" y="314395"/>
                </a:lnTo>
                <a:cubicBezTo>
                  <a:pt x="653323" y="299909"/>
                  <a:pt x="689274" y="288661"/>
                  <a:pt x="726544" y="281035"/>
                </a:cubicBezTo>
                <a:lnTo>
                  <a:pt x="837311" y="26986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248DFFBA-0ABD-48BC-AE74-9185CD956E1B}"/>
              </a:ext>
            </a:extLst>
          </p:cNvPr>
          <p:cNvSpPr/>
          <p:nvPr/>
        </p:nvSpPr>
        <p:spPr>
          <a:xfrm>
            <a:off x="1969648" y="86057"/>
            <a:ext cx="2325976" cy="2325976"/>
          </a:xfrm>
          <a:custGeom>
            <a:avLst/>
            <a:gdLst>
              <a:gd name="connsiteX0" fmla="*/ 855463 w 1683854"/>
              <a:gd name="connsiteY0" fmla="*/ 892445 h 1683854"/>
              <a:gd name="connsiteX1" fmla="*/ 851093 w 1683854"/>
              <a:gd name="connsiteY1" fmla="*/ 1147920 h 1683854"/>
              <a:gd name="connsiteX2" fmla="*/ 903782 w 1683854"/>
              <a:gd name="connsiteY2" fmla="*/ 1142609 h 1683854"/>
              <a:gd name="connsiteX3" fmla="*/ 961393 w 1683854"/>
              <a:gd name="connsiteY3" fmla="*/ 1124725 h 1683854"/>
              <a:gd name="connsiteX4" fmla="*/ 986680 w 1683854"/>
              <a:gd name="connsiteY4" fmla="*/ 1111000 h 1683854"/>
              <a:gd name="connsiteX5" fmla="*/ 828391 w 1683854"/>
              <a:gd name="connsiteY5" fmla="*/ 892445 h 1683854"/>
              <a:gd name="connsiteX6" fmla="*/ 697174 w 1683854"/>
              <a:gd name="connsiteY6" fmla="*/ 1111000 h 1683854"/>
              <a:gd name="connsiteX7" fmla="*/ 722461 w 1683854"/>
              <a:gd name="connsiteY7" fmla="*/ 1124725 h 1683854"/>
              <a:gd name="connsiteX8" fmla="*/ 780072 w 1683854"/>
              <a:gd name="connsiteY8" fmla="*/ 1142609 h 1683854"/>
              <a:gd name="connsiteX9" fmla="*/ 832761 w 1683854"/>
              <a:gd name="connsiteY9" fmla="*/ 1147920 h 1683854"/>
              <a:gd name="connsiteX10" fmla="*/ 878909 w 1683854"/>
              <a:gd name="connsiteY10" fmla="*/ 878909 h 1683854"/>
              <a:gd name="connsiteX11" fmla="*/ 1002809 w 1683854"/>
              <a:gd name="connsiteY11" fmla="*/ 1102245 h 1683854"/>
              <a:gd name="connsiteX12" fmla="*/ 1013527 w 1683854"/>
              <a:gd name="connsiteY12" fmla="*/ 1096428 h 1683854"/>
              <a:gd name="connsiteX13" fmla="*/ 1096428 w 1683854"/>
              <a:gd name="connsiteY13" fmla="*/ 1013528 h 1683854"/>
              <a:gd name="connsiteX14" fmla="*/ 1102245 w 1683854"/>
              <a:gd name="connsiteY14" fmla="*/ 1002809 h 1683854"/>
              <a:gd name="connsiteX15" fmla="*/ 804945 w 1683854"/>
              <a:gd name="connsiteY15" fmla="*/ 878909 h 1683854"/>
              <a:gd name="connsiteX16" fmla="*/ 581609 w 1683854"/>
              <a:gd name="connsiteY16" fmla="*/ 1002809 h 1683854"/>
              <a:gd name="connsiteX17" fmla="*/ 587427 w 1683854"/>
              <a:gd name="connsiteY17" fmla="*/ 1013528 h 1683854"/>
              <a:gd name="connsiteX18" fmla="*/ 670327 w 1683854"/>
              <a:gd name="connsiteY18" fmla="*/ 1096428 h 1683854"/>
              <a:gd name="connsiteX19" fmla="*/ 681045 w 1683854"/>
              <a:gd name="connsiteY19" fmla="*/ 1102246 h 1683854"/>
              <a:gd name="connsiteX20" fmla="*/ 535934 w 1683854"/>
              <a:gd name="connsiteY20" fmla="*/ 851094 h 1683854"/>
              <a:gd name="connsiteX21" fmla="*/ 541245 w 1683854"/>
              <a:gd name="connsiteY21" fmla="*/ 903782 h 1683854"/>
              <a:gd name="connsiteX22" fmla="*/ 559129 w 1683854"/>
              <a:gd name="connsiteY22" fmla="*/ 961393 h 1683854"/>
              <a:gd name="connsiteX23" fmla="*/ 572854 w 1683854"/>
              <a:gd name="connsiteY23" fmla="*/ 986680 h 1683854"/>
              <a:gd name="connsiteX24" fmla="*/ 791409 w 1683854"/>
              <a:gd name="connsiteY24" fmla="*/ 855463 h 1683854"/>
              <a:gd name="connsiteX25" fmla="*/ 1147920 w 1683854"/>
              <a:gd name="connsiteY25" fmla="*/ 851094 h 1683854"/>
              <a:gd name="connsiteX26" fmla="*/ 892445 w 1683854"/>
              <a:gd name="connsiteY26" fmla="*/ 855463 h 1683854"/>
              <a:gd name="connsiteX27" fmla="*/ 1111000 w 1683854"/>
              <a:gd name="connsiteY27" fmla="*/ 986680 h 1683854"/>
              <a:gd name="connsiteX28" fmla="*/ 1124725 w 1683854"/>
              <a:gd name="connsiteY28" fmla="*/ 961393 h 1683854"/>
              <a:gd name="connsiteX29" fmla="*/ 1142609 w 1683854"/>
              <a:gd name="connsiteY29" fmla="*/ 903782 h 1683854"/>
              <a:gd name="connsiteX30" fmla="*/ 1111000 w 1683854"/>
              <a:gd name="connsiteY30" fmla="*/ 697174 h 1683854"/>
              <a:gd name="connsiteX31" fmla="*/ 892445 w 1683854"/>
              <a:gd name="connsiteY31" fmla="*/ 828391 h 1683854"/>
              <a:gd name="connsiteX32" fmla="*/ 1147920 w 1683854"/>
              <a:gd name="connsiteY32" fmla="*/ 832761 h 1683854"/>
              <a:gd name="connsiteX33" fmla="*/ 1142609 w 1683854"/>
              <a:gd name="connsiteY33" fmla="*/ 780073 h 1683854"/>
              <a:gd name="connsiteX34" fmla="*/ 1124725 w 1683854"/>
              <a:gd name="connsiteY34" fmla="*/ 722461 h 1683854"/>
              <a:gd name="connsiteX35" fmla="*/ 572854 w 1683854"/>
              <a:gd name="connsiteY35" fmla="*/ 697174 h 1683854"/>
              <a:gd name="connsiteX36" fmla="*/ 559129 w 1683854"/>
              <a:gd name="connsiteY36" fmla="*/ 722461 h 1683854"/>
              <a:gd name="connsiteX37" fmla="*/ 541245 w 1683854"/>
              <a:gd name="connsiteY37" fmla="*/ 780073 h 1683854"/>
              <a:gd name="connsiteX38" fmla="*/ 535934 w 1683854"/>
              <a:gd name="connsiteY38" fmla="*/ 832761 h 1683854"/>
              <a:gd name="connsiteX39" fmla="*/ 791409 w 1683854"/>
              <a:gd name="connsiteY39" fmla="*/ 828391 h 1683854"/>
              <a:gd name="connsiteX40" fmla="*/ 1002809 w 1683854"/>
              <a:gd name="connsiteY40" fmla="*/ 581609 h 1683854"/>
              <a:gd name="connsiteX41" fmla="*/ 878909 w 1683854"/>
              <a:gd name="connsiteY41" fmla="*/ 804945 h 1683854"/>
              <a:gd name="connsiteX42" fmla="*/ 1102245 w 1683854"/>
              <a:gd name="connsiteY42" fmla="*/ 681045 h 1683854"/>
              <a:gd name="connsiteX43" fmla="*/ 1096428 w 1683854"/>
              <a:gd name="connsiteY43" fmla="*/ 670327 h 1683854"/>
              <a:gd name="connsiteX44" fmla="*/ 1013527 w 1683854"/>
              <a:gd name="connsiteY44" fmla="*/ 587427 h 1683854"/>
              <a:gd name="connsiteX45" fmla="*/ 681045 w 1683854"/>
              <a:gd name="connsiteY45" fmla="*/ 581609 h 1683854"/>
              <a:gd name="connsiteX46" fmla="*/ 670327 w 1683854"/>
              <a:gd name="connsiteY46" fmla="*/ 587427 h 1683854"/>
              <a:gd name="connsiteX47" fmla="*/ 587427 w 1683854"/>
              <a:gd name="connsiteY47" fmla="*/ 670327 h 1683854"/>
              <a:gd name="connsiteX48" fmla="*/ 581609 w 1683854"/>
              <a:gd name="connsiteY48" fmla="*/ 681045 h 1683854"/>
              <a:gd name="connsiteX49" fmla="*/ 804945 w 1683854"/>
              <a:gd name="connsiteY49" fmla="*/ 804945 h 1683854"/>
              <a:gd name="connsiteX50" fmla="*/ 851093 w 1683854"/>
              <a:gd name="connsiteY50" fmla="*/ 535934 h 1683854"/>
              <a:gd name="connsiteX51" fmla="*/ 855463 w 1683854"/>
              <a:gd name="connsiteY51" fmla="*/ 791409 h 1683854"/>
              <a:gd name="connsiteX52" fmla="*/ 986680 w 1683854"/>
              <a:gd name="connsiteY52" fmla="*/ 572854 h 1683854"/>
              <a:gd name="connsiteX53" fmla="*/ 961393 w 1683854"/>
              <a:gd name="connsiteY53" fmla="*/ 559129 h 1683854"/>
              <a:gd name="connsiteX54" fmla="*/ 903782 w 1683854"/>
              <a:gd name="connsiteY54" fmla="*/ 541246 h 1683854"/>
              <a:gd name="connsiteX55" fmla="*/ 832761 w 1683854"/>
              <a:gd name="connsiteY55" fmla="*/ 535934 h 1683854"/>
              <a:gd name="connsiteX56" fmla="*/ 780072 w 1683854"/>
              <a:gd name="connsiteY56" fmla="*/ 541246 h 1683854"/>
              <a:gd name="connsiteX57" fmla="*/ 722461 w 1683854"/>
              <a:gd name="connsiteY57" fmla="*/ 559129 h 1683854"/>
              <a:gd name="connsiteX58" fmla="*/ 697174 w 1683854"/>
              <a:gd name="connsiteY58" fmla="*/ 572854 h 1683854"/>
              <a:gd name="connsiteX59" fmla="*/ 828391 w 1683854"/>
              <a:gd name="connsiteY59" fmla="*/ 791409 h 1683854"/>
              <a:gd name="connsiteX60" fmla="*/ 841927 w 1683854"/>
              <a:gd name="connsiteY60" fmla="*/ 0 h 1683854"/>
              <a:gd name="connsiteX61" fmla="*/ 850647 w 1683854"/>
              <a:gd name="connsiteY61" fmla="*/ 509838 h 1683854"/>
              <a:gd name="connsiteX62" fmla="*/ 909032 w 1683854"/>
              <a:gd name="connsiteY62" fmla="*/ 515724 h 1683854"/>
              <a:gd name="connsiteX63" fmla="*/ 971533 w 1683854"/>
              <a:gd name="connsiteY63" fmla="*/ 535125 h 1683854"/>
              <a:gd name="connsiteX64" fmla="*/ 1000041 w 1683854"/>
              <a:gd name="connsiteY64" fmla="*/ 550599 h 1683854"/>
              <a:gd name="connsiteX65" fmla="*/ 1262891 w 1683854"/>
              <a:gd name="connsiteY65" fmla="*/ 112797 h 1683854"/>
              <a:gd name="connsiteX66" fmla="*/ 1015390 w 1683854"/>
              <a:gd name="connsiteY66" fmla="*/ 558930 h 1683854"/>
              <a:gd name="connsiteX67" fmla="*/ 1028093 w 1683854"/>
              <a:gd name="connsiteY67" fmla="*/ 565825 h 1683854"/>
              <a:gd name="connsiteX68" fmla="*/ 1118029 w 1683854"/>
              <a:gd name="connsiteY68" fmla="*/ 655762 h 1683854"/>
              <a:gd name="connsiteX69" fmla="*/ 1124924 w 1683854"/>
              <a:gd name="connsiteY69" fmla="*/ 668464 h 1683854"/>
              <a:gd name="connsiteX70" fmla="*/ 1571057 w 1683854"/>
              <a:gd name="connsiteY70" fmla="*/ 420964 h 1683854"/>
              <a:gd name="connsiteX71" fmla="*/ 1133255 w 1683854"/>
              <a:gd name="connsiteY71" fmla="*/ 683813 h 1683854"/>
              <a:gd name="connsiteX72" fmla="*/ 1148729 w 1683854"/>
              <a:gd name="connsiteY72" fmla="*/ 712321 h 1683854"/>
              <a:gd name="connsiteX73" fmla="*/ 1168130 w 1683854"/>
              <a:gd name="connsiteY73" fmla="*/ 774823 h 1683854"/>
              <a:gd name="connsiteX74" fmla="*/ 1174016 w 1683854"/>
              <a:gd name="connsiteY74" fmla="*/ 833207 h 1683854"/>
              <a:gd name="connsiteX75" fmla="*/ 1683854 w 1683854"/>
              <a:gd name="connsiteY75" fmla="*/ 841927 h 1683854"/>
              <a:gd name="connsiteX76" fmla="*/ 1174016 w 1683854"/>
              <a:gd name="connsiteY76" fmla="*/ 850647 h 1683854"/>
              <a:gd name="connsiteX77" fmla="*/ 1168130 w 1683854"/>
              <a:gd name="connsiteY77" fmla="*/ 909032 h 1683854"/>
              <a:gd name="connsiteX78" fmla="*/ 1148729 w 1683854"/>
              <a:gd name="connsiteY78" fmla="*/ 971533 h 1683854"/>
              <a:gd name="connsiteX79" fmla="*/ 1133255 w 1683854"/>
              <a:gd name="connsiteY79" fmla="*/ 1000042 h 1683854"/>
              <a:gd name="connsiteX80" fmla="*/ 1571057 w 1683854"/>
              <a:gd name="connsiteY80" fmla="*/ 1262891 h 1683854"/>
              <a:gd name="connsiteX81" fmla="*/ 1124924 w 1683854"/>
              <a:gd name="connsiteY81" fmla="*/ 1015390 h 1683854"/>
              <a:gd name="connsiteX82" fmla="*/ 1118029 w 1683854"/>
              <a:gd name="connsiteY82" fmla="*/ 1028093 h 1683854"/>
              <a:gd name="connsiteX83" fmla="*/ 1028093 w 1683854"/>
              <a:gd name="connsiteY83" fmla="*/ 1118029 h 1683854"/>
              <a:gd name="connsiteX84" fmla="*/ 1015390 w 1683854"/>
              <a:gd name="connsiteY84" fmla="*/ 1124924 h 1683854"/>
              <a:gd name="connsiteX85" fmla="*/ 1262891 w 1683854"/>
              <a:gd name="connsiteY85" fmla="*/ 1571057 h 1683854"/>
              <a:gd name="connsiteX86" fmla="*/ 1000041 w 1683854"/>
              <a:gd name="connsiteY86" fmla="*/ 1133255 h 1683854"/>
              <a:gd name="connsiteX87" fmla="*/ 971533 w 1683854"/>
              <a:gd name="connsiteY87" fmla="*/ 1148729 h 1683854"/>
              <a:gd name="connsiteX88" fmla="*/ 909032 w 1683854"/>
              <a:gd name="connsiteY88" fmla="*/ 1168130 h 1683854"/>
              <a:gd name="connsiteX89" fmla="*/ 850647 w 1683854"/>
              <a:gd name="connsiteY89" fmla="*/ 1174016 h 1683854"/>
              <a:gd name="connsiteX90" fmla="*/ 841927 w 1683854"/>
              <a:gd name="connsiteY90" fmla="*/ 1683854 h 1683854"/>
              <a:gd name="connsiteX91" fmla="*/ 833207 w 1683854"/>
              <a:gd name="connsiteY91" fmla="*/ 1174016 h 1683854"/>
              <a:gd name="connsiteX92" fmla="*/ 774822 w 1683854"/>
              <a:gd name="connsiteY92" fmla="*/ 1168130 h 1683854"/>
              <a:gd name="connsiteX93" fmla="*/ 712321 w 1683854"/>
              <a:gd name="connsiteY93" fmla="*/ 1148729 h 1683854"/>
              <a:gd name="connsiteX94" fmla="*/ 683813 w 1683854"/>
              <a:gd name="connsiteY94" fmla="*/ 1133255 h 1683854"/>
              <a:gd name="connsiteX95" fmla="*/ 420964 w 1683854"/>
              <a:gd name="connsiteY95" fmla="*/ 1571057 h 1683854"/>
              <a:gd name="connsiteX96" fmla="*/ 668464 w 1683854"/>
              <a:gd name="connsiteY96" fmla="*/ 1124924 h 1683854"/>
              <a:gd name="connsiteX97" fmla="*/ 655762 w 1683854"/>
              <a:gd name="connsiteY97" fmla="*/ 1118029 h 1683854"/>
              <a:gd name="connsiteX98" fmla="*/ 565825 w 1683854"/>
              <a:gd name="connsiteY98" fmla="*/ 1028093 h 1683854"/>
              <a:gd name="connsiteX99" fmla="*/ 558930 w 1683854"/>
              <a:gd name="connsiteY99" fmla="*/ 1015390 h 1683854"/>
              <a:gd name="connsiteX100" fmla="*/ 112797 w 1683854"/>
              <a:gd name="connsiteY100" fmla="*/ 1262891 h 1683854"/>
              <a:gd name="connsiteX101" fmla="*/ 550599 w 1683854"/>
              <a:gd name="connsiteY101" fmla="*/ 1000042 h 1683854"/>
              <a:gd name="connsiteX102" fmla="*/ 535125 w 1683854"/>
              <a:gd name="connsiteY102" fmla="*/ 971533 h 1683854"/>
              <a:gd name="connsiteX103" fmla="*/ 515724 w 1683854"/>
              <a:gd name="connsiteY103" fmla="*/ 909032 h 1683854"/>
              <a:gd name="connsiteX104" fmla="*/ 509838 w 1683854"/>
              <a:gd name="connsiteY104" fmla="*/ 850647 h 1683854"/>
              <a:gd name="connsiteX105" fmla="*/ 0 w 1683854"/>
              <a:gd name="connsiteY105" fmla="*/ 841927 h 1683854"/>
              <a:gd name="connsiteX106" fmla="*/ 509838 w 1683854"/>
              <a:gd name="connsiteY106" fmla="*/ 833207 h 1683854"/>
              <a:gd name="connsiteX107" fmla="*/ 515724 w 1683854"/>
              <a:gd name="connsiteY107" fmla="*/ 774823 h 1683854"/>
              <a:gd name="connsiteX108" fmla="*/ 535125 w 1683854"/>
              <a:gd name="connsiteY108" fmla="*/ 712321 h 1683854"/>
              <a:gd name="connsiteX109" fmla="*/ 550599 w 1683854"/>
              <a:gd name="connsiteY109" fmla="*/ 683813 h 1683854"/>
              <a:gd name="connsiteX110" fmla="*/ 112797 w 1683854"/>
              <a:gd name="connsiteY110" fmla="*/ 420964 h 1683854"/>
              <a:gd name="connsiteX111" fmla="*/ 558930 w 1683854"/>
              <a:gd name="connsiteY111" fmla="*/ 668464 h 1683854"/>
              <a:gd name="connsiteX112" fmla="*/ 565825 w 1683854"/>
              <a:gd name="connsiteY112" fmla="*/ 655762 h 1683854"/>
              <a:gd name="connsiteX113" fmla="*/ 655762 w 1683854"/>
              <a:gd name="connsiteY113" fmla="*/ 565825 h 1683854"/>
              <a:gd name="connsiteX114" fmla="*/ 668464 w 1683854"/>
              <a:gd name="connsiteY114" fmla="*/ 558930 h 1683854"/>
              <a:gd name="connsiteX115" fmla="*/ 420964 w 1683854"/>
              <a:gd name="connsiteY115" fmla="*/ 112797 h 1683854"/>
              <a:gd name="connsiteX116" fmla="*/ 683813 w 1683854"/>
              <a:gd name="connsiteY116" fmla="*/ 550599 h 1683854"/>
              <a:gd name="connsiteX117" fmla="*/ 712321 w 1683854"/>
              <a:gd name="connsiteY117" fmla="*/ 535125 h 1683854"/>
              <a:gd name="connsiteX118" fmla="*/ 774822 w 1683854"/>
              <a:gd name="connsiteY118" fmla="*/ 515724 h 1683854"/>
              <a:gd name="connsiteX119" fmla="*/ 833207 w 1683854"/>
              <a:gd name="connsiteY119" fmla="*/ 509838 h 1683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1683854" h="1683854">
                <a:moveTo>
                  <a:pt x="855463" y="892445"/>
                </a:moveTo>
                <a:lnTo>
                  <a:pt x="851093" y="1147920"/>
                </a:lnTo>
                <a:lnTo>
                  <a:pt x="903782" y="1142609"/>
                </a:lnTo>
                <a:cubicBezTo>
                  <a:pt x="923761" y="1138520"/>
                  <a:pt x="943034" y="1132491"/>
                  <a:pt x="961393" y="1124725"/>
                </a:cubicBezTo>
                <a:lnTo>
                  <a:pt x="986680" y="1111000"/>
                </a:lnTo>
                <a:close/>
                <a:moveTo>
                  <a:pt x="828391" y="892445"/>
                </a:moveTo>
                <a:lnTo>
                  <a:pt x="697174" y="1111000"/>
                </a:lnTo>
                <a:lnTo>
                  <a:pt x="722461" y="1124725"/>
                </a:lnTo>
                <a:cubicBezTo>
                  <a:pt x="740820" y="1132491"/>
                  <a:pt x="760093" y="1138520"/>
                  <a:pt x="780072" y="1142609"/>
                </a:cubicBezTo>
                <a:lnTo>
                  <a:pt x="832761" y="1147920"/>
                </a:lnTo>
                <a:close/>
                <a:moveTo>
                  <a:pt x="878909" y="878909"/>
                </a:moveTo>
                <a:lnTo>
                  <a:pt x="1002809" y="1102245"/>
                </a:lnTo>
                <a:lnTo>
                  <a:pt x="1013527" y="1096428"/>
                </a:lnTo>
                <a:cubicBezTo>
                  <a:pt x="1046184" y="1074366"/>
                  <a:pt x="1074365" y="1046184"/>
                  <a:pt x="1096428" y="1013528"/>
                </a:cubicBezTo>
                <a:lnTo>
                  <a:pt x="1102245" y="1002809"/>
                </a:lnTo>
                <a:close/>
                <a:moveTo>
                  <a:pt x="804945" y="878909"/>
                </a:moveTo>
                <a:lnTo>
                  <a:pt x="581609" y="1002809"/>
                </a:lnTo>
                <a:lnTo>
                  <a:pt x="587427" y="1013528"/>
                </a:lnTo>
                <a:cubicBezTo>
                  <a:pt x="609489" y="1046184"/>
                  <a:pt x="637670" y="1074366"/>
                  <a:pt x="670327" y="1096428"/>
                </a:cubicBezTo>
                <a:lnTo>
                  <a:pt x="681045" y="1102246"/>
                </a:lnTo>
                <a:close/>
                <a:moveTo>
                  <a:pt x="535934" y="851094"/>
                </a:moveTo>
                <a:lnTo>
                  <a:pt x="541245" y="903782"/>
                </a:lnTo>
                <a:cubicBezTo>
                  <a:pt x="545334" y="923761"/>
                  <a:pt x="551364" y="943034"/>
                  <a:pt x="559129" y="961393"/>
                </a:cubicBezTo>
                <a:lnTo>
                  <a:pt x="572854" y="986680"/>
                </a:lnTo>
                <a:lnTo>
                  <a:pt x="791409" y="855463"/>
                </a:lnTo>
                <a:close/>
                <a:moveTo>
                  <a:pt x="1147920" y="851094"/>
                </a:moveTo>
                <a:lnTo>
                  <a:pt x="892445" y="855463"/>
                </a:lnTo>
                <a:lnTo>
                  <a:pt x="1111000" y="986680"/>
                </a:lnTo>
                <a:lnTo>
                  <a:pt x="1124725" y="961393"/>
                </a:lnTo>
                <a:cubicBezTo>
                  <a:pt x="1132490" y="943034"/>
                  <a:pt x="1138520" y="923761"/>
                  <a:pt x="1142609" y="903782"/>
                </a:cubicBezTo>
                <a:close/>
                <a:moveTo>
                  <a:pt x="1111000" y="697174"/>
                </a:moveTo>
                <a:lnTo>
                  <a:pt x="892445" y="828391"/>
                </a:lnTo>
                <a:lnTo>
                  <a:pt x="1147920" y="832761"/>
                </a:lnTo>
                <a:lnTo>
                  <a:pt x="1142609" y="780073"/>
                </a:lnTo>
                <a:cubicBezTo>
                  <a:pt x="1138520" y="760093"/>
                  <a:pt x="1132490" y="740821"/>
                  <a:pt x="1124725" y="722461"/>
                </a:cubicBezTo>
                <a:close/>
                <a:moveTo>
                  <a:pt x="572854" y="697174"/>
                </a:moveTo>
                <a:lnTo>
                  <a:pt x="559129" y="722461"/>
                </a:lnTo>
                <a:cubicBezTo>
                  <a:pt x="551364" y="740821"/>
                  <a:pt x="545334" y="760093"/>
                  <a:pt x="541245" y="780073"/>
                </a:cubicBezTo>
                <a:lnTo>
                  <a:pt x="535934" y="832761"/>
                </a:lnTo>
                <a:lnTo>
                  <a:pt x="791409" y="828391"/>
                </a:lnTo>
                <a:close/>
                <a:moveTo>
                  <a:pt x="1002809" y="581609"/>
                </a:moveTo>
                <a:lnTo>
                  <a:pt x="878909" y="804945"/>
                </a:lnTo>
                <a:lnTo>
                  <a:pt x="1102245" y="681045"/>
                </a:lnTo>
                <a:lnTo>
                  <a:pt x="1096428" y="670327"/>
                </a:lnTo>
                <a:cubicBezTo>
                  <a:pt x="1074365" y="637671"/>
                  <a:pt x="1046184" y="609489"/>
                  <a:pt x="1013527" y="587427"/>
                </a:cubicBezTo>
                <a:close/>
                <a:moveTo>
                  <a:pt x="681045" y="581609"/>
                </a:moveTo>
                <a:lnTo>
                  <a:pt x="670327" y="587427"/>
                </a:lnTo>
                <a:cubicBezTo>
                  <a:pt x="637670" y="609489"/>
                  <a:pt x="609489" y="637671"/>
                  <a:pt x="587427" y="670327"/>
                </a:cubicBezTo>
                <a:lnTo>
                  <a:pt x="581609" y="681045"/>
                </a:lnTo>
                <a:lnTo>
                  <a:pt x="804945" y="804945"/>
                </a:lnTo>
                <a:close/>
                <a:moveTo>
                  <a:pt x="851093" y="535934"/>
                </a:moveTo>
                <a:lnTo>
                  <a:pt x="855463" y="791409"/>
                </a:lnTo>
                <a:lnTo>
                  <a:pt x="986680" y="572854"/>
                </a:lnTo>
                <a:lnTo>
                  <a:pt x="961393" y="559129"/>
                </a:lnTo>
                <a:cubicBezTo>
                  <a:pt x="943034" y="551364"/>
                  <a:pt x="923761" y="545334"/>
                  <a:pt x="903782" y="541246"/>
                </a:cubicBezTo>
                <a:close/>
                <a:moveTo>
                  <a:pt x="832761" y="535934"/>
                </a:moveTo>
                <a:lnTo>
                  <a:pt x="780072" y="541246"/>
                </a:lnTo>
                <a:cubicBezTo>
                  <a:pt x="760093" y="545334"/>
                  <a:pt x="740820" y="551364"/>
                  <a:pt x="722461" y="559129"/>
                </a:cubicBezTo>
                <a:lnTo>
                  <a:pt x="697174" y="572854"/>
                </a:lnTo>
                <a:lnTo>
                  <a:pt x="828391" y="791409"/>
                </a:lnTo>
                <a:close/>
                <a:moveTo>
                  <a:pt x="841927" y="0"/>
                </a:moveTo>
                <a:lnTo>
                  <a:pt x="850647" y="509838"/>
                </a:lnTo>
                <a:lnTo>
                  <a:pt x="909032" y="515724"/>
                </a:lnTo>
                <a:cubicBezTo>
                  <a:pt x="930707" y="520159"/>
                  <a:pt x="951615" y="526701"/>
                  <a:pt x="971533" y="535125"/>
                </a:cubicBezTo>
                <a:lnTo>
                  <a:pt x="1000041" y="550599"/>
                </a:lnTo>
                <a:lnTo>
                  <a:pt x="1262891" y="112797"/>
                </a:lnTo>
                <a:lnTo>
                  <a:pt x="1015390" y="558930"/>
                </a:lnTo>
                <a:lnTo>
                  <a:pt x="1028093" y="565825"/>
                </a:lnTo>
                <a:cubicBezTo>
                  <a:pt x="1063521" y="589760"/>
                  <a:pt x="1094095" y="620334"/>
                  <a:pt x="1118029" y="655762"/>
                </a:cubicBezTo>
                <a:lnTo>
                  <a:pt x="1124924" y="668464"/>
                </a:lnTo>
                <a:lnTo>
                  <a:pt x="1571057" y="420964"/>
                </a:lnTo>
                <a:lnTo>
                  <a:pt x="1133255" y="683813"/>
                </a:lnTo>
                <a:lnTo>
                  <a:pt x="1148729" y="712321"/>
                </a:lnTo>
                <a:cubicBezTo>
                  <a:pt x="1157153" y="732239"/>
                  <a:pt x="1163695" y="753147"/>
                  <a:pt x="1168130" y="774823"/>
                </a:cubicBezTo>
                <a:lnTo>
                  <a:pt x="1174016" y="833207"/>
                </a:lnTo>
                <a:lnTo>
                  <a:pt x="1683854" y="841927"/>
                </a:lnTo>
                <a:lnTo>
                  <a:pt x="1174016" y="850647"/>
                </a:lnTo>
                <a:lnTo>
                  <a:pt x="1168130" y="909032"/>
                </a:lnTo>
                <a:cubicBezTo>
                  <a:pt x="1163695" y="930707"/>
                  <a:pt x="1157153" y="951615"/>
                  <a:pt x="1148729" y="971533"/>
                </a:cubicBezTo>
                <a:lnTo>
                  <a:pt x="1133255" y="1000042"/>
                </a:lnTo>
                <a:lnTo>
                  <a:pt x="1571057" y="1262891"/>
                </a:lnTo>
                <a:lnTo>
                  <a:pt x="1124924" y="1015390"/>
                </a:lnTo>
                <a:lnTo>
                  <a:pt x="1118029" y="1028093"/>
                </a:lnTo>
                <a:cubicBezTo>
                  <a:pt x="1094095" y="1063521"/>
                  <a:pt x="1063521" y="1094095"/>
                  <a:pt x="1028093" y="1118029"/>
                </a:cubicBezTo>
                <a:lnTo>
                  <a:pt x="1015390" y="1124924"/>
                </a:lnTo>
                <a:lnTo>
                  <a:pt x="1262891" y="1571057"/>
                </a:lnTo>
                <a:lnTo>
                  <a:pt x="1000041" y="1133255"/>
                </a:lnTo>
                <a:lnTo>
                  <a:pt x="971533" y="1148729"/>
                </a:lnTo>
                <a:cubicBezTo>
                  <a:pt x="951615" y="1157153"/>
                  <a:pt x="930707" y="1163695"/>
                  <a:pt x="909032" y="1168130"/>
                </a:cubicBezTo>
                <a:lnTo>
                  <a:pt x="850647" y="1174016"/>
                </a:lnTo>
                <a:lnTo>
                  <a:pt x="841927" y="1683854"/>
                </a:lnTo>
                <a:lnTo>
                  <a:pt x="833207" y="1174016"/>
                </a:lnTo>
                <a:lnTo>
                  <a:pt x="774822" y="1168130"/>
                </a:lnTo>
                <a:cubicBezTo>
                  <a:pt x="753147" y="1163695"/>
                  <a:pt x="732239" y="1157153"/>
                  <a:pt x="712321" y="1148729"/>
                </a:cubicBezTo>
                <a:lnTo>
                  <a:pt x="683813" y="1133255"/>
                </a:lnTo>
                <a:lnTo>
                  <a:pt x="420964" y="1571057"/>
                </a:lnTo>
                <a:lnTo>
                  <a:pt x="668464" y="1124924"/>
                </a:lnTo>
                <a:lnTo>
                  <a:pt x="655762" y="1118029"/>
                </a:lnTo>
                <a:cubicBezTo>
                  <a:pt x="620334" y="1094095"/>
                  <a:pt x="589760" y="1063521"/>
                  <a:pt x="565825" y="1028093"/>
                </a:cubicBezTo>
                <a:lnTo>
                  <a:pt x="558930" y="1015390"/>
                </a:lnTo>
                <a:lnTo>
                  <a:pt x="112797" y="1262891"/>
                </a:lnTo>
                <a:lnTo>
                  <a:pt x="550599" y="1000042"/>
                </a:lnTo>
                <a:lnTo>
                  <a:pt x="535125" y="971533"/>
                </a:lnTo>
                <a:cubicBezTo>
                  <a:pt x="526701" y="951615"/>
                  <a:pt x="520159" y="930707"/>
                  <a:pt x="515724" y="909032"/>
                </a:cubicBezTo>
                <a:lnTo>
                  <a:pt x="509838" y="850647"/>
                </a:lnTo>
                <a:lnTo>
                  <a:pt x="0" y="841927"/>
                </a:lnTo>
                <a:lnTo>
                  <a:pt x="509838" y="833207"/>
                </a:lnTo>
                <a:lnTo>
                  <a:pt x="515724" y="774823"/>
                </a:lnTo>
                <a:cubicBezTo>
                  <a:pt x="520159" y="753147"/>
                  <a:pt x="526701" y="732239"/>
                  <a:pt x="535125" y="712321"/>
                </a:cubicBezTo>
                <a:lnTo>
                  <a:pt x="550599" y="683813"/>
                </a:lnTo>
                <a:lnTo>
                  <a:pt x="112797" y="420964"/>
                </a:lnTo>
                <a:lnTo>
                  <a:pt x="558930" y="668464"/>
                </a:lnTo>
                <a:lnTo>
                  <a:pt x="565825" y="655762"/>
                </a:lnTo>
                <a:cubicBezTo>
                  <a:pt x="589760" y="620334"/>
                  <a:pt x="620334" y="589760"/>
                  <a:pt x="655762" y="565825"/>
                </a:cubicBezTo>
                <a:lnTo>
                  <a:pt x="668464" y="558930"/>
                </a:lnTo>
                <a:lnTo>
                  <a:pt x="420964" y="112797"/>
                </a:lnTo>
                <a:lnTo>
                  <a:pt x="683813" y="550599"/>
                </a:lnTo>
                <a:lnTo>
                  <a:pt x="712321" y="535125"/>
                </a:lnTo>
                <a:cubicBezTo>
                  <a:pt x="732239" y="526701"/>
                  <a:pt x="753147" y="520159"/>
                  <a:pt x="774822" y="515724"/>
                </a:cubicBezTo>
                <a:lnTo>
                  <a:pt x="833207" y="50983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965E995C-34B4-4ADF-87D8-C96FC3AEAB2A}"/>
              </a:ext>
            </a:extLst>
          </p:cNvPr>
          <p:cNvSpPr/>
          <p:nvPr/>
        </p:nvSpPr>
        <p:spPr>
          <a:xfrm>
            <a:off x="5724347" y="546930"/>
            <a:ext cx="1721284" cy="1721284"/>
          </a:xfrm>
          <a:custGeom>
            <a:avLst/>
            <a:gdLst>
              <a:gd name="connsiteX0" fmla="*/ 639748 w 1246095"/>
              <a:gd name="connsiteY0" fmla="*/ 707239 h 1246096"/>
              <a:gd name="connsiteX1" fmla="*/ 611336 w 1246095"/>
              <a:gd name="connsiteY1" fmla="*/ 754257 h 1246096"/>
              <a:gd name="connsiteX2" fmla="*/ 484531 w 1246095"/>
              <a:gd name="connsiteY2" fmla="*/ 937608 h 1246096"/>
              <a:gd name="connsiteX3" fmla="*/ 435558 w 1246095"/>
              <a:gd name="connsiteY3" fmla="*/ 998915 h 1246096"/>
              <a:gd name="connsiteX4" fmla="*/ 471516 w 1246095"/>
              <a:gd name="connsiteY4" fmla="*/ 1018432 h 1246096"/>
              <a:gd name="connsiteX5" fmla="*/ 636155 w 1246095"/>
              <a:gd name="connsiteY5" fmla="*/ 1051671 h 1246096"/>
              <a:gd name="connsiteX6" fmla="*/ 872642 w 1246095"/>
              <a:gd name="connsiteY6" fmla="*/ 979434 h 1246096"/>
              <a:gd name="connsiteX7" fmla="*/ 901815 w 1246095"/>
              <a:gd name="connsiteY7" fmla="*/ 955364 h 1246096"/>
              <a:gd name="connsiteX8" fmla="*/ 866725 w 1246095"/>
              <a:gd name="connsiteY8" fmla="*/ 923897 h 1246096"/>
              <a:gd name="connsiteX9" fmla="*/ 729665 w 1246095"/>
              <a:gd name="connsiteY9" fmla="*/ 795296 h 1246096"/>
              <a:gd name="connsiteX10" fmla="*/ 308564 w 1246095"/>
              <a:gd name="connsiteY10" fmla="*/ 364166 h 1246096"/>
              <a:gd name="connsiteX11" fmla="*/ 285422 w 1246095"/>
              <a:gd name="connsiteY11" fmla="*/ 392214 h 1246096"/>
              <a:gd name="connsiteX12" fmla="*/ 213185 w 1246095"/>
              <a:gd name="connsiteY12" fmla="*/ 628701 h 1246096"/>
              <a:gd name="connsiteX13" fmla="*/ 337070 w 1246095"/>
              <a:gd name="connsiteY13" fmla="*/ 927786 h 1246096"/>
              <a:gd name="connsiteX14" fmla="*/ 393814 w 1246095"/>
              <a:gd name="connsiteY14" fmla="*/ 974604 h 1246096"/>
              <a:gd name="connsiteX15" fmla="*/ 422355 w 1246095"/>
              <a:gd name="connsiteY15" fmla="*/ 901710 h 1246096"/>
              <a:gd name="connsiteX16" fmla="*/ 466464 w 1246095"/>
              <a:gd name="connsiteY16" fmla="*/ 802959 h 1246096"/>
              <a:gd name="connsiteX17" fmla="*/ 558971 w 1246095"/>
              <a:gd name="connsiteY17" fmla="*/ 626887 h 1246096"/>
              <a:gd name="connsiteX18" fmla="*/ 450800 w 1246095"/>
              <a:gd name="connsiteY18" fmla="*/ 516430 h 1246096"/>
              <a:gd name="connsiteX19" fmla="*/ 322198 w 1246095"/>
              <a:gd name="connsiteY19" fmla="*/ 379370 h 1246096"/>
              <a:gd name="connsiteX20" fmla="*/ 856470 w 1246095"/>
              <a:gd name="connsiteY20" fmla="*/ 269190 h 1246096"/>
              <a:gd name="connsiteX21" fmla="*/ 827029 w 1246095"/>
              <a:gd name="connsiteY21" fmla="*/ 344384 h 1246096"/>
              <a:gd name="connsiteX22" fmla="*/ 782920 w 1246095"/>
              <a:gd name="connsiteY22" fmla="*/ 443136 h 1246096"/>
              <a:gd name="connsiteX23" fmla="*/ 689264 w 1246095"/>
              <a:gd name="connsiteY23" fmla="*/ 621394 h 1246096"/>
              <a:gd name="connsiteX24" fmla="*/ 795295 w 1246095"/>
              <a:gd name="connsiteY24" fmla="*/ 729665 h 1246096"/>
              <a:gd name="connsiteX25" fmla="*/ 923896 w 1246095"/>
              <a:gd name="connsiteY25" fmla="*/ 866725 h 1246096"/>
              <a:gd name="connsiteX26" fmla="*/ 956043 w 1246095"/>
              <a:gd name="connsiteY26" fmla="*/ 902573 h 1246096"/>
              <a:gd name="connsiteX27" fmla="*/ 986889 w 1246095"/>
              <a:gd name="connsiteY27" fmla="*/ 865188 h 1246096"/>
              <a:gd name="connsiteX28" fmla="*/ 1059125 w 1246095"/>
              <a:gd name="connsiteY28" fmla="*/ 628701 h 1246096"/>
              <a:gd name="connsiteX29" fmla="*/ 872642 w 1246095"/>
              <a:gd name="connsiteY29" fmla="*/ 277968 h 1246096"/>
              <a:gd name="connsiteX30" fmla="*/ 636155 w 1246095"/>
              <a:gd name="connsiteY30" fmla="*/ 205731 h 1246096"/>
              <a:gd name="connsiteX31" fmla="*/ 399669 w 1246095"/>
              <a:gd name="connsiteY31" fmla="*/ 277968 h 1246096"/>
              <a:gd name="connsiteX32" fmla="*/ 363408 w 1246095"/>
              <a:gd name="connsiteY32" fmla="*/ 307885 h 1246096"/>
              <a:gd name="connsiteX33" fmla="*/ 379370 w 1246095"/>
              <a:gd name="connsiteY33" fmla="*/ 322199 h 1246096"/>
              <a:gd name="connsiteX34" fmla="*/ 516430 w 1246095"/>
              <a:gd name="connsiteY34" fmla="*/ 450800 h 1246096"/>
              <a:gd name="connsiteX35" fmla="*/ 608413 w 1246095"/>
              <a:gd name="connsiteY35" fmla="*/ 540880 h 1246096"/>
              <a:gd name="connsiteX36" fmla="*/ 638048 w 1246095"/>
              <a:gd name="connsiteY36" fmla="*/ 491837 h 1246096"/>
              <a:gd name="connsiteX37" fmla="*/ 764853 w 1246095"/>
              <a:gd name="connsiteY37" fmla="*/ 308487 h 1246096"/>
              <a:gd name="connsiteX38" fmla="*/ 814458 w 1246095"/>
              <a:gd name="connsiteY38" fmla="*/ 246387 h 1246096"/>
              <a:gd name="connsiteX39" fmla="*/ 800794 w 1246095"/>
              <a:gd name="connsiteY39" fmla="*/ 238970 h 1246096"/>
              <a:gd name="connsiteX40" fmla="*/ 636155 w 1246095"/>
              <a:gd name="connsiteY40" fmla="*/ 205731 h 1246096"/>
              <a:gd name="connsiteX41" fmla="*/ 0 w 1246095"/>
              <a:gd name="connsiteY41" fmla="*/ 0 h 1246096"/>
              <a:gd name="connsiteX42" fmla="*/ 123811 w 1246095"/>
              <a:gd name="connsiteY42" fmla="*/ 98474 h 1246096"/>
              <a:gd name="connsiteX43" fmla="*/ 247908 w 1246095"/>
              <a:gd name="connsiteY43" fmla="*/ 204310 h 1246096"/>
              <a:gd name="connsiteX44" fmla="*/ 342245 w 1246095"/>
              <a:gd name="connsiteY44" fmla="*/ 288907 h 1246096"/>
              <a:gd name="connsiteX45" fmla="*/ 383882 w 1246095"/>
              <a:gd name="connsiteY45" fmla="*/ 254554 h 1246096"/>
              <a:gd name="connsiteX46" fmla="*/ 636155 w 1246095"/>
              <a:gd name="connsiteY46" fmla="*/ 177495 h 1246096"/>
              <a:gd name="connsiteX47" fmla="*/ 811785 w 1246095"/>
              <a:gd name="connsiteY47" fmla="*/ 212953 h 1246096"/>
              <a:gd name="connsiteX48" fmla="*/ 832724 w 1246095"/>
              <a:gd name="connsiteY48" fmla="*/ 224318 h 1246096"/>
              <a:gd name="connsiteX49" fmla="*/ 893489 w 1246095"/>
              <a:gd name="connsiteY49" fmla="*/ 157476 h 1246096"/>
              <a:gd name="connsiteX50" fmla="*/ 866298 w 1246095"/>
              <a:gd name="connsiteY50" fmla="*/ 242542 h 1246096"/>
              <a:gd name="connsiteX51" fmla="*/ 888429 w 1246095"/>
              <a:gd name="connsiteY51" fmla="*/ 254554 h 1246096"/>
              <a:gd name="connsiteX52" fmla="*/ 1087361 w 1246095"/>
              <a:gd name="connsiteY52" fmla="*/ 628701 h 1246096"/>
              <a:gd name="connsiteX53" fmla="*/ 1010302 w 1246095"/>
              <a:gd name="connsiteY53" fmla="*/ 880975 h 1246096"/>
              <a:gd name="connsiteX54" fmla="*/ 975021 w 1246095"/>
              <a:gd name="connsiteY54" fmla="*/ 923736 h 1246096"/>
              <a:gd name="connsiteX55" fmla="*/ 1041785 w 1246095"/>
              <a:gd name="connsiteY55" fmla="*/ 998187 h 1246096"/>
              <a:gd name="connsiteX56" fmla="*/ 1147622 w 1246095"/>
              <a:gd name="connsiteY56" fmla="*/ 1122284 h 1246096"/>
              <a:gd name="connsiteX57" fmla="*/ 1246095 w 1246095"/>
              <a:gd name="connsiteY57" fmla="*/ 1246096 h 1246096"/>
              <a:gd name="connsiteX58" fmla="*/ 1122283 w 1246095"/>
              <a:gd name="connsiteY58" fmla="*/ 1147623 h 1246096"/>
              <a:gd name="connsiteX59" fmla="*/ 998187 w 1246095"/>
              <a:gd name="connsiteY59" fmla="*/ 1041785 h 1246096"/>
              <a:gd name="connsiteX60" fmla="*/ 922978 w 1246095"/>
              <a:gd name="connsiteY60" fmla="*/ 974342 h 1246096"/>
              <a:gd name="connsiteX61" fmla="*/ 888429 w 1246095"/>
              <a:gd name="connsiteY61" fmla="*/ 1002848 h 1246096"/>
              <a:gd name="connsiteX62" fmla="*/ 636155 w 1246095"/>
              <a:gd name="connsiteY62" fmla="*/ 1079907 h 1246096"/>
              <a:gd name="connsiteX63" fmla="*/ 460526 w 1246095"/>
              <a:gd name="connsiteY63" fmla="*/ 1044449 h 1246096"/>
              <a:gd name="connsiteX64" fmla="*/ 417352 w 1246095"/>
              <a:gd name="connsiteY64" fmla="*/ 1021015 h 1246096"/>
              <a:gd name="connsiteX65" fmla="*/ 355894 w 1246095"/>
              <a:gd name="connsiteY65" fmla="*/ 1088619 h 1246096"/>
              <a:gd name="connsiteX66" fmla="*/ 383429 w 1246095"/>
              <a:gd name="connsiteY66" fmla="*/ 1002475 h 1246096"/>
              <a:gd name="connsiteX67" fmla="*/ 317105 w 1246095"/>
              <a:gd name="connsiteY67" fmla="*/ 947752 h 1246096"/>
              <a:gd name="connsiteX68" fmla="*/ 184949 w 1246095"/>
              <a:gd name="connsiteY68" fmla="*/ 628701 h 1246096"/>
              <a:gd name="connsiteX69" fmla="*/ 262008 w 1246095"/>
              <a:gd name="connsiteY69" fmla="*/ 376428 h 1246096"/>
              <a:gd name="connsiteX70" fmla="*/ 289586 w 1246095"/>
              <a:gd name="connsiteY70" fmla="*/ 343003 h 1246096"/>
              <a:gd name="connsiteX71" fmla="*/ 204310 w 1246095"/>
              <a:gd name="connsiteY71" fmla="*/ 247908 h 1246096"/>
              <a:gd name="connsiteX72" fmla="*/ 98472 w 1246095"/>
              <a:gd name="connsiteY72" fmla="*/ 123812 h 124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246095" h="1246096">
                <a:moveTo>
                  <a:pt x="639748" y="707239"/>
                </a:moveTo>
                <a:lnTo>
                  <a:pt x="611336" y="754257"/>
                </a:lnTo>
                <a:cubicBezTo>
                  <a:pt x="569370" y="820622"/>
                  <a:pt x="526668" y="882176"/>
                  <a:pt x="484531" y="937608"/>
                </a:cubicBezTo>
                <a:lnTo>
                  <a:pt x="435558" y="998915"/>
                </a:lnTo>
                <a:lnTo>
                  <a:pt x="471516" y="1018432"/>
                </a:lnTo>
                <a:cubicBezTo>
                  <a:pt x="522120" y="1039835"/>
                  <a:pt x="577755" y="1051671"/>
                  <a:pt x="636155" y="1051671"/>
                </a:cubicBezTo>
                <a:cubicBezTo>
                  <a:pt x="723755" y="1051671"/>
                  <a:pt x="805135" y="1025041"/>
                  <a:pt x="872642" y="979434"/>
                </a:cubicBezTo>
                <a:lnTo>
                  <a:pt x="901815" y="955364"/>
                </a:lnTo>
                <a:lnTo>
                  <a:pt x="866725" y="923897"/>
                </a:lnTo>
                <a:cubicBezTo>
                  <a:pt x="821873" y="882741"/>
                  <a:pt x="776088" y="839799"/>
                  <a:pt x="729665" y="795296"/>
                </a:cubicBezTo>
                <a:close/>
                <a:moveTo>
                  <a:pt x="308564" y="364166"/>
                </a:moveTo>
                <a:lnTo>
                  <a:pt x="285422" y="392214"/>
                </a:lnTo>
                <a:cubicBezTo>
                  <a:pt x="239815" y="459721"/>
                  <a:pt x="213185" y="541101"/>
                  <a:pt x="213185" y="628701"/>
                </a:cubicBezTo>
                <a:cubicBezTo>
                  <a:pt x="213185" y="745501"/>
                  <a:pt x="260528" y="851244"/>
                  <a:pt x="337070" y="927786"/>
                </a:cubicBezTo>
                <a:lnTo>
                  <a:pt x="393814" y="974604"/>
                </a:lnTo>
                <a:lnTo>
                  <a:pt x="422355" y="901710"/>
                </a:lnTo>
                <a:cubicBezTo>
                  <a:pt x="435823" y="869606"/>
                  <a:pt x="450547" y="836615"/>
                  <a:pt x="466464" y="802959"/>
                </a:cubicBezTo>
                <a:lnTo>
                  <a:pt x="558971" y="626887"/>
                </a:lnTo>
                <a:lnTo>
                  <a:pt x="450800" y="516430"/>
                </a:lnTo>
                <a:cubicBezTo>
                  <a:pt x="406296" y="470007"/>
                  <a:pt x="363354" y="424222"/>
                  <a:pt x="322198" y="379370"/>
                </a:cubicBezTo>
                <a:close/>
                <a:moveTo>
                  <a:pt x="856470" y="269190"/>
                </a:moveTo>
                <a:lnTo>
                  <a:pt x="827029" y="344384"/>
                </a:lnTo>
                <a:cubicBezTo>
                  <a:pt x="813560" y="376488"/>
                  <a:pt x="798837" y="409480"/>
                  <a:pt x="782920" y="443136"/>
                </a:cubicBezTo>
                <a:lnTo>
                  <a:pt x="689264" y="621394"/>
                </a:lnTo>
                <a:lnTo>
                  <a:pt x="795295" y="729665"/>
                </a:lnTo>
                <a:cubicBezTo>
                  <a:pt x="839799" y="776088"/>
                  <a:pt x="882740" y="821873"/>
                  <a:pt x="923896" y="866725"/>
                </a:cubicBezTo>
                <a:lnTo>
                  <a:pt x="956043" y="902573"/>
                </a:lnTo>
                <a:lnTo>
                  <a:pt x="986889" y="865188"/>
                </a:lnTo>
                <a:cubicBezTo>
                  <a:pt x="1032495" y="797681"/>
                  <a:pt x="1059125" y="716301"/>
                  <a:pt x="1059125" y="628701"/>
                </a:cubicBezTo>
                <a:cubicBezTo>
                  <a:pt x="1059125" y="482701"/>
                  <a:pt x="985153" y="353978"/>
                  <a:pt x="872642" y="277968"/>
                </a:cubicBezTo>
                <a:close/>
                <a:moveTo>
                  <a:pt x="636155" y="205731"/>
                </a:moveTo>
                <a:cubicBezTo>
                  <a:pt x="548555" y="205731"/>
                  <a:pt x="467175" y="232361"/>
                  <a:pt x="399669" y="277968"/>
                </a:cubicBezTo>
                <a:lnTo>
                  <a:pt x="363408" y="307885"/>
                </a:lnTo>
                <a:lnTo>
                  <a:pt x="379370" y="322199"/>
                </a:lnTo>
                <a:cubicBezTo>
                  <a:pt x="424222" y="363355"/>
                  <a:pt x="470007" y="406296"/>
                  <a:pt x="516430" y="450800"/>
                </a:cubicBezTo>
                <a:lnTo>
                  <a:pt x="608413" y="540880"/>
                </a:lnTo>
                <a:lnTo>
                  <a:pt x="638048" y="491837"/>
                </a:lnTo>
                <a:cubicBezTo>
                  <a:pt x="680013" y="425473"/>
                  <a:pt x="722715" y="363919"/>
                  <a:pt x="764853" y="308487"/>
                </a:cubicBezTo>
                <a:lnTo>
                  <a:pt x="814458" y="246387"/>
                </a:lnTo>
                <a:lnTo>
                  <a:pt x="800794" y="238970"/>
                </a:lnTo>
                <a:cubicBezTo>
                  <a:pt x="750191" y="217567"/>
                  <a:pt x="694555" y="205731"/>
                  <a:pt x="636155" y="205731"/>
                </a:cubicBezTo>
                <a:close/>
                <a:moveTo>
                  <a:pt x="0" y="0"/>
                </a:moveTo>
                <a:lnTo>
                  <a:pt x="123811" y="98474"/>
                </a:lnTo>
                <a:cubicBezTo>
                  <a:pt x="163753" y="131595"/>
                  <a:pt x="205217" y="166948"/>
                  <a:pt x="247908" y="204310"/>
                </a:cubicBezTo>
                <a:lnTo>
                  <a:pt x="342245" y="288907"/>
                </a:lnTo>
                <a:lnTo>
                  <a:pt x="383882" y="254554"/>
                </a:lnTo>
                <a:cubicBezTo>
                  <a:pt x="455895" y="205903"/>
                  <a:pt x="542708" y="177495"/>
                  <a:pt x="636155" y="177495"/>
                </a:cubicBezTo>
                <a:cubicBezTo>
                  <a:pt x="698454" y="177495"/>
                  <a:pt x="757803" y="190121"/>
                  <a:pt x="811785" y="212953"/>
                </a:cubicBezTo>
                <a:lnTo>
                  <a:pt x="832724" y="224318"/>
                </a:lnTo>
                <a:lnTo>
                  <a:pt x="893489" y="157476"/>
                </a:lnTo>
                <a:lnTo>
                  <a:pt x="866298" y="242542"/>
                </a:lnTo>
                <a:lnTo>
                  <a:pt x="888429" y="254554"/>
                </a:lnTo>
                <a:cubicBezTo>
                  <a:pt x="1008450" y="335639"/>
                  <a:pt x="1087361" y="472955"/>
                  <a:pt x="1087361" y="628701"/>
                </a:cubicBezTo>
                <a:cubicBezTo>
                  <a:pt x="1087361" y="722149"/>
                  <a:pt x="1058953" y="808962"/>
                  <a:pt x="1010302" y="880975"/>
                </a:cubicBezTo>
                <a:lnTo>
                  <a:pt x="975021" y="923736"/>
                </a:lnTo>
                <a:lnTo>
                  <a:pt x="1041785" y="998187"/>
                </a:lnTo>
                <a:cubicBezTo>
                  <a:pt x="1079147" y="1040879"/>
                  <a:pt x="1114500" y="1082343"/>
                  <a:pt x="1147622" y="1122284"/>
                </a:cubicBezTo>
                <a:lnTo>
                  <a:pt x="1246095" y="1246096"/>
                </a:lnTo>
                <a:lnTo>
                  <a:pt x="1122283" y="1147623"/>
                </a:lnTo>
                <a:cubicBezTo>
                  <a:pt x="1082342" y="1114501"/>
                  <a:pt x="1040878" y="1079147"/>
                  <a:pt x="998187" y="1041785"/>
                </a:cubicBezTo>
                <a:lnTo>
                  <a:pt x="922978" y="974342"/>
                </a:lnTo>
                <a:lnTo>
                  <a:pt x="888429" y="1002848"/>
                </a:lnTo>
                <a:cubicBezTo>
                  <a:pt x="816416" y="1051499"/>
                  <a:pt x="729603" y="1079907"/>
                  <a:pt x="636155" y="1079907"/>
                </a:cubicBezTo>
                <a:cubicBezTo>
                  <a:pt x="573857" y="1079907"/>
                  <a:pt x="514507" y="1067281"/>
                  <a:pt x="460526" y="1044449"/>
                </a:cubicBezTo>
                <a:lnTo>
                  <a:pt x="417352" y="1021015"/>
                </a:lnTo>
                <a:lnTo>
                  <a:pt x="355894" y="1088619"/>
                </a:lnTo>
                <a:lnTo>
                  <a:pt x="383429" y="1002475"/>
                </a:lnTo>
                <a:lnTo>
                  <a:pt x="317105" y="947752"/>
                </a:lnTo>
                <a:cubicBezTo>
                  <a:pt x="235452" y="866100"/>
                  <a:pt x="184949" y="753298"/>
                  <a:pt x="184949" y="628701"/>
                </a:cubicBezTo>
                <a:cubicBezTo>
                  <a:pt x="184949" y="535253"/>
                  <a:pt x="213357" y="448441"/>
                  <a:pt x="262008" y="376428"/>
                </a:cubicBezTo>
                <a:lnTo>
                  <a:pt x="289586" y="343003"/>
                </a:lnTo>
                <a:lnTo>
                  <a:pt x="204310" y="247908"/>
                </a:lnTo>
                <a:cubicBezTo>
                  <a:pt x="166947" y="205217"/>
                  <a:pt x="131594" y="163754"/>
                  <a:pt x="98472" y="12381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AA1B5808-479E-40DB-979D-F0EF65133EE2}"/>
              </a:ext>
            </a:extLst>
          </p:cNvPr>
          <p:cNvSpPr/>
          <p:nvPr/>
        </p:nvSpPr>
        <p:spPr>
          <a:xfrm>
            <a:off x="6089323" y="4774638"/>
            <a:ext cx="1685270" cy="1685270"/>
          </a:xfrm>
          <a:custGeom>
            <a:avLst/>
            <a:gdLst>
              <a:gd name="connsiteX0" fmla="*/ 612498 w 1220024"/>
              <a:gd name="connsiteY0" fmla="*/ 674548 h 1220024"/>
              <a:gd name="connsiteX1" fmla="*/ 431983 w 1220024"/>
              <a:gd name="connsiteY1" fmla="*/ 822694 h 1220024"/>
              <a:gd name="connsiteX2" fmla="*/ 454231 w 1220024"/>
              <a:gd name="connsiteY2" fmla="*/ 841050 h 1220024"/>
              <a:gd name="connsiteX3" fmla="*/ 610011 w 1220024"/>
              <a:gd name="connsiteY3" fmla="*/ 888634 h 1220024"/>
              <a:gd name="connsiteX4" fmla="*/ 765792 w 1220024"/>
              <a:gd name="connsiteY4" fmla="*/ 841050 h 1220024"/>
              <a:gd name="connsiteX5" fmla="*/ 782545 w 1220024"/>
              <a:gd name="connsiteY5" fmla="*/ 827227 h 1220024"/>
              <a:gd name="connsiteX6" fmla="*/ 392796 w 1220024"/>
              <a:gd name="connsiteY6" fmla="*/ 437478 h 1220024"/>
              <a:gd name="connsiteX7" fmla="*/ 378973 w 1220024"/>
              <a:gd name="connsiteY7" fmla="*/ 454232 h 1220024"/>
              <a:gd name="connsiteX8" fmla="*/ 331389 w 1220024"/>
              <a:gd name="connsiteY8" fmla="*/ 610012 h 1220024"/>
              <a:gd name="connsiteX9" fmla="*/ 378973 w 1220024"/>
              <a:gd name="connsiteY9" fmla="*/ 765793 h 1220024"/>
              <a:gd name="connsiteX10" fmla="*/ 397330 w 1220024"/>
              <a:gd name="connsiteY10" fmla="*/ 788041 h 1220024"/>
              <a:gd name="connsiteX11" fmla="*/ 545476 w 1220024"/>
              <a:gd name="connsiteY11" fmla="*/ 607526 h 1220024"/>
              <a:gd name="connsiteX12" fmla="*/ 822693 w 1220024"/>
              <a:gd name="connsiteY12" fmla="*/ 431985 h 1220024"/>
              <a:gd name="connsiteX13" fmla="*/ 674548 w 1220024"/>
              <a:gd name="connsiteY13" fmla="*/ 612499 h 1220024"/>
              <a:gd name="connsiteX14" fmla="*/ 827227 w 1220024"/>
              <a:gd name="connsiteY14" fmla="*/ 782546 h 1220024"/>
              <a:gd name="connsiteX15" fmla="*/ 841049 w 1220024"/>
              <a:gd name="connsiteY15" fmla="*/ 765793 h 1220024"/>
              <a:gd name="connsiteX16" fmla="*/ 888633 w 1220024"/>
              <a:gd name="connsiteY16" fmla="*/ 610012 h 1220024"/>
              <a:gd name="connsiteX17" fmla="*/ 841049 w 1220024"/>
              <a:gd name="connsiteY17" fmla="*/ 454232 h 1220024"/>
              <a:gd name="connsiteX18" fmla="*/ 610011 w 1220024"/>
              <a:gd name="connsiteY18" fmla="*/ 331390 h 1220024"/>
              <a:gd name="connsiteX19" fmla="*/ 454231 w 1220024"/>
              <a:gd name="connsiteY19" fmla="*/ 378974 h 1220024"/>
              <a:gd name="connsiteX20" fmla="*/ 437478 w 1220024"/>
              <a:gd name="connsiteY20" fmla="*/ 392797 h 1220024"/>
              <a:gd name="connsiteX21" fmla="*/ 607525 w 1220024"/>
              <a:gd name="connsiteY21" fmla="*/ 545477 h 1220024"/>
              <a:gd name="connsiteX22" fmla="*/ 788040 w 1220024"/>
              <a:gd name="connsiteY22" fmla="*/ 397331 h 1220024"/>
              <a:gd name="connsiteX23" fmla="*/ 765792 w 1220024"/>
              <a:gd name="connsiteY23" fmla="*/ 378974 h 1220024"/>
              <a:gd name="connsiteX24" fmla="*/ 610011 w 1220024"/>
              <a:gd name="connsiteY24" fmla="*/ 331390 h 1220024"/>
              <a:gd name="connsiteX25" fmla="*/ 0 w 1220024"/>
              <a:gd name="connsiteY25" fmla="*/ 0 h 1220024"/>
              <a:gd name="connsiteX26" fmla="*/ 401691 w 1220024"/>
              <a:gd name="connsiteY26" fmla="*/ 360665 h 1220024"/>
              <a:gd name="connsiteX27" fmla="*/ 427518 w 1220024"/>
              <a:gd name="connsiteY27" fmla="*/ 339356 h 1220024"/>
              <a:gd name="connsiteX28" fmla="*/ 610011 w 1220024"/>
              <a:gd name="connsiteY28" fmla="*/ 283612 h 1220024"/>
              <a:gd name="connsiteX29" fmla="*/ 792505 w 1220024"/>
              <a:gd name="connsiteY29" fmla="*/ 339356 h 1220024"/>
              <a:gd name="connsiteX30" fmla="*/ 825505 w 1220024"/>
              <a:gd name="connsiteY30" fmla="*/ 366584 h 1220024"/>
              <a:gd name="connsiteX31" fmla="*/ 981296 w 1220024"/>
              <a:gd name="connsiteY31" fmla="*/ 238728 h 1220024"/>
              <a:gd name="connsiteX32" fmla="*/ 853440 w 1220024"/>
              <a:gd name="connsiteY32" fmla="*/ 394520 h 1220024"/>
              <a:gd name="connsiteX33" fmla="*/ 880667 w 1220024"/>
              <a:gd name="connsiteY33" fmla="*/ 427519 h 1220024"/>
              <a:gd name="connsiteX34" fmla="*/ 936411 w 1220024"/>
              <a:gd name="connsiteY34" fmla="*/ 610012 h 1220024"/>
              <a:gd name="connsiteX35" fmla="*/ 880667 w 1220024"/>
              <a:gd name="connsiteY35" fmla="*/ 792506 h 1220024"/>
              <a:gd name="connsiteX36" fmla="*/ 859358 w 1220024"/>
              <a:gd name="connsiteY36" fmla="*/ 818332 h 1220024"/>
              <a:gd name="connsiteX37" fmla="*/ 1220024 w 1220024"/>
              <a:gd name="connsiteY37" fmla="*/ 1220024 h 1220024"/>
              <a:gd name="connsiteX38" fmla="*/ 818332 w 1220024"/>
              <a:gd name="connsiteY38" fmla="*/ 859359 h 1220024"/>
              <a:gd name="connsiteX39" fmla="*/ 792505 w 1220024"/>
              <a:gd name="connsiteY39" fmla="*/ 880668 h 1220024"/>
              <a:gd name="connsiteX40" fmla="*/ 610011 w 1220024"/>
              <a:gd name="connsiteY40" fmla="*/ 936412 h 1220024"/>
              <a:gd name="connsiteX41" fmla="*/ 427518 w 1220024"/>
              <a:gd name="connsiteY41" fmla="*/ 880668 h 1220024"/>
              <a:gd name="connsiteX42" fmla="*/ 394518 w 1220024"/>
              <a:gd name="connsiteY42" fmla="*/ 853441 h 1220024"/>
              <a:gd name="connsiteX43" fmla="*/ 238728 w 1220024"/>
              <a:gd name="connsiteY43" fmla="*/ 981296 h 1220024"/>
              <a:gd name="connsiteX44" fmla="*/ 366583 w 1220024"/>
              <a:gd name="connsiteY44" fmla="*/ 825506 h 1220024"/>
              <a:gd name="connsiteX45" fmla="*/ 339355 w 1220024"/>
              <a:gd name="connsiteY45" fmla="*/ 792506 h 1220024"/>
              <a:gd name="connsiteX46" fmla="*/ 283611 w 1220024"/>
              <a:gd name="connsiteY46" fmla="*/ 610012 h 1220024"/>
              <a:gd name="connsiteX47" fmla="*/ 339355 w 1220024"/>
              <a:gd name="connsiteY47" fmla="*/ 427519 h 1220024"/>
              <a:gd name="connsiteX48" fmla="*/ 360665 w 1220024"/>
              <a:gd name="connsiteY48" fmla="*/ 401692 h 1220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220024" h="1220024">
                <a:moveTo>
                  <a:pt x="612498" y="674548"/>
                </a:moveTo>
                <a:lnTo>
                  <a:pt x="431983" y="822694"/>
                </a:lnTo>
                <a:lnTo>
                  <a:pt x="454231" y="841050"/>
                </a:lnTo>
                <a:cubicBezTo>
                  <a:pt x="498699" y="871092"/>
                  <a:pt x="552307" y="888634"/>
                  <a:pt x="610011" y="888634"/>
                </a:cubicBezTo>
                <a:cubicBezTo>
                  <a:pt x="667716" y="888634"/>
                  <a:pt x="721323" y="871092"/>
                  <a:pt x="765792" y="841050"/>
                </a:cubicBezTo>
                <a:lnTo>
                  <a:pt x="782545" y="827227"/>
                </a:lnTo>
                <a:close/>
                <a:moveTo>
                  <a:pt x="392796" y="437478"/>
                </a:moveTo>
                <a:lnTo>
                  <a:pt x="378973" y="454232"/>
                </a:lnTo>
                <a:cubicBezTo>
                  <a:pt x="348931" y="498700"/>
                  <a:pt x="331389" y="552308"/>
                  <a:pt x="331389" y="610012"/>
                </a:cubicBezTo>
                <a:cubicBezTo>
                  <a:pt x="331389" y="667717"/>
                  <a:pt x="348931" y="721324"/>
                  <a:pt x="378973" y="765793"/>
                </a:cubicBezTo>
                <a:lnTo>
                  <a:pt x="397330" y="788041"/>
                </a:lnTo>
                <a:lnTo>
                  <a:pt x="545476" y="607526"/>
                </a:lnTo>
                <a:close/>
                <a:moveTo>
                  <a:pt x="822693" y="431985"/>
                </a:moveTo>
                <a:lnTo>
                  <a:pt x="674548" y="612499"/>
                </a:lnTo>
                <a:lnTo>
                  <a:pt x="827227" y="782546"/>
                </a:lnTo>
                <a:lnTo>
                  <a:pt x="841049" y="765793"/>
                </a:lnTo>
                <a:cubicBezTo>
                  <a:pt x="871091" y="721324"/>
                  <a:pt x="888633" y="667717"/>
                  <a:pt x="888633" y="610012"/>
                </a:cubicBezTo>
                <a:cubicBezTo>
                  <a:pt x="888633" y="552308"/>
                  <a:pt x="871091" y="498700"/>
                  <a:pt x="841049" y="454232"/>
                </a:cubicBezTo>
                <a:close/>
                <a:moveTo>
                  <a:pt x="610011" y="331390"/>
                </a:moveTo>
                <a:cubicBezTo>
                  <a:pt x="552307" y="331390"/>
                  <a:pt x="498699" y="348932"/>
                  <a:pt x="454231" y="378974"/>
                </a:cubicBezTo>
                <a:lnTo>
                  <a:pt x="437478" y="392797"/>
                </a:lnTo>
                <a:lnTo>
                  <a:pt x="607525" y="545477"/>
                </a:lnTo>
                <a:lnTo>
                  <a:pt x="788040" y="397331"/>
                </a:lnTo>
                <a:lnTo>
                  <a:pt x="765792" y="378974"/>
                </a:lnTo>
                <a:cubicBezTo>
                  <a:pt x="721323" y="348932"/>
                  <a:pt x="667716" y="331390"/>
                  <a:pt x="610011" y="331390"/>
                </a:cubicBezTo>
                <a:close/>
                <a:moveTo>
                  <a:pt x="0" y="0"/>
                </a:moveTo>
                <a:lnTo>
                  <a:pt x="401691" y="360665"/>
                </a:lnTo>
                <a:lnTo>
                  <a:pt x="427518" y="339356"/>
                </a:lnTo>
                <a:cubicBezTo>
                  <a:pt x="479612" y="304162"/>
                  <a:pt x="542412" y="283612"/>
                  <a:pt x="610011" y="283612"/>
                </a:cubicBezTo>
                <a:cubicBezTo>
                  <a:pt x="677611" y="283612"/>
                  <a:pt x="740411" y="304162"/>
                  <a:pt x="792505" y="339356"/>
                </a:cubicBezTo>
                <a:lnTo>
                  <a:pt x="825505" y="366584"/>
                </a:lnTo>
                <a:lnTo>
                  <a:pt x="981296" y="238728"/>
                </a:lnTo>
                <a:lnTo>
                  <a:pt x="853440" y="394520"/>
                </a:lnTo>
                <a:lnTo>
                  <a:pt x="880667" y="427519"/>
                </a:lnTo>
                <a:cubicBezTo>
                  <a:pt x="915861" y="479613"/>
                  <a:pt x="936411" y="542413"/>
                  <a:pt x="936411" y="610012"/>
                </a:cubicBezTo>
                <a:cubicBezTo>
                  <a:pt x="936411" y="677612"/>
                  <a:pt x="915861" y="740412"/>
                  <a:pt x="880667" y="792506"/>
                </a:cubicBezTo>
                <a:lnTo>
                  <a:pt x="859358" y="818332"/>
                </a:lnTo>
                <a:lnTo>
                  <a:pt x="1220024" y="1220024"/>
                </a:lnTo>
                <a:lnTo>
                  <a:pt x="818332" y="859359"/>
                </a:lnTo>
                <a:lnTo>
                  <a:pt x="792505" y="880668"/>
                </a:lnTo>
                <a:cubicBezTo>
                  <a:pt x="740411" y="915862"/>
                  <a:pt x="677611" y="936412"/>
                  <a:pt x="610011" y="936412"/>
                </a:cubicBezTo>
                <a:cubicBezTo>
                  <a:pt x="542412" y="936412"/>
                  <a:pt x="479612" y="915862"/>
                  <a:pt x="427518" y="880668"/>
                </a:cubicBezTo>
                <a:lnTo>
                  <a:pt x="394518" y="853441"/>
                </a:lnTo>
                <a:lnTo>
                  <a:pt x="238728" y="981296"/>
                </a:lnTo>
                <a:lnTo>
                  <a:pt x="366583" y="825506"/>
                </a:lnTo>
                <a:lnTo>
                  <a:pt x="339355" y="792506"/>
                </a:lnTo>
                <a:cubicBezTo>
                  <a:pt x="304161" y="740412"/>
                  <a:pt x="283611" y="677612"/>
                  <a:pt x="283611" y="610012"/>
                </a:cubicBezTo>
                <a:cubicBezTo>
                  <a:pt x="283611" y="542413"/>
                  <a:pt x="304161" y="479613"/>
                  <a:pt x="339355" y="427519"/>
                </a:cubicBezTo>
                <a:lnTo>
                  <a:pt x="360665" y="401692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0DBE6314-6CCB-465D-8FFB-938CA9AABAFD}"/>
              </a:ext>
            </a:extLst>
          </p:cNvPr>
          <p:cNvSpPr/>
          <p:nvPr/>
        </p:nvSpPr>
        <p:spPr>
          <a:xfrm>
            <a:off x="4246039" y="4585311"/>
            <a:ext cx="1685270" cy="1685270"/>
          </a:xfrm>
          <a:custGeom>
            <a:avLst/>
            <a:gdLst>
              <a:gd name="connsiteX0" fmla="*/ 607526 w 1220024"/>
              <a:gd name="connsiteY0" fmla="*/ 674548 h 1220024"/>
              <a:gd name="connsiteX1" fmla="*/ 437479 w 1220024"/>
              <a:gd name="connsiteY1" fmla="*/ 827228 h 1220024"/>
              <a:gd name="connsiteX2" fmla="*/ 454231 w 1220024"/>
              <a:gd name="connsiteY2" fmla="*/ 841050 h 1220024"/>
              <a:gd name="connsiteX3" fmla="*/ 610011 w 1220024"/>
              <a:gd name="connsiteY3" fmla="*/ 888634 h 1220024"/>
              <a:gd name="connsiteX4" fmla="*/ 765792 w 1220024"/>
              <a:gd name="connsiteY4" fmla="*/ 841050 h 1220024"/>
              <a:gd name="connsiteX5" fmla="*/ 788040 w 1220024"/>
              <a:gd name="connsiteY5" fmla="*/ 822693 h 1220024"/>
              <a:gd name="connsiteX6" fmla="*/ 827227 w 1220024"/>
              <a:gd name="connsiteY6" fmla="*/ 437480 h 1220024"/>
              <a:gd name="connsiteX7" fmla="*/ 674548 w 1220024"/>
              <a:gd name="connsiteY7" fmla="*/ 607526 h 1220024"/>
              <a:gd name="connsiteX8" fmla="*/ 822693 w 1220024"/>
              <a:gd name="connsiteY8" fmla="*/ 788040 h 1220024"/>
              <a:gd name="connsiteX9" fmla="*/ 841049 w 1220024"/>
              <a:gd name="connsiteY9" fmla="*/ 765793 h 1220024"/>
              <a:gd name="connsiteX10" fmla="*/ 888633 w 1220024"/>
              <a:gd name="connsiteY10" fmla="*/ 610012 h 1220024"/>
              <a:gd name="connsiteX11" fmla="*/ 841049 w 1220024"/>
              <a:gd name="connsiteY11" fmla="*/ 454232 h 1220024"/>
              <a:gd name="connsiteX12" fmla="*/ 397330 w 1220024"/>
              <a:gd name="connsiteY12" fmla="*/ 431983 h 1220024"/>
              <a:gd name="connsiteX13" fmla="*/ 378973 w 1220024"/>
              <a:gd name="connsiteY13" fmla="*/ 454232 h 1220024"/>
              <a:gd name="connsiteX14" fmla="*/ 331389 w 1220024"/>
              <a:gd name="connsiteY14" fmla="*/ 610012 h 1220024"/>
              <a:gd name="connsiteX15" fmla="*/ 378973 w 1220024"/>
              <a:gd name="connsiteY15" fmla="*/ 765793 h 1220024"/>
              <a:gd name="connsiteX16" fmla="*/ 392797 w 1220024"/>
              <a:gd name="connsiteY16" fmla="*/ 782547 h 1220024"/>
              <a:gd name="connsiteX17" fmla="*/ 545477 w 1220024"/>
              <a:gd name="connsiteY17" fmla="*/ 612499 h 1220024"/>
              <a:gd name="connsiteX18" fmla="*/ 610011 w 1220024"/>
              <a:gd name="connsiteY18" fmla="*/ 331390 h 1220024"/>
              <a:gd name="connsiteX19" fmla="*/ 454231 w 1220024"/>
              <a:gd name="connsiteY19" fmla="*/ 378974 h 1220024"/>
              <a:gd name="connsiteX20" fmla="*/ 431984 w 1220024"/>
              <a:gd name="connsiteY20" fmla="*/ 397330 h 1220024"/>
              <a:gd name="connsiteX21" fmla="*/ 612499 w 1220024"/>
              <a:gd name="connsiteY21" fmla="*/ 545477 h 1220024"/>
              <a:gd name="connsiteX22" fmla="*/ 782546 w 1220024"/>
              <a:gd name="connsiteY22" fmla="*/ 392798 h 1220024"/>
              <a:gd name="connsiteX23" fmla="*/ 765792 w 1220024"/>
              <a:gd name="connsiteY23" fmla="*/ 378974 h 1220024"/>
              <a:gd name="connsiteX24" fmla="*/ 610011 w 1220024"/>
              <a:gd name="connsiteY24" fmla="*/ 331390 h 1220024"/>
              <a:gd name="connsiteX25" fmla="*/ 1220024 w 1220024"/>
              <a:gd name="connsiteY25" fmla="*/ 0 h 1220024"/>
              <a:gd name="connsiteX26" fmla="*/ 859359 w 1220024"/>
              <a:gd name="connsiteY26" fmla="*/ 401693 h 1220024"/>
              <a:gd name="connsiteX27" fmla="*/ 880667 w 1220024"/>
              <a:gd name="connsiteY27" fmla="*/ 427519 h 1220024"/>
              <a:gd name="connsiteX28" fmla="*/ 936411 w 1220024"/>
              <a:gd name="connsiteY28" fmla="*/ 610012 h 1220024"/>
              <a:gd name="connsiteX29" fmla="*/ 880667 w 1220024"/>
              <a:gd name="connsiteY29" fmla="*/ 792506 h 1220024"/>
              <a:gd name="connsiteX30" fmla="*/ 853440 w 1220024"/>
              <a:gd name="connsiteY30" fmla="*/ 825505 h 1220024"/>
              <a:gd name="connsiteX31" fmla="*/ 981296 w 1220024"/>
              <a:gd name="connsiteY31" fmla="*/ 981296 h 1220024"/>
              <a:gd name="connsiteX32" fmla="*/ 825505 w 1220024"/>
              <a:gd name="connsiteY32" fmla="*/ 853441 h 1220024"/>
              <a:gd name="connsiteX33" fmla="*/ 792505 w 1220024"/>
              <a:gd name="connsiteY33" fmla="*/ 880668 h 1220024"/>
              <a:gd name="connsiteX34" fmla="*/ 610011 w 1220024"/>
              <a:gd name="connsiteY34" fmla="*/ 936412 h 1220024"/>
              <a:gd name="connsiteX35" fmla="*/ 427518 w 1220024"/>
              <a:gd name="connsiteY35" fmla="*/ 880668 h 1220024"/>
              <a:gd name="connsiteX36" fmla="*/ 401692 w 1220024"/>
              <a:gd name="connsiteY36" fmla="*/ 859360 h 1220024"/>
              <a:gd name="connsiteX37" fmla="*/ 0 w 1220024"/>
              <a:gd name="connsiteY37" fmla="*/ 1220024 h 1220024"/>
              <a:gd name="connsiteX38" fmla="*/ 360665 w 1220024"/>
              <a:gd name="connsiteY38" fmla="*/ 818333 h 1220024"/>
              <a:gd name="connsiteX39" fmla="*/ 339355 w 1220024"/>
              <a:gd name="connsiteY39" fmla="*/ 792506 h 1220024"/>
              <a:gd name="connsiteX40" fmla="*/ 283611 w 1220024"/>
              <a:gd name="connsiteY40" fmla="*/ 610012 h 1220024"/>
              <a:gd name="connsiteX41" fmla="*/ 339355 w 1220024"/>
              <a:gd name="connsiteY41" fmla="*/ 427519 h 1220024"/>
              <a:gd name="connsiteX42" fmla="*/ 366583 w 1220024"/>
              <a:gd name="connsiteY42" fmla="*/ 394518 h 1220024"/>
              <a:gd name="connsiteX43" fmla="*/ 238728 w 1220024"/>
              <a:gd name="connsiteY43" fmla="*/ 238728 h 1220024"/>
              <a:gd name="connsiteX44" fmla="*/ 394518 w 1220024"/>
              <a:gd name="connsiteY44" fmla="*/ 366583 h 1220024"/>
              <a:gd name="connsiteX45" fmla="*/ 427518 w 1220024"/>
              <a:gd name="connsiteY45" fmla="*/ 339356 h 1220024"/>
              <a:gd name="connsiteX46" fmla="*/ 610011 w 1220024"/>
              <a:gd name="connsiteY46" fmla="*/ 283612 h 1220024"/>
              <a:gd name="connsiteX47" fmla="*/ 792505 w 1220024"/>
              <a:gd name="connsiteY47" fmla="*/ 339356 h 1220024"/>
              <a:gd name="connsiteX48" fmla="*/ 818332 w 1220024"/>
              <a:gd name="connsiteY48" fmla="*/ 360666 h 1220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220024" h="1220024">
                <a:moveTo>
                  <a:pt x="607526" y="674548"/>
                </a:moveTo>
                <a:lnTo>
                  <a:pt x="437479" y="827228"/>
                </a:lnTo>
                <a:lnTo>
                  <a:pt x="454231" y="841050"/>
                </a:lnTo>
                <a:cubicBezTo>
                  <a:pt x="498699" y="871092"/>
                  <a:pt x="552307" y="888634"/>
                  <a:pt x="610011" y="888634"/>
                </a:cubicBezTo>
                <a:cubicBezTo>
                  <a:pt x="667716" y="888634"/>
                  <a:pt x="721323" y="871092"/>
                  <a:pt x="765792" y="841050"/>
                </a:cubicBezTo>
                <a:lnTo>
                  <a:pt x="788040" y="822693"/>
                </a:lnTo>
                <a:close/>
                <a:moveTo>
                  <a:pt x="827227" y="437480"/>
                </a:moveTo>
                <a:lnTo>
                  <a:pt x="674548" y="607526"/>
                </a:lnTo>
                <a:lnTo>
                  <a:pt x="822693" y="788040"/>
                </a:lnTo>
                <a:lnTo>
                  <a:pt x="841049" y="765793"/>
                </a:lnTo>
                <a:cubicBezTo>
                  <a:pt x="871091" y="721324"/>
                  <a:pt x="888633" y="667717"/>
                  <a:pt x="888633" y="610012"/>
                </a:cubicBezTo>
                <a:cubicBezTo>
                  <a:pt x="888633" y="552308"/>
                  <a:pt x="871091" y="498700"/>
                  <a:pt x="841049" y="454232"/>
                </a:cubicBezTo>
                <a:close/>
                <a:moveTo>
                  <a:pt x="397330" y="431983"/>
                </a:moveTo>
                <a:lnTo>
                  <a:pt x="378973" y="454232"/>
                </a:lnTo>
                <a:cubicBezTo>
                  <a:pt x="348931" y="498700"/>
                  <a:pt x="331389" y="552308"/>
                  <a:pt x="331389" y="610012"/>
                </a:cubicBezTo>
                <a:cubicBezTo>
                  <a:pt x="331389" y="667717"/>
                  <a:pt x="348931" y="721324"/>
                  <a:pt x="378973" y="765793"/>
                </a:cubicBezTo>
                <a:lnTo>
                  <a:pt x="392797" y="782547"/>
                </a:lnTo>
                <a:lnTo>
                  <a:pt x="545477" y="612499"/>
                </a:lnTo>
                <a:close/>
                <a:moveTo>
                  <a:pt x="610011" y="331390"/>
                </a:moveTo>
                <a:cubicBezTo>
                  <a:pt x="552307" y="331390"/>
                  <a:pt x="498699" y="348932"/>
                  <a:pt x="454231" y="378974"/>
                </a:cubicBezTo>
                <a:lnTo>
                  <a:pt x="431984" y="397330"/>
                </a:lnTo>
                <a:lnTo>
                  <a:pt x="612499" y="545477"/>
                </a:lnTo>
                <a:lnTo>
                  <a:pt x="782546" y="392798"/>
                </a:lnTo>
                <a:lnTo>
                  <a:pt x="765792" y="378974"/>
                </a:lnTo>
                <a:cubicBezTo>
                  <a:pt x="721323" y="348932"/>
                  <a:pt x="667716" y="331390"/>
                  <a:pt x="610011" y="331390"/>
                </a:cubicBezTo>
                <a:close/>
                <a:moveTo>
                  <a:pt x="1220024" y="0"/>
                </a:moveTo>
                <a:lnTo>
                  <a:pt x="859359" y="401693"/>
                </a:lnTo>
                <a:lnTo>
                  <a:pt x="880667" y="427519"/>
                </a:lnTo>
                <a:cubicBezTo>
                  <a:pt x="915861" y="479613"/>
                  <a:pt x="936411" y="542413"/>
                  <a:pt x="936411" y="610012"/>
                </a:cubicBezTo>
                <a:cubicBezTo>
                  <a:pt x="936411" y="677612"/>
                  <a:pt x="915861" y="740412"/>
                  <a:pt x="880667" y="792506"/>
                </a:cubicBezTo>
                <a:lnTo>
                  <a:pt x="853440" y="825505"/>
                </a:lnTo>
                <a:lnTo>
                  <a:pt x="981296" y="981296"/>
                </a:lnTo>
                <a:lnTo>
                  <a:pt x="825505" y="853441"/>
                </a:lnTo>
                <a:lnTo>
                  <a:pt x="792505" y="880668"/>
                </a:lnTo>
                <a:cubicBezTo>
                  <a:pt x="740411" y="915862"/>
                  <a:pt x="677611" y="936412"/>
                  <a:pt x="610011" y="936412"/>
                </a:cubicBezTo>
                <a:cubicBezTo>
                  <a:pt x="542412" y="936412"/>
                  <a:pt x="479612" y="915862"/>
                  <a:pt x="427518" y="880668"/>
                </a:cubicBezTo>
                <a:lnTo>
                  <a:pt x="401692" y="859360"/>
                </a:lnTo>
                <a:lnTo>
                  <a:pt x="0" y="1220024"/>
                </a:lnTo>
                <a:lnTo>
                  <a:pt x="360665" y="818333"/>
                </a:lnTo>
                <a:lnTo>
                  <a:pt x="339355" y="792506"/>
                </a:lnTo>
                <a:cubicBezTo>
                  <a:pt x="304161" y="740412"/>
                  <a:pt x="283611" y="677612"/>
                  <a:pt x="283611" y="610012"/>
                </a:cubicBezTo>
                <a:cubicBezTo>
                  <a:pt x="283611" y="542413"/>
                  <a:pt x="304161" y="479613"/>
                  <a:pt x="339355" y="427519"/>
                </a:cubicBezTo>
                <a:lnTo>
                  <a:pt x="366583" y="394518"/>
                </a:lnTo>
                <a:lnTo>
                  <a:pt x="238728" y="238728"/>
                </a:lnTo>
                <a:lnTo>
                  <a:pt x="394518" y="366583"/>
                </a:lnTo>
                <a:lnTo>
                  <a:pt x="427518" y="339356"/>
                </a:lnTo>
                <a:cubicBezTo>
                  <a:pt x="479612" y="304162"/>
                  <a:pt x="542412" y="283612"/>
                  <a:pt x="610011" y="283612"/>
                </a:cubicBezTo>
                <a:cubicBezTo>
                  <a:pt x="677611" y="283612"/>
                  <a:pt x="740411" y="304162"/>
                  <a:pt x="792505" y="339356"/>
                </a:cubicBezTo>
                <a:lnTo>
                  <a:pt x="818332" y="36066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745A1430-292B-43D4-AB52-287412CD9A68}"/>
              </a:ext>
            </a:extLst>
          </p:cNvPr>
          <p:cNvSpPr/>
          <p:nvPr/>
        </p:nvSpPr>
        <p:spPr>
          <a:xfrm>
            <a:off x="250326" y="250359"/>
            <a:ext cx="1709606" cy="1709606"/>
          </a:xfrm>
          <a:custGeom>
            <a:avLst/>
            <a:gdLst>
              <a:gd name="connsiteX0" fmla="*/ 659541 w 1237642"/>
              <a:gd name="connsiteY0" fmla="*/ 659541 h 1237642"/>
              <a:gd name="connsiteX1" fmla="*/ 896793 w 1237642"/>
              <a:gd name="connsiteY1" fmla="*/ 1096795 h 1237642"/>
              <a:gd name="connsiteX2" fmla="*/ 949524 w 1237642"/>
              <a:gd name="connsiteY2" fmla="*/ 1063000 h 1237642"/>
              <a:gd name="connsiteX3" fmla="*/ 1060616 w 1237642"/>
              <a:gd name="connsiteY3" fmla="*/ 951908 h 1237642"/>
              <a:gd name="connsiteX4" fmla="*/ 1096160 w 1237642"/>
              <a:gd name="connsiteY4" fmla="*/ 896449 h 1237642"/>
              <a:gd name="connsiteX5" fmla="*/ 578101 w 1237642"/>
              <a:gd name="connsiteY5" fmla="*/ 659541 h 1237642"/>
              <a:gd name="connsiteX6" fmla="*/ 146390 w 1237642"/>
              <a:gd name="connsiteY6" fmla="*/ 893786 h 1237642"/>
              <a:gd name="connsiteX7" fmla="*/ 183641 w 1237642"/>
              <a:gd name="connsiteY7" fmla="*/ 951908 h 1237642"/>
              <a:gd name="connsiteX8" fmla="*/ 294732 w 1237642"/>
              <a:gd name="connsiteY8" fmla="*/ 1063000 h 1237642"/>
              <a:gd name="connsiteX9" fmla="*/ 342556 w 1237642"/>
              <a:gd name="connsiteY9" fmla="*/ 1093650 h 1237642"/>
              <a:gd name="connsiteX10" fmla="*/ 347780 w 1237642"/>
              <a:gd name="connsiteY10" fmla="*/ 153620 h 1237642"/>
              <a:gd name="connsiteX11" fmla="*/ 316186 w 1237642"/>
              <a:gd name="connsiteY11" fmla="*/ 170768 h 1237642"/>
              <a:gd name="connsiteX12" fmla="*/ 168384 w 1237642"/>
              <a:gd name="connsiteY12" fmla="*/ 318570 h 1237642"/>
              <a:gd name="connsiteX13" fmla="*/ 152778 w 1237642"/>
              <a:gd name="connsiteY13" fmla="*/ 347323 h 1237642"/>
              <a:gd name="connsiteX14" fmla="*/ 578101 w 1237642"/>
              <a:gd name="connsiteY14" fmla="*/ 578101 h 1237642"/>
              <a:gd name="connsiteX15" fmla="*/ 892211 w 1237642"/>
              <a:gd name="connsiteY15" fmla="*/ 149292 h 1237642"/>
              <a:gd name="connsiteX16" fmla="*/ 659541 w 1237642"/>
              <a:gd name="connsiteY16" fmla="*/ 578101 h 1237642"/>
              <a:gd name="connsiteX17" fmla="*/ 1090748 w 1237642"/>
              <a:gd name="connsiteY17" fmla="*/ 344131 h 1237642"/>
              <a:gd name="connsiteX18" fmla="*/ 1060616 w 1237642"/>
              <a:gd name="connsiteY18" fmla="*/ 297116 h 1237642"/>
              <a:gd name="connsiteX19" fmla="*/ 949524 w 1237642"/>
              <a:gd name="connsiteY19" fmla="*/ 186025 h 1237642"/>
              <a:gd name="connsiteX20" fmla="*/ 618821 w 1237642"/>
              <a:gd name="connsiteY20" fmla="*/ 0 h 1237642"/>
              <a:gd name="connsiteX21" fmla="*/ 633726 w 1237642"/>
              <a:gd name="connsiteY21" fmla="*/ 563196 h 1237642"/>
              <a:gd name="connsiteX22" fmla="*/ 888847 w 1237642"/>
              <a:gd name="connsiteY22" fmla="*/ 147136 h 1237642"/>
              <a:gd name="connsiteX23" fmla="*/ 882954 w 1237642"/>
              <a:gd name="connsiteY23" fmla="*/ 143360 h 1237642"/>
              <a:gd name="connsiteX24" fmla="*/ 732407 w 1237642"/>
              <a:gd name="connsiteY24" fmla="*/ 88433 h 1237642"/>
              <a:gd name="connsiteX25" fmla="*/ 704435 w 1237642"/>
              <a:gd name="connsiteY25" fmla="*/ 85613 h 1237642"/>
              <a:gd name="connsiteX26" fmla="*/ 676268 w 1237642"/>
              <a:gd name="connsiteY26" fmla="*/ 57446 h 1237642"/>
              <a:gd name="connsiteX27" fmla="*/ 737512 w 1237642"/>
              <a:gd name="connsiteY27" fmla="*/ 63620 h 1237642"/>
              <a:gd name="connsiteX28" fmla="*/ 895027 w 1237642"/>
              <a:gd name="connsiteY28" fmla="*/ 121089 h 1237642"/>
              <a:gd name="connsiteX29" fmla="*/ 902056 w 1237642"/>
              <a:gd name="connsiteY29" fmla="*/ 125594 h 1237642"/>
              <a:gd name="connsiteX30" fmla="*/ 928232 w 1237642"/>
              <a:gd name="connsiteY30" fmla="*/ 82906 h 1237642"/>
              <a:gd name="connsiteX31" fmla="*/ 904292 w 1237642"/>
              <a:gd name="connsiteY31" fmla="*/ 127027 h 1237642"/>
              <a:gd name="connsiteX32" fmla="*/ 964678 w 1237642"/>
              <a:gd name="connsiteY32" fmla="*/ 165729 h 1237642"/>
              <a:gd name="connsiteX33" fmla="*/ 1080912 w 1237642"/>
              <a:gd name="connsiteY33" fmla="*/ 281962 h 1237642"/>
              <a:gd name="connsiteX34" fmla="*/ 1113013 w 1237642"/>
              <a:gd name="connsiteY34" fmla="*/ 332050 h 1237642"/>
              <a:gd name="connsiteX35" fmla="*/ 1154736 w 1237642"/>
              <a:gd name="connsiteY35" fmla="*/ 309411 h 1237642"/>
              <a:gd name="connsiteX36" fmla="*/ 1114368 w 1237642"/>
              <a:gd name="connsiteY36" fmla="*/ 334164 h 1237642"/>
              <a:gd name="connsiteX37" fmla="*/ 1125551 w 1237642"/>
              <a:gd name="connsiteY37" fmla="*/ 351613 h 1237642"/>
              <a:gd name="connsiteX38" fmla="*/ 1183020 w 1237642"/>
              <a:gd name="connsiteY38" fmla="*/ 509129 h 1237642"/>
              <a:gd name="connsiteX39" fmla="*/ 1189194 w 1237642"/>
              <a:gd name="connsiteY39" fmla="*/ 570372 h 1237642"/>
              <a:gd name="connsiteX40" fmla="*/ 1161027 w 1237642"/>
              <a:gd name="connsiteY40" fmla="*/ 542205 h 1237642"/>
              <a:gd name="connsiteX41" fmla="*/ 1158207 w 1237642"/>
              <a:gd name="connsiteY41" fmla="*/ 514233 h 1237642"/>
              <a:gd name="connsiteX42" fmla="*/ 1103280 w 1237642"/>
              <a:gd name="connsiteY42" fmla="*/ 363686 h 1237642"/>
              <a:gd name="connsiteX43" fmla="*/ 1092826 w 1237642"/>
              <a:gd name="connsiteY43" fmla="*/ 347373 h 1237642"/>
              <a:gd name="connsiteX44" fmla="*/ 674446 w 1237642"/>
              <a:gd name="connsiteY44" fmla="*/ 603916 h 1237642"/>
              <a:gd name="connsiteX45" fmla="*/ 1237642 w 1237642"/>
              <a:gd name="connsiteY45" fmla="*/ 618821 h 1237642"/>
              <a:gd name="connsiteX46" fmla="*/ 674446 w 1237642"/>
              <a:gd name="connsiteY46" fmla="*/ 633726 h 1237642"/>
              <a:gd name="connsiteX47" fmla="*/ 1098062 w 1237642"/>
              <a:gd name="connsiteY47" fmla="*/ 893480 h 1237642"/>
              <a:gd name="connsiteX48" fmla="*/ 1103280 w 1237642"/>
              <a:gd name="connsiteY48" fmla="*/ 885338 h 1237642"/>
              <a:gd name="connsiteX49" fmla="*/ 1158207 w 1237642"/>
              <a:gd name="connsiteY49" fmla="*/ 734791 h 1237642"/>
              <a:gd name="connsiteX50" fmla="*/ 1162303 w 1237642"/>
              <a:gd name="connsiteY50" fmla="*/ 694161 h 1237642"/>
              <a:gd name="connsiteX51" fmla="*/ 1190470 w 1237642"/>
              <a:gd name="connsiteY51" fmla="*/ 665994 h 1237642"/>
              <a:gd name="connsiteX52" fmla="*/ 1183020 w 1237642"/>
              <a:gd name="connsiteY52" fmla="*/ 739896 h 1237642"/>
              <a:gd name="connsiteX53" fmla="*/ 1125551 w 1237642"/>
              <a:gd name="connsiteY53" fmla="*/ 897411 h 1237642"/>
              <a:gd name="connsiteX54" fmla="*/ 1119604 w 1237642"/>
              <a:gd name="connsiteY54" fmla="*/ 906690 h 1237642"/>
              <a:gd name="connsiteX55" fmla="*/ 1154736 w 1237642"/>
              <a:gd name="connsiteY55" fmla="*/ 928232 h 1237642"/>
              <a:gd name="connsiteX56" fmla="*/ 1118425 w 1237642"/>
              <a:gd name="connsiteY56" fmla="*/ 908530 h 1237642"/>
              <a:gd name="connsiteX57" fmla="*/ 1080912 w 1237642"/>
              <a:gd name="connsiteY57" fmla="*/ 967062 h 1237642"/>
              <a:gd name="connsiteX58" fmla="*/ 964678 w 1237642"/>
              <a:gd name="connsiteY58" fmla="*/ 1083296 h 1237642"/>
              <a:gd name="connsiteX59" fmla="*/ 908875 w 1237642"/>
              <a:gd name="connsiteY59" fmla="*/ 1119060 h 1237642"/>
              <a:gd name="connsiteX60" fmla="*/ 928232 w 1237642"/>
              <a:gd name="connsiteY60" fmla="*/ 1154736 h 1237642"/>
              <a:gd name="connsiteX61" fmla="*/ 907067 w 1237642"/>
              <a:gd name="connsiteY61" fmla="*/ 1120219 h 1237642"/>
              <a:gd name="connsiteX62" fmla="*/ 895027 w 1237642"/>
              <a:gd name="connsiteY62" fmla="*/ 1127935 h 1237642"/>
              <a:gd name="connsiteX63" fmla="*/ 737512 w 1237642"/>
              <a:gd name="connsiteY63" fmla="*/ 1185404 h 1237642"/>
              <a:gd name="connsiteX64" fmla="*/ 663610 w 1237642"/>
              <a:gd name="connsiteY64" fmla="*/ 1192854 h 1237642"/>
              <a:gd name="connsiteX65" fmla="*/ 691777 w 1237642"/>
              <a:gd name="connsiteY65" fmla="*/ 1164687 h 1237642"/>
              <a:gd name="connsiteX66" fmla="*/ 732407 w 1237642"/>
              <a:gd name="connsiteY66" fmla="*/ 1160591 h 1237642"/>
              <a:gd name="connsiteX67" fmla="*/ 882954 w 1237642"/>
              <a:gd name="connsiteY67" fmla="*/ 1105664 h 1237642"/>
              <a:gd name="connsiteX68" fmla="*/ 893857 w 1237642"/>
              <a:gd name="connsiteY68" fmla="*/ 1098677 h 1237642"/>
              <a:gd name="connsiteX69" fmla="*/ 633726 w 1237642"/>
              <a:gd name="connsiteY69" fmla="*/ 674446 h 1237642"/>
              <a:gd name="connsiteX70" fmla="*/ 618821 w 1237642"/>
              <a:gd name="connsiteY70" fmla="*/ 1237642 h 1237642"/>
              <a:gd name="connsiteX71" fmla="*/ 603916 w 1237642"/>
              <a:gd name="connsiteY71" fmla="*/ 674446 h 1237642"/>
              <a:gd name="connsiteX72" fmla="*/ 345651 w 1237642"/>
              <a:gd name="connsiteY72" fmla="*/ 1095634 h 1237642"/>
              <a:gd name="connsiteX73" fmla="*/ 361302 w 1237642"/>
              <a:gd name="connsiteY73" fmla="*/ 1105664 h 1237642"/>
              <a:gd name="connsiteX74" fmla="*/ 511849 w 1237642"/>
              <a:gd name="connsiteY74" fmla="*/ 1160591 h 1237642"/>
              <a:gd name="connsiteX75" fmla="*/ 515272 w 1237642"/>
              <a:gd name="connsiteY75" fmla="*/ 1160936 h 1237642"/>
              <a:gd name="connsiteX76" fmla="*/ 543440 w 1237642"/>
              <a:gd name="connsiteY76" fmla="*/ 1189104 h 1237642"/>
              <a:gd name="connsiteX77" fmla="*/ 506745 w 1237642"/>
              <a:gd name="connsiteY77" fmla="*/ 1185404 h 1237642"/>
              <a:gd name="connsiteX78" fmla="*/ 349229 w 1237642"/>
              <a:gd name="connsiteY78" fmla="*/ 1127935 h 1237642"/>
              <a:gd name="connsiteX79" fmla="*/ 332442 w 1237642"/>
              <a:gd name="connsiteY79" fmla="*/ 1117176 h 1237642"/>
              <a:gd name="connsiteX80" fmla="*/ 309411 w 1237642"/>
              <a:gd name="connsiteY80" fmla="*/ 1154736 h 1237642"/>
              <a:gd name="connsiteX81" fmla="*/ 330475 w 1237642"/>
              <a:gd name="connsiteY81" fmla="*/ 1115915 h 1237642"/>
              <a:gd name="connsiteX82" fmla="*/ 279578 w 1237642"/>
              <a:gd name="connsiteY82" fmla="*/ 1083296 h 1237642"/>
              <a:gd name="connsiteX83" fmla="*/ 163345 w 1237642"/>
              <a:gd name="connsiteY83" fmla="*/ 967062 h 1237642"/>
              <a:gd name="connsiteX84" fmla="*/ 124124 w 1237642"/>
              <a:gd name="connsiteY84" fmla="*/ 905867 h 1237642"/>
              <a:gd name="connsiteX85" fmla="*/ 82906 w 1237642"/>
              <a:gd name="connsiteY85" fmla="*/ 928232 h 1237642"/>
              <a:gd name="connsiteX86" fmla="*/ 122786 w 1237642"/>
              <a:gd name="connsiteY86" fmla="*/ 903778 h 1237642"/>
              <a:gd name="connsiteX87" fmla="*/ 118705 w 1237642"/>
              <a:gd name="connsiteY87" fmla="*/ 897411 h 1237642"/>
              <a:gd name="connsiteX88" fmla="*/ 61236 w 1237642"/>
              <a:gd name="connsiteY88" fmla="*/ 739896 h 1237642"/>
              <a:gd name="connsiteX89" fmla="*/ 57537 w 1237642"/>
              <a:gd name="connsiteY89" fmla="*/ 703201 h 1237642"/>
              <a:gd name="connsiteX90" fmla="*/ 85704 w 1237642"/>
              <a:gd name="connsiteY90" fmla="*/ 731368 h 1237642"/>
              <a:gd name="connsiteX91" fmla="*/ 86049 w 1237642"/>
              <a:gd name="connsiteY91" fmla="*/ 734791 h 1237642"/>
              <a:gd name="connsiteX92" fmla="*/ 140976 w 1237642"/>
              <a:gd name="connsiteY92" fmla="*/ 885338 h 1237642"/>
              <a:gd name="connsiteX93" fmla="*/ 144328 w 1237642"/>
              <a:gd name="connsiteY93" fmla="*/ 890569 h 1237642"/>
              <a:gd name="connsiteX94" fmla="*/ 563196 w 1237642"/>
              <a:gd name="connsiteY94" fmla="*/ 633726 h 1237642"/>
              <a:gd name="connsiteX95" fmla="*/ 0 w 1237642"/>
              <a:gd name="connsiteY95" fmla="*/ 618821 h 1237642"/>
              <a:gd name="connsiteX96" fmla="*/ 563196 w 1237642"/>
              <a:gd name="connsiteY96" fmla="*/ 603916 h 1237642"/>
              <a:gd name="connsiteX97" fmla="*/ 150769 w 1237642"/>
              <a:gd name="connsiteY97" fmla="*/ 351023 h 1237642"/>
              <a:gd name="connsiteX98" fmla="*/ 117933 w 1237642"/>
              <a:gd name="connsiteY98" fmla="*/ 411519 h 1237642"/>
              <a:gd name="connsiteX99" fmla="*/ 89787 w 1237642"/>
              <a:gd name="connsiteY99" fmla="*/ 502191 h 1237642"/>
              <a:gd name="connsiteX100" fmla="*/ 58813 w 1237642"/>
              <a:gd name="connsiteY100" fmla="*/ 533166 h 1237642"/>
              <a:gd name="connsiteX101" fmla="*/ 61236 w 1237642"/>
              <a:gd name="connsiteY101" fmla="*/ 509129 h 1237642"/>
              <a:gd name="connsiteX102" fmla="*/ 118705 w 1237642"/>
              <a:gd name="connsiteY102" fmla="*/ 351613 h 1237642"/>
              <a:gd name="connsiteX103" fmla="*/ 128022 w 1237642"/>
              <a:gd name="connsiteY103" fmla="*/ 337075 h 1237642"/>
              <a:gd name="connsiteX104" fmla="*/ 82906 w 1237642"/>
              <a:gd name="connsiteY104" fmla="*/ 309411 h 1237642"/>
              <a:gd name="connsiteX105" fmla="*/ 129537 w 1237642"/>
              <a:gd name="connsiteY105" fmla="*/ 334713 h 1237642"/>
              <a:gd name="connsiteX106" fmla="*/ 163345 w 1237642"/>
              <a:gd name="connsiteY106" fmla="*/ 281962 h 1237642"/>
              <a:gd name="connsiteX107" fmla="*/ 279578 w 1237642"/>
              <a:gd name="connsiteY107" fmla="*/ 165729 h 1237642"/>
              <a:gd name="connsiteX108" fmla="*/ 335057 w 1237642"/>
              <a:gd name="connsiteY108" fmla="*/ 130172 h 1237642"/>
              <a:gd name="connsiteX109" fmla="*/ 309411 w 1237642"/>
              <a:gd name="connsiteY109" fmla="*/ 82906 h 1237642"/>
              <a:gd name="connsiteX110" fmla="*/ 337452 w 1237642"/>
              <a:gd name="connsiteY110" fmla="*/ 128637 h 1237642"/>
              <a:gd name="connsiteX111" fmla="*/ 349229 w 1237642"/>
              <a:gd name="connsiteY111" fmla="*/ 121089 h 1237642"/>
              <a:gd name="connsiteX112" fmla="*/ 506745 w 1237642"/>
              <a:gd name="connsiteY112" fmla="*/ 63620 h 1237642"/>
              <a:gd name="connsiteX113" fmla="*/ 530782 w 1237642"/>
              <a:gd name="connsiteY113" fmla="*/ 61197 h 1237642"/>
              <a:gd name="connsiteX114" fmla="*/ 499807 w 1237642"/>
              <a:gd name="connsiteY114" fmla="*/ 92171 h 1237642"/>
              <a:gd name="connsiteX115" fmla="*/ 409135 w 1237642"/>
              <a:gd name="connsiteY115" fmla="*/ 120317 h 1237642"/>
              <a:gd name="connsiteX116" fmla="*/ 351525 w 1237642"/>
              <a:gd name="connsiteY116" fmla="*/ 151587 h 1237642"/>
              <a:gd name="connsiteX117" fmla="*/ 603916 w 1237642"/>
              <a:gd name="connsiteY117" fmla="*/ 563196 h 1237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1237642" h="1237642">
                <a:moveTo>
                  <a:pt x="659541" y="659541"/>
                </a:moveTo>
                <a:lnTo>
                  <a:pt x="896793" y="1096795"/>
                </a:lnTo>
                <a:lnTo>
                  <a:pt x="949524" y="1063000"/>
                </a:lnTo>
                <a:cubicBezTo>
                  <a:pt x="991661" y="1031488"/>
                  <a:pt x="1029104" y="994045"/>
                  <a:pt x="1060616" y="951908"/>
                </a:cubicBezTo>
                <a:lnTo>
                  <a:pt x="1096160" y="896449"/>
                </a:lnTo>
                <a:close/>
                <a:moveTo>
                  <a:pt x="578101" y="659541"/>
                </a:moveTo>
                <a:lnTo>
                  <a:pt x="146390" y="893786"/>
                </a:lnTo>
                <a:lnTo>
                  <a:pt x="183641" y="951908"/>
                </a:lnTo>
                <a:cubicBezTo>
                  <a:pt x="215152" y="994045"/>
                  <a:pt x="252596" y="1031488"/>
                  <a:pt x="294732" y="1063000"/>
                </a:cubicBezTo>
                <a:lnTo>
                  <a:pt x="342556" y="1093650"/>
                </a:lnTo>
                <a:close/>
                <a:moveTo>
                  <a:pt x="347780" y="153620"/>
                </a:moveTo>
                <a:lnTo>
                  <a:pt x="316186" y="170768"/>
                </a:lnTo>
                <a:cubicBezTo>
                  <a:pt x="257963" y="210103"/>
                  <a:pt x="207719" y="260347"/>
                  <a:pt x="168384" y="318570"/>
                </a:cubicBezTo>
                <a:lnTo>
                  <a:pt x="152778" y="347323"/>
                </a:lnTo>
                <a:lnTo>
                  <a:pt x="578101" y="578101"/>
                </a:lnTo>
                <a:close/>
                <a:moveTo>
                  <a:pt x="892211" y="149292"/>
                </a:moveTo>
                <a:lnTo>
                  <a:pt x="659541" y="578101"/>
                </a:lnTo>
                <a:lnTo>
                  <a:pt x="1090748" y="344131"/>
                </a:lnTo>
                <a:lnTo>
                  <a:pt x="1060616" y="297116"/>
                </a:lnTo>
                <a:cubicBezTo>
                  <a:pt x="1029104" y="254980"/>
                  <a:pt x="991661" y="217536"/>
                  <a:pt x="949524" y="186025"/>
                </a:cubicBezTo>
                <a:close/>
                <a:moveTo>
                  <a:pt x="618821" y="0"/>
                </a:moveTo>
                <a:lnTo>
                  <a:pt x="633726" y="563196"/>
                </a:lnTo>
                <a:lnTo>
                  <a:pt x="888847" y="147136"/>
                </a:lnTo>
                <a:lnTo>
                  <a:pt x="882954" y="143360"/>
                </a:lnTo>
                <a:cubicBezTo>
                  <a:pt x="836434" y="118088"/>
                  <a:pt x="785839" y="99367"/>
                  <a:pt x="732407" y="88433"/>
                </a:cubicBezTo>
                <a:lnTo>
                  <a:pt x="704435" y="85613"/>
                </a:lnTo>
                <a:lnTo>
                  <a:pt x="676268" y="57446"/>
                </a:lnTo>
                <a:lnTo>
                  <a:pt x="737512" y="63620"/>
                </a:lnTo>
                <a:cubicBezTo>
                  <a:pt x="793417" y="75060"/>
                  <a:pt x="846353" y="94648"/>
                  <a:pt x="895027" y="121089"/>
                </a:cubicBezTo>
                <a:lnTo>
                  <a:pt x="902056" y="125594"/>
                </a:lnTo>
                <a:lnTo>
                  <a:pt x="928232" y="82906"/>
                </a:lnTo>
                <a:lnTo>
                  <a:pt x="904292" y="127027"/>
                </a:lnTo>
                <a:lnTo>
                  <a:pt x="964678" y="165729"/>
                </a:lnTo>
                <a:cubicBezTo>
                  <a:pt x="1008765" y="198699"/>
                  <a:pt x="1047941" y="237875"/>
                  <a:pt x="1080912" y="281962"/>
                </a:cubicBezTo>
                <a:lnTo>
                  <a:pt x="1113013" y="332050"/>
                </a:lnTo>
                <a:lnTo>
                  <a:pt x="1154736" y="309411"/>
                </a:lnTo>
                <a:lnTo>
                  <a:pt x="1114368" y="334164"/>
                </a:lnTo>
                <a:lnTo>
                  <a:pt x="1125551" y="351613"/>
                </a:lnTo>
                <a:cubicBezTo>
                  <a:pt x="1151992" y="400287"/>
                  <a:pt x="1171580" y="453224"/>
                  <a:pt x="1183020" y="509129"/>
                </a:cubicBezTo>
                <a:lnTo>
                  <a:pt x="1189194" y="570372"/>
                </a:lnTo>
                <a:lnTo>
                  <a:pt x="1161027" y="542205"/>
                </a:lnTo>
                <a:lnTo>
                  <a:pt x="1158207" y="514233"/>
                </a:lnTo>
                <a:cubicBezTo>
                  <a:pt x="1147273" y="460801"/>
                  <a:pt x="1128552" y="410206"/>
                  <a:pt x="1103280" y="363686"/>
                </a:cubicBezTo>
                <a:lnTo>
                  <a:pt x="1092826" y="347373"/>
                </a:lnTo>
                <a:lnTo>
                  <a:pt x="674446" y="603916"/>
                </a:lnTo>
                <a:lnTo>
                  <a:pt x="1237642" y="618821"/>
                </a:lnTo>
                <a:lnTo>
                  <a:pt x="674446" y="633726"/>
                </a:lnTo>
                <a:lnTo>
                  <a:pt x="1098062" y="893480"/>
                </a:lnTo>
                <a:lnTo>
                  <a:pt x="1103280" y="885338"/>
                </a:lnTo>
                <a:cubicBezTo>
                  <a:pt x="1128552" y="838818"/>
                  <a:pt x="1147273" y="788223"/>
                  <a:pt x="1158207" y="734791"/>
                </a:cubicBezTo>
                <a:lnTo>
                  <a:pt x="1162303" y="694161"/>
                </a:lnTo>
                <a:lnTo>
                  <a:pt x="1190470" y="665994"/>
                </a:lnTo>
                <a:lnTo>
                  <a:pt x="1183020" y="739896"/>
                </a:lnTo>
                <a:cubicBezTo>
                  <a:pt x="1171580" y="795801"/>
                  <a:pt x="1151992" y="848737"/>
                  <a:pt x="1125551" y="897411"/>
                </a:cubicBezTo>
                <a:lnTo>
                  <a:pt x="1119604" y="906690"/>
                </a:lnTo>
                <a:lnTo>
                  <a:pt x="1154736" y="928232"/>
                </a:lnTo>
                <a:lnTo>
                  <a:pt x="1118425" y="908530"/>
                </a:lnTo>
                <a:lnTo>
                  <a:pt x="1080912" y="967062"/>
                </a:lnTo>
                <a:cubicBezTo>
                  <a:pt x="1047941" y="1011149"/>
                  <a:pt x="1008765" y="1050325"/>
                  <a:pt x="964678" y="1083296"/>
                </a:cubicBezTo>
                <a:lnTo>
                  <a:pt x="908875" y="1119060"/>
                </a:lnTo>
                <a:lnTo>
                  <a:pt x="928232" y="1154736"/>
                </a:lnTo>
                <a:lnTo>
                  <a:pt x="907067" y="1120219"/>
                </a:lnTo>
                <a:lnTo>
                  <a:pt x="895027" y="1127935"/>
                </a:lnTo>
                <a:cubicBezTo>
                  <a:pt x="846353" y="1154376"/>
                  <a:pt x="793417" y="1173964"/>
                  <a:pt x="737512" y="1185404"/>
                </a:cubicBezTo>
                <a:lnTo>
                  <a:pt x="663610" y="1192854"/>
                </a:lnTo>
                <a:lnTo>
                  <a:pt x="691777" y="1164687"/>
                </a:lnTo>
                <a:lnTo>
                  <a:pt x="732407" y="1160591"/>
                </a:lnTo>
                <a:cubicBezTo>
                  <a:pt x="785839" y="1149657"/>
                  <a:pt x="836434" y="1130936"/>
                  <a:pt x="882954" y="1105664"/>
                </a:cubicBezTo>
                <a:lnTo>
                  <a:pt x="893857" y="1098677"/>
                </a:lnTo>
                <a:lnTo>
                  <a:pt x="633726" y="674446"/>
                </a:lnTo>
                <a:lnTo>
                  <a:pt x="618821" y="1237642"/>
                </a:lnTo>
                <a:lnTo>
                  <a:pt x="603916" y="674446"/>
                </a:lnTo>
                <a:lnTo>
                  <a:pt x="345651" y="1095634"/>
                </a:lnTo>
                <a:lnTo>
                  <a:pt x="361302" y="1105664"/>
                </a:lnTo>
                <a:cubicBezTo>
                  <a:pt x="407822" y="1130936"/>
                  <a:pt x="458417" y="1149657"/>
                  <a:pt x="511849" y="1160591"/>
                </a:cubicBezTo>
                <a:lnTo>
                  <a:pt x="515272" y="1160936"/>
                </a:lnTo>
                <a:lnTo>
                  <a:pt x="543440" y="1189104"/>
                </a:lnTo>
                <a:lnTo>
                  <a:pt x="506745" y="1185404"/>
                </a:lnTo>
                <a:cubicBezTo>
                  <a:pt x="450840" y="1173964"/>
                  <a:pt x="397903" y="1154376"/>
                  <a:pt x="349229" y="1127935"/>
                </a:cubicBezTo>
                <a:lnTo>
                  <a:pt x="332442" y="1117176"/>
                </a:lnTo>
                <a:lnTo>
                  <a:pt x="309411" y="1154736"/>
                </a:lnTo>
                <a:lnTo>
                  <a:pt x="330475" y="1115915"/>
                </a:lnTo>
                <a:lnTo>
                  <a:pt x="279578" y="1083296"/>
                </a:lnTo>
                <a:cubicBezTo>
                  <a:pt x="235491" y="1050325"/>
                  <a:pt x="196315" y="1011149"/>
                  <a:pt x="163345" y="967062"/>
                </a:cubicBezTo>
                <a:lnTo>
                  <a:pt x="124124" y="905867"/>
                </a:lnTo>
                <a:lnTo>
                  <a:pt x="82906" y="928232"/>
                </a:lnTo>
                <a:lnTo>
                  <a:pt x="122786" y="903778"/>
                </a:lnTo>
                <a:lnTo>
                  <a:pt x="118705" y="897411"/>
                </a:lnTo>
                <a:cubicBezTo>
                  <a:pt x="92264" y="848737"/>
                  <a:pt x="72676" y="795801"/>
                  <a:pt x="61236" y="739896"/>
                </a:cubicBezTo>
                <a:lnTo>
                  <a:pt x="57537" y="703201"/>
                </a:lnTo>
                <a:lnTo>
                  <a:pt x="85704" y="731368"/>
                </a:lnTo>
                <a:lnTo>
                  <a:pt x="86049" y="734791"/>
                </a:lnTo>
                <a:cubicBezTo>
                  <a:pt x="96983" y="788223"/>
                  <a:pt x="115704" y="838818"/>
                  <a:pt x="140976" y="885338"/>
                </a:cubicBezTo>
                <a:lnTo>
                  <a:pt x="144328" y="890569"/>
                </a:lnTo>
                <a:lnTo>
                  <a:pt x="563196" y="633726"/>
                </a:lnTo>
                <a:lnTo>
                  <a:pt x="0" y="618821"/>
                </a:lnTo>
                <a:lnTo>
                  <a:pt x="563196" y="603916"/>
                </a:lnTo>
                <a:lnTo>
                  <a:pt x="150769" y="351023"/>
                </a:lnTo>
                <a:lnTo>
                  <a:pt x="117933" y="411519"/>
                </a:lnTo>
                <a:lnTo>
                  <a:pt x="89787" y="502191"/>
                </a:lnTo>
                <a:lnTo>
                  <a:pt x="58813" y="533166"/>
                </a:lnTo>
                <a:lnTo>
                  <a:pt x="61236" y="509129"/>
                </a:lnTo>
                <a:cubicBezTo>
                  <a:pt x="72676" y="453224"/>
                  <a:pt x="92264" y="400287"/>
                  <a:pt x="118705" y="351613"/>
                </a:cubicBezTo>
                <a:lnTo>
                  <a:pt x="128022" y="337075"/>
                </a:lnTo>
                <a:lnTo>
                  <a:pt x="82906" y="309411"/>
                </a:lnTo>
                <a:lnTo>
                  <a:pt x="129537" y="334713"/>
                </a:lnTo>
                <a:lnTo>
                  <a:pt x="163345" y="281962"/>
                </a:lnTo>
                <a:cubicBezTo>
                  <a:pt x="196315" y="237875"/>
                  <a:pt x="235491" y="198699"/>
                  <a:pt x="279578" y="165729"/>
                </a:cubicBezTo>
                <a:lnTo>
                  <a:pt x="335057" y="130172"/>
                </a:lnTo>
                <a:lnTo>
                  <a:pt x="309411" y="82906"/>
                </a:lnTo>
                <a:lnTo>
                  <a:pt x="337452" y="128637"/>
                </a:lnTo>
                <a:lnTo>
                  <a:pt x="349229" y="121089"/>
                </a:lnTo>
                <a:cubicBezTo>
                  <a:pt x="397903" y="94648"/>
                  <a:pt x="450840" y="75060"/>
                  <a:pt x="506745" y="63620"/>
                </a:cubicBezTo>
                <a:lnTo>
                  <a:pt x="530782" y="61197"/>
                </a:lnTo>
                <a:lnTo>
                  <a:pt x="499807" y="92171"/>
                </a:lnTo>
                <a:lnTo>
                  <a:pt x="409135" y="120317"/>
                </a:lnTo>
                <a:lnTo>
                  <a:pt x="351525" y="151587"/>
                </a:lnTo>
                <a:lnTo>
                  <a:pt x="603916" y="5631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BE01CCE2-9B39-4D47-9CA7-3815516F21B2}"/>
              </a:ext>
            </a:extLst>
          </p:cNvPr>
          <p:cNvSpPr/>
          <p:nvPr/>
        </p:nvSpPr>
        <p:spPr>
          <a:xfrm>
            <a:off x="8022712" y="5013515"/>
            <a:ext cx="1735600" cy="1735600"/>
          </a:xfrm>
          <a:custGeom>
            <a:avLst/>
            <a:gdLst>
              <a:gd name="connsiteX0" fmla="*/ 1024722 w 1256460"/>
              <a:gd name="connsiteY0" fmla="*/ 729486 h 1256460"/>
              <a:gd name="connsiteX1" fmla="*/ 1045028 w 1256460"/>
              <a:gd name="connsiteY1" fmla="*/ 729487 h 1256460"/>
              <a:gd name="connsiteX2" fmla="*/ 1026419 w 1256460"/>
              <a:gd name="connsiteY2" fmla="*/ 792280 h 1256460"/>
              <a:gd name="connsiteX3" fmla="*/ 930652 w 1256460"/>
              <a:gd name="connsiteY3" fmla="*/ 936496 h 1256460"/>
              <a:gd name="connsiteX4" fmla="*/ 786436 w 1256460"/>
              <a:gd name="connsiteY4" fmla="*/ 1032263 h 1256460"/>
              <a:gd name="connsiteX5" fmla="*/ 714496 w 1256460"/>
              <a:gd name="connsiteY5" fmla="*/ 1053583 h 1256460"/>
              <a:gd name="connsiteX6" fmla="*/ 714496 w 1256460"/>
              <a:gd name="connsiteY6" fmla="*/ 1033277 h 1256460"/>
              <a:gd name="connsiteX7" fmla="*/ 779077 w 1256460"/>
              <a:gd name="connsiteY7" fmla="*/ 1014138 h 1256460"/>
              <a:gd name="connsiteX8" fmla="*/ 916823 w 1256460"/>
              <a:gd name="connsiteY8" fmla="*/ 922667 h 1256460"/>
              <a:gd name="connsiteX9" fmla="*/ 1008293 w 1256460"/>
              <a:gd name="connsiteY9" fmla="*/ 784922 h 1256460"/>
              <a:gd name="connsiteX10" fmla="*/ 220050 w 1256460"/>
              <a:gd name="connsiteY10" fmla="*/ 729486 h 1256460"/>
              <a:gd name="connsiteX11" fmla="*/ 236479 w 1256460"/>
              <a:gd name="connsiteY11" fmla="*/ 784922 h 1256460"/>
              <a:gd name="connsiteX12" fmla="*/ 327949 w 1256460"/>
              <a:gd name="connsiteY12" fmla="*/ 922667 h 1256460"/>
              <a:gd name="connsiteX13" fmla="*/ 465696 w 1256460"/>
              <a:gd name="connsiteY13" fmla="*/ 1014138 h 1256460"/>
              <a:gd name="connsiteX14" fmla="*/ 521131 w 1256460"/>
              <a:gd name="connsiteY14" fmla="*/ 1030566 h 1256460"/>
              <a:gd name="connsiteX15" fmla="*/ 521131 w 1256460"/>
              <a:gd name="connsiteY15" fmla="*/ 1050873 h 1256460"/>
              <a:gd name="connsiteX16" fmla="*/ 458336 w 1256460"/>
              <a:gd name="connsiteY16" fmla="*/ 1032263 h 1256460"/>
              <a:gd name="connsiteX17" fmla="*/ 314120 w 1256460"/>
              <a:gd name="connsiteY17" fmla="*/ 936496 h 1256460"/>
              <a:gd name="connsiteX18" fmla="*/ 218354 w 1256460"/>
              <a:gd name="connsiteY18" fmla="*/ 792280 h 1256460"/>
              <a:gd name="connsiteX19" fmla="*/ 199744 w 1256460"/>
              <a:gd name="connsiteY19" fmla="*/ 729487 h 1256460"/>
              <a:gd name="connsiteX20" fmla="*/ 521131 w 1256460"/>
              <a:gd name="connsiteY20" fmla="*/ 205589 h 1256460"/>
              <a:gd name="connsiteX21" fmla="*/ 521131 w 1256460"/>
              <a:gd name="connsiteY21" fmla="*/ 225894 h 1256460"/>
              <a:gd name="connsiteX22" fmla="*/ 465696 w 1256460"/>
              <a:gd name="connsiteY22" fmla="*/ 242324 h 1256460"/>
              <a:gd name="connsiteX23" fmla="*/ 327949 w 1256460"/>
              <a:gd name="connsiteY23" fmla="*/ 333793 h 1256460"/>
              <a:gd name="connsiteX24" fmla="*/ 236479 w 1256460"/>
              <a:gd name="connsiteY24" fmla="*/ 471540 h 1256460"/>
              <a:gd name="connsiteX25" fmla="*/ 217340 w 1256460"/>
              <a:gd name="connsiteY25" fmla="*/ 536121 h 1256460"/>
              <a:gd name="connsiteX26" fmla="*/ 197034 w 1256460"/>
              <a:gd name="connsiteY26" fmla="*/ 536120 h 1256460"/>
              <a:gd name="connsiteX27" fmla="*/ 218355 w 1256460"/>
              <a:gd name="connsiteY27" fmla="*/ 464181 h 1256460"/>
              <a:gd name="connsiteX28" fmla="*/ 314120 w 1256460"/>
              <a:gd name="connsiteY28" fmla="*/ 319964 h 1256460"/>
              <a:gd name="connsiteX29" fmla="*/ 458337 w 1256460"/>
              <a:gd name="connsiteY29" fmla="*/ 224199 h 1256460"/>
              <a:gd name="connsiteX30" fmla="*/ 714496 w 1256460"/>
              <a:gd name="connsiteY30" fmla="*/ 202878 h 1256460"/>
              <a:gd name="connsiteX31" fmla="*/ 786436 w 1256460"/>
              <a:gd name="connsiteY31" fmla="*/ 224199 h 1256460"/>
              <a:gd name="connsiteX32" fmla="*/ 930652 w 1256460"/>
              <a:gd name="connsiteY32" fmla="*/ 319964 h 1256460"/>
              <a:gd name="connsiteX33" fmla="*/ 1026418 w 1256460"/>
              <a:gd name="connsiteY33" fmla="*/ 464181 h 1256460"/>
              <a:gd name="connsiteX34" fmla="*/ 1047739 w 1256460"/>
              <a:gd name="connsiteY34" fmla="*/ 536120 h 1256460"/>
              <a:gd name="connsiteX35" fmla="*/ 1027433 w 1256460"/>
              <a:gd name="connsiteY35" fmla="*/ 536121 h 1256460"/>
              <a:gd name="connsiteX36" fmla="*/ 1008293 w 1256460"/>
              <a:gd name="connsiteY36" fmla="*/ 471540 h 1256460"/>
              <a:gd name="connsiteX37" fmla="*/ 916823 w 1256460"/>
              <a:gd name="connsiteY37" fmla="*/ 333793 h 1256460"/>
              <a:gd name="connsiteX38" fmla="*/ 779077 w 1256460"/>
              <a:gd name="connsiteY38" fmla="*/ 242324 h 1256460"/>
              <a:gd name="connsiteX39" fmla="*/ 714496 w 1256460"/>
              <a:gd name="connsiteY39" fmla="*/ 223185 h 1256460"/>
              <a:gd name="connsiteX40" fmla="*/ 628230 w 1256460"/>
              <a:gd name="connsiteY40" fmla="*/ 0 h 1256460"/>
              <a:gd name="connsiteX41" fmla="*/ 664994 w 1256460"/>
              <a:gd name="connsiteY41" fmla="*/ 591466 h 1256460"/>
              <a:gd name="connsiteX42" fmla="*/ 1256460 w 1256460"/>
              <a:gd name="connsiteY42" fmla="*/ 628230 h 1256460"/>
              <a:gd name="connsiteX43" fmla="*/ 664994 w 1256460"/>
              <a:gd name="connsiteY43" fmla="*/ 664994 h 1256460"/>
              <a:gd name="connsiteX44" fmla="*/ 628230 w 1256460"/>
              <a:gd name="connsiteY44" fmla="*/ 1256460 h 1256460"/>
              <a:gd name="connsiteX45" fmla="*/ 591466 w 1256460"/>
              <a:gd name="connsiteY45" fmla="*/ 664994 h 1256460"/>
              <a:gd name="connsiteX46" fmla="*/ 0 w 1256460"/>
              <a:gd name="connsiteY46" fmla="*/ 628230 h 1256460"/>
              <a:gd name="connsiteX47" fmla="*/ 591466 w 1256460"/>
              <a:gd name="connsiteY47" fmla="*/ 591466 h 1256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256460" h="1256460">
                <a:moveTo>
                  <a:pt x="1024722" y="729486"/>
                </a:moveTo>
                <a:lnTo>
                  <a:pt x="1045028" y="729487"/>
                </a:lnTo>
                <a:lnTo>
                  <a:pt x="1026419" y="792280"/>
                </a:lnTo>
                <a:cubicBezTo>
                  <a:pt x="1005137" y="844760"/>
                  <a:pt x="973214" y="893934"/>
                  <a:pt x="930652" y="936496"/>
                </a:cubicBezTo>
                <a:cubicBezTo>
                  <a:pt x="888089" y="979059"/>
                  <a:pt x="838915" y="1010981"/>
                  <a:pt x="786436" y="1032263"/>
                </a:cubicBezTo>
                <a:lnTo>
                  <a:pt x="714496" y="1053583"/>
                </a:lnTo>
                <a:lnTo>
                  <a:pt x="714496" y="1033277"/>
                </a:lnTo>
                <a:lnTo>
                  <a:pt x="779077" y="1014138"/>
                </a:lnTo>
                <a:cubicBezTo>
                  <a:pt x="829202" y="993812"/>
                  <a:pt x="876170" y="963321"/>
                  <a:pt x="916823" y="922667"/>
                </a:cubicBezTo>
                <a:cubicBezTo>
                  <a:pt x="957476" y="882014"/>
                  <a:pt x="987967" y="835047"/>
                  <a:pt x="1008293" y="784922"/>
                </a:cubicBezTo>
                <a:close/>
                <a:moveTo>
                  <a:pt x="220050" y="729486"/>
                </a:moveTo>
                <a:lnTo>
                  <a:pt x="236479" y="784922"/>
                </a:lnTo>
                <a:cubicBezTo>
                  <a:pt x="256806" y="835047"/>
                  <a:pt x="287296" y="882014"/>
                  <a:pt x="327949" y="922667"/>
                </a:cubicBezTo>
                <a:cubicBezTo>
                  <a:pt x="368603" y="963321"/>
                  <a:pt x="415570" y="993812"/>
                  <a:pt x="465696" y="1014138"/>
                </a:cubicBezTo>
                <a:lnTo>
                  <a:pt x="521131" y="1030566"/>
                </a:lnTo>
                <a:lnTo>
                  <a:pt x="521131" y="1050873"/>
                </a:lnTo>
                <a:lnTo>
                  <a:pt x="458336" y="1032263"/>
                </a:lnTo>
                <a:cubicBezTo>
                  <a:pt x="405857" y="1010981"/>
                  <a:pt x="356683" y="979059"/>
                  <a:pt x="314120" y="936496"/>
                </a:cubicBezTo>
                <a:cubicBezTo>
                  <a:pt x="271558" y="893934"/>
                  <a:pt x="239636" y="844760"/>
                  <a:pt x="218354" y="792280"/>
                </a:cubicBezTo>
                <a:lnTo>
                  <a:pt x="199744" y="729487"/>
                </a:lnTo>
                <a:close/>
                <a:moveTo>
                  <a:pt x="521131" y="205589"/>
                </a:moveTo>
                <a:lnTo>
                  <a:pt x="521131" y="225894"/>
                </a:lnTo>
                <a:lnTo>
                  <a:pt x="465696" y="242324"/>
                </a:lnTo>
                <a:cubicBezTo>
                  <a:pt x="415570" y="262650"/>
                  <a:pt x="368602" y="293140"/>
                  <a:pt x="327949" y="333793"/>
                </a:cubicBezTo>
                <a:cubicBezTo>
                  <a:pt x="287295" y="374447"/>
                  <a:pt x="256806" y="421415"/>
                  <a:pt x="236479" y="471540"/>
                </a:cubicBezTo>
                <a:lnTo>
                  <a:pt x="217340" y="536121"/>
                </a:lnTo>
                <a:lnTo>
                  <a:pt x="197034" y="536120"/>
                </a:lnTo>
                <a:lnTo>
                  <a:pt x="218355" y="464181"/>
                </a:lnTo>
                <a:cubicBezTo>
                  <a:pt x="239635" y="411701"/>
                  <a:pt x="271557" y="362527"/>
                  <a:pt x="314120" y="319964"/>
                </a:cubicBezTo>
                <a:cubicBezTo>
                  <a:pt x="356682" y="277402"/>
                  <a:pt x="405857" y="245480"/>
                  <a:pt x="458337" y="224199"/>
                </a:cubicBezTo>
                <a:close/>
                <a:moveTo>
                  <a:pt x="714496" y="202878"/>
                </a:moveTo>
                <a:lnTo>
                  <a:pt x="786436" y="224199"/>
                </a:lnTo>
                <a:cubicBezTo>
                  <a:pt x="838916" y="245480"/>
                  <a:pt x="888090" y="277402"/>
                  <a:pt x="930652" y="319964"/>
                </a:cubicBezTo>
                <a:cubicBezTo>
                  <a:pt x="973215" y="362527"/>
                  <a:pt x="1005137" y="411701"/>
                  <a:pt x="1026418" y="464181"/>
                </a:cubicBezTo>
                <a:lnTo>
                  <a:pt x="1047739" y="536120"/>
                </a:lnTo>
                <a:lnTo>
                  <a:pt x="1027433" y="536121"/>
                </a:lnTo>
                <a:lnTo>
                  <a:pt x="1008293" y="471540"/>
                </a:lnTo>
                <a:cubicBezTo>
                  <a:pt x="987967" y="421415"/>
                  <a:pt x="957477" y="374447"/>
                  <a:pt x="916823" y="333793"/>
                </a:cubicBezTo>
                <a:cubicBezTo>
                  <a:pt x="876170" y="293140"/>
                  <a:pt x="829202" y="262650"/>
                  <a:pt x="779077" y="242324"/>
                </a:cubicBezTo>
                <a:lnTo>
                  <a:pt x="714496" y="223185"/>
                </a:lnTo>
                <a:close/>
                <a:moveTo>
                  <a:pt x="628230" y="0"/>
                </a:moveTo>
                <a:lnTo>
                  <a:pt x="664994" y="591466"/>
                </a:lnTo>
                <a:lnTo>
                  <a:pt x="1256460" y="628230"/>
                </a:lnTo>
                <a:lnTo>
                  <a:pt x="664994" y="664994"/>
                </a:lnTo>
                <a:lnTo>
                  <a:pt x="628230" y="1256460"/>
                </a:lnTo>
                <a:lnTo>
                  <a:pt x="591466" y="664994"/>
                </a:lnTo>
                <a:lnTo>
                  <a:pt x="0" y="628230"/>
                </a:lnTo>
                <a:lnTo>
                  <a:pt x="591466" y="59146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7D7610E1-7721-4247-BE5A-884D9DA76308}"/>
              </a:ext>
            </a:extLst>
          </p:cNvPr>
          <p:cNvSpPr/>
          <p:nvPr/>
        </p:nvSpPr>
        <p:spPr>
          <a:xfrm>
            <a:off x="8005303" y="2039506"/>
            <a:ext cx="1735600" cy="1735600"/>
          </a:xfrm>
          <a:custGeom>
            <a:avLst/>
            <a:gdLst>
              <a:gd name="connsiteX0" fmla="*/ 1021484 w 1256460"/>
              <a:gd name="connsiteY0" fmla="*/ 740413 h 1256460"/>
              <a:gd name="connsiteX1" fmla="*/ 1041790 w 1256460"/>
              <a:gd name="connsiteY1" fmla="*/ 740414 h 1256460"/>
              <a:gd name="connsiteX2" fmla="*/ 1026419 w 1256460"/>
              <a:gd name="connsiteY2" fmla="*/ 792280 h 1256460"/>
              <a:gd name="connsiteX3" fmla="*/ 930652 w 1256460"/>
              <a:gd name="connsiteY3" fmla="*/ 936496 h 1256460"/>
              <a:gd name="connsiteX4" fmla="*/ 786436 w 1256460"/>
              <a:gd name="connsiteY4" fmla="*/ 1032263 h 1256460"/>
              <a:gd name="connsiteX5" fmla="*/ 725424 w 1256460"/>
              <a:gd name="connsiteY5" fmla="*/ 1050344 h 1256460"/>
              <a:gd name="connsiteX6" fmla="*/ 725424 w 1256460"/>
              <a:gd name="connsiteY6" fmla="*/ 1030039 h 1256460"/>
              <a:gd name="connsiteX7" fmla="*/ 779077 w 1256460"/>
              <a:gd name="connsiteY7" fmla="*/ 1014138 h 1256460"/>
              <a:gd name="connsiteX8" fmla="*/ 916823 w 1256460"/>
              <a:gd name="connsiteY8" fmla="*/ 922667 h 1256460"/>
              <a:gd name="connsiteX9" fmla="*/ 1008293 w 1256460"/>
              <a:gd name="connsiteY9" fmla="*/ 784922 h 1256460"/>
              <a:gd name="connsiteX10" fmla="*/ 840846 w 1256460"/>
              <a:gd name="connsiteY10" fmla="*/ 740413 h 1256460"/>
              <a:gd name="connsiteX11" fmla="*/ 870648 w 1256460"/>
              <a:gd name="connsiteY11" fmla="*/ 740413 h 1256460"/>
              <a:gd name="connsiteX12" fmla="*/ 850577 w 1256460"/>
              <a:gd name="connsiteY12" fmla="*/ 778555 h 1256460"/>
              <a:gd name="connsiteX13" fmla="*/ 815569 w 1256460"/>
              <a:gd name="connsiteY13" fmla="*/ 821413 h 1256460"/>
              <a:gd name="connsiteX14" fmla="*/ 772711 w 1256460"/>
              <a:gd name="connsiteY14" fmla="*/ 856421 h 1256460"/>
              <a:gd name="connsiteX15" fmla="*/ 725424 w 1256460"/>
              <a:gd name="connsiteY15" fmla="*/ 881304 h 1256460"/>
              <a:gd name="connsiteX16" fmla="*/ 725424 w 1256460"/>
              <a:gd name="connsiteY16" fmla="*/ 851504 h 1256460"/>
              <a:gd name="connsiteX17" fmla="*/ 758132 w 1256460"/>
              <a:gd name="connsiteY17" fmla="*/ 834291 h 1256460"/>
              <a:gd name="connsiteX18" fmla="*/ 796834 w 1256460"/>
              <a:gd name="connsiteY18" fmla="*/ 802678 h 1256460"/>
              <a:gd name="connsiteX19" fmla="*/ 828447 w 1256460"/>
              <a:gd name="connsiteY19" fmla="*/ 763976 h 1256460"/>
              <a:gd name="connsiteX20" fmla="*/ 374125 w 1256460"/>
              <a:gd name="connsiteY20" fmla="*/ 740413 h 1256460"/>
              <a:gd name="connsiteX21" fmla="*/ 403926 w 1256460"/>
              <a:gd name="connsiteY21" fmla="*/ 740413 h 1256460"/>
              <a:gd name="connsiteX22" fmla="*/ 416325 w 1256460"/>
              <a:gd name="connsiteY22" fmla="*/ 763976 h 1256460"/>
              <a:gd name="connsiteX23" fmla="*/ 447939 w 1256460"/>
              <a:gd name="connsiteY23" fmla="*/ 802678 h 1256460"/>
              <a:gd name="connsiteX24" fmla="*/ 529550 w 1256460"/>
              <a:gd name="connsiteY24" fmla="*/ 856872 h 1256460"/>
              <a:gd name="connsiteX25" fmla="*/ 532058 w 1256460"/>
              <a:gd name="connsiteY25" fmla="*/ 857615 h 1256460"/>
              <a:gd name="connsiteX26" fmla="*/ 532058 w 1256460"/>
              <a:gd name="connsiteY26" fmla="*/ 885124 h 1256460"/>
              <a:gd name="connsiteX27" fmla="*/ 519581 w 1256460"/>
              <a:gd name="connsiteY27" fmla="*/ 881428 h 1256460"/>
              <a:gd name="connsiteX28" fmla="*/ 429204 w 1256460"/>
              <a:gd name="connsiteY28" fmla="*/ 821413 h 1256460"/>
              <a:gd name="connsiteX29" fmla="*/ 394196 w 1256460"/>
              <a:gd name="connsiteY29" fmla="*/ 778555 h 1256460"/>
              <a:gd name="connsiteX30" fmla="*/ 223289 w 1256460"/>
              <a:gd name="connsiteY30" fmla="*/ 740413 h 1256460"/>
              <a:gd name="connsiteX31" fmla="*/ 236479 w 1256460"/>
              <a:gd name="connsiteY31" fmla="*/ 784922 h 1256460"/>
              <a:gd name="connsiteX32" fmla="*/ 327949 w 1256460"/>
              <a:gd name="connsiteY32" fmla="*/ 922667 h 1256460"/>
              <a:gd name="connsiteX33" fmla="*/ 465696 w 1256460"/>
              <a:gd name="connsiteY33" fmla="*/ 1014138 h 1256460"/>
              <a:gd name="connsiteX34" fmla="*/ 532058 w 1256460"/>
              <a:gd name="connsiteY34" fmla="*/ 1033805 h 1256460"/>
              <a:gd name="connsiteX35" fmla="*/ 532058 w 1256460"/>
              <a:gd name="connsiteY35" fmla="*/ 1054111 h 1256460"/>
              <a:gd name="connsiteX36" fmla="*/ 458336 w 1256460"/>
              <a:gd name="connsiteY36" fmla="*/ 1032263 h 1256460"/>
              <a:gd name="connsiteX37" fmla="*/ 314120 w 1256460"/>
              <a:gd name="connsiteY37" fmla="*/ 936496 h 1256460"/>
              <a:gd name="connsiteX38" fmla="*/ 218354 w 1256460"/>
              <a:gd name="connsiteY38" fmla="*/ 792280 h 1256460"/>
              <a:gd name="connsiteX39" fmla="*/ 202983 w 1256460"/>
              <a:gd name="connsiteY39" fmla="*/ 740414 h 1256460"/>
              <a:gd name="connsiteX40" fmla="*/ 725424 w 1256460"/>
              <a:gd name="connsiteY40" fmla="*/ 375156 h 1256460"/>
              <a:gd name="connsiteX41" fmla="*/ 772711 w 1256460"/>
              <a:gd name="connsiteY41" fmla="*/ 400040 h 1256460"/>
              <a:gd name="connsiteX42" fmla="*/ 815569 w 1256460"/>
              <a:gd name="connsiteY42" fmla="*/ 435048 h 1256460"/>
              <a:gd name="connsiteX43" fmla="*/ 875583 w 1256460"/>
              <a:gd name="connsiteY43" fmla="*/ 525425 h 1256460"/>
              <a:gd name="connsiteX44" fmla="*/ 881991 w 1256460"/>
              <a:gd name="connsiteY44" fmla="*/ 547048 h 1256460"/>
              <a:gd name="connsiteX45" fmla="*/ 854481 w 1256460"/>
              <a:gd name="connsiteY45" fmla="*/ 547049 h 1256460"/>
              <a:gd name="connsiteX46" fmla="*/ 851027 w 1256460"/>
              <a:gd name="connsiteY46" fmla="*/ 535395 h 1256460"/>
              <a:gd name="connsiteX47" fmla="*/ 796834 w 1256460"/>
              <a:gd name="connsiteY47" fmla="*/ 453783 h 1256460"/>
              <a:gd name="connsiteX48" fmla="*/ 758132 w 1256460"/>
              <a:gd name="connsiteY48" fmla="*/ 422169 h 1256460"/>
              <a:gd name="connsiteX49" fmla="*/ 725424 w 1256460"/>
              <a:gd name="connsiteY49" fmla="*/ 404958 h 1256460"/>
              <a:gd name="connsiteX50" fmla="*/ 532058 w 1256460"/>
              <a:gd name="connsiteY50" fmla="*/ 371336 h 1256460"/>
              <a:gd name="connsiteX51" fmla="*/ 532058 w 1256460"/>
              <a:gd name="connsiteY51" fmla="*/ 398845 h 1256460"/>
              <a:gd name="connsiteX52" fmla="*/ 529551 w 1256460"/>
              <a:gd name="connsiteY52" fmla="*/ 399589 h 1256460"/>
              <a:gd name="connsiteX53" fmla="*/ 447939 w 1256460"/>
              <a:gd name="connsiteY53" fmla="*/ 453783 h 1256460"/>
              <a:gd name="connsiteX54" fmla="*/ 393745 w 1256460"/>
              <a:gd name="connsiteY54" fmla="*/ 535395 h 1256460"/>
              <a:gd name="connsiteX55" fmla="*/ 390291 w 1256460"/>
              <a:gd name="connsiteY55" fmla="*/ 547049 h 1256460"/>
              <a:gd name="connsiteX56" fmla="*/ 362781 w 1256460"/>
              <a:gd name="connsiteY56" fmla="*/ 547048 h 1256460"/>
              <a:gd name="connsiteX57" fmla="*/ 369190 w 1256460"/>
              <a:gd name="connsiteY57" fmla="*/ 525425 h 1256460"/>
              <a:gd name="connsiteX58" fmla="*/ 429204 w 1256460"/>
              <a:gd name="connsiteY58" fmla="*/ 435048 h 1256460"/>
              <a:gd name="connsiteX59" fmla="*/ 519581 w 1256460"/>
              <a:gd name="connsiteY59" fmla="*/ 375034 h 1256460"/>
              <a:gd name="connsiteX60" fmla="*/ 725424 w 1256460"/>
              <a:gd name="connsiteY60" fmla="*/ 206116 h 1256460"/>
              <a:gd name="connsiteX61" fmla="*/ 786436 w 1256460"/>
              <a:gd name="connsiteY61" fmla="*/ 224199 h 1256460"/>
              <a:gd name="connsiteX62" fmla="*/ 930652 w 1256460"/>
              <a:gd name="connsiteY62" fmla="*/ 319964 h 1256460"/>
              <a:gd name="connsiteX63" fmla="*/ 1050360 w 1256460"/>
              <a:gd name="connsiteY63" fmla="*/ 544966 h 1256460"/>
              <a:gd name="connsiteX64" fmla="*/ 1050560 w 1256460"/>
              <a:gd name="connsiteY64" fmla="*/ 547048 h 1256460"/>
              <a:gd name="connsiteX65" fmla="*/ 1030671 w 1256460"/>
              <a:gd name="connsiteY65" fmla="*/ 547049 h 1256460"/>
              <a:gd name="connsiteX66" fmla="*/ 1008293 w 1256460"/>
              <a:gd name="connsiteY66" fmla="*/ 471540 h 1256460"/>
              <a:gd name="connsiteX67" fmla="*/ 916823 w 1256460"/>
              <a:gd name="connsiteY67" fmla="*/ 333793 h 1256460"/>
              <a:gd name="connsiteX68" fmla="*/ 779077 w 1256460"/>
              <a:gd name="connsiteY68" fmla="*/ 242324 h 1256460"/>
              <a:gd name="connsiteX69" fmla="*/ 725424 w 1256460"/>
              <a:gd name="connsiteY69" fmla="*/ 226423 h 1256460"/>
              <a:gd name="connsiteX70" fmla="*/ 532058 w 1256460"/>
              <a:gd name="connsiteY70" fmla="*/ 202350 h 1256460"/>
              <a:gd name="connsiteX71" fmla="*/ 532058 w 1256460"/>
              <a:gd name="connsiteY71" fmla="*/ 222656 h 1256460"/>
              <a:gd name="connsiteX72" fmla="*/ 465696 w 1256460"/>
              <a:gd name="connsiteY72" fmla="*/ 242324 h 1256460"/>
              <a:gd name="connsiteX73" fmla="*/ 327949 w 1256460"/>
              <a:gd name="connsiteY73" fmla="*/ 333793 h 1256460"/>
              <a:gd name="connsiteX74" fmla="*/ 236479 w 1256460"/>
              <a:gd name="connsiteY74" fmla="*/ 471540 h 1256460"/>
              <a:gd name="connsiteX75" fmla="*/ 214101 w 1256460"/>
              <a:gd name="connsiteY75" fmla="*/ 547049 h 1256460"/>
              <a:gd name="connsiteX76" fmla="*/ 194213 w 1256460"/>
              <a:gd name="connsiteY76" fmla="*/ 547049 h 1256460"/>
              <a:gd name="connsiteX77" fmla="*/ 194413 w 1256460"/>
              <a:gd name="connsiteY77" fmla="*/ 544966 h 1256460"/>
              <a:gd name="connsiteX78" fmla="*/ 314120 w 1256460"/>
              <a:gd name="connsiteY78" fmla="*/ 319964 h 1256460"/>
              <a:gd name="connsiteX79" fmla="*/ 458337 w 1256460"/>
              <a:gd name="connsiteY79" fmla="*/ 224199 h 1256460"/>
              <a:gd name="connsiteX80" fmla="*/ 628230 w 1256460"/>
              <a:gd name="connsiteY80" fmla="*/ 0 h 1256460"/>
              <a:gd name="connsiteX81" fmla="*/ 651525 w 1256460"/>
              <a:gd name="connsiteY81" fmla="*/ 604935 h 1256460"/>
              <a:gd name="connsiteX82" fmla="*/ 1256460 w 1256460"/>
              <a:gd name="connsiteY82" fmla="*/ 628230 h 1256460"/>
              <a:gd name="connsiteX83" fmla="*/ 651525 w 1256460"/>
              <a:gd name="connsiteY83" fmla="*/ 651525 h 1256460"/>
              <a:gd name="connsiteX84" fmla="*/ 628230 w 1256460"/>
              <a:gd name="connsiteY84" fmla="*/ 1256460 h 1256460"/>
              <a:gd name="connsiteX85" fmla="*/ 604935 w 1256460"/>
              <a:gd name="connsiteY85" fmla="*/ 651525 h 1256460"/>
              <a:gd name="connsiteX86" fmla="*/ 0 w 1256460"/>
              <a:gd name="connsiteY86" fmla="*/ 628230 h 1256460"/>
              <a:gd name="connsiteX87" fmla="*/ 604935 w 1256460"/>
              <a:gd name="connsiteY87" fmla="*/ 604935 h 1256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1256460" h="1256460">
                <a:moveTo>
                  <a:pt x="1021484" y="740413"/>
                </a:moveTo>
                <a:lnTo>
                  <a:pt x="1041790" y="740414"/>
                </a:lnTo>
                <a:lnTo>
                  <a:pt x="1026419" y="792280"/>
                </a:lnTo>
                <a:cubicBezTo>
                  <a:pt x="1005137" y="844760"/>
                  <a:pt x="973214" y="893934"/>
                  <a:pt x="930652" y="936496"/>
                </a:cubicBezTo>
                <a:cubicBezTo>
                  <a:pt x="888089" y="979059"/>
                  <a:pt x="838915" y="1010981"/>
                  <a:pt x="786436" y="1032263"/>
                </a:cubicBezTo>
                <a:lnTo>
                  <a:pt x="725424" y="1050344"/>
                </a:lnTo>
                <a:lnTo>
                  <a:pt x="725424" y="1030039"/>
                </a:lnTo>
                <a:lnTo>
                  <a:pt x="779077" y="1014138"/>
                </a:lnTo>
                <a:cubicBezTo>
                  <a:pt x="829202" y="993812"/>
                  <a:pt x="876170" y="963321"/>
                  <a:pt x="916823" y="922667"/>
                </a:cubicBezTo>
                <a:cubicBezTo>
                  <a:pt x="957476" y="882014"/>
                  <a:pt x="987967" y="835047"/>
                  <a:pt x="1008293" y="784922"/>
                </a:cubicBezTo>
                <a:close/>
                <a:moveTo>
                  <a:pt x="840846" y="740413"/>
                </a:moveTo>
                <a:lnTo>
                  <a:pt x="870648" y="740413"/>
                </a:lnTo>
                <a:lnTo>
                  <a:pt x="850577" y="778555"/>
                </a:lnTo>
                <a:cubicBezTo>
                  <a:pt x="840575" y="793704"/>
                  <a:pt x="828905" y="808076"/>
                  <a:pt x="815569" y="821413"/>
                </a:cubicBezTo>
                <a:cubicBezTo>
                  <a:pt x="802232" y="834749"/>
                  <a:pt x="787860" y="846419"/>
                  <a:pt x="772711" y="856421"/>
                </a:cubicBezTo>
                <a:lnTo>
                  <a:pt x="725424" y="881304"/>
                </a:lnTo>
                <a:lnTo>
                  <a:pt x="725424" y="851504"/>
                </a:lnTo>
                <a:lnTo>
                  <a:pt x="758132" y="834291"/>
                </a:lnTo>
                <a:cubicBezTo>
                  <a:pt x="771812" y="825258"/>
                  <a:pt x="784790" y="814721"/>
                  <a:pt x="796834" y="802678"/>
                </a:cubicBezTo>
                <a:cubicBezTo>
                  <a:pt x="808876" y="790635"/>
                  <a:pt x="819414" y="777656"/>
                  <a:pt x="828447" y="763976"/>
                </a:cubicBezTo>
                <a:close/>
                <a:moveTo>
                  <a:pt x="374125" y="740413"/>
                </a:moveTo>
                <a:lnTo>
                  <a:pt x="403926" y="740413"/>
                </a:lnTo>
                <a:lnTo>
                  <a:pt x="416325" y="763976"/>
                </a:lnTo>
                <a:cubicBezTo>
                  <a:pt x="425358" y="777656"/>
                  <a:pt x="435896" y="790635"/>
                  <a:pt x="447939" y="802678"/>
                </a:cubicBezTo>
                <a:cubicBezTo>
                  <a:pt x="472025" y="826764"/>
                  <a:pt x="499852" y="844829"/>
                  <a:pt x="529550" y="856872"/>
                </a:cubicBezTo>
                <a:lnTo>
                  <a:pt x="532058" y="857615"/>
                </a:lnTo>
                <a:lnTo>
                  <a:pt x="532058" y="885124"/>
                </a:lnTo>
                <a:lnTo>
                  <a:pt x="519581" y="881428"/>
                </a:lnTo>
                <a:cubicBezTo>
                  <a:pt x="486693" y="868090"/>
                  <a:pt x="455877" y="848086"/>
                  <a:pt x="429204" y="821413"/>
                </a:cubicBezTo>
                <a:cubicBezTo>
                  <a:pt x="415868" y="808076"/>
                  <a:pt x="404198" y="793704"/>
                  <a:pt x="394196" y="778555"/>
                </a:cubicBezTo>
                <a:close/>
                <a:moveTo>
                  <a:pt x="223289" y="740413"/>
                </a:moveTo>
                <a:lnTo>
                  <a:pt x="236479" y="784922"/>
                </a:lnTo>
                <a:cubicBezTo>
                  <a:pt x="256806" y="835047"/>
                  <a:pt x="287296" y="882014"/>
                  <a:pt x="327949" y="922667"/>
                </a:cubicBezTo>
                <a:cubicBezTo>
                  <a:pt x="368603" y="963321"/>
                  <a:pt x="415570" y="993812"/>
                  <a:pt x="465696" y="1014138"/>
                </a:cubicBezTo>
                <a:lnTo>
                  <a:pt x="532058" y="1033805"/>
                </a:lnTo>
                <a:lnTo>
                  <a:pt x="532058" y="1054111"/>
                </a:lnTo>
                <a:lnTo>
                  <a:pt x="458336" y="1032263"/>
                </a:lnTo>
                <a:cubicBezTo>
                  <a:pt x="405857" y="1010981"/>
                  <a:pt x="356683" y="979059"/>
                  <a:pt x="314120" y="936496"/>
                </a:cubicBezTo>
                <a:cubicBezTo>
                  <a:pt x="271558" y="893934"/>
                  <a:pt x="239636" y="844760"/>
                  <a:pt x="218354" y="792280"/>
                </a:cubicBezTo>
                <a:lnTo>
                  <a:pt x="202983" y="740414"/>
                </a:lnTo>
                <a:close/>
                <a:moveTo>
                  <a:pt x="725424" y="375156"/>
                </a:moveTo>
                <a:lnTo>
                  <a:pt x="772711" y="400040"/>
                </a:lnTo>
                <a:cubicBezTo>
                  <a:pt x="787860" y="410042"/>
                  <a:pt x="802232" y="421712"/>
                  <a:pt x="815569" y="435048"/>
                </a:cubicBezTo>
                <a:cubicBezTo>
                  <a:pt x="842242" y="461721"/>
                  <a:pt x="862246" y="492537"/>
                  <a:pt x="875583" y="525425"/>
                </a:cubicBezTo>
                <a:lnTo>
                  <a:pt x="881991" y="547048"/>
                </a:lnTo>
                <a:lnTo>
                  <a:pt x="854481" y="547049"/>
                </a:lnTo>
                <a:lnTo>
                  <a:pt x="851027" y="535395"/>
                </a:lnTo>
                <a:cubicBezTo>
                  <a:pt x="838984" y="505697"/>
                  <a:pt x="820920" y="477869"/>
                  <a:pt x="796834" y="453783"/>
                </a:cubicBezTo>
                <a:cubicBezTo>
                  <a:pt x="784791" y="441740"/>
                  <a:pt x="771812" y="431202"/>
                  <a:pt x="758132" y="422169"/>
                </a:cubicBezTo>
                <a:lnTo>
                  <a:pt x="725424" y="404958"/>
                </a:lnTo>
                <a:close/>
                <a:moveTo>
                  <a:pt x="532058" y="371336"/>
                </a:moveTo>
                <a:lnTo>
                  <a:pt x="532058" y="398845"/>
                </a:lnTo>
                <a:lnTo>
                  <a:pt x="529551" y="399589"/>
                </a:lnTo>
                <a:cubicBezTo>
                  <a:pt x="499852" y="411633"/>
                  <a:pt x="472025" y="429696"/>
                  <a:pt x="447939" y="453783"/>
                </a:cubicBezTo>
                <a:cubicBezTo>
                  <a:pt x="423853" y="477869"/>
                  <a:pt x="405788" y="505697"/>
                  <a:pt x="393745" y="535395"/>
                </a:cubicBezTo>
                <a:lnTo>
                  <a:pt x="390291" y="547049"/>
                </a:lnTo>
                <a:lnTo>
                  <a:pt x="362781" y="547048"/>
                </a:lnTo>
                <a:lnTo>
                  <a:pt x="369190" y="525425"/>
                </a:lnTo>
                <a:cubicBezTo>
                  <a:pt x="382526" y="492537"/>
                  <a:pt x="402530" y="461721"/>
                  <a:pt x="429204" y="435048"/>
                </a:cubicBezTo>
                <a:cubicBezTo>
                  <a:pt x="455877" y="408375"/>
                  <a:pt x="486693" y="388370"/>
                  <a:pt x="519581" y="375034"/>
                </a:cubicBezTo>
                <a:close/>
                <a:moveTo>
                  <a:pt x="725424" y="206116"/>
                </a:moveTo>
                <a:lnTo>
                  <a:pt x="786436" y="224199"/>
                </a:lnTo>
                <a:cubicBezTo>
                  <a:pt x="838916" y="245480"/>
                  <a:pt x="888090" y="277402"/>
                  <a:pt x="930652" y="319964"/>
                </a:cubicBezTo>
                <a:cubicBezTo>
                  <a:pt x="994496" y="383808"/>
                  <a:pt x="1034399" y="462528"/>
                  <a:pt x="1050360" y="544966"/>
                </a:cubicBezTo>
                <a:lnTo>
                  <a:pt x="1050560" y="547048"/>
                </a:lnTo>
                <a:lnTo>
                  <a:pt x="1030671" y="547049"/>
                </a:lnTo>
                <a:lnTo>
                  <a:pt x="1008293" y="471540"/>
                </a:lnTo>
                <a:cubicBezTo>
                  <a:pt x="987967" y="421415"/>
                  <a:pt x="957477" y="374447"/>
                  <a:pt x="916823" y="333793"/>
                </a:cubicBezTo>
                <a:cubicBezTo>
                  <a:pt x="876170" y="293140"/>
                  <a:pt x="829202" y="262650"/>
                  <a:pt x="779077" y="242324"/>
                </a:cubicBezTo>
                <a:lnTo>
                  <a:pt x="725424" y="226423"/>
                </a:lnTo>
                <a:close/>
                <a:moveTo>
                  <a:pt x="532058" y="202350"/>
                </a:moveTo>
                <a:lnTo>
                  <a:pt x="532058" y="222656"/>
                </a:lnTo>
                <a:lnTo>
                  <a:pt x="465696" y="242324"/>
                </a:lnTo>
                <a:cubicBezTo>
                  <a:pt x="415570" y="262650"/>
                  <a:pt x="368602" y="293140"/>
                  <a:pt x="327949" y="333793"/>
                </a:cubicBezTo>
                <a:cubicBezTo>
                  <a:pt x="287295" y="374447"/>
                  <a:pt x="256806" y="421415"/>
                  <a:pt x="236479" y="471540"/>
                </a:cubicBezTo>
                <a:lnTo>
                  <a:pt x="214101" y="547049"/>
                </a:lnTo>
                <a:lnTo>
                  <a:pt x="194213" y="547049"/>
                </a:lnTo>
                <a:lnTo>
                  <a:pt x="194413" y="544966"/>
                </a:lnTo>
                <a:cubicBezTo>
                  <a:pt x="210374" y="462528"/>
                  <a:pt x="250276" y="383808"/>
                  <a:pt x="314120" y="319964"/>
                </a:cubicBezTo>
                <a:cubicBezTo>
                  <a:pt x="356682" y="277402"/>
                  <a:pt x="405857" y="245480"/>
                  <a:pt x="458337" y="224199"/>
                </a:cubicBezTo>
                <a:close/>
                <a:moveTo>
                  <a:pt x="628230" y="0"/>
                </a:moveTo>
                <a:lnTo>
                  <a:pt x="651525" y="604935"/>
                </a:lnTo>
                <a:lnTo>
                  <a:pt x="1256460" y="628230"/>
                </a:lnTo>
                <a:lnTo>
                  <a:pt x="651525" y="651525"/>
                </a:lnTo>
                <a:lnTo>
                  <a:pt x="628230" y="1256460"/>
                </a:lnTo>
                <a:lnTo>
                  <a:pt x="604935" y="651525"/>
                </a:lnTo>
                <a:lnTo>
                  <a:pt x="0" y="628230"/>
                </a:lnTo>
                <a:lnTo>
                  <a:pt x="604935" y="60493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0A8AFAF2-A1C9-42A3-9843-34606DC39894}"/>
              </a:ext>
            </a:extLst>
          </p:cNvPr>
          <p:cNvSpPr/>
          <p:nvPr/>
        </p:nvSpPr>
        <p:spPr>
          <a:xfrm>
            <a:off x="6364916" y="2127674"/>
            <a:ext cx="1735600" cy="1735600"/>
          </a:xfrm>
          <a:custGeom>
            <a:avLst/>
            <a:gdLst>
              <a:gd name="connsiteX0" fmla="*/ 886338 w 1256460"/>
              <a:gd name="connsiteY0" fmla="*/ 947820 h 1256460"/>
              <a:gd name="connsiteX1" fmla="*/ 900167 w 1256460"/>
              <a:gd name="connsiteY1" fmla="*/ 961649 h 1256460"/>
              <a:gd name="connsiteX2" fmla="*/ 866132 w 1256460"/>
              <a:gd name="connsiteY2" fmla="*/ 989730 h 1256460"/>
              <a:gd name="connsiteX3" fmla="*/ 710246 w 1256460"/>
              <a:gd name="connsiteY3" fmla="*/ 1055327 h 1256460"/>
              <a:gd name="connsiteX4" fmla="*/ 661443 w 1256460"/>
              <a:gd name="connsiteY4" fmla="*/ 1060247 h 1256460"/>
              <a:gd name="connsiteX5" fmla="*/ 661443 w 1256460"/>
              <a:gd name="connsiteY5" fmla="*/ 1040690 h 1256460"/>
              <a:gd name="connsiteX6" fmla="*/ 706305 w 1256460"/>
              <a:gd name="connsiteY6" fmla="*/ 1036167 h 1256460"/>
              <a:gd name="connsiteX7" fmla="*/ 855198 w 1256460"/>
              <a:gd name="connsiteY7" fmla="*/ 973513 h 1256460"/>
              <a:gd name="connsiteX8" fmla="*/ 358434 w 1256460"/>
              <a:gd name="connsiteY8" fmla="*/ 947820 h 1256460"/>
              <a:gd name="connsiteX9" fmla="*/ 389575 w 1256460"/>
              <a:gd name="connsiteY9" fmla="*/ 973513 h 1256460"/>
              <a:gd name="connsiteX10" fmla="*/ 538468 w 1256460"/>
              <a:gd name="connsiteY10" fmla="*/ 1036167 h 1256460"/>
              <a:gd name="connsiteX11" fmla="*/ 591905 w 1256460"/>
              <a:gd name="connsiteY11" fmla="*/ 1041554 h 1256460"/>
              <a:gd name="connsiteX12" fmla="*/ 591905 w 1256460"/>
              <a:gd name="connsiteY12" fmla="*/ 1061111 h 1256460"/>
              <a:gd name="connsiteX13" fmla="*/ 534526 w 1256460"/>
              <a:gd name="connsiteY13" fmla="*/ 1055327 h 1256460"/>
              <a:gd name="connsiteX14" fmla="*/ 378640 w 1256460"/>
              <a:gd name="connsiteY14" fmla="*/ 989730 h 1256460"/>
              <a:gd name="connsiteX15" fmla="*/ 344605 w 1256460"/>
              <a:gd name="connsiteY15" fmla="*/ 961649 h 1256460"/>
              <a:gd name="connsiteX16" fmla="*/ 1034626 w 1256460"/>
              <a:gd name="connsiteY16" fmla="*/ 669466 h 1256460"/>
              <a:gd name="connsiteX17" fmla="*/ 1054183 w 1256460"/>
              <a:gd name="connsiteY17" fmla="*/ 669466 h 1256460"/>
              <a:gd name="connsiteX18" fmla="*/ 1049483 w 1256460"/>
              <a:gd name="connsiteY18" fmla="*/ 716090 h 1256460"/>
              <a:gd name="connsiteX19" fmla="*/ 983886 w 1256460"/>
              <a:gd name="connsiteY19" fmla="*/ 871976 h 1256460"/>
              <a:gd name="connsiteX20" fmla="*/ 949958 w 1256460"/>
              <a:gd name="connsiteY20" fmla="*/ 913098 h 1256460"/>
              <a:gd name="connsiteX21" fmla="*/ 936129 w 1256460"/>
              <a:gd name="connsiteY21" fmla="*/ 899269 h 1256460"/>
              <a:gd name="connsiteX22" fmla="*/ 967669 w 1256460"/>
              <a:gd name="connsiteY22" fmla="*/ 861042 h 1256460"/>
              <a:gd name="connsiteX23" fmla="*/ 1030324 w 1256460"/>
              <a:gd name="connsiteY23" fmla="*/ 712149 h 1256460"/>
              <a:gd name="connsiteX24" fmla="*/ 190589 w 1256460"/>
              <a:gd name="connsiteY24" fmla="*/ 669466 h 1256460"/>
              <a:gd name="connsiteX25" fmla="*/ 210146 w 1256460"/>
              <a:gd name="connsiteY25" fmla="*/ 669466 h 1256460"/>
              <a:gd name="connsiteX26" fmla="*/ 214449 w 1256460"/>
              <a:gd name="connsiteY26" fmla="*/ 712149 h 1256460"/>
              <a:gd name="connsiteX27" fmla="*/ 277103 w 1256460"/>
              <a:gd name="connsiteY27" fmla="*/ 861042 h 1256460"/>
              <a:gd name="connsiteX28" fmla="*/ 308644 w 1256460"/>
              <a:gd name="connsiteY28" fmla="*/ 899269 h 1256460"/>
              <a:gd name="connsiteX29" fmla="*/ 294815 w 1256460"/>
              <a:gd name="connsiteY29" fmla="*/ 913098 h 1256460"/>
              <a:gd name="connsiteX30" fmla="*/ 260886 w 1256460"/>
              <a:gd name="connsiteY30" fmla="*/ 871976 h 1256460"/>
              <a:gd name="connsiteX31" fmla="*/ 195289 w 1256460"/>
              <a:gd name="connsiteY31" fmla="*/ 716090 h 1256460"/>
              <a:gd name="connsiteX32" fmla="*/ 955805 w 1256460"/>
              <a:gd name="connsiteY32" fmla="*/ 350449 h 1256460"/>
              <a:gd name="connsiteX33" fmla="*/ 983886 w 1256460"/>
              <a:gd name="connsiteY33" fmla="*/ 384484 h 1256460"/>
              <a:gd name="connsiteX34" fmla="*/ 1049483 w 1256460"/>
              <a:gd name="connsiteY34" fmla="*/ 540370 h 1256460"/>
              <a:gd name="connsiteX35" fmla="*/ 1055487 w 1256460"/>
              <a:gd name="connsiteY35" fmla="*/ 599928 h 1256460"/>
              <a:gd name="connsiteX36" fmla="*/ 1035930 w 1256460"/>
              <a:gd name="connsiteY36" fmla="*/ 599928 h 1256460"/>
              <a:gd name="connsiteX37" fmla="*/ 1030324 w 1256460"/>
              <a:gd name="connsiteY37" fmla="*/ 544312 h 1256460"/>
              <a:gd name="connsiteX38" fmla="*/ 967669 w 1256460"/>
              <a:gd name="connsiteY38" fmla="*/ 395418 h 1256460"/>
              <a:gd name="connsiteX39" fmla="*/ 941976 w 1256460"/>
              <a:gd name="connsiteY39" fmla="*/ 364278 h 1256460"/>
              <a:gd name="connsiteX40" fmla="*/ 288967 w 1256460"/>
              <a:gd name="connsiteY40" fmla="*/ 350449 h 1256460"/>
              <a:gd name="connsiteX41" fmla="*/ 302796 w 1256460"/>
              <a:gd name="connsiteY41" fmla="*/ 364278 h 1256460"/>
              <a:gd name="connsiteX42" fmla="*/ 277103 w 1256460"/>
              <a:gd name="connsiteY42" fmla="*/ 395418 h 1256460"/>
              <a:gd name="connsiteX43" fmla="*/ 214449 w 1256460"/>
              <a:gd name="connsiteY43" fmla="*/ 544312 h 1256460"/>
              <a:gd name="connsiteX44" fmla="*/ 208842 w 1256460"/>
              <a:gd name="connsiteY44" fmla="*/ 599928 h 1256460"/>
              <a:gd name="connsiteX45" fmla="*/ 189285 w 1256460"/>
              <a:gd name="connsiteY45" fmla="*/ 599928 h 1256460"/>
              <a:gd name="connsiteX46" fmla="*/ 195289 w 1256460"/>
              <a:gd name="connsiteY46" fmla="*/ 540370 h 1256460"/>
              <a:gd name="connsiteX47" fmla="*/ 260886 w 1256460"/>
              <a:gd name="connsiteY47" fmla="*/ 384484 h 1256460"/>
              <a:gd name="connsiteX48" fmla="*/ 661443 w 1256460"/>
              <a:gd name="connsiteY48" fmla="*/ 196213 h 1256460"/>
              <a:gd name="connsiteX49" fmla="*/ 710246 w 1256460"/>
              <a:gd name="connsiteY49" fmla="*/ 201133 h 1256460"/>
              <a:gd name="connsiteX50" fmla="*/ 866132 w 1256460"/>
              <a:gd name="connsiteY50" fmla="*/ 266730 h 1256460"/>
              <a:gd name="connsiteX51" fmla="*/ 907254 w 1256460"/>
              <a:gd name="connsiteY51" fmla="*/ 300659 h 1256460"/>
              <a:gd name="connsiteX52" fmla="*/ 893425 w 1256460"/>
              <a:gd name="connsiteY52" fmla="*/ 314487 h 1256460"/>
              <a:gd name="connsiteX53" fmla="*/ 855198 w 1256460"/>
              <a:gd name="connsiteY53" fmla="*/ 282947 h 1256460"/>
              <a:gd name="connsiteX54" fmla="*/ 706305 w 1256460"/>
              <a:gd name="connsiteY54" fmla="*/ 220293 h 1256460"/>
              <a:gd name="connsiteX55" fmla="*/ 661443 w 1256460"/>
              <a:gd name="connsiteY55" fmla="*/ 215770 h 1256460"/>
              <a:gd name="connsiteX56" fmla="*/ 591905 w 1256460"/>
              <a:gd name="connsiteY56" fmla="*/ 195349 h 1256460"/>
              <a:gd name="connsiteX57" fmla="*/ 591905 w 1256460"/>
              <a:gd name="connsiteY57" fmla="*/ 214906 h 1256460"/>
              <a:gd name="connsiteX58" fmla="*/ 538468 w 1256460"/>
              <a:gd name="connsiteY58" fmla="*/ 220293 h 1256460"/>
              <a:gd name="connsiteX59" fmla="*/ 389575 w 1256460"/>
              <a:gd name="connsiteY59" fmla="*/ 282947 h 1256460"/>
              <a:gd name="connsiteX60" fmla="*/ 351347 w 1256460"/>
              <a:gd name="connsiteY60" fmla="*/ 314488 h 1256460"/>
              <a:gd name="connsiteX61" fmla="*/ 337518 w 1256460"/>
              <a:gd name="connsiteY61" fmla="*/ 300659 h 1256460"/>
              <a:gd name="connsiteX62" fmla="*/ 378640 w 1256460"/>
              <a:gd name="connsiteY62" fmla="*/ 266730 h 1256460"/>
              <a:gd name="connsiteX63" fmla="*/ 534526 w 1256460"/>
              <a:gd name="connsiteY63" fmla="*/ 201133 h 1256460"/>
              <a:gd name="connsiteX64" fmla="*/ 628230 w 1256460"/>
              <a:gd name="connsiteY64" fmla="*/ 0 h 1256460"/>
              <a:gd name="connsiteX65" fmla="*/ 664994 w 1256460"/>
              <a:gd name="connsiteY65" fmla="*/ 591466 h 1256460"/>
              <a:gd name="connsiteX66" fmla="*/ 1256460 w 1256460"/>
              <a:gd name="connsiteY66" fmla="*/ 628230 h 1256460"/>
              <a:gd name="connsiteX67" fmla="*/ 664994 w 1256460"/>
              <a:gd name="connsiteY67" fmla="*/ 664994 h 1256460"/>
              <a:gd name="connsiteX68" fmla="*/ 628230 w 1256460"/>
              <a:gd name="connsiteY68" fmla="*/ 1256460 h 1256460"/>
              <a:gd name="connsiteX69" fmla="*/ 591466 w 1256460"/>
              <a:gd name="connsiteY69" fmla="*/ 664994 h 1256460"/>
              <a:gd name="connsiteX70" fmla="*/ 0 w 1256460"/>
              <a:gd name="connsiteY70" fmla="*/ 628230 h 1256460"/>
              <a:gd name="connsiteX71" fmla="*/ 591466 w 1256460"/>
              <a:gd name="connsiteY71" fmla="*/ 591466 h 1256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1256460" h="1256460">
                <a:moveTo>
                  <a:pt x="886338" y="947820"/>
                </a:moveTo>
                <a:lnTo>
                  <a:pt x="900167" y="961649"/>
                </a:lnTo>
                <a:lnTo>
                  <a:pt x="866132" y="989730"/>
                </a:lnTo>
                <a:cubicBezTo>
                  <a:pt x="819747" y="1021068"/>
                  <a:pt x="767005" y="1043713"/>
                  <a:pt x="710246" y="1055327"/>
                </a:cubicBezTo>
                <a:lnTo>
                  <a:pt x="661443" y="1060247"/>
                </a:lnTo>
                <a:lnTo>
                  <a:pt x="661443" y="1040690"/>
                </a:lnTo>
                <a:lnTo>
                  <a:pt x="706305" y="1036167"/>
                </a:lnTo>
                <a:cubicBezTo>
                  <a:pt x="760518" y="1025074"/>
                  <a:pt x="810893" y="1003445"/>
                  <a:pt x="855198" y="973513"/>
                </a:cubicBezTo>
                <a:close/>
                <a:moveTo>
                  <a:pt x="358434" y="947820"/>
                </a:moveTo>
                <a:lnTo>
                  <a:pt x="389575" y="973513"/>
                </a:lnTo>
                <a:cubicBezTo>
                  <a:pt x="433880" y="1003445"/>
                  <a:pt x="484255" y="1025074"/>
                  <a:pt x="538468" y="1036167"/>
                </a:cubicBezTo>
                <a:lnTo>
                  <a:pt x="591905" y="1041554"/>
                </a:lnTo>
                <a:lnTo>
                  <a:pt x="591905" y="1061111"/>
                </a:lnTo>
                <a:lnTo>
                  <a:pt x="534526" y="1055327"/>
                </a:lnTo>
                <a:cubicBezTo>
                  <a:pt x="477767" y="1043713"/>
                  <a:pt x="425026" y="1021068"/>
                  <a:pt x="378640" y="989730"/>
                </a:cubicBezTo>
                <a:lnTo>
                  <a:pt x="344605" y="961649"/>
                </a:lnTo>
                <a:close/>
                <a:moveTo>
                  <a:pt x="1034626" y="669466"/>
                </a:moveTo>
                <a:lnTo>
                  <a:pt x="1054183" y="669466"/>
                </a:lnTo>
                <a:lnTo>
                  <a:pt x="1049483" y="716090"/>
                </a:lnTo>
                <a:cubicBezTo>
                  <a:pt x="1037869" y="772849"/>
                  <a:pt x="1015224" y="825590"/>
                  <a:pt x="983886" y="871976"/>
                </a:cubicBezTo>
                <a:lnTo>
                  <a:pt x="949958" y="913098"/>
                </a:lnTo>
                <a:lnTo>
                  <a:pt x="936129" y="899269"/>
                </a:lnTo>
                <a:lnTo>
                  <a:pt x="967669" y="861042"/>
                </a:lnTo>
                <a:cubicBezTo>
                  <a:pt x="997601" y="816737"/>
                  <a:pt x="1019230" y="766362"/>
                  <a:pt x="1030324" y="712149"/>
                </a:cubicBezTo>
                <a:close/>
                <a:moveTo>
                  <a:pt x="190589" y="669466"/>
                </a:moveTo>
                <a:lnTo>
                  <a:pt x="210146" y="669466"/>
                </a:lnTo>
                <a:lnTo>
                  <a:pt x="214449" y="712149"/>
                </a:lnTo>
                <a:cubicBezTo>
                  <a:pt x="225543" y="766362"/>
                  <a:pt x="247171" y="816737"/>
                  <a:pt x="277103" y="861042"/>
                </a:cubicBezTo>
                <a:lnTo>
                  <a:pt x="308644" y="899269"/>
                </a:lnTo>
                <a:lnTo>
                  <a:pt x="294815" y="913098"/>
                </a:lnTo>
                <a:lnTo>
                  <a:pt x="260886" y="871976"/>
                </a:lnTo>
                <a:cubicBezTo>
                  <a:pt x="229549" y="825590"/>
                  <a:pt x="206904" y="772849"/>
                  <a:pt x="195289" y="716090"/>
                </a:cubicBezTo>
                <a:close/>
                <a:moveTo>
                  <a:pt x="955805" y="350449"/>
                </a:moveTo>
                <a:lnTo>
                  <a:pt x="983886" y="384484"/>
                </a:lnTo>
                <a:cubicBezTo>
                  <a:pt x="1015224" y="430870"/>
                  <a:pt x="1037869" y="483611"/>
                  <a:pt x="1049483" y="540370"/>
                </a:cubicBezTo>
                <a:lnTo>
                  <a:pt x="1055487" y="599928"/>
                </a:lnTo>
                <a:lnTo>
                  <a:pt x="1035930" y="599928"/>
                </a:lnTo>
                <a:lnTo>
                  <a:pt x="1030324" y="544312"/>
                </a:lnTo>
                <a:cubicBezTo>
                  <a:pt x="1019230" y="490099"/>
                  <a:pt x="997601" y="439723"/>
                  <a:pt x="967669" y="395418"/>
                </a:cubicBezTo>
                <a:lnTo>
                  <a:pt x="941976" y="364278"/>
                </a:lnTo>
                <a:close/>
                <a:moveTo>
                  <a:pt x="288967" y="350449"/>
                </a:moveTo>
                <a:lnTo>
                  <a:pt x="302796" y="364278"/>
                </a:lnTo>
                <a:lnTo>
                  <a:pt x="277103" y="395418"/>
                </a:lnTo>
                <a:cubicBezTo>
                  <a:pt x="247171" y="439723"/>
                  <a:pt x="225543" y="490099"/>
                  <a:pt x="214449" y="544312"/>
                </a:cubicBezTo>
                <a:lnTo>
                  <a:pt x="208842" y="599928"/>
                </a:lnTo>
                <a:lnTo>
                  <a:pt x="189285" y="599928"/>
                </a:lnTo>
                <a:lnTo>
                  <a:pt x="195289" y="540370"/>
                </a:lnTo>
                <a:cubicBezTo>
                  <a:pt x="206904" y="483611"/>
                  <a:pt x="229549" y="430870"/>
                  <a:pt x="260886" y="384484"/>
                </a:cubicBezTo>
                <a:close/>
                <a:moveTo>
                  <a:pt x="661443" y="196213"/>
                </a:moveTo>
                <a:lnTo>
                  <a:pt x="710246" y="201133"/>
                </a:lnTo>
                <a:cubicBezTo>
                  <a:pt x="767005" y="212748"/>
                  <a:pt x="819747" y="235393"/>
                  <a:pt x="866132" y="266730"/>
                </a:cubicBezTo>
                <a:lnTo>
                  <a:pt x="907254" y="300659"/>
                </a:lnTo>
                <a:lnTo>
                  <a:pt x="893425" y="314487"/>
                </a:lnTo>
                <a:lnTo>
                  <a:pt x="855198" y="282947"/>
                </a:lnTo>
                <a:cubicBezTo>
                  <a:pt x="810893" y="253015"/>
                  <a:pt x="760518" y="231386"/>
                  <a:pt x="706305" y="220293"/>
                </a:cubicBezTo>
                <a:lnTo>
                  <a:pt x="661443" y="215770"/>
                </a:lnTo>
                <a:close/>
                <a:moveTo>
                  <a:pt x="591905" y="195349"/>
                </a:moveTo>
                <a:lnTo>
                  <a:pt x="591905" y="214906"/>
                </a:lnTo>
                <a:lnTo>
                  <a:pt x="538468" y="220293"/>
                </a:lnTo>
                <a:cubicBezTo>
                  <a:pt x="484255" y="231386"/>
                  <a:pt x="433880" y="253015"/>
                  <a:pt x="389575" y="282947"/>
                </a:cubicBezTo>
                <a:lnTo>
                  <a:pt x="351347" y="314488"/>
                </a:lnTo>
                <a:lnTo>
                  <a:pt x="337518" y="300659"/>
                </a:lnTo>
                <a:lnTo>
                  <a:pt x="378640" y="266730"/>
                </a:lnTo>
                <a:cubicBezTo>
                  <a:pt x="425026" y="235393"/>
                  <a:pt x="477767" y="212748"/>
                  <a:pt x="534526" y="201133"/>
                </a:cubicBezTo>
                <a:close/>
                <a:moveTo>
                  <a:pt x="628230" y="0"/>
                </a:moveTo>
                <a:lnTo>
                  <a:pt x="664994" y="591466"/>
                </a:lnTo>
                <a:lnTo>
                  <a:pt x="1256460" y="628230"/>
                </a:lnTo>
                <a:lnTo>
                  <a:pt x="664994" y="664994"/>
                </a:lnTo>
                <a:lnTo>
                  <a:pt x="628230" y="1256460"/>
                </a:lnTo>
                <a:lnTo>
                  <a:pt x="591466" y="664994"/>
                </a:lnTo>
                <a:lnTo>
                  <a:pt x="0" y="628230"/>
                </a:lnTo>
                <a:lnTo>
                  <a:pt x="591466" y="59146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7F219602-B56A-43AD-BD1A-423D6233836B}"/>
              </a:ext>
            </a:extLst>
          </p:cNvPr>
          <p:cNvSpPr/>
          <p:nvPr/>
        </p:nvSpPr>
        <p:spPr>
          <a:xfrm>
            <a:off x="7703675" y="438535"/>
            <a:ext cx="1735600" cy="1735600"/>
          </a:xfrm>
          <a:custGeom>
            <a:avLst/>
            <a:gdLst>
              <a:gd name="connsiteX0" fmla="*/ 355236 w 1256460"/>
              <a:gd name="connsiteY0" fmla="*/ 960898 h 1256460"/>
              <a:gd name="connsiteX1" fmla="*/ 370526 w 1256460"/>
              <a:gd name="connsiteY1" fmla="*/ 973513 h 1256460"/>
              <a:gd name="connsiteX2" fmla="*/ 519419 w 1256460"/>
              <a:gd name="connsiteY2" fmla="*/ 1036167 h 1256460"/>
              <a:gd name="connsiteX3" fmla="*/ 578783 w 1256460"/>
              <a:gd name="connsiteY3" fmla="*/ 1042152 h 1256460"/>
              <a:gd name="connsiteX4" fmla="*/ 578783 w 1256460"/>
              <a:gd name="connsiteY4" fmla="*/ 1061709 h 1256460"/>
              <a:gd name="connsiteX5" fmla="*/ 515477 w 1256460"/>
              <a:gd name="connsiteY5" fmla="*/ 1055327 h 1256460"/>
              <a:gd name="connsiteX6" fmla="*/ 359591 w 1256460"/>
              <a:gd name="connsiteY6" fmla="*/ 989730 h 1256460"/>
              <a:gd name="connsiteX7" fmla="*/ 341407 w 1256460"/>
              <a:gd name="connsiteY7" fmla="*/ 974727 h 1256460"/>
              <a:gd name="connsiteX8" fmla="*/ 868374 w 1256460"/>
              <a:gd name="connsiteY8" fmla="*/ 946925 h 1256460"/>
              <a:gd name="connsiteX9" fmla="*/ 882203 w 1256460"/>
              <a:gd name="connsiteY9" fmla="*/ 960754 h 1256460"/>
              <a:gd name="connsiteX10" fmla="*/ 847083 w 1256460"/>
              <a:gd name="connsiteY10" fmla="*/ 989730 h 1256460"/>
              <a:gd name="connsiteX11" fmla="*/ 691197 w 1256460"/>
              <a:gd name="connsiteY11" fmla="*/ 1055327 h 1256460"/>
              <a:gd name="connsiteX12" fmla="*/ 667375 w 1256460"/>
              <a:gd name="connsiteY12" fmla="*/ 1057729 h 1256460"/>
              <a:gd name="connsiteX13" fmla="*/ 667375 w 1256460"/>
              <a:gd name="connsiteY13" fmla="*/ 1038172 h 1256460"/>
              <a:gd name="connsiteX14" fmla="*/ 687256 w 1256460"/>
              <a:gd name="connsiteY14" fmla="*/ 1036167 h 1256460"/>
              <a:gd name="connsiteX15" fmla="*/ 836149 w 1256460"/>
              <a:gd name="connsiteY15" fmla="*/ 973513 h 1256460"/>
              <a:gd name="connsiteX16" fmla="*/ 477023 w 1256460"/>
              <a:gd name="connsiteY16" fmla="*/ 839111 h 1256460"/>
              <a:gd name="connsiteX17" fmla="*/ 507308 w 1256460"/>
              <a:gd name="connsiteY17" fmla="*/ 855549 h 1256460"/>
              <a:gd name="connsiteX18" fmla="*/ 553617 w 1256460"/>
              <a:gd name="connsiteY18" fmla="*/ 869924 h 1256460"/>
              <a:gd name="connsiteX19" fmla="*/ 578783 w 1256460"/>
              <a:gd name="connsiteY19" fmla="*/ 872461 h 1256460"/>
              <a:gd name="connsiteX20" fmla="*/ 578783 w 1256460"/>
              <a:gd name="connsiteY20" fmla="*/ 898956 h 1256460"/>
              <a:gd name="connsiteX21" fmla="*/ 548278 w 1256460"/>
              <a:gd name="connsiteY21" fmla="*/ 895881 h 1256460"/>
              <a:gd name="connsiteX22" fmla="*/ 496995 w 1256460"/>
              <a:gd name="connsiteY22" fmla="*/ 879962 h 1256460"/>
              <a:gd name="connsiteX23" fmla="*/ 457571 w 1256460"/>
              <a:gd name="connsiteY23" fmla="*/ 858563 h 1256460"/>
              <a:gd name="connsiteX24" fmla="*/ 748384 w 1256460"/>
              <a:gd name="connsiteY24" fmla="*/ 826936 h 1256460"/>
              <a:gd name="connsiteX25" fmla="*/ 767119 w 1256460"/>
              <a:gd name="connsiteY25" fmla="*/ 845671 h 1256460"/>
              <a:gd name="connsiteX26" fmla="*/ 756087 w 1256460"/>
              <a:gd name="connsiteY26" fmla="*/ 854773 h 1256460"/>
              <a:gd name="connsiteX27" fmla="*/ 709680 w 1256460"/>
              <a:gd name="connsiteY27" fmla="*/ 879962 h 1256460"/>
              <a:gd name="connsiteX28" fmla="*/ 667375 w 1256460"/>
              <a:gd name="connsiteY28" fmla="*/ 893094 h 1256460"/>
              <a:gd name="connsiteX29" fmla="*/ 667375 w 1256460"/>
              <a:gd name="connsiteY29" fmla="*/ 865479 h 1256460"/>
              <a:gd name="connsiteX30" fmla="*/ 699366 w 1256460"/>
              <a:gd name="connsiteY30" fmla="*/ 855549 h 1256460"/>
              <a:gd name="connsiteX31" fmla="*/ 741273 w 1256460"/>
              <a:gd name="connsiteY31" fmla="*/ 832803 h 1256460"/>
              <a:gd name="connsiteX32" fmla="*/ 844706 w 1256460"/>
              <a:gd name="connsiteY32" fmla="*/ 678996 h 1256460"/>
              <a:gd name="connsiteX33" fmla="*/ 871421 w 1256460"/>
              <a:gd name="connsiteY33" fmla="*/ 678996 h 1256460"/>
              <a:gd name="connsiteX34" fmla="*/ 870988 w 1256460"/>
              <a:gd name="connsiteY34" fmla="*/ 683290 h 1256460"/>
              <a:gd name="connsiteX35" fmla="*/ 829880 w 1256460"/>
              <a:gd name="connsiteY35" fmla="*/ 780980 h 1256460"/>
              <a:gd name="connsiteX36" fmla="*/ 828902 w 1256460"/>
              <a:gd name="connsiteY36" fmla="*/ 782165 h 1256460"/>
              <a:gd name="connsiteX37" fmla="*/ 809666 w 1256460"/>
              <a:gd name="connsiteY37" fmla="*/ 762930 h 1256460"/>
              <a:gd name="connsiteX38" fmla="*/ 830656 w 1256460"/>
              <a:gd name="connsiteY38" fmla="*/ 724259 h 1256460"/>
              <a:gd name="connsiteX39" fmla="*/ 1014617 w 1256460"/>
              <a:gd name="connsiteY39" fmla="*/ 678995 h 1256460"/>
              <a:gd name="connsiteX40" fmla="*/ 1034174 w 1256460"/>
              <a:gd name="connsiteY40" fmla="*/ 678995 h 1256460"/>
              <a:gd name="connsiteX41" fmla="*/ 1030434 w 1256460"/>
              <a:gd name="connsiteY41" fmla="*/ 716090 h 1256460"/>
              <a:gd name="connsiteX42" fmla="*/ 964837 w 1256460"/>
              <a:gd name="connsiteY42" fmla="*/ 871976 h 1256460"/>
              <a:gd name="connsiteX43" fmla="*/ 943986 w 1256460"/>
              <a:gd name="connsiteY43" fmla="*/ 897249 h 1256460"/>
              <a:gd name="connsiteX44" fmla="*/ 930157 w 1256460"/>
              <a:gd name="connsiteY44" fmla="*/ 883420 h 1256460"/>
              <a:gd name="connsiteX45" fmla="*/ 948620 w 1256460"/>
              <a:gd name="connsiteY45" fmla="*/ 861042 h 1256460"/>
              <a:gd name="connsiteX46" fmla="*/ 1011275 w 1256460"/>
              <a:gd name="connsiteY46" fmla="*/ 712149 h 1256460"/>
              <a:gd name="connsiteX47" fmla="*/ 335254 w 1256460"/>
              <a:gd name="connsiteY47" fmla="*/ 678995 h 1256460"/>
              <a:gd name="connsiteX48" fmla="*/ 361968 w 1256460"/>
              <a:gd name="connsiteY48" fmla="*/ 678995 h 1256460"/>
              <a:gd name="connsiteX49" fmla="*/ 376019 w 1256460"/>
              <a:gd name="connsiteY49" fmla="*/ 724259 h 1256460"/>
              <a:gd name="connsiteX50" fmla="*/ 398765 w 1256460"/>
              <a:gd name="connsiteY50" fmla="*/ 766166 h 1256460"/>
              <a:gd name="connsiteX51" fmla="*/ 410480 w 1256460"/>
              <a:gd name="connsiteY51" fmla="*/ 780365 h 1256460"/>
              <a:gd name="connsiteX52" fmla="*/ 391745 w 1256460"/>
              <a:gd name="connsiteY52" fmla="*/ 799100 h 1256460"/>
              <a:gd name="connsiteX53" fmla="*/ 376795 w 1256460"/>
              <a:gd name="connsiteY53" fmla="*/ 780980 h 1256460"/>
              <a:gd name="connsiteX54" fmla="*/ 335687 w 1256460"/>
              <a:gd name="connsiteY54" fmla="*/ 683290 h 1256460"/>
              <a:gd name="connsiteX55" fmla="*/ 172501 w 1256460"/>
              <a:gd name="connsiteY55" fmla="*/ 678995 h 1256460"/>
              <a:gd name="connsiteX56" fmla="*/ 192058 w 1256460"/>
              <a:gd name="connsiteY56" fmla="*/ 678995 h 1256460"/>
              <a:gd name="connsiteX57" fmla="*/ 195400 w 1256460"/>
              <a:gd name="connsiteY57" fmla="*/ 712149 h 1256460"/>
              <a:gd name="connsiteX58" fmla="*/ 258054 w 1256460"/>
              <a:gd name="connsiteY58" fmla="*/ 861042 h 1256460"/>
              <a:gd name="connsiteX59" fmla="*/ 290491 w 1256460"/>
              <a:gd name="connsiteY59" fmla="*/ 900355 h 1256460"/>
              <a:gd name="connsiteX60" fmla="*/ 276662 w 1256460"/>
              <a:gd name="connsiteY60" fmla="*/ 914184 h 1256460"/>
              <a:gd name="connsiteX61" fmla="*/ 241837 w 1256460"/>
              <a:gd name="connsiteY61" fmla="*/ 871976 h 1256460"/>
              <a:gd name="connsiteX62" fmla="*/ 176240 w 1256460"/>
              <a:gd name="connsiteY62" fmla="*/ 716090 h 1256460"/>
              <a:gd name="connsiteX63" fmla="*/ 833670 w 1256460"/>
              <a:gd name="connsiteY63" fmla="*/ 482464 h 1256460"/>
              <a:gd name="connsiteX64" fmla="*/ 855069 w 1256460"/>
              <a:gd name="connsiteY64" fmla="*/ 521888 h 1256460"/>
              <a:gd name="connsiteX65" fmla="*/ 870988 w 1256460"/>
              <a:gd name="connsiteY65" fmla="*/ 573171 h 1256460"/>
              <a:gd name="connsiteX66" fmla="*/ 872725 w 1256460"/>
              <a:gd name="connsiteY66" fmla="*/ 590402 h 1256460"/>
              <a:gd name="connsiteX67" fmla="*/ 846230 w 1256460"/>
              <a:gd name="connsiteY67" fmla="*/ 590402 h 1256460"/>
              <a:gd name="connsiteX68" fmla="*/ 845031 w 1256460"/>
              <a:gd name="connsiteY68" fmla="*/ 578510 h 1256460"/>
              <a:gd name="connsiteX69" fmla="*/ 830656 w 1256460"/>
              <a:gd name="connsiteY69" fmla="*/ 532201 h 1256460"/>
              <a:gd name="connsiteX70" fmla="*/ 814218 w 1256460"/>
              <a:gd name="connsiteY70" fmla="*/ 501916 h 1256460"/>
              <a:gd name="connsiteX71" fmla="*/ 385897 w 1256460"/>
              <a:gd name="connsiteY71" fmla="*/ 464449 h 1256460"/>
              <a:gd name="connsiteX72" fmla="*/ 404632 w 1256460"/>
              <a:gd name="connsiteY72" fmla="*/ 483184 h 1256460"/>
              <a:gd name="connsiteX73" fmla="*/ 398765 w 1256460"/>
              <a:gd name="connsiteY73" fmla="*/ 490294 h 1256460"/>
              <a:gd name="connsiteX74" fmla="*/ 361643 w 1256460"/>
              <a:gd name="connsiteY74" fmla="*/ 578510 h 1256460"/>
              <a:gd name="connsiteX75" fmla="*/ 360445 w 1256460"/>
              <a:gd name="connsiteY75" fmla="*/ 590402 h 1256460"/>
              <a:gd name="connsiteX76" fmla="*/ 333950 w 1256460"/>
              <a:gd name="connsiteY76" fmla="*/ 590402 h 1256460"/>
              <a:gd name="connsiteX77" fmla="*/ 335687 w 1256460"/>
              <a:gd name="connsiteY77" fmla="*/ 573171 h 1256460"/>
              <a:gd name="connsiteX78" fmla="*/ 376795 w 1256460"/>
              <a:gd name="connsiteY78" fmla="*/ 475481 h 1256460"/>
              <a:gd name="connsiteX79" fmla="*/ 949834 w 1256460"/>
              <a:gd name="connsiteY79" fmla="*/ 366300 h 1256460"/>
              <a:gd name="connsiteX80" fmla="*/ 964837 w 1256460"/>
              <a:gd name="connsiteY80" fmla="*/ 384484 h 1256460"/>
              <a:gd name="connsiteX81" fmla="*/ 1030434 w 1256460"/>
              <a:gd name="connsiteY81" fmla="*/ 540370 h 1256460"/>
              <a:gd name="connsiteX82" fmla="*/ 1035478 w 1256460"/>
              <a:gd name="connsiteY82" fmla="*/ 590402 h 1256460"/>
              <a:gd name="connsiteX83" fmla="*/ 1015921 w 1256460"/>
              <a:gd name="connsiteY83" fmla="*/ 590402 h 1256460"/>
              <a:gd name="connsiteX84" fmla="*/ 1011275 w 1256460"/>
              <a:gd name="connsiteY84" fmla="*/ 544312 h 1256460"/>
              <a:gd name="connsiteX85" fmla="*/ 948620 w 1256460"/>
              <a:gd name="connsiteY85" fmla="*/ 395418 h 1256460"/>
              <a:gd name="connsiteX86" fmla="*/ 936005 w 1256460"/>
              <a:gd name="connsiteY86" fmla="*/ 380129 h 1256460"/>
              <a:gd name="connsiteX87" fmla="*/ 667375 w 1256460"/>
              <a:gd name="connsiteY87" fmla="*/ 363367 h 1256460"/>
              <a:gd name="connsiteX88" fmla="*/ 709680 w 1256460"/>
              <a:gd name="connsiteY88" fmla="*/ 376499 h 1256460"/>
              <a:gd name="connsiteX89" fmla="*/ 756087 w 1256460"/>
              <a:gd name="connsiteY89" fmla="*/ 401688 h 1256460"/>
              <a:gd name="connsiteX90" fmla="*/ 774207 w 1256460"/>
              <a:gd name="connsiteY90" fmla="*/ 416638 h 1256460"/>
              <a:gd name="connsiteX91" fmla="*/ 755472 w 1256460"/>
              <a:gd name="connsiteY91" fmla="*/ 435373 h 1256460"/>
              <a:gd name="connsiteX92" fmla="*/ 741273 w 1256460"/>
              <a:gd name="connsiteY92" fmla="*/ 423658 h 1256460"/>
              <a:gd name="connsiteX93" fmla="*/ 699366 w 1256460"/>
              <a:gd name="connsiteY93" fmla="*/ 400912 h 1256460"/>
              <a:gd name="connsiteX94" fmla="*/ 667375 w 1256460"/>
              <a:gd name="connsiteY94" fmla="*/ 390981 h 1256460"/>
              <a:gd name="connsiteX95" fmla="*/ 578783 w 1256460"/>
              <a:gd name="connsiteY95" fmla="*/ 357504 h 1256460"/>
              <a:gd name="connsiteX96" fmla="*/ 578783 w 1256460"/>
              <a:gd name="connsiteY96" fmla="*/ 383999 h 1256460"/>
              <a:gd name="connsiteX97" fmla="*/ 553617 w 1256460"/>
              <a:gd name="connsiteY97" fmla="*/ 386536 h 1256460"/>
              <a:gd name="connsiteX98" fmla="*/ 507308 w 1256460"/>
              <a:gd name="connsiteY98" fmla="*/ 400912 h 1256460"/>
              <a:gd name="connsiteX99" fmla="*/ 468638 w 1256460"/>
              <a:gd name="connsiteY99" fmla="*/ 421901 h 1256460"/>
              <a:gd name="connsiteX100" fmla="*/ 449403 w 1256460"/>
              <a:gd name="connsiteY100" fmla="*/ 402666 h 1256460"/>
              <a:gd name="connsiteX101" fmla="*/ 450588 w 1256460"/>
              <a:gd name="connsiteY101" fmla="*/ 401688 h 1256460"/>
              <a:gd name="connsiteX102" fmla="*/ 548278 w 1256460"/>
              <a:gd name="connsiteY102" fmla="*/ 360580 h 1256460"/>
              <a:gd name="connsiteX103" fmla="*/ 270813 w 1256460"/>
              <a:gd name="connsiteY103" fmla="*/ 349365 h 1256460"/>
              <a:gd name="connsiteX104" fmla="*/ 284642 w 1256460"/>
              <a:gd name="connsiteY104" fmla="*/ 363194 h 1256460"/>
              <a:gd name="connsiteX105" fmla="*/ 258054 w 1256460"/>
              <a:gd name="connsiteY105" fmla="*/ 395418 h 1256460"/>
              <a:gd name="connsiteX106" fmla="*/ 195400 w 1256460"/>
              <a:gd name="connsiteY106" fmla="*/ 544312 h 1256460"/>
              <a:gd name="connsiteX107" fmla="*/ 190754 w 1256460"/>
              <a:gd name="connsiteY107" fmla="*/ 590402 h 1256460"/>
              <a:gd name="connsiteX108" fmla="*/ 171197 w 1256460"/>
              <a:gd name="connsiteY108" fmla="*/ 590403 h 1256460"/>
              <a:gd name="connsiteX109" fmla="*/ 176240 w 1256460"/>
              <a:gd name="connsiteY109" fmla="*/ 540370 h 1256460"/>
              <a:gd name="connsiteX110" fmla="*/ 241837 w 1256460"/>
              <a:gd name="connsiteY110" fmla="*/ 384484 h 1256460"/>
              <a:gd name="connsiteX111" fmla="*/ 667375 w 1256460"/>
              <a:gd name="connsiteY111" fmla="*/ 198732 h 1256460"/>
              <a:gd name="connsiteX112" fmla="*/ 691197 w 1256460"/>
              <a:gd name="connsiteY112" fmla="*/ 201133 h 1256460"/>
              <a:gd name="connsiteX113" fmla="*/ 847083 w 1256460"/>
              <a:gd name="connsiteY113" fmla="*/ 266730 h 1256460"/>
              <a:gd name="connsiteX114" fmla="*/ 889291 w 1256460"/>
              <a:gd name="connsiteY114" fmla="*/ 301555 h 1256460"/>
              <a:gd name="connsiteX115" fmla="*/ 875462 w 1256460"/>
              <a:gd name="connsiteY115" fmla="*/ 315384 h 1256460"/>
              <a:gd name="connsiteX116" fmla="*/ 836149 w 1256460"/>
              <a:gd name="connsiteY116" fmla="*/ 282947 h 1256460"/>
              <a:gd name="connsiteX117" fmla="*/ 687256 w 1256460"/>
              <a:gd name="connsiteY117" fmla="*/ 220293 h 1256460"/>
              <a:gd name="connsiteX118" fmla="*/ 667375 w 1256460"/>
              <a:gd name="connsiteY118" fmla="*/ 218289 h 1256460"/>
              <a:gd name="connsiteX119" fmla="*/ 578783 w 1256460"/>
              <a:gd name="connsiteY119" fmla="*/ 194751 h 1256460"/>
              <a:gd name="connsiteX120" fmla="*/ 578783 w 1256460"/>
              <a:gd name="connsiteY120" fmla="*/ 214308 h 1256460"/>
              <a:gd name="connsiteX121" fmla="*/ 519419 w 1256460"/>
              <a:gd name="connsiteY121" fmla="*/ 220293 h 1256460"/>
              <a:gd name="connsiteX122" fmla="*/ 370526 w 1256460"/>
              <a:gd name="connsiteY122" fmla="*/ 282947 h 1256460"/>
              <a:gd name="connsiteX123" fmla="*/ 348148 w 1256460"/>
              <a:gd name="connsiteY123" fmla="*/ 301411 h 1256460"/>
              <a:gd name="connsiteX124" fmla="*/ 334319 w 1256460"/>
              <a:gd name="connsiteY124" fmla="*/ 287582 h 1256460"/>
              <a:gd name="connsiteX125" fmla="*/ 359591 w 1256460"/>
              <a:gd name="connsiteY125" fmla="*/ 266730 h 1256460"/>
              <a:gd name="connsiteX126" fmla="*/ 515477 w 1256460"/>
              <a:gd name="connsiteY126" fmla="*/ 201133 h 1256460"/>
              <a:gd name="connsiteX127" fmla="*/ 628230 w 1256460"/>
              <a:gd name="connsiteY127" fmla="*/ 0 h 1256460"/>
              <a:gd name="connsiteX128" fmla="*/ 651525 w 1256460"/>
              <a:gd name="connsiteY128" fmla="*/ 604935 h 1256460"/>
              <a:gd name="connsiteX129" fmla="*/ 1256460 w 1256460"/>
              <a:gd name="connsiteY129" fmla="*/ 628230 h 1256460"/>
              <a:gd name="connsiteX130" fmla="*/ 651525 w 1256460"/>
              <a:gd name="connsiteY130" fmla="*/ 651525 h 1256460"/>
              <a:gd name="connsiteX131" fmla="*/ 628230 w 1256460"/>
              <a:gd name="connsiteY131" fmla="*/ 1256460 h 1256460"/>
              <a:gd name="connsiteX132" fmla="*/ 604935 w 1256460"/>
              <a:gd name="connsiteY132" fmla="*/ 651525 h 1256460"/>
              <a:gd name="connsiteX133" fmla="*/ 0 w 1256460"/>
              <a:gd name="connsiteY133" fmla="*/ 628230 h 1256460"/>
              <a:gd name="connsiteX134" fmla="*/ 604935 w 1256460"/>
              <a:gd name="connsiteY134" fmla="*/ 604935 h 1256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1256460" h="1256460">
                <a:moveTo>
                  <a:pt x="355236" y="960898"/>
                </a:moveTo>
                <a:lnTo>
                  <a:pt x="370526" y="973513"/>
                </a:lnTo>
                <a:cubicBezTo>
                  <a:pt x="414831" y="1003445"/>
                  <a:pt x="465206" y="1025074"/>
                  <a:pt x="519419" y="1036167"/>
                </a:cubicBezTo>
                <a:lnTo>
                  <a:pt x="578783" y="1042152"/>
                </a:lnTo>
                <a:lnTo>
                  <a:pt x="578783" y="1061709"/>
                </a:lnTo>
                <a:lnTo>
                  <a:pt x="515477" y="1055327"/>
                </a:lnTo>
                <a:cubicBezTo>
                  <a:pt x="458718" y="1043713"/>
                  <a:pt x="405977" y="1021068"/>
                  <a:pt x="359591" y="989730"/>
                </a:cubicBezTo>
                <a:lnTo>
                  <a:pt x="341407" y="974727"/>
                </a:lnTo>
                <a:close/>
                <a:moveTo>
                  <a:pt x="868374" y="946925"/>
                </a:moveTo>
                <a:lnTo>
                  <a:pt x="882203" y="960754"/>
                </a:lnTo>
                <a:lnTo>
                  <a:pt x="847083" y="989730"/>
                </a:lnTo>
                <a:cubicBezTo>
                  <a:pt x="800698" y="1021068"/>
                  <a:pt x="747956" y="1043713"/>
                  <a:pt x="691197" y="1055327"/>
                </a:cubicBezTo>
                <a:lnTo>
                  <a:pt x="667375" y="1057729"/>
                </a:lnTo>
                <a:lnTo>
                  <a:pt x="667375" y="1038172"/>
                </a:lnTo>
                <a:lnTo>
                  <a:pt x="687256" y="1036167"/>
                </a:lnTo>
                <a:cubicBezTo>
                  <a:pt x="741469" y="1025074"/>
                  <a:pt x="791844" y="1003445"/>
                  <a:pt x="836149" y="973513"/>
                </a:cubicBezTo>
                <a:close/>
                <a:moveTo>
                  <a:pt x="477023" y="839111"/>
                </a:moveTo>
                <a:lnTo>
                  <a:pt x="507308" y="855549"/>
                </a:lnTo>
                <a:cubicBezTo>
                  <a:pt x="522066" y="861791"/>
                  <a:pt x="537557" y="866638"/>
                  <a:pt x="553617" y="869924"/>
                </a:cubicBezTo>
                <a:lnTo>
                  <a:pt x="578783" y="872461"/>
                </a:lnTo>
                <a:lnTo>
                  <a:pt x="578783" y="898956"/>
                </a:lnTo>
                <a:lnTo>
                  <a:pt x="548278" y="895881"/>
                </a:lnTo>
                <a:cubicBezTo>
                  <a:pt x="530493" y="892241"/>
                  <a:pt x="513338" y="886874"/>
                  <a:pt x="496995" y="879962"/>
                </a:cubicBezTo>
                <a:lnTo>
                  <a:pt x="457571" y="858563"/>
                </a:lnTo>
                <a:close/>
                <a:moveTo>
                  <a:pt x="748384" y="826936"/>
                </a:moveTo>
                <a:lnTo>
                  <a:pt x="767119" y="845671"/>
                </a:lnTo>
                <a:lnTo>
                  <a:pt x="756087" y="854773"/>
                </a:lnTo>
                <a:cubicBezTo>
                  <a:pt x="741552" y="864592"/>
                  <a:pt x="726022" y="873049"/>
                  <a:pt x="709680" y="879962"/>
                </a:cubicBezTo>
                <a:lnTo>
                  <a:pt x="667375" y="893094"/>
                </a:lnTo>
                <a:lnTo>
                  <a:pt x="667375" y="865479"/>
                </a:lnTo>
                <a:lnTo>
                  <a:pt x="699366" y="855549"/>
                </a:lnTo>
                <a:cubicBezTo>
                  <a:pt x="714124" y="849307"/>
                  <a:pt x="728148" y="841670"/>
                  <a:pt x="741273" y="832803"/>
                </a:cubicBezTo>
                <a:close/>
                <a:moveTo>
                  <a:pt x="844706" y="678996"/>
                </a:moveTo>
                <a:lnTo>
                  <a:pt x="871421" y="678996"/>
                </a:lnTo>
                <a:lnTo>
                  <a:pt x="870988" y="683290"/>
                </a:lnTo>
                <a:cubicBezTo>
                  <a:pt x="863709" y="718859"/>
                  <a:pt x="849518" y="751911"/>
                  <a:pt x="829880" y="780980"/>
                </a:cubicBezTo>
                <a:lnTo>
                  <a:pt x="828902" y="782165"/>
                </a:lnTo>
                <a:lnTo>
                  <a:pt x="809666" y="762930"/>
                </a:lnTo>
                <a:lnTo>
                  <a:pt x="830656" y="724259"/>
                </a:lnTo>
                <a:close/>
                <a:moveTo>
                  <a:pt x="1014617" y="678995"/>
                </a:moveTo>
                <a:lnTo>
                  <a:pt x="1034174" y="678995"/>
                </a:lnTo>
                <a:lnTo>
                  <a:pt x="1030434" y="716090"/>
                </a:lnTo>
                <a:cubicBezTo>
                  <a:pt x="1018820" y="772849"/>
                  <a:pt x="996175" y="825590"/>
                  <a:pt x="964837" y="871976"/>
                </a:cubicBezTo>
                <a:lnTo>
                  <a:pt x="943986" y="897249"/>
                </a:lnTo>
                <a:lnTo>
                  <a:pt x="930157" y="883420"/>
                </a:lnTo>
                <a:lnTo>
                  <a:pt x="948620" y="861042"/>
                </a:lnTo>
                <a:cubicBezTo>
                  <a:pt x="978552" y="816737"/>
                  <a:pt x="1000181" y="766362"/>
                  <a:pt x="1011275" y="712149"/>
                </a:cubicBezTo>
                <a:close/>
                <a:moveTo>
                  <a:pt x="335254" y="678995"/>
                </a:moveTo>
                <a:lnTo>
                  <a:pt x="361968" y="678995"/>
                </a:lnTo>
                <a:lnTo>
                  <a:pt x="376019" y="724259"/>
                </a:lnTo>
                <a:cubicBezTo>
                  <a:pt x="382261" y="739017"/>
                  <a:pt x="389898" y="753041"/>
                  <a:pt x="398765" y="766166"/>
                </a:cubicBezTo>
                <a:lnTo>
                  <a:pt x="410480" y="780365"/>
                </a:lnTo>
                <a:lnTo>
                  <a:pt x="391745" y="799100"/>
                </a:lnTo>
                <a:lnTo>
                  <a:pt x="376795" y="780980"/>
                </a:lnTo>
                <a:cubicBezTo>
                  <a:pt x="357156" y="751911"/>
                  <a:pt x="342965" y="718859"/>
                  <a:pt x="335687" y="683290"/>
                </a:cubicBezTo>
                <a:close/>
                <a:moveTo>
                  <a:pt x="172501" y="678995"/>
                </a:moveTo>
                <a:lnTo>
                  <a:pt x="192058" y="678995"/>
                </a:lnTo>
                <a:lnTo>
                  <a:pt x="195400" y="712149"/>
                </a:lnTo>
                <a:cubicBezTo>
                  <a:pt x="206494" y="766362"/>
                  <a:pt x="228122" y="816737"/>
                  <a:pt x="258054" y="861042"/>
                </a:cubicBezTo>
                <a:lnTo>
                  <a:pt x="290491" y="900355"/>
                </a:lnTo>
                <a:lnTo>
                  <a:pt x="276662" y="914184"/>
                </a:lnTo>
                <a:lnTo>
                  <a:pt x="241837" y="871976"/>
                </a:lnTo>
                <a:cubicBezTo>
                  <a:pt x="210500" y="825590"/>
                  <a:pt x="187855" y="772849"/>
                  <a:pt x="176240" y="716090"/>
                </a:cubicBezTo>
                <a:close/>
                <a:moveTo>
                  <a:pt x="833670" y="482464"/>
                </a:moveTo>
                <a:lnTo>
                  <a:pt x="855069" y="521888"/>
                </a:lnTo>
                <a:cubicBezTo>
                  <a:pt x="861981" y="538231"/>
                  <a:pt x="867349" y="555386"/>
                  <a:pt x="870988" y="573171"/>
                </a:cubicBezTo>
                <a:lnTo>
                  <a:pt x="872725" y="590402"/>
                </a:lnTo>
                <a:lnTo>
                  <a:pt x="846230" y="590402"/>
                </a:lnTo>
                <a:lnTo>
                  <a:pt x="845031" y="578510"/>
                </a:lnTo>
                <a:cubicBezTo>
                  <a:pt x="841745" y="562450"/>
                  <a:pt x="836898" y="546959"/>
                  <a:pt x="830656" y="532201"/>
                </a:cubicBezTo>
                <a:lnTo>
                  <a:pt x="814218" y="501916"/>
                </a:lnTo>
                <a:close/>
                <a:moveTo>
                  <a:pt x="385897" y="464449"/>
                </a:moveTo>
                <a:lnTo>
                  <a:pt x="404632" y="483184"/>
                </a:lnTo>
                <a:lnTo>
                  <a:pt x="398765" y="490294"/>
                </a:lnTo>
                <a:cubicBezTo>
                  <a:pt x="381031" y="516544"/>
                  <a:pt x="368216" y="546390"/>
                  <a:pt x="361643" y="578510"/>
                </a:cubicBezTo>
                <a:lnTo>
                  <a:pt x="360445" y="590402"/>
                </a:lnTo>
                <a:lnTo>
                  <a:pt x="333950" y="590402"/>
                </a:lnTo>
                <a:lnTo>
                  <a:pt x="335687" y="573171"/>
                </a:lnTo>
                <a:cubicBezTo>
                  <a:pt x="342965" y="537601"/>
                  <a:pt x="357156" y="504550"/>
                  <a:pt x="376795" y="475481"/>
                </a:cubicBezTo>
                <a:close/>
                <a:moveTo>
                  <a:pt x="949834" y="366300"/>
                </a:moveTo>
                <a:lnTo>
                  <a:pt x="964837" y="384484"/>
                </a:lnTo>
                <a:cubicBezTo>
                  <a:pt x="996175" y="430870"/>
                  <a:pt x="1018820" y="483611"/>
                  <a:pt x="1030434" y="540370"/>
                </a:cubicBezTo>
                <a:lnTo>
                  <a:pt x="1035478" y="590402"/>
                </a:lnTo>
                <a:lnTo>
                  <a:pt x="1015921" y="590402"/>
                </a:lnTo>
                <a:lnTo>
                  <a:pt x="1011275" y="544312"/>
                </a:lnTo>
                <a:cubicBezTo>
                  <a:pt x="1000181" y="490099"/>
                  <a:pt x="978552" y="439723"/>
                  <a:pt x="948620" y="395418"/>
                </a:cubicBezTo>
                <a:lnTo>
                  <a:pt x="936005" y="380129"/>
                </a:lnTo>
                <a:close/>
                <a:moveTo>
                  <a:pt x="667375" y="363367"/>
                </a:moveTo>
                <a:lnTo>
                  <a:pt x="709680" y="376499"/>
                </a:lnTo>
                <a:cubicBezTo>
                  <a:pt x="726022" y="383411"/>
                  <a:pt x="741552" y="391868"/>
                  <a:pt x="756087" y="401688"/>
                </a:cubicBezTo>
                <a:lnTo>
                  <a:pt x="774207" y="416638"/>
                </a:lnTo>
                <a:lnTo>
                  <a:pt x="755472" y="435373"/>
                </a:lnTo>
                <a:lnTo>
                  <a:pt x="741273" y="423658"/>
                </a:lnTo>
                <a:cubicBezTo>
                  <a:pt x="728148" y="414791"/>
                  <a:pt x="714124" y="407154"/>
                  <a:pt x="699366" y="400912"/>
                </a:cubicBezTo>
                <a:lnTo>
                  <a:pt x="667375" y="390981"/>
                </a:lnTo>
                <a:close/>
                <a:moveTo>
                  <a:pt x="578783" y="357504"/>
                </a:moveTo>
                <a:lnTo>
                  <a:pt x="578783" y="383999"/>
                </a:lnTo>
                <a:lnTo>
                  <a:pt x="553617" y="386536"/>
                </a:lnTo>
                <a:cubicBezTo>
                  <a:pt x="537557" y="389823"/>
                  <a:pt x="522066" y="394670"/>
                  <a:pt x="507308" y="400912"/>
                </a:cubicBezTo>
                <a:lnTo>
                  <a:pt x="468638" y="421901"/>
                </a:lnTo>
                <a:lnTo>
                  <a:pt x="449403" y="402666"/>
                </a:lnTo>
                <a:lnTo>
                  <a:pt x="450588" y="401688"/>
                </a:lnTo>
                <a:cubicBezTo>
                  <a:pt x="479657" y="382049"/>
                  <a:pt x="512708" y="367858"/>
                  <a:pt x="548278" y="360580"/>
                </a:cubicBezTo>
                <a:close/>
                <a:moveTo>
                  <a:pt x="270813" y="349365"/>
                </a:moveTo>
                <a:lnTo>
                  <a:pt x="284642" y="363194"/>
                </a:lnTo>
                <a:lnTo>
                  <a:pt x="258054" y="395418"/>
                </a:lnTo>
                <a:cubicBezTo>
                  <a:pt x="228122" y="439723"/>
                  <a:pt x="206494" y="490099"/>
                  <a:pt x="195400" y="544312"/>
                </a:cubicBezTo>
                <a:lnTo>
                  <a:pt x="190754" y="590402"/>
                </a:lnTo>
                <a:lnTo>
                  <a:pt x="171197" y="590403"/>
                </a:lnTo>
                <a:lnTo>
                  <a:pt x="176240" y="540370"/>
                </a:lnTo>
                <a:cubicBezTo>
                  <a:pt x="187855" y="483611"/>
                  <a:pt x="210500" y="430870"/>
                  <a:pt x="241837" y="384484"/>
                </a:cubicBezTo>
                <a:close/>
                <a:moveTo>
                  <a:pt x="667375" y="198732"/>
                </a:moveTo>
                <a:lnTo>
                  <a:pt x="691197" y="201133"/>
                </a:lnTo>
                <a:cubicBezTo>
                  <a:pt x="747956" y="212748"/>
                  <a:pt x="800698" y="235393"/>
                  <a:pt x="847083" y="266730"/>
                </a:cubicBezTo>
                <a:lnTo>
                  <a:pt x="889291" y="301555"/>
                </a:lnTo>
                <a:lnTo>
                  <a:pt x="875462" y="315384"/>
                </a:lnTo>
                <a:lnTo>
                  <a:pt x="836149" y="282947"/>
                </a:lnTo>
                <a:cubicBezTo>
                  <a:pt x="791844" y="253015"/>
                  <a:pt x="741469" y="231386"/>
                  <a:pt x="687256" y="220293"/>
                </a:cubicBezTo>
                <a:lnTo>
                  <a:pt x="667375" y="218289"/>
                </a:lnTo>
                <a:close/>
                <a:moveTo>
                  <a:pt x="578783" y="194751"/>
                </a:moveTo>
                <a:lnTo>
                  <a:pt x="578783" y="214308"/>
                </a:lnTo>
                <a:lnTo>
                  <a:pt x="519419" y="220293"/>
                </a:lnTo>
                <a:cubicBezTo>
                  <a:pt x="465206" y="231386"/>
                  <a:pt x="414831" y="253015"/>
                  <a:pt x="370526" y="282947"/>
                </a:cubicBezTo>
                <a:lnTo>
                  <a:pt x="348148" y="301411"/>
                </a:lnTo>
                <a:lnTo>
                  <a:pt x="334319" y="287582"/>
                </a:lnTo>
                <a:lnTo>
                  <a:pt x="359591" y="266730"/>
                </a:lnTo>
                <a:cubicBezTo>
                  <a:pt x="405977" y="235393"/>
                  <a:pt x="458718" y="212748"/>
                  <a:pt x="515477" y="201133"/>
                </a:cubicBezTo>
                <a:close/>
                <a:moveTo>
                  <a:pt x="628230" y="0"/>
                </a:moveTo>
                <a:lnTo>
                  <a:pt x="651525" y="604935"/>
                </a:lnTo>
                <a:lnTo>
                  <a:pt x="1256460" y="628230"/>
                </a:lnTo>
                <a:lnTo>
                  <a:pt x="651525" y="651525"/>
                </a:lnTo>
                <a:lnTo>
                  <a:pt x="628230" y="1256460"/>
                </a:lnTo>
                <a:lnTo>
                  <a:pt x="604935" y="651525"/>
                </a:lnTo>
                <a:lnTo>
                  <a:pt x="0" y="628230"/>
                </a:lnTo>
                <a:lnTo>
                  <a:pt x="604935" y="60493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78527D86-1570-4342-9881-A863E9DFEE9B}"/>
              </a:ext>
            </a:extLst>
          </p:cNvPr>
          <p:cNvSpPr/>
          <p:nvPr/>
        </p:nvSpPr>
        <p:spPr>
          <a:xfrm rot="2700000">
            <a:off x="5897955" y="3508257"/>
            <a:ext cx="1222890" cy="1549720"/>
          </a:xfrm>
          <a:custGeom>
            <a:avLst/>
            <a:gdLst>
              <a:gd name="connsiteX0" fmla="*/ 834364 w 1254770"/>
              <a:gd name="connsiteY0" fmla="*/ 835998 h 1590122"/>
              <a:gd name="connsiteX1" fmla="*/ 740888 w 1254770"/>
              <a:gd name="connsiteY1" fmla="*/ 845100 h 1590122"/>
              <a:gd name="connsiteX2" fmla="*/ 732433 w 1254770"/>
              <a:gd name="connsiteY2" fmla="*/ 862687 h 1590122"/>
              <a:gd name="connsiteX3" fmla="*/ 675503 w 1254770"/>
              <a:gd name="connsiteY3" fmla="*/ 909568 h 1590122"/>
              <a:gd name="connsiteX4" fmla="*/ 674886 w 1254770"/>
              <a:gd name="connsiteY4" fmla="*/ 909693 h 1590122"/>
              <a:gd name="connsiteX5" fmla="*/ 668439 w 1254770"/>
              <a:gd name="connsiteY5" fmla="*/ 997879 h 1590122"/>
              <a:gd name="connsiteX6" fmla="*/ 709557 w 1254770"/>
              <a:gd name="connsiteY6" fmla="*/ 989577 h 1590122"/>
              <a:gd name="connsiteX7" fmla="*/ 834202 w 1254770"/>
              <a:gd name="connsiteY7" fmla="*/ 837606 h 1590122"/>
              <a:gd name="connsiteX8" fmla="*/ 420406 w 1254770"/>
              <a:gd name="connsiteY8" fmla="*/ 835997 h 1590122"/>
              <a:gd name="connsiteX9" fmla="*/ 420568 w 1254770"/>
              <a:gd name="connsiteY9" fmla="*/ 837606 h 1590122"/>
              <a:gd name="connsiteX10" fmla="*/ 545213 w 1254770"/>
              <a:gd name="connsiteY10" fmla="*/ 989577 h 1590122"/>
              <a:gd name="connsiteX11" fmla="*/ 581768 w 1254770"/>
              <a:gd name="connsiteY11" fmla="*/ 996957 h 1590122"/>
              <a:gd name="connsiteX12" fmla="*/ 575387 w 1254770"/>
              <a:gd name="connsiteY12" fmla="*/ 909693 h 1590122"/>
              <a:gd name="connsiteX13" fmla="*/ 574770 w 1254770"/>
              <a:gd name="connsiteY13" fmla="*/ 909568 h 1590122"/>
              <a:gd name="connsiteX14" fmla="*/ 517839 w 1254770"/>
              <a:gd name="connsiteY14" fmla="*/ 862687 h 1590122"/>
              <a:gd name="connsiteX15" fmla="*/ 509163 w 1254770"/>
              <a:gd name="connsiteY15" fmla="*/ 844640 h 1590122"/>
              <a:gd name="connsiteX16" fmla="*/ 581768 w 1254770"/>
              <a:gd name="connsiteY16" fmla="*/ 593165 h 1590122"/>
              <a:gd name="connsiteX17" fmla="*/ 545213 w 1254770"/>
              <a:gd name="connsiteY17" fmla="*/ 600545 h 1590122"/>
              <a:gd name="connsiteX18" fmla="*/ 420568 w 1254770"/>
              <a:gd name="connsiteY18" fmla="*/ 752516 h 1590122"/>
              <a:gd name="connsiteX19" fmla="*/ 420406 w 1254770"/>
              <a:gd name="connsiteY19" fmla="*/ 754124 h 1590122"/>
              <a:gd name="connsiteX20" fmla="*/ 504402 w 1254770"/>
              <a:gd name="connsiteY20" fmla="*/ 745945 h 1590122"/>
              <a:gd name="connsiteX21" fmla="*/ 517839 w 1254770"/>
              <a:gd name="connsiteY21" fmla="*/ 717995 h 1590122"/>
              <a:gd name="connsiteX22" fmla="*/ 574770 w 1254770"/>
              <a:gd name="connsiteY22" fmla="*/ 671114 h 1590122"/>
              <a:gd name="connsiteX23" fmla="*/ 576088 w 1254770"/>
              <a:gd name="connsiteY23" fmla="*/ 670848 h 1590122"/>
              <a:gd name="connsiteX24" fmla="*/ 668439 w 1254770"/>
              <a:gd name="connsiteY24" fmla="*/ 592243 h 1590122"/>
              <a:gd name="connsiteX25" fmla="*/ 674186 w 1254770"/>
              <a:gd name="connsiteY25" fmla="*/ 670848 h 1590122"/>
              <a:gd name="connsiteX26" fmla="*/ 675503 w 1254770"/>
              <a:gd name="connsiteY26" fmla="*/ 671114 h 1590122"/>
              <a:gd name="connsiteX27" fmla="*/ 732433 w 1254770"/>
              <a:gd name="connsiteY27" fmla="*/ 717995 h 1590122"/>
              <a:gd name="connsiteX28" fmla="*/ 745649 w 1254770"/>
              <a:gd name="connsiteY28" fmla="*/ 745486 h 1590122"/>
              <a:gd name="connsiteX29" fmla="*/ 834365 w 1254770"/>
              <a:gd name="connsiteY29" fmla="*/ 754125 h 1590122"/>
              <a:gd name="connsiteX30" fmla="*/ 834202 w 1254770"/>
              <a:gd name="connsiteY30" fmla="*/ 752516 h 1590122"/>
              <a:gd name="connsiteX31" fmla="*/ 709557 w 1254770"/>
              <a:gd name="connsiteY31" fmla="*/ 600545 h 1590122"/>
              <a:gd name="connsiteX32" fmla="*/ 625137 w 1254770"/>
              <a:gd name="connsiteY32" fmla="*/ 0 h 1590122"/>
              <a:gd name="connsiteX33" fmla="*/ 663737 w 1254770"/>
              <a:gd name="connsiteY33" fmla="*/ 527938 h 1590122"/>
              <a:gd name="connsiteX34" fmla="*/ 681958 w 1254770"/>
              <a:gd name="connsiteY34" fmla="*/ 529775 h 1590122"/>
              <a:gd name="connsiteX35" fmla="*/ 892672 w 1254770"/>
              <a:gd name="connsiteY35" fmla="*/ 740488 h 1590122"/>
              <a:gd name="connsiteX36" fmla="*/ 894638 w 1254770"/>
              <a:gd name="connsiteY36" fmla="*/ 759994 h 1590122"/>
              <a:gd name="connsiteX37" fmla="*/ 1254770 w 1254770"/>
              <a:gd name="connsiteY37" fmla="*/ 795061 h 1590122"/>
              <a:gd name="connsiteX38" fmla="*/ 894638 w 1254770"/>
              <a:gd name="connsiteY38" fmla="*/ 830129 h 1590122"/>
              <a:gd name="connsiteX39" fmla="*/ 892672 w 1254770"/>
              <a:gd name="connsiteY39" fmla="*/ 849634 h 1590122"/>
              <a:gd name="connsiteX40" fmla="*/ 681958 w 1254770"/>
              <a:gd name="connsiteY40" fmla="*/ 1060348 h 1590122"/>
              <a:gd name="connsiteX41" fmla="*/ 663737 w 1254770"/>
              <a:gd name="connsiteY41" fmla="*/ 1062185 h 1590122"/>
              <a:gd name="connsiteX42" fmla="*/ 625137 w 1254770"/>
              <a:gd name="connsiteY42" fmla="*/ 1590122 h 1590122"/>
              <a:gd name="connsiteX43" fmla="*/ 586503 w 1254770"/>
              <a:gd name="connsiteY43" fmla="*/ 1061728 h 1590122"/>
              <a:gd name="connsiteX44" fmla="*/ 572812 w 1254770"/>
              <a:gd name="connsiteY44" fmla="*/ 1060348 h 1590122"/>
              <a:gd name="connsiteX45" fmla="*/ 362099 w 1254770"/>
              <a:gd name="connsiteY45" fmla="*/ 849634 h 1590122"/>
              <a:gd name="connsiteX46" fmla="*/ 360132 w 1254770"/>
              <a:gd name="connsiteY46" fmla="*/ 830128 h 1590122"/>
              <a:gd name="connsiteX47" fmla="*/ 0 w 1254770"/>
              <a:gd name="connsiteY47" fmla="*/ 795061 h 1590122"/>
              <a:gd name="connsiteX48" fmla="*/ 360132 w 1254770"/>
              <a:gd name="connsiteY48" fmla="*/ 759993 h 1590122"/>
              <a:gd name="connsiteX49" fmla="*/ 362099 w 1254770"/>
              <a:gd name="connsiteY49" fmla="*/ 740488 h 1590122"/>
              <a:gd name="connsiteX50" fmla="*/ 572812 w 1254770"/>
              <a:gd name="connsiteY50" fmla="*/ 529775 h 1590122"/>
              <a:gd name="connsiteX51" fmla="*/ 586504 w 1254770"/>
              <a:gd name="connsiteY51" fmla="*/ 528394 h 159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54770" h="1590122">
                <a:moveTo>
                  <a:pt x="834364" y="835998"/>
                </a:moveTo>
                <a:lnTo>
                  <a:pt x="740888" y="845100"/>
                </a:lnTo>
                <a:lnTo>
                  <a:pt x="732433" y="862687"/>
                </a:lnTo>
                <a:cubicBezTo>
                  <a:pt x="718481" y="883339"/>
                  <a:pt x="698724" y="899747"/>
                  <a:pt x="675503" y="909568"/>
                </a:cubicBezTo>
                <a:lnTo>
                  <a:pt x="674886" y="909693"/>
                </a:lnTo>
                <a:lnTo>
                  <a:pt x="668439" y="997879"/>
                </a:lnTo>
                <a:lnTo>
                  <a:pt x="709557" y="989577"/>
                </a:lnTo>
                <a:cubicBezTo>
                  <a:pt x="772698" y="962871"/>
                  <a:pt x="820142" y="906319"/>
                  <a:pt x="834202" y="837606"/>
                </a:cubicBezTo>
                <a:close/>
                <a:moveTo>
                  <a:pt x="420406" y="835997"/>
                </a:moveTo>
                <a:lnTo>
                  <a:pt x="420568" y="837606"/>
                </a:lnTo>
                <a:cubicBezTo>
                  <a:pt x="434629" y="906319"/>
                  <a:pt x="482072" y="962871"/>
                  <a:pt x="545213" y="989577"/>
                </a:cubicBezTo>
                <a:lnTo>
                  <a:pt x="581768" y="996957"/>
                </a:lnTo>
                <a:lnTo>
                  <a:pt x="575387" y="909693"/>
                </a:lnTo>
                <a:lnTo>
                  <a:pt x="574770" y="909568"/>
                </a:lnTo>
                <a:cubicBezTo>
                  <a:pt x="551549" y="899747"/>
                  <a:pt x="531791" y="883339"/>
                  <a:pt x="517839" y="862687"/>
                </a:cubicBezTo>
                <a:lnTo>
                  <a:pt x="509163" y="844640"/>
                </a:lnTo>
                <a:close/>
                <a:moveTo>
                  <a:pt x="581768" y="593165"/>
                </a:moveTo>
                <a:lnTo>
                  <a:pt x="545213" y="600545"/>
                </a:lnTo>
                <a:cubicBezTo>
                  <a:pt x="482072" y="627251"/>
                  <a:pt x="434629" y="683803"/>
                  <a:pt x="420568" y="752516"/>
                </a:cubicBezTo>
                <a:lnTo>
                  <a:pt x="420406" y="754124"/>
                </a:lnTo>
                <a:lnTo>
                  <a:pt x="504402" y="745945"/>
                </a:lnTo>
                <a:lnTo>
                  <a:pt x="517839" y="717995"/>
                </a:lnTo>
                <a:cubicBezTo>
                  <a:pt x="531791" y="697343"/>
                  <a:pt x="551549" y="680935"/>
                  <a:pt x="574770" y="671114"/>
                </a:cubicBezTo>
                <a:lnTo>
                  <a:pt x="576088" y="670848"/>
                </a:lnTo>
                <a:close/>
                <a:moveTo>
                  <a:pt x="668439" y="592243"/>
                </a:moveTo>
                <a:lnTo>
                  <a:pt x="674186" y="670848"/>
                </a:lnTo>
                <a:lnTo>
                  <a:pt x="675503" y="671114"/>
                </a:lnTo>
                <a:cubicBezTo>
                  <a:pt x="698724" y="680935"/>
                  <a:pt x="718481" y="697343"/>
                  <a:pt x="732433" y="717995"/>
                </a:cubicBezTo>
                <a:lnTo>
                  <a:pt x="745649" y="745486"/>
                </a:lnTo>
                <a:lnTo>
                  <a:pt x="834365" y="754125"/>
                </a:lnTo>
                <a:lnTo>
                  <a:pt x="834202" y="752516"/>
                </a:lnTo>
                <a:cubicBezTo>
                  <a:pt x="820142" y="683803"/>
                  <a:pt x="772698" y="627251"/>
                  <a:pt x="709557" y="600545"/>
                </a:cubicBezTo>
                <a:close/>
                <a:moveTo>
                  <a:pt x="625137" y="0"/>
                </a:moveTo>
                <a:lnTo>
                  <a:pt x="663737" y="527938"/>
                </a:lnTo>
                <a:lnTo>
                  <a:pt x="681958" y="529775"/>
                </a:lnTo>
                <a:cubicBezTo>
                  <a:pt x="787724" y="551417"/>
                  <a:pt x="871029" y="634722"/>
                  <a:pt x="892672" y="740488"/>
                </a:cubicBezTo>
                <a:lnTo>
                  <a:pt x="894638" y="759994"/>
                </a:lnTo>
                <a:lnTo>
                  <a:pt x="1254770" y="795061"/>
                </a:lnTo>
                <a:lnTo>
                  <a:pt x="894638" y="830129"/>
                </a:lnTo>
                <a:lnTo>
                  <a:pt x="892672" y="849634"/>
                </a:lnTo>
                <a:cubicBezTo>
                  <a:pt x="871029" y="955400"/>
                  <a:pt x="787724" y="1038705"/>
                  <a:pt x="681958" y="1060348"/>
                </a:cubicBezTo>
                <a:lnTo>
                  <a:pt x="663737" y="1062185"/>
                </a:lnTo>
                <a:lnTo>
                  <a:pt x="625137" y="1590122"/>
                </a:lnTo>
                <a:lnTo>
                  <a:pt x="586503" y="1061728"/>
                </a:lnTo>
                <a:lnTo>
                  <a:pt x="572812" y="1060348"/>
                </a:lnTo>
                <a:cubicBezTo>
                  <a:pt x="467046" y="1038705"/>
                  <a:pt x="383742" y="955400"/>
                  <a:pt x="362099" y="849634"/>
                </a:cubicBezTo>
                <a:lnTo>
                  <a:pt x="360132" y="830128"/>
                </a:lnTo>
                <a:lnTo>
                  <a:pt x="0" y="795061"/>
                </a:lnTo>
                <a:lnTo>
                  <a:pt x="360132" y="759993"/>
                </a:lnTo>
                <a:lnTo>
                  <a:pt x="362099" y="740488"/>
                </a:lnTo>
                <a:cubicBezTo>
                  <a:pt x="383742" y="634722"/>
                  <a:pt x="467046" y="551417"/>
                  <a:pt x="572812" y="529775"/>
                </a:cubicBezTo>
                <a:lnTo>
                  <a:pt x="586504" y="528394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634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82E2390-5914-41AE-98D9-8B505AFF2C5F}"/>
              </a:ext>
            </a:extLst>
          </p:cNvPr>
          <p:cNvGrpSpPr/>
          <p:nvPr/>
        </p:nvGrpSpPr>
        <p:grpSpPr>
          <a:xfrm>
            <a:off x="621799" y="441456"/>
            <a:ext cx="1611988" cy="2175046"/>
            <a:chOff x="8496842" y="910961"/>
            <a:chExt cx="2877676" cy="388283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148DC9C-B294-48FC-AE51-26A180BFE1F3}"/>
                </a:ext>
              </a:extLst>
            </p:cNvPr>
            <p:cNvGrpSpPr/>
            <p:nvPr/>
          </p:nvGrpSpPr>
          <p:grpSpPr>
            <a:xfrm>
              <a:off x="8496842" y="910961"/>
              <a:ext cx="2877676" cy="3882831"/>
              <a:chOff x="3881440" y="1454293"/>
              <a:chExt cx="2877676" cy="3882831"/>
            </a:xfrm>
          </p:grpSpPr>
          <p:sp>
            <p:nvSpPr>
              <p:cNvPr id="5" name="四角形: 上の 2 つの角を丸める 9">
                <a:extLst>
                  <a:ext uri="{FF2B5EF4-FFF2-40B4-BE49-F238E27FC236}">
                    <a16:creationId xmlns:a16="http://schemas.microsoft.com/office/drawing/2014/main" id="{B51CA4AD-CD55-41BB-9B5A-DFFF311AC0CA}"/>
                  </a:ext>
                </a:extLst>
              </p:cNvPr>
              <p:cNvSpPr/>
              <p:nvPr/>
            </p:nvSpPr>
            <p:spPr>
              <a:xfrm rot="13500000">
                <a:off x="4557120" y="4163336"/>
                <a:ext cx="802280" cy="1545295"/>
              </a:xfrm>
              <a:custGeom>
                <a:avLst/>
                <a:gdLst>
                  <a:gd name="connsiteX0" fmla="*/ 399963 w 799925"/>
                  <a:gd name="connsiteY0" fmla="*/ 0 h 1561725"/>
                  <a:gd name="connsiteX1" fmla="*/ 399963 w 799925"/>
                  <a:gd name="connsiteY1" fmla="*/ 0 h 1561725"/>
                  <a:gd name="connsiteX2" fmla="*/ 799926 w 799925"/>
                  <a:gd name="connsiteY2" fmla="*/ 399963 h 1561725"/>
                  <a:gd name="connsiteX3" fmla="*/ 799925 w 799925"/>
                  <a:gd name="connsiteY3" fmla="*/ 1561725 h 1561725"/>
                  <a:gd name="connsiteX4" fmla="*/ 799925 w 799925"/>
                  <a:gd name="connsiteY4" fmla="*/ 1561725 h 1561725"/>
                  <a:gd name="connsiteX5" fmla="*/ 0 w 799925"/>
                  <a:gd name="connsiteY5" fmla="*/ 1561725 h 1561725"/>
                  <a:gd name="connsiteX6" fmla="*/ 0 w 799925"/>
                  <a:gd name="connsiteY6" fmla="*/ 1561725 h 1561725"/>
                  <a:gd name="connsiteX7" fmla="*/ 0 w 799925"/>
                  <a:gd name="connsiteY7" fmla="*/ 399963 h 1561725"/>
                  <a:gd name="connsiteX8" fmla="*/ 399963 w 799925"/>
                  <a:gd name="connsiteY8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99925 w 799926"/>
                  <a:gd name="connsiteY3" fmla="*/ 1561725 h 1561725"/>
                  <a:gd name="connsiteX4" fmla="*/ 786454 w 799926"/>
                  <a:gd name="connsiteY4" fmla="*/ 1368650 h 1561725"/>
                  <a:gd name="connsiteX5" fmla="*/ 0 w 799926"/>
                  <a:gd name="connsiteY5" fmla="*/ 1561725 h 1561725"/>
                  <a:gd name="connsiteX6" fmla="*/ 0 w 799926"/>
                  <a:gd name="connsiteY6" fmla="*/ 1561725 h 1561725"/>
                  <a:gd name="connsiteX7" fmla="*/ 0 w 799926"/>
                  <a:gd name="connsiteY7" fmla="*/ 399963 h 1561725"/>
                  <a:gd name="connsiteX8" fmla="*/ 399963 w 799926"/>
                  <a:gd name="connsiteY8" fmla="*/ 0 h 1561725"/>
                  <a:gd name="connsiteX0" fmla="*/ 399963 w 868150"/>
                  <a:gd name="connsiteY0" fmla="*/ 0 h 1561725"/>
                  <a:gd name="connsiteX1" fmla="*/ 399963 w 868150"/>
                  <a:gd name="connsiteY1" fmla="*/ 0 h 1561725"/>
                  <a:gd name="connsiteX2" fmla="*/ 799926 w 868150"/>
                  <a:gd name="connsiteY2" fmla="*/ 399963 h 1561725"/>
                  <a:gd name="connsiteX3" fmla="*/ 786454 w 868150"/>
                  <a:gd name="connsiteY3" fmla="*/ 1368650 h 1561725"/>
                  <a:gd name="connsiteX4" fmla="*/ 0 w 868150"/>
                  <a:gd name="connsiteY4" fmla="*/ 1561725 h 1561725"/>
                  <a:gd name="connsiteX5" fmla="*/ 0 w 868150"/>
                  <a:gd name="connsiteY5" fmla="*/ 1561725 h 1561725"/>
                  <a:gd name="connsiteX6" fmla="*/ 0 w 868150"/>
                  <a:gd name="connsiteY6" fmla="*/ 399963 h 1561725"/>
                  <a:gd name="connsiteX7" fmla="*/ 399963 w 868150"/>
                  <a:gd name="connsiteY7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86454 w 799926"/>
                  <a:gd name="connsiteY3" fmla="*/ 1368650 h 1561725"/>
                  <a:gd name="connsiteX4" fmla="*/ 0 w 799926"/>
                  <a:gd name="connsiteY4" fmla="*/ 1561725 h 1561725"/>
                  <a:gd name="connsiteX5" fmla="*/ 0 w 799926"/>
                  <a:gd name="connsiteY5" fmla="*/ 1561725 h 1561725"/>
                  <a:gd name="connsiteX6" fmla="*/ 0 w 799926"/>
                  <a:gd name="connsiteY6" fmla="*/ 399963 h 1561725"/>
                  <a:gd name="connsiteX7" fmla="*/ 399963 w 799926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399963 h 1561725"/>
                  <a:gd name="connsiteX7" fmla="*/ 399963 w 799961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399963 w 799961"/>
                  <a:gd name="connsiteY7" fmla="*/ 0 h 1561725"/>
                  <a:gd name="connsiteX0" fmla="*/ 453845 w 799961"/>
                  <a:gd name="connsiteY0" fmla="*/ 1796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453845 w 799961"/>
                  <a:gd name="connsiteY7" fmla="*/ 17960 h 1561725"/>
                  <a:gd name="connsiteX0" fmla="*/ 0 w 799961"/>
                  <a:gd name="connsiteY0" fmla="*/ 570588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0" fmla="*/ 0 w 821324"/>
                  <a:gd name="connsiteY0" fmla="*/ 548137 h 1539274"/>
                  <a:gd name="connsiteX1" fmla="*/ 467315 w 821324"/>
                  <a:gd name="connsiteY1" fmla="*/ 0 h 1539274"/>
                  <a:gd name="connsiteX2" fmla="*/ 799926 w 821324"/>
                  <a:gd name="connsiteY2" fmla="*/ 377512 h 1539274"/>
                  <a:gd name="connsiteX3" fmla="*/ 786454 w 821324"/>
                  <a:gd name="connsiteY3" fmla="*/ 1346199 h 1539274"/>
                  <a:gd name="connsiteX4" fmla="*/ 0 w 821324"/>
                  <a:gd name="connsiteY4" fmla="*/ 1539274 h 1539274"/>
                  <a:gd name="connsiteX5" fmla="*/ 0 w 821324"/>
                  <a:gd name="connsiteY5" fmla="*/ 1539274 h 1539274"/>
                  <a:gd name="connsiteX6" fmla="*/ 0 w 821324"/>
                  <a:gd name="connsiteY6" fmla="*/ 548137 h 1539274"/>
                  <a:gd name="connsiteX0" fmla="*/ 0 w 821324"/>
                  <a:gd name="connsiteY0" fmla="*/ 558363 h 1549500"/>
                  <a:gd name="connsiteX1" fmla="*/ 467315 w 821324"/>
                  <a:gd name="connsiteY1" fmla="*/ 10226 h 1549500"/>
                  <a:gd name="connsiteX2" fmla="*/ 799926 w 821324"/>
                  <a:gd name="connsiteY2" fmla="*/ 387738 h 1549500"/>
                  <a:gd name="connsiteX3" fmla="*/ 786454 w 821324"/>
                  <a:gd name="connsiteY3" fmla="*/ 1356425 h 1549500"/>
                  <a:gd name="connsiteX4" fmla="*/ 0 w 821324"/>
                  <a:gd name="connsiteY4" fmla="*/ 1549500 h 1549500"/>
                  <a:gd name="connsiteX5" fmla="*/ 0 w 821324"/>
                  <a:gd name="connsiteY5" fmla="*/ 1549500 h 1549500"/>
                  <a:gd name="connsiteX6" fmla="*/ 0 w 821324"/>
                  <a:gd name="connsiteY6" fmla="*/ 558363 h 1549500"/>
                  <a:gd name="connsiteX0" fmla="*/ 0 w 821324"/>
                  <a:gd name="connsiteY0" fmla="*/ 548277 h 1539414"/>
                  <a:gd name="connsiteX1" fmla="*/ 467315 w 821324"/>
                  <a:gd name="connsiteY1" fmla="*/ 140 h 1539414"/>
                  <a:gd name="connsiteX2" fmla="*/ 799926 w 821324"/>
                  <a:gd name="connsiteY2" fmla="*/ 377652 h 1539414"/>
                  <a:gd name="connsiteX3" fmla="*/ 786454 w 821324"/>
                  <a:gd name="connsiteY3" fmla="*/ 1346339 h 1539414"/>
                  <a:gd name="connsiteX4" fmla="*/ 0 w 821324"/>
                  <a:gd name="connsiteY4" fmla="*/ 1539414 h 1539414"/>
                  <a:gd name="connsiteX5" fmla="*/ 0 w 821324"/>
                  <a:gd name="connsiteY5" fmla="*/ 1539414 h 1539414"/>
                  <a:gd name="connsiteX6" fmla="*/ 0 w 821324"/>
                  <a:gd name="connsiteY6" fmla="*/ 548277 h 1539414"/>
                  <a:gd name="connsiteX0" fmla="*/ 0 w 799926"/>
                  <a:gd name="connsiteY0" fmla="*/ 548277 h 1539414"/>
                  <a:gd name="connsiteX1" fmla="*/ 467315 w 799926"/>
                  <a:gd name="connsiteY1" fmla="*/ 140 h 1539414"/>
                  <a:gd name="connsiteX2" fmla="*/ 799926 w 799926"/>
                  <a:gd name="connsiteY2" fmla="*/ 377652 h 1539414"/>
                  <a:gd name="connsiteX3" fmla="*/ 786454 w 799926"/>
                  <a:gd name="connsiteY3" fmla="*/ 1346339 h 1539414"/>
                  <a:gd name="connsiteX4" fmla="*/ 0 w 799926"/>
                  <a:gd name="connsiteY4" fmla="*/ 1539414 h 1539414"/>
                  <a:gd name="connsiteX5" fmla="*/ 0 w 799926"/>
                  <a:gd name="connsiteY5" fmla="*/ 1539414 h 1539414"/>
                  <a:gd name="connsiteX6" fmla="*/ 0 w 799926"/>
                  <a:gd name="connsiteY6" fmla="*/ 548277 h 1539414"/>
                  <a:gd name="connsiteX0" fmla="*/ 3683 w 803609"/>
                  <a:gd name="connsiteY0" fmla="*/ 548241 h 1539378"/>
                  <a:gd name="connsiteX1" fmla="*/ 470998 w 803609"/>
                  <a:gd name="connsiteY1" fmla="*/ 104 h 1539378"/>
                  <a:gd name="connsiteX2" fmla="*/ 803609 w 803609"/>
                  <a:gd name="connsiteY2" fmla="*/ 377616 h 1539378"/>
                  <a:gd name="connsiteX3" fmla="*/ 790137 w 803609"/>
                  <a:gd name="connsiteY3" fmla="*/ 1346303 h 1539378"/>
                  <a:gd name="connsiteX4" fmla="*/ 3683 w 803609"/>
                  <a:gd name="connsiteY4" fmla="*/ 1539378 h 1539378"/>
                  <a:gd name="connsiteX5" fmla="*/ 3683 w 803609"/>
                  <a:gd name="connsiteY5" fmla="*/ 1539378 h 1539378"/>
                  <a:gd name="connsiteX6" fmla="*/ 3683 w 803609"/>
                  <a:gd name="connsiteY6" fmla="*/ 548241 h 1539378"/>
                  <a:gd name="connsiteX0" fmla="*/ 3683 w 803609"/>
                  <a:gd name="connsiteY0" fmla="*/ 554900 h 1546037"/>
                  <a:gd name="connsiteX1" fmla="*/ 470998 w 803609"/>
                  <a:gd name="connsiteY1" fmla="*/ 6763 h 1546037"/>
                  <a:gd name="connsiteX2" fmla="*/ 803609 w 803609"/>
                  <a:gd name="connsiteY2" fmla="*/ 384275 h 1546037"/>
                  <a:gd name="connsiteX3" fmla="*/ 790137 w 803609"/>
                  <a:gd name="connsiteY3" fmla="*/ 1352962 h 1546037"/>
                  <a:gd name="connsiteX4" fmla="*/ 3683 w 803609"/>
                  <a:gd name="connsiteY4" fmla="*/ 1546037 h 1546037"/>
                  <a:gd name="connsiteX5" fmla="*/ 3683 w 803609"/>
                  <a:gd name="connsiteY5" fmla="*/ 1546037 h 1546037"/>
                  <a:gd name="connsiteX6" fmla="*/ 3683 w 803609"/>
                  <a:gd name="connsiteY6" fmla="*/ 554900 h 1546037"/>
                  <a:gd name="connsiteX0" fmla="*/ 0 w 799926"/>
                  <a:gd name="connsiteY0" fmla="*/ 554900 h 1546037"/>
                  <a:gd name="connsiteX1" fmla="*/ 467315 w 799926"/>
                  <a:gd name="connsiteY1" fmla="*/ 6763 h 1546037"/>
                  <a:gd name="connsiteX2" fmla="*/ 799926 w 799926"/>
                  <a:gd name="connsiteY2" fmla="*/ 384275 h 1546037"/>
                  <a:gd name="connsiteX3" fmla="*/ 786454 w 799926"/>
                  <a:gd name="connsiteY3" fmla="*/ 1352962 h 1546037"/>
                  <a:gd name="connsiteX4" fmla="*/ 0 w 799926"/>
                  <a:gd name="connsiteY4" fmla="*/ 1546037 h 1546037"/>
                  <a:gd name="connsiteX5" fmla="*/ 0 w 799926"/>
                  <a:gd name="connsiteY5" fmla="*/ 554900 h 1546037"/>
                  <a:gd name="connsiteX0" fmla="*/ 24713 w 824639"/>
                  <a:gd name="connsiteY0" fmla="*/ 554900 h 1555421"/>
                  <a:gd name="connsiteX1" fmla="*/ 492028 w 824639"/>
                  <a:gd name="connsiteY1" fmla="*/ 6763 h 1555421"/>
                  <a:gd name="connsiteX2" fmla="*/ 824639 w 824639"/>
                  <a:gd name="connsiteY2" fmla="*/ 384275 h 1555421"/>
                  <a:gd name="connsiteX3" fmla="*/ 811167 w 824639"/>
                  <a:gd name="connsiteY3" fmla="*/ 1352962 h 1555421"/>
                  <a:gd name="connsiteX4" fmla="*/ 24713 w 824639"/>
                  <a:gd name="connsiteY4" fmla="*/ 1546037 h 1555421"/>
                  <a:gd name="connsiteX5" fmla="*/ 24713 w 824639"/>
                  <a:gd name="connsiteY5" fmla="*/ 554900 h 1555421"/>
                  <a:gd name="connsiteX0" fmla="*/ 24713 w 832818"/>
                  <a:gd name="connsiteY0" fmla="*/ 554900 h 1554907"/>
                  <a:gd name="connsiteX1" fmla="*/ 492028 w 832818"/>
                  <a:gd name="connsiteY1" fmla="*/ 6763 h 1554907"/>
                  <a:gd name="connsiteX2" fmla="*/ 824639 w 832818"/>
                  <a:gd name="connsiteY2" fmla="*/ 384275 h 1554907"/>
                  <a:gd name="connsiteX3" fmla="*/ 811167 w 832818"/>
                  <a:gd name="connsiteY3" fmla="*/ 1352962 h 1554907"/>
                  <a:gd name="connsiteX4" fmla="*/ 24713 w 832818"/>
                  <a:gd name="connsiteY4" fmla="*/ 1546037 h 1554907"/>
                  <a:gd name="connsiteX5" fmla="*/ 24713 w 832818"/>
                  <a:gd name="connsiteY5" fmla="*/ 554900 h 1554907"/>
                  <a:gd name="connsiteX0" fmla="*/ 24713 w 832620"/>
                  <a:gd name="connsiteY0" fmla="*/ 554158 h 1554165"/>
                  <a:gd name="connsiteX1" fmla="*/ 492028 w 832620"/>
                  <a:gd name="connsiteY1" fmla="*/ 6021 h 1554165"/>
                  <a:gd name="connsiteX2" fmla="*/ 824639 w 832620"/>
                  <a:gd name="connsiteY2" fmla="*/ 383533 h 1554165"/>
                  <a:gd name="connsiteX3" fmla="*/ 811167 w 832620"/>
                  <a:gd name="connsiteY3" fmla="*/ 1352220 h 1554165"/>
                  <a:gd name="connsiteX4" fmla="*/ 24713 w 832620"/>
                  <a:gd name="connsiteY4" fmla="*/ 1545295 h 1554165"/>
                  <a:gd name="connsiteX5" fmla="*/ 24713 w 832620"/>
                  <a:gd name="connsiteY5" fmla="*/ 554158 h 1554165"/>
                  <a:gd name="connsiteX0" fmla="*/ 0 w 807907"/>
                  <a:gd name="connsiteY0" fmla="*/ 554158 h 1554165"/>
                  <a:gd name="connsiteX1" fmla="*/ 467315 w 807907"/>
                  <a:gd name="connsiteY1" fmla="*/ 6021 h 1554165"/>
                  <a:gd name="connsiteX2" fmla="*/ 799926 w 807907"/>
                  <a:gd name="connsiteY2" fmla="*/ 383533 h 1554165"/>
                  <a:gd name="connsiteX3" fmla="*/ 786454 w 807907"/>
                  <a:gd name="connsiteY3" fmla="*/ 1352220 h 1554165"/>
                  <a:gd name="connsiteX4" fmla="*/ 0 w 807907"/>
                  <a:gd name="connsiteY4" fmla="*/ 1545295 h 1554165"/>
                  <a:gd name="connsiteX5" fmla="*/ 0 w 807907"/>
                  <a:gd name="connsiteY5" fmla="*/ 554158 h 1554165"/>
                  <a:gd name="connsiteX0" fmla="*/ 0 w 800094"/>
                  <a:gd name="connsiteY0" fmla="*/ 554158 h 1554165"/>
                  <a:gd name="connsiteX1" fmla="*/ 467315 w 800094"/>
                  <a:gd name="connsiteY1" fmla="*/ 6021 h 1554165"/>
                  <a:gd name="connsiteX2" fmla="*/ 799926 w 800094"/>
                  <a:gd name="connsiteY2" fmla="*/ 383533 h 1554165"/>
                  <a:gd name="connsiteX3" fmla="*/ 786454 w 800094"/>
                  <a:gd name="connsiteY3" fmla="*/ 1352220 h 1554165"/>
                  <a:gd name="connsiteX4" fmla="*/ 0 w 800094"/>
                  <a:gd name="connsiteY4" fmla="*/ 1545295 h 1554165"/>
                  <a:gd name="connsiteX5" fmla="*/ 0 w 800094"/>
                  <a:gd name="connsiteY5" fmla="*/ 554158 h 1554165"/>
                  <a:gd name="connsiteX0" fmla="*/ 0 w 800094"/>
                  <a:gd name="connsiteY0" fmla="*/ 554158 h 1545295"/>
                  <a:gd name="connsiteX1" fmla="*/ 467315 w 800094"/>
                  <a:gd name="connsiteY1" fmla="*/ 6021 h 1545295"/>
                  <a:gd name="connsiteX2" fmla="*/ 799926 w 800094"/>
                  <a:gd name="connsiteY2" fmla="*/ 383533 h 1545295"/>
                  <a:gd name="connsiteX3" fmla="*/ 786454 w 800094"/>
                  <a:gd name="connsiteY3" fmla="*/ 1352220 h 1545295"/>
                  <a:gd name="connsiteX4" fmla="*/ 0 w 800094"/>
                  <a:gd name="connsiteY4" fmla="*/ 1545295 h 1545295"/>
                  <a:gd name="connsiteX5" fmla="*/ 0 w 800094"/>
                  <a:gd name="connsiteY5" fmla="*/ 554158 h 1545295"/>
                  <a:gd name="connsiteX0" fmla="*/ 2186 w 802280"/>
                  <a:gd name="connsiteY0" fmla="*/ 554158 h 1545295"/>
                  <a:gd name="connsiteX1" fmla="*/ 469501 w 802280"/>
                  <a:gd name="connsiteY1" fmla="*/ 6021 h 1545295"/>
                  <a:gd name="connsiteX2" fmla="*/ 802112 w 802280"/>
                  <a:gd name="connsiteY2" fmla="*/ 383533 h 1545295"/>
                  <a:gd name="connsiteX3" fmla="*/ 788640 w 802280"/>
                  <a:gd name="connsiteY3" fmla="*/ 1352220 h 1545295"/>
                  <a:gd name="connsiteX4" fmla="*/ 2186 w 802280"/>
                  <a:gd name="connsiteY4" fmla="*/ 1545295 h 1545295"/>
                  <a:gd name="connsiteX5" fmla="*/ 2186 w 802280"/>
                  <a:gd name="connsiteY5" fmla="*/ 554158 h 1545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2280" h="1545295">
                    <a:moveTo>
                      <a:pt x="2186" y="554158"/>
                    </a:moveTo>
                    <a:cubicBezTo>
                      <a:pt x="7106" y="299484"/>
                      <a:pt x="246378" y="52419"/>
                      <a:pt x="469501" y="6021"/>
                    </a:cubicBezTo>
                    <a:cubicBezTo>
                      <a:pt x="692624" y="-40377"/>
                      <a:pt x="807293" y="190597"/>
                      <a:pt x="802112" y="383533"/>
                    </a:cubicBezTo>
                    <a:lnTo>
                      <a:pt x="788640" y="1352220"/>
                    </a:lnTo>
                    <a:lnTo>
                      <a:pt x="2186" y="1545295"/>
                    </a:lnTo>
                    <a:cubicBezTo>
                      <a:pt x="2186" y="1214916"/>
                      <a:pt x="-2734" y="808832"/>
                      <a:pt x="2186" y="55415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ED104972-5A18-4351-8CD5-3254EBFF7ADB}"/>
                  </a:ext>
                </a:extLst>
              </p:cNvPr>
              <p:cNvSpPr/>
              <p:nvPr/>
            </p:nvSpPr>
            <p:spPr>
              <a:xfrm>
                <a:off x="4889500" y="3149600"/>
                <a:ext cx="1184275" cy="946150"/>
              </a:xfrm>
              <a:custGeom>
                <a:avLst/>
                <a:gdLst>
                  <a:gd name="connsiteX0" fmla="*/ 939800 w 1184275"/>
                  <a:gd name="connsiteY0" fmla="*/ 946150 h 946150"/>
                  <a:gd name="connsiteX1" fmla="*/ 1171575 w 1184275"/>
                  <a:gd name="connsiteY1" fmla="*/ 679450 h 946150"/>
                  <a:gd name="connsiteX2" fmla="*/ 1184275 w 1184275"/>
                  <a:gd name="connsiteY2" fmla="*/ 565150 h 946150"/>
                  <a:gd name="connsiteX3" fmla="*/ 238125 w 1184275"/>
                  <a:gd name="connsiteY3" fmla="*/ 0 h 946150"/>
                  <a:gd name="connsiteX4" fmla="*/ 0 w 1184275"/>
                  <a:gd name="connsiteY4" fmla="*/ 222250 h 946150"/>
                  <a:gd name="connsiteX5" fmla="*/ 939800 w 1184275"/>
                  <a:gd name="connsiteY5" fmla="*/ 946150 h 94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4275" h="946150">
                    <a:moveTo>
                      <a:pt x="939800" y="946150"/>
                    </a:moveTo>
                    <a:lnTo>
                      <a:pt x="1171575" y="679450"/>
                    </a:lnTo>
                    <a:lnTo>
                      <a:pt x="1184275" y="565150"/>
                    </a:lnTo>
                    <a:lnTo>
                      <a:pt x="238125" y="0"/>
                    </a:lnTo>
                    <a:lnTo>
                      <a:pt x="0" y="222250"/>
                    </a:lnTo>
                    <a:lnTo>
                      <a:pt x="939800" y="94615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四角形: 上の 2 つの角を丸める 113">
                <a:extLst>
                  <a:ext uri="{FF2B5EF4-FFF2-40B4-BE49-F238E27FC236}">
                    <a16:creationId xmlns:a16="http://schemas.microsoft.com/office/drawing/2014/main" id="{C5243EE3-8E8C-49FA-8496-26ED33137ABD}"/>
                  </a:ext>
                </a:extLst>
              </p:cNvPr>
              <p:cNvSpPr/>
              <p:nvPr/>
            </p:nvSpPr>
            <p:spPr>
              <a:xfrm rot="10800000">
                <a:off x="5745161" y="1822450"/>
                <a:ext cx="1013955" cy="1725738"/>
              </a:xfrm>
              <a:custGeom>
                <a:avLst/>
                <a:gdLst>
                  <a:gd name="connsiteX0" fmla="*/ 107082 w 642480"/>
                  <a:gd name="connsiteY0" fmla="*/ 0 h 1297113"/>
                  <a:gd name="connsiteX1" fmla="*/ 535398 w 642480"/>
                  <a:gd name="connsiteY1" fmla="*/ 0 h 1297113"/>
                  <a:gd name="connsiteX2" fmla="*/ 642480 w 642480"/>
                  <a:gd name="connsiteY2" fmla="*/ 107082 h 1297113"/>
                  <a:gd name="connsiteX3" fmla="*/ 642480 w 642480"/>
                  <a:gd name="connsiteY3" fmla="*/ 1297113 h 1297113"/>
                  <a:gd name="connsiteX4" fmla="*/ 642480 w 642480"/>
                  <a:gd name="connsiteY4" fmla="*/ 1297113 h 1297113"/>
                  <a:gd name="connsiteX5" fmla="*/ 0 w 642480"/>
                  <a:gd name="connsiteY5" fmla="*/ 1297113 h 1297113"/>
                  <a:gd name="connsiteX6" fmla="*/ 0 w 642480"/>
                  <a:gd name="connsiteY6" fmla="*/ 1297113 h 1297113"/>
                  <a:gd name="connsiteX7" fmla="*/ 0 w 642480"/>
                  <a:gd name="connsiteY7" fmla="*/ 107082 h 1297113"/>
                  <a:gd name="connsiteX8" fmla="*/ 107082 w 642480"/>
                  <a:gd name="connsiteY8" fmla="*/ 0 h 1297113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0 w 642480"/>
                  <a:gd name="connsiteY7" fmla="*/ 421407 h 1611438"/>
                  <a:gd name="connsiteX8" fmla="*/ 107082 w 642480"/>
                  <a:gd name="connsiteY8" fmla="*/ 314325 h 1611438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07082 w 642480"/>
                  <a:gd name="connsiteY8" fmla="*/ 31432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76932 w 642480"/>
                  <a:gd name="connsiteY8" fmla="*/ 2825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88900 w 642480"/>
                  <a:gd name="connsiteY7" fmla="*/ 557932 h 1611438"/>
                  <a:gd name="connsiteX8" fmla="*/ 176932 w 642480"/>
                  <a:gd name="connsiteY8" fmla="*/ 282575 h 1611438"/>
                  <a:gd name="connsiteX0" fmla="*/ 176932 w 823455"/>
                  <a:gd name="connsiteY0" fmla="*/ 282575 h 1611438"/>
                  <a:gd name="connsiteX1" fmla="*/ 570323 w 823455"/>
                  <a:gd name="connsiteY1" fmla="*/ 0 h 1611438"/>
                  <a:gd name="connsiteX2" fmla="*/ 823455 w 823455"/>
                  <a:gd name="connsiteY2" fmla="*/ 119782 h 1611438"/>
                  <a:gd name="connsiteX3" fmla="*/ 642480 w 823455"/>
                  <a:gd name="connsiteY3" fmla="*/ 1611438 h 1611438"/>
                  <a:gd name="connsiteX4" fmla="*/ 642480 w 823455"/>
                  <a:gd name="connsiteY4" fmla="*/ 1611438 h 1611438"/>
                  <a:gd name="connsiteX5" fmla="*/ 0 w 823455"/>
                  <a:gd name="connsiteY5" fmla="*/ 1611438 h 1611438"/>
                  <a:gd name="connsiteX6" fmla="*/ 0 w 823455"/>
                  <a:gd name="connsiteY6" fmla="*/ 1611438 h 1611438"/>
                  <a:gd name="connsiteX7" fmla="*/ 88900 w 823455"/>
                  <a:gd name="connsiteY7" fmla="*/ 557932 h 1611438"/>
                  <a:gd name="connsiteX8" fmla="*/ 176932 w 823455"/>
                  <a:gd name="connsiteY8" fmla="*/ 282575 h 1611438"/>
                  <a:gd name="connsiteX0" fmla="*/ 176932 w 823455"/>
                  <a:gd name="connsiteY0" fmla="*/ 282575 h 1725738"/>
                  <a:gd name="connsiteX1" fmla="*/ 570323 w 823455"/>
                  <a:gd name="connsiteY1" fmla="*/ 0 h 1725738"/>
                  <a:gd name="connsiteX2" fmla="*/ 823455 w 823455"/>
                  <a:gd name="connsiteY2" fmla="*/ 119782 h 1725738"/>
                  <a:gd name="connsiteX3" fmla="*/ 642480 w 823455"/>
                  <a:gd name="connsiteY3" fmla="*/ 1611438 h 1725738"/>
                  <a:gd name="connsiteX4" fmla="*/ 740905 w 823455"/>
                  <a:gd name="connsiteY4" fmla="*/ 1725738 h 1725738"/>
                  <a:gd name="connsiteX5" fmla="*/ 0 w 823455"/>
                  <a:gd name="connsiteY5" fmla="*/ 1611438 h 1725738"/>
                  <a:gd name="connsiteX6" fmla="*/ 0 w 823455"/>
                  <a:gd name="connsiteY6" fmla="*/ 1611438 h 1725738"/>
                  <a:gd name="connsiteX7" fmla="*/ 88900 w 823455"/>
                  <a:gd name="connsiteY7" fmla="*/ 557932 h 1725738"/>
                  <a:gd name="connsiteX8" fmla="*/ 176932 w 823455"/>
                  <a:gd name="connsiteY8" fmla="*/ 282575 h 1725738"/>
                  <a:gd name="connsiteX0" fmla="*/ 176932 w 940930"/>
                  <a:gd name="connsiteY0" fmla="*/ 282575 h 1725738"/>
                  <a:gd name="connsiteX1" fmla="*/ 570323 w 940930"/>
                  <a:gd name="connsiteY1" fmla="*/ 0 h 1725738"/>
                  <a:gd name="connsiteX2" fmla="*/ 823455 w 940930"/>
                  <a:gd name="connsiteY2" fmla="*/ 119782 h 1725738"/>
                  <a:gd name="connsiteX3" fmla="*/ 940930 w 940930"/>
                  <a:gd name="connsiteY3" fmla="*/ 1595563 h 1725738"/>
                  <a:gd name="connsiteX4" fmla="*/ 740905 w 940930"/>
                  <a:gd name="connsiteY4" fmla="*/ 1725738 h 1725738"/>
                  <a:gd name="connsiteX5" fmla="*/ 0 w 940930"/>
                  <a:gd name="connsiteY5" fmla="*/ 1611438 h 1725738"/>
                  <a:gd name="connsiteX6" fmla="*/ 0 w 940930"/>
                  <a:gd name="connsiteY6" fmla="*/ 1611438 h 1725738"/>
                  <a:gd name="connsiteX7" fmla="*/ 88900 w 940930"/>
                  <a:gd name="connsiteY7" fmla="*/ 557932 h 1725738"/>
                  <a:gd name="connsiteX8" fmla="*/ 176932 w 940930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2825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3955" h="1725738">
                    <a:moveTo>
                      <a:pt x="249957" y="307975"/>
                    </a:moveTo>
                    <a:cubicBezTo>
                      <a:pt x="307969" y="250440"/>
                      <a:pt x="512218" y="94192"/>
                      <a:pt x="643348" y="0"/>
                    </a:cubicBezTo>
                    <a:cubicBezTo>
                      <a:pt x="702488" y="0"/>
                      <a:pt x="896480" y="60642"/>
                      <a:pt x="896480" y="119782"/>
                    </a:cubicBezTo>
                    <a:lnTo>
                      <a:pt x="1013955" y="1595563"/>
                    </a:lnTo>
                    <a:lnTo>
                      <a:pt x="813930" y="1725738"/>
                    </a:lnTo>
                    <a:lnTo>
                      <a:pt x="73025" y="1611438"/>
                    </a:lnTo>
                    <a:lnTo>
                      <a:pt x="0" y="1633663"/>
                    </a:lnTo>
                    <a:cubicBezTo>
                      <a:pt x="53975" y="1275086"/>
                      <a:pt x="142490" y="550280"/>
                      <a:pt x="161925" y="478557"/>
                    </a:cubicBezTo>
                    <a:cubicBezTo>
                      <a:pt x="181360" y="406834"/>
                      <a:pt x="191945" y="365510"/>
                      <a:pt x="249957" y="307975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四角形: 角を丸くする 112">
                <a:extLst>
                  <a:ext uri="{FF2B5EF4-FFF2-40B4-BE49-F238E27FC236}">
                    <a16:creationId xmlns:a16="http://schemas.microsoft.com/office/drawing/2014/main" id="{460525BD-9AE1-42D8-9B86-1F3294999C4B}"/>
                  </a:ext>
                </a:extLst>
              </p:cNvPr>
              <p:cNvSpPr/>
              <p:nvPr/>
            </p:nvSpPr>
            <p:spPr>
              <a:xfrm rot="1373125">
                <a:off x="5000926" y="1454293"/>
                <a:ext cx="1737816" cy="804213"/>
              </a:xfrm>
              <a:custGeom>
                <a:avLst/>
                <a:gdLst>
                  <a:gd name="connsiteX0" fmla="*/ 0 w 1430884"/>
                  <a:gd name="connsiteY0" fmla="*/ 119594 h 717550"/>
                  <a:gd name="connsiteX1" fmla="*/ 119594 w 1430884"/>
                  <a:gd name="connsiteY1" fmla="*/ 0 h 717550"/>
                  <a:gd name="connsiteX2" fmla="*/ 1311290 w 1430884"/>
                  <a:gd name="connsiteY2" fmla="*/ 0 h 717550"/>
                  <a:gd name="connsiteX3" fmla="*/ 1430884 w 1430884"/>
                  <a:gd name="connsiteY3" fmla="*/ 119594 h 717550"/>
                  <a:gd name="connsiteX4" fmla="*/ 1430884 w 1430884"/>
                  <a:gd name="connsiteY4" fmla="*/ 597956 h 717550"/>
                  <a:gd name="connsiteX5" fmla="*/ 1311290 w 1430884"/>
                  <a:gd name="connsiteY5" fmla="*/ 717550 h 717550"/>
                  <a:gd name="connsiteX6" fmla="*/ 119594 w 1430884"/>
                  <a:gd name="connsiteY6" fmla="*/ 717550 h 717550"/>
                  <a:gd name="connsiteX7" fmla="*/ 0 w 1430884"/>
                  <a:gd name="connsiteY7" fmla="*/ 597956 h 717550"/>
                  <a:gd name="connsiteX8" fmla="*/ 0 w 1430884"/>
                  <a:gd name="connsiteY8" fmla="*/ 119594 h 717550"/>
                  <a:gd name="connsiteX0" fmla="*/ 271635 w 1702519"/>
                  <a:gd name="connsiteY0" fmla="*/ 119594 h 717550"/>
                  <a:gd name="connsiteX1" fmla="*/ 391229 w 1702519"/>
                  <a:gd name="connsiteY1" fmla="*/ 0 h 717550"/>
                  <a:gd name="connsiteX2" fmla="*/ 1582925 w 1702519"/>
                  <a:gd name="connsiteY2" fmla="*/ 0 h 717550"/>
                  <a:gd name="connsiteX3" fmla="*/ 1702519 w 1702519"/>
                  <a:gd name="connsiteY3" fmla="*/ 119594 h 717550"/>
                  <a:gd name="connsiteX4" fmla="*/ 1702519 w 1702519"/>
                  <a:gd name="connsiteY4" fmla="*/ 597956 h 717550"/>
                  <a:gd name="connsiteX5" fmla="*/ 1582925 w 1702519"/>
                  <a:gd name="connsiteY5" fmla="*/ 717550 h 717550"/>
                  <a:gd name="connsiteX6" fmla="*/ 391229 w 1702519"/>
                  <a:gd name="connsiteY6" fmla="*/ 717550 h 717550"/>
                  <a:gd name="connsiteX7" fmla="*/ 0 w 1702519"/>
                  <a:gd name="connsiteY7" fmla="*/ 640246 h 717550"/>
                  <a:gd name="connsiteX8" fmla="*/ 271635 w 1702519"/>
                  <a:gd name="connsiteY8" fmla="*/ 119594 h 717550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702519 w 1702519"/>
                  <a:gd name="connsiteY4" fmla="*/ 597956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51895 w 1702519"/>
                  <a:gd name="connsiteY4" fmla="*/ 628793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71099 w 1702519"/>
                  <a:gd name="connsiteY4" fmla="*/ 662042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1099 w 1702519"/>
                  <a:gd name="connsiteY4" fmla="*/ 662042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86257 w 1702519"/>
                  <a:gd name="connsiteY4" fmla="*/ 691829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37758 h 804382"/>
                  <a:gd name="connsiteX1" fmla="*/ 391229 w 1702519"/>
                  <a:gd name="connsiteY1" fmla="*/ 14916 h 804382"/>
                  <a:gd name="connsiteX2" fmla="*/ 1599891 w 1702519"/>
                  <a:gd name="connsiteY2" fmla="*/ 0 h 804382"/>
                  <a:gd name="connsiteX3" fmla="*/ 1702519 w 1702519"/>
                  <a:gd name="connsiteY3" fmla="*/ 134510 h 804382"/>
                  <a:gd name="connsiteX4" fmla="*/ 1486257 w 1702519"/>
                  <a:gd name="connsiteY4" fmla="*/ 706745 h 804382"/>
                  <a:gd name="connsiteX5" fmla="*/ 1297687 w 1702519"/>
                  <a:gd name="connsiteY5" fmla="*/ 803762 h 804382"/>
                  <a:gd name="connsiteX6" fmla="*/ 137144 w 1702519"/>
                  <a:gd name="connsiteY6" fmla="*/ 767348 h 804382"/>
                  <a:gd name="connsiteX7" fmla="*/ 0 w 1702519"/>
                  <a:gd name="connsiteY7" fmla="*/ 655162 h 804382"/>
                  <a:gd name="connsiteX8" fmla="*/ 255775 w 1702519"/>
                  <a:gd name="connsiteY8" fmla="*/ 137758 h 804382"/>
                  <a:gd name="connsiteX0" fmla="*/ 255775 w 1712705"/>
                  <a:gd name="connsiteY0" fmla="*/ 137758 h 804042"/>
                  <a:gd name="connsiteX1" fmla="*/ 391229 w 1712705"/>
                  <a:gd name="connsiteY1" fmla="*/ 14916 h 804042"/>
                  <a:gd name="connsiteX2" fmla="*/ 1599891 w 1712705"/>
                  <a:gd name="connsiteY2" fmla="*/ 0 h 804042"/>
                  <a:gd name="connsiteX3" fmla="*/ 1712705 w 1712705"/>
                  <a:gd name="connsiteY3" fmla="*/ 158642 h 804042"/>
                  <a:gd name="connsiteX4" fmla="*/ 1486257 w 1712705"/>
                  <a:gd name="connsiteY4" fmla="*/ 706745 h 804042"/>
                  <a:gd name="connsiteX5" fmla="*/ 1297687 w 1712705"/>
                  <a:gd name="connsiteY5" fmla="*/ 803762 h 804042"/>
                  <a:gd name="connsiteX6" fmla="*/ 137144 w 1712705"/>
                  <a:gd name="connsiteY6" fmla="*/ 767348 h 804042"/>
                  <a:gd name="connsiteX7" fmla="*/ 0 w 1712705"/>
                  <a:gd name="connsiteY7" fmla="*/ 655162 h 804042"/>
                  <a:gd name="connsiteX8" fmla="*/ 255775 w 1712705"/>
                  <a:gd name="connsiteY8" fmla="*/ 137758 h 804042"/>
                  <a:gd name="connsiteX0" fmla="*/ 255775 w 1715338"/>
                  <a:gd name="connsiteY0" fmla="*/ 137758 h 804042"/>
                  <a:gd name="connsiteX1" fmla="*/ 391229 w 1715338"/>
                  <a:gd name="connsiteY1" fmla="*/ 14916 h 804042"/>
                  <a:gd name="connsiteX2" fmla="*/ 1599891 w 1715338"/>
                  <a:gd name="connsiteY2" fmla="*/ 0 h 804042"/>
                  <a:gd name="connsiteX3" fmla="*/ 1712705 w 1715338"/>
                  <a:gd name="connsiteY3" fmla="*/ 158642 h 804042"/>
                  <a:gd name="connsiteX4" fmla="*/ 1486257 w 1715338"/>
                  <a:gd name="connsiteY4" fmla="*/ 706745 h 804042"/>
                  <a:gd name="connsiteX5" fmla="*/ 1297687 w 1715338"/>
                  <a:gd name="connsiteY5" fmla="*/ 803762 h 804042"/>
                  <a:gd name="connsiteX6" fmla="*/ 137144 w 1715338"/>
                  <a:gd name="connsiteY6" fmla="*/ 767348 h 804042"/>
                  <a:gd name="connsiteX7" fmla="*/ 0 w 1715338"/>
                  <a:gd name="connsiteY7" fmla="*/ 655162 h 804042"/>
                  <a:gd name="connsiteX8" fmla="*/ 255775 w 1715338"/>
                  <a:gd name="connsiteY8" fmla="*/ 137758 h 804042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6224"/>
                  <a:gd name="connsiteY0" fmla="*/ 137758 h 804195"/>
                  <a:gd name="connsiteX1" fmla="*/ 391229 w 1726224"/>
                  <a:gd name="connsiteY1" fmla="*/ 14916 h 804195"/>
                  <a:gd name="connsiteX2" fmla="*/ 1599891 w 1726224"/>
                  <a:gd name="connsiteY2" fmla="*/ 0 h 804195"/>
                  <a:gd name="connsiteX3" fmla="*/ 1723091 w 1726224"/>
                  <a:gd name="connsiteY3" fmla="*/ 146505 h 804195"/>
                  <a:gd name="connsiteX4" fmla="*/ 1486257 w 1726224"/>
                  <a:gd name="connsiteY4" fmla="*/ 706745 h 804195"/>
                  <a:gd name="connsiteX5" fmla="*/ 1297687 w 1726224"/>
                  <a:gd name="connsiteY5" fmla="*/ 803762 h 804195"/>
                  <a:gd name="connsiteX6" fmla="*/ 137144 w 1726224"/>
                  <a:gd name="connsiteY6" fmla="*/ 767348 h 804195"/>
                  <a:gd name="connsiteX7" fmla="*/ 0 w 1726224"/>
                  <a:gd name="connsiteY7" fmla="*/ 655162 h 804195"/>
                  <a:gd name="connsiteX8" fmla="*/ 255775 w 1726224"/>
                  <a:gd name="connsiteY8" fmla="*/ 137758 h 804195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137144 w 1727086"/>
                  <a:gd name="connsiteY6" fmla="*/ 767366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20660 w 1791971"/>
                  <a:gd name="connsiteY0" fmla="*/ 137776 h 804213"/>
                  <a:gd name="connsiteX1" fmla="*/ 456114 w 1791971"/>
                  <a:gd name="connsiteY1" fmla="*/ 14934 h 804213"/>
                  <a:gd name="connsiteX2" fmla="*/ 1664776 w 1791971"/>
                  <a:gd name="connsiteY2" fmla="*/ 18 h 804213"/>
                  <a:gd name="connsiteX3" fmla="*/ 1787976 w 1791971"/>
                  <a:gd name="connsiteY3" fmla="*/ 146523 h 804213"/>
                  <a:gd name="connsiteX4" fmla="*/ 1551142 w 1791971"/>
                  <a:gd name="connsiteY4" fmla="*/ 706763 h 804213"/>
                  <a:gd name="connsiteX5" fmla="*/ 1362572 w 1791971"/>
                  <a:gd name="connsiteY5" fmla="*/ 803780 h 804213"/>
                  <a:gd name="connsiteX6" fmla="*/ 115743 w 1791971"/>
                  <a:gd name="connsiteY6" fmla="*/ 765018 h 804213"/>
                  <a:gd name="connsiteX7" fmla="*/ 54600 w 1791971"/>
                  <a:gd name="connsiteY7" fmla="*/ 649183 h 804213"/>
                  <a:gd name="connsiteX8" fmla="*/ 320660 w 1791971"/>
                  <a:gd name="connsiteY8" fmla="*/ 137776 h 804213"/>
                  <a:gd name="connsiteX0" fmla="*/ 266412 w 1737723"/>
                  <a:gd name="connsiteY0" fmla="*/ 137776 h 804213"/>
                  <a:gd name="connsiteX1" fmla="*/ 401866 w 1737723"/>
                  <a:gd name="connsiteY1" fmla="*/ 14934 h 804213"/>
                  <a:gd name="connsiteX2" fmla="*/ 1610528 w 1737723"/>
                  <a:gd name="connsiteY2" fmla="*/ 18 h 804213"/>
                  <a:gd name="connsiteX3" fmla="*/ 1733728 w 1737723"/>
                  <a:gd name="connsiteY3" fmla="*/ 146523 h 804213"/>
                  <a:gd name="connsiteX4" fmla="*/ 1496894 w 1737723"/>
                  <a:gd name="connsiteY4" fmla="*/ 706763 h 804213"/>
                  <a:gd name="connsiteX5" fmla="*/ 1308324 w 1737723"/>
                  <a:gd name="connsiteY5" fmla="*/ 803780 h 804213"/>
                  <a:gd name="connsiteX6" fmla="*/ 61495 w 1737723"/>
                  <a:gd name="connsiteY6" fmla="*/ 765018 h 804213"/>
                  <a:gd name="connsiteX7" fmla="*/ 352 w 1737723"/>
                  <a:gd name="connsiteY7" fmla="*/ 649183 h 804213"/>
                  <a:gd name="connsiteX8" fmla="*/ 266412 w 1737723"/>
                  <a:gd name="connsiteY8" fmla="*/ 137776 h 804213"/>
                  <a:gd name="connsiteX0" fmla="*/ 266505 w 1737816"/>
                  <a:gd name="connsiteY0" fmla="*/ 137776 h 804213"/>
                  <a:gd name="connsiteX1" fmla="*/ 401959 w 1737816"/>
                  <a:gd name="connsiteY1" fmla="*/ 14934 h 804213"/>
                  <a:gd name="connsiteX2" fmla="*/ 1610621 w 1737816"/>
                  <a:gd name="connsiteY2" fmla="*/ 18 h 804213"/>
                  <a:gd name="connsiteX3" fmla="*/ 1733821 w 1737816"/>
                  <a:gd name="connsiteY3" fmla="*/ 146523 h 804213"/>
                  <a:gd name="connsiteX4" fmla="*/ 1496987 w 1737816"/>
                  <a:gd name="connsiteY4" fmla="*/ 706763 h 804213"/>
                  <a:gd name="connsiteX5" fmla="*/ 1308417 w 1737816"/>
                  <a:gd name="connsiteY5" fmla="*/ 803780 h 804213"/>
                  <a:gd name="connsiteX6" fmla="*/ 61588 w 1737816"/>
                  <a:gd name="connsiteY6" fmla="*/ 765018 h 804213"/>
                  <a:gd name="connsiteX7" fmla="*/ 445 w 1737816"/>
                  <a:gd name="connsiteY7" fmla="*/ 649183 h 804213"/>
                  <a:gd name="connsiteX8" fmla="*/ 266505 w 1737816"/>
                  <a:gd name="connsiteY8" fmla="*/ 137776 h 804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7816" h="804213">
                    <a:moveTo>
                      <a:pt x="266505" y="137776"/>
                    </a:moveTo>
                    <a:cubicBezTo>
                      <a:pt x="333424" y="32068"/>
                      <a:pt x="335909" y="14934"/>
                      <a:pt x="401959" y="14934"/>
                    </a:cubicBezTo>
                    <a:lnTo>
                      <a:pt x="1610621" y="18"/>
                    </a:lnTo>
                    <a:cubicBezTo>
                      <a:pt x="1717329" y="-1635"/>
                      <a:pt x="1750248" y="107140"/>
                      <a:pt x="1733821" y="146523"/>
                    </a:cubicBezTo>
                    <a:lnTo>
                      <a:pt x="1496987" y="706763"/>
                    </a:lnTo>
                    <a:cubicBezTo>
                      <a:pt x="1426086" y="816306"/>
                      <a:pt x="1374467" y="803780"/>
                      <a:pt x="1308417" y="803780"/>
                    </a:cubicBezTo>
                    <a:lnTo>
                      <a:pt x="61588" y="765018"/>
                    </a:lnTo>
                    <a:cubicBezTo>
                      <a:pt x="-9233" y="757254"/>
                      <a:pt x="445" y="715233"/>
                      <a:pt x="445" y="649183"/>
                    </a:cubicBezTo>
                    <a:lnTo>
                      <a:pt x="266505" y="137776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A3AB4755-3B0C-4565-920E-05E8BD4980D9}"/>
                  </a:ext>
                </a:extLst>
              </p:cNvPr>
              <p:cNvSpPr/>
              <p:nvPr/>
            </p:nvSpPr>
            <p:spPr>
              <a:xfrm rot="20149398">
                <a:off x="3925080" y="3471614"/>
                <a:ext cx="2009291" cy="1492972"/>
              </a:xfrm>
              <a:custGeom>
                <a:avLst/>
                <a:gdLst>
                  <a:gd name="connsiteX0" fmla="*/ 1377317 w 2026325"/>
                  <a:gd name="connsiteY0" fmla="*/ 20828 h 1548767"/>
                  <a:gd name="connsiteX1" fmla="*/ 2026325 w 2026325"/>
                  <a:gd name="connsiteY1" fmla="*/ 896787 h 1548767"/>
                  <a:gd name="connsiteX2" fmla="*/ 2005448 w 2026325"/>
                  <a:gd name="connsiteY2" fmla="*/ 950962 h 1548767"/>
                  <a:gd name="connsiteX3" fmla="*/ 993914 w 2026325"/>
                  <a:gd name="connsiteY3" fmla="*/ 1546736 h 1548767"/>
                  <a:gd name="connsiteX4" fmla="*/ 713 w 2026325"/>
                  <a:gd name="connsiteY4" fmla="*/ 829979 h 1548767"/>
                  <a:gd name="connsiteX5" fmla="*/ 9922 w 2026325"/>
                  <a:gd name="connsiteY5" fmla="*/ 750723 h 1548767"/>
                  <a:gd name="connsiteX6" fmla="*/ 22495 w 2026325"/>
                  <a:gd name="connsiteY6" fmla="*/ 700472 h 1548767"/>
                  <a:gd name="connsiteX7" fmla="*/ 6362 w 2026325"/>
                  <a:gd name="connsiteY7" fmla="*/ 604177 h 1548767"/>
                  <a:gd name="connsiteX8" fmla="*/ 760025 w 2026325"/>
                  <a:gd name="connsiteY8" fmla="*/ 47770 h 1548767"/>
                  <a:gd name="connsiteX9" fmla="*/ 804245 w 2026325"/>
                  <a:gd name="connsiteY9" fmla="*/ 45087 h 1548767"/>
                  <a:gd name="connsiteX10" fmla="*/ 861312 w 2026325"/>
                  <a:gd name="connsiteY10" fmla="*/ 28928 h 1548767"/>
                  <a:gd name="connsiteX11" fmla="*/ 1069906 w 2026325"/>
                  <a:gd name="connsiteY11" fmla="*/ 2031 h 1548767"/>
                  <a:gd name="connsiteX12" fmla="*/ 1374844 w 2026325"/>
                  <a:gd name="connsiteY12" fmla="*/ 20223 h 154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26325" h="1548767">
                    <a:moveTo>
                      <a:pt x="1377317" y="20828"/>
                    </a:moveTo>
                    <a:lnTo>
                      <a:pt x="2026325" y="896787"/>
                    </a:lnTo>
                    <a:lnTo>
                      <a:pt x="2005448" y="950962"/>
                    </a:lnTo>
                    <a:cubicBezTo>
                      <a:pt x="1859419" y="1272403"/>
                      <a:pt x="1456645" y="1521789"/>
                      <a:pt x="993914" y="1546736"/>
                    </a:cubicBezTo>
                    <a:cubicBezTo>
                      <a:pt x="424399" y="1577440"/>
                      <a:pt x="-20271" y="1256537"/>
                      <a:pt x="713" y="829979"/>
                    </a:cubicBezTo>
                    <a:cubicBezTo>
                      <a:pt x="2024" y="803319"/>
                      <a:pt x="5124" y="776878"/>
                      <a:pt x="9922" y="750723"/>
                    </a:cubicBezTo>
                    <a:lnTo>
                      <a:pt x="22495" y="700472"/>
                    </a:lnTo>
                    <a:lnTo>
                      <a:pt x="6362" y="604177"/>
                    </a:lnTo>
                    <a:cubicBezTo>
                      <a:pt x="6362" y="329718"/>
                      <a:pt x="329910" y="100729"/>
                      <a:pt x="760025" y="47770"/>
                    </a:cubicBezTo>
                    <a:lnTo>
                      <a:pt x="804245" y="45087"/>
                    </a:lnTo>
                    <a:lnTo>
                      <a:pt x="861312" y="28928"/>
                    </a:lnTo>
                    <a:cubicBezTo>
                      <a:pt x="928946" y="15020"/>
                      <a:pt x="998717" y="5870"/>
                      <a:pt x="1069906" y="2031"/>
                    </a:cubicBezTo>
                    <a:cubicBezTo>
                      <a:pt x="1176690" y="-3726"/>
                      <a:pt x="1279085" y="2878"/>
                      <a:pt x="1374844" y="20223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9ED34FFB-9918-494B-ADB9-AB962E27AF03}"/>
                  </a:ext>
                </a:extLst>
              </p:cNvPr>
              <p:cNvSpPr/>
              <p:nvPr/>
            </p:nvSpPr>
            <p:spPr>
              <a:xfrm rot="20149398">
                <a:off x="3881440" y="3300204"/>
                <a:ext cx="1982615" cy="1405642"/>
              </a:xfrm>
              <a:custGeom>
                <a:avLst/>
                <a:gdLst>
                  <a:gd name="connsiteX0" fmla="*/ 1285618 w 1982615"/>
                  <a:gd name="connsiteY0" fmla="*/ 2307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82615" h="1405642">
                    <a:moveTo>
                      <a:pt x="1285618" y="23071"/>
                    </a:moveTo>
                    <a:lnTo>
                      <a:pt x="1982615" y="963799"/>
                    </a:lnTo>
                    <a:lnTo>
                      <a:pt x="1975872" y="976391"/>
                    </a:lnTo>
                    <a:cubicBezTo>
                      <a:pt x="1819761" y="1228644"/>
                      <a:pt x="1454296" y="1405642"/>
                      <a:pt x="1028342" y="1405642"/>
                    </a:cubicBezTo>
                    <a:cubicBezTo>
                      <a:pt x="460404" y="1405642"/>
                      <a:pt x="0" y="1090978"/>
                      <a:pt x="0" y="702821"/>
                    </a:cubicBezTo>
                    <a:cubicBezTo>
                      <a:pt x="0" y="314664"/>
                      <a:pt x="460404" y="0"/>
                      <a:pt x="1028342" y="0"/>
                    </a:cubicBezTo>
                    <a:cubicBezTo>
                      <a:pt x="1099335" y="0"/>
                      <a:pt x="1168647" y="4917"/>
                      <a:pt x="1235589" y="14279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C4153735-FC33-4E28-8CEB-D81E042F902B}"/>
                  </a:ext>
                </a:extLst>
              </p:cNvPr>
              <p:cNvSpPr/>
              <p:nvPr/>
            </p:nvSpPr>
            <p:spPr>
              <a:xfrm rot="5400000">
                <a:off x="4526246" y="1945655"/>
                <a:ext cx="1957052" cy="1575660"/>
              </a:xfrm>
              <a:custGeom>
                <a:avLst/>
                <a:gdLst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885646 w 1957052"/>
                  <a:gd name="connsiteY7" fmla="*/ 469653 h 1575660"/>
                  <a:gd name="connsiteX8" fmla="*/ 1957052 w 1957052"/>
                  <a:gd name="connsiteY8" fmla="*/ 469653 h 1575660"/>
                  <a:gd name="connsiteX9" fmla="*/ 1464353 w 1957052"/>
                  <a:gd name="connsiteY9" fmla="*/ 1345952 h 1575660"/>
                  <a:gd name="connsiteX10" fmla="*/ 1286650 w 1957052"/>
                  <a:gd name="connsiteY10" fmla="*/ 1345952 h 1575660"/>
                  <a:gd name="connsiteX11" fmla="*/ 1161422 w 1957052"/>
                  <a:gd name="connsiteY11" fmla="*/ 1423356 h 1575660"/>
                  <a:gd name="connsiteX12" fmla="*/ 44663 w 1957052"/>
                  <a:gd name="connsiteY12" fmla="*/ 1295618 h 1575660"/>
                  <a:gd name="connsiteX13" fmla="*/ 2939 w 1957052"/>
                  <a:gd name="connsiteY13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062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57052" h="1575660">
                    <a:moveTo>
                      <a:pt x="2939" y="1038044"/>
                    </a:moveTo>
                    <a:lnTo>
                      <a:pt x="5505" y="1024659"/>
                    </a:lnTo>
                    <a:cubicBezTo>
                      <a:pt x="4650" y="986787"/>
                      <a:pt x="3794" y="948916"/>
                      <a:pt x="2939" y="911044"/>
                    </a:cubicBez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06252" y="342653"/>
                    </a:lnTo>
                    <a:lnTo>
                      <a:pt x="1957052" y="469653"/>
                    </a:lnTo>
                    <a:lnTo>
                      <a:pt x="1464353" y="1345952"/>
                    </a:lnTo>
                    <a:lnTo>
                      <a:pt x="1286650" y="1345952"/>
                    </a:lnTo>
                    <a:lnTo>
                      <a:pt x="1161422" y="1423356"/>
                    </a:lnTo>
                    <a:cubicBezTo>
                      <a:pt x="697513" y="1668730"/>
                      <a:pt x="197523" y="1611539"/>
                      <a:pt x="44663" y="1295618"/>
                    </a:cubicBezTo>
                    <a:cubicBezTo>
                      <a:pt x="6448" y="1216637"/>
                      <a:pt x="-6453" y="1128963"/>
                      <a:pt x="2939" y="1038044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EB5892E9-EF21-422E-B19D-BF10B24CF16E}"/>
                  </a:ext>
                </a:extLst>
              </p:cNvPr>
              <p:cNvSpPr/>
              <p:nvPr/>
            </p:nvSpPr>
            <p:spPr>
              <a:xfrm rot="5400000">
                <a:off x="4474215" y="1997687"/>
                <a:ext cx="1934115" cy="1448660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899A3122-AC0C-490B-9549-7B23C23F6496}"/>
                  </a:ext>
                </a:extLst>
              </p:cNvPr>
              <p:cNvSpPr/>
              <p:nvPr/>
            </p:nvSpPr>
            <p:spPr>
              <a:xfrm rot="5400000">
                <a:off x="4589501" y="2098145"/>
                <a:ext cx="1717401" cy="1233488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3F0525C0-777B-4CF9-B54E-83A1B1257A8B}"/>
                  </a:ext>
                </a:extLst>
              </p:cNvPr>
              <p:cNvGrpSpPr/>
              <p:nvPr/>
            </p:nvGrpSpPr>
            <p:grpSpPr>
              <a:xfrm rot="1800000">
                <a:off x="4929941" y="3426947"/>
                <a:ext cx="805448" cy="123588"/>
                <a:chOff x="6855372" y="5544031"/>
                <a:chExt cx="908923" cy="166461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6" name="四角形: 上の 2 つの角を丸める 15">
                  <a:extLst>
                    <a:ext uri="{FF2B5EF4-FFF2-40B4-BE49-F238E27FC236}">
                      <a16:creationId xmlns:a16="http://schemas.microsoft.com/office/drawing/2014/main" id="{0CC5150C-5F21-4D45-9EEE-03A269D38A29}"/>
                    </a:ext>
                  </a:extLst>
                </p:cNvPr>
                <p:cNvSpPr/>
                <p:nvPr/>
              </p:nvSpPr>
              <p:spPr>
                <a:xfrm rot="16200000">
                  <a:off x="6946437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四角形: 上の 2 つの角を丸める 16">
                  <a:extLst>
                    <a:ext uri="{FF2B5EF4-FFF2-40B4-BE49-F238E27FC236}">
                      <a16:creationId xmlns:a16="http://schemas.microsoft.com/office/drawing/2014/main" id="{3E3D518A-E479-46EE-8F42-F8280074F072}"/>
                    </a:ext>
                  </a:extLst>
                </p:cNvPr>
                <p:cNvSpPr/>
                <p:nvPr/>
              </p:nvSpPr>
              <p:spPr>
                <a:xfrm rot="16200000">
                  <a:off x="7182180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四角形: 上の 2 つの角を丸める 17">
                  <a:extLst>
                    <a:ext uri="{FF2B5EF4-FFF2-40B4-BE49-F238E27FC236}">
                      <a16:creationId xmlns:a16="http://schemas.microsoft.com/office/drawing/2014/main" id="{1C8B27EF-74F4-4937-B489-147C1187E4BC}"/>
                    </a:ext>
                  </a:extLst>
                </p:cNvPr>
                <p:cNvSpPr/>
                <p:nvPr/>
              </p:nvSpPr>
              <p:spPr>
                <a:xfrm rot="16200000">
                  <a:off x="7444122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159FACA5-06F6-4FBF-A68C-CF621E0E02FC}"/>
                    </a:ext>
                  </a:extLst>
                </p:cNvPr>
                <p:cNvSpPr/>
                <p:nvPr/>
              </p:nvSpPr>
              <p:spPr>
                <a:xfrm>
                  <a:off x="7639295" y="5544514"/>
                  <a:ext cx="125000" cy="165978"/>
                </a:xfrm>
                <a:custGeom>
                  <a:avLst/>
                  <a:gdLst>
                    <a:gd name="connsiteX0" fmla="*/ 61913 w 123825"/>
                    <a:gd name="connsiteY0" fmla="*/ 0 h 127628"/>
                    <a:gd name="connsiteX1" fmla="*/ 84556 w 123825"/>
                    <a:gd name="connsiteY1" fmla="*/ 4572 h 127628"/>
                    <a:gd name="connsiteX2" fmla="*/ 123825 w 123825"/>
                    <a:gd name="connsiteY2" fmla="*/ 63814 h 127628"/>
                    <a:gd name="connsiteX3" fmla="*/ 84556 w 123825"/>
                    <a:gd name="connsiteY3" fmla="*/ 123057 h 127628"/>
                    <a:gd name="connsiteX4" fmla="*/ 61913 w 123825"/>
                    <a:gd name="connsiteY4" fmla="*/ 127628 h 127628"/>
                    <a:gd name="connsiteX5" fmla="*/ 39269 w 123825"/>
                    <a:gd name="connsiteY5" fmla="*/ 123057 h 127628"/>
                    <a:gd name="connsiteX6" fmla="*/ 0 w 123825"/>
                    <a:gd name="connsiteY6" fmla="*/ 63814 h 127628"/>
                    <a:gd name="connsiteX7" fmla="*/ 39269 w 123825"/>
                    <a:gd name="connsiteY7" fmla="*/ 4572 h 127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825" h="127628">
                      <a:moveTo>
                        <a:pt x="61913" y="0"/>
                      </a:moveTo>
                      <a:lnTo>
                        <a:pt x="84556" y="4572"/>
                      </a:lnTo>
                      <a:cubicBezTo>
                        <a:pt x="107633" y="14332"/>
                        <a:pt x="123825" y="37183"/>
                        <a:pt x="123825" y="63814"/>
                      </a:cubicBezTo>
                      <a:cubicBezTo>
                        <a:pt x="123825" y="90446"/>
                        <a:pt x="107633" y="113296"/>
                        <a:pt x="84556" y="123057"/>
                      </a:cubicBezTo>
                      <a:lnTo>
                        <a:pt x="61913" y="127628"/>
                      </a:lnTo>
                      <a:lnTo>
                        <a:pt x="39269" y="123057"/>
                      </a:lnTo>
                      <a:cubicBezTo>
                        <a:pt x="16192" y="113296"/>
                        <a:pt x="0" y="90446"/>
                        <a:pt x="0" y="63814"/>
                      </a:cubicBezTo>
                      <a:cubicBezTo>
                        <a:pt x="0" y="37183"/>
                        <a:pt x="16192" y="14332"/>
                        <a:pt x="39269" y="4572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44A266AC-D13D-4DC9-9B3D-A3BB83F6415A}"/>
                  </a:ext>
                </a:extLst>
              </p:cNvPr>
              <p:cNvSpPr/>
              <p:nvPr/>
            </p:nvSpPr>
            <p:spPr>
              <a:xfrm rot="20530604">
                <a:off x="4183727" y="3620328"/>
                <a:ext cx="1216409" cy="85049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AD18AC5-375D-40AF-9D57-66F0BD17974E}"/>
                </a:ext>
              </a:extLst>
            </p:cNvPr>
            <p:cNvSpPr/>
            <p:nvPr/>
          </p:nvSpPr>
          <p:spPr>
            <a:xfrm rot="19460357">
              <a:off x="9277849" y="3436607"/>
              <a:ext cx="500998" cy="404082"/>
            </a:xfrm>
            <a:custGeom>
              <a:avLst/>
              <a:gdLst>
                <a:gd name="connsiteX0" fmla="*/ 373432 w 500998"/>
                <a:gd name="connsiteY0" fmla="*/ 12440 h 404082"/>
                <a:gd name="connsiteX1" fmla="*/ 500998 w 500998"/>
                <a:gd name="connsiteY1" fmla="*/ 324539 h 404082"/>
                <a:gd name="connsiteX2" fmla="*/ 477724 w 500998"/>
                <a:gd name="connsiteY2" fmla="*/ 344906 h 404082"/>
                <a:gd name="connsiteX3" fmla="*/ 279844 w 500998"/>
                <a:gd name="connsiteY3" fmla="*/ 404082 h 404082"/>
                <a:gd name="connsiteX4" fmla="*/ 0 w 500998"/>
                <a:gd name="connsiteY4" fmla="*/ 202041 h 404082"/>
                <a:gd name="connsiteX5" fmla="*/ 279844 w 500998"/>
                <a:gd name="connsiteY5" fmla="*/ 0 h 404082"/>
                <a:gd name="connsiteX6" fmla="*/ 336243 w 500998"/>
                <a:gd name="connsiteY6" fmla="*/ 4105 h 40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0998" h="404082">
                  <a:moveTo>
                    <a:pt x="373432" y="12440"/>
                  </a:moveTo>
                  <a:lnTo>
                    <a:pt x="500998" y="324539"/>
                  </a:lnTo>
                  <a:lnTo>
                    <a:pt x="477724" y="344906"/>
                  </a:lnTo>
                  <a:cubicBezTo>
                    <a:pt x="427082" y="381468"/>
                    <a:pt x="357122" y="404082"/>
                    <a:pt x="279844" y="404082"/>
                  </a:cubicBezTo>
                  <a:cubicBezTo>
                    <a:pt x="125290" y="404082"/>
                    <a:pt x="0" y="313625"/>
                    <a:pt x="0" y="202041"/>
                  </a:cubicBezTo>
                  <a:cubicBezTo>
                    <a:pt x="0" y="90457"/>
                    <a:pt x="125290" y="0"/>
                    <a:pt x="279844" y="0"/>
                  </a:cubicBezTo>
                  <a:cubicBezTo>
                    <a:pt x="299164" y="1"/>
                    <a:pt x="318026" y="1414"/>
                    <a:pt x="336243" y="4105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C26CD47-182C-474F-AAB6-92E5335836DD}"/>
              </a:ext>
            </a:extLst>
          </p:cNvPr>
          <p:cNvGrpSpPr/>
          <p:nvPr/>
        </p:nvGrpSpPr>
        <p:grpSpPr>
          <a:xfrm>
            <a:off x="621799" y="3738700"/>
            <a:ext cx="1611988" cy="2175046"/>
            <a:chOff x="8496842" y="910961"/>
            <a:chExt cx="2877676" cy="3882831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B12FCB0C-DA60-4468-AB6B-2A8E4DE09105}"/>
                </a:ext>
              </a:extLst>
            </p:cNvPr>
            <p:cNvGrpSpPr/>
            <p:nvPr/>
          </p:nvGrpSpPr>
          <p:grpSpPr>
            <a:xfrm>
              <a:off x="8496842" y="910961"/>
              <a:ext cx="2877676" cy="3882831"/>
              <a:chOff x="3881440" y="1454293"/>
              <a:chExt cx="2877676" cy="3882831"/>
            </a:xfrm>
          </p:grpSpPr>
          <p:sp>
            <p:nvSpPr>
              <p:cNvPr id="23" name="四角形: 上の 2 つの角を丸める 9">
                <a:extLst>
                  <a:ext uri="{FF2B5EF4-FFF2-40B4-BE49-F238E27FC236}">
                    <a16:creationId xmlns:a16="http://schemas.microsoft.com/office/drawing/2014/main" id="{645BB117-7F43-49EC-B839-AF0C21F503FD}"/>
                  </a:ext>
                </a:extLst>
              </p:cNvPr>
              <p:cNvSpPr/>
              <p:nvPr/>
            </p:nvSpPr>
            <p:spPr>
              <a:xfrm rot="13500000">
                <a:off x="4557120" y="4163336"/>
                <a:ext cx="802280" cy="1545295"/>
              </a:xfrm>
              <a:custGeom>
                <a:avLst/>
                <a:gdLst>
                  <a:gd name="connsiteX0" fmla="*/ 399963 w 799925"/>
                  <a:gd name="connsiteY0" fmla="*/ 0 h 1561725"/>
                  <a:gd name="connsiteX1" fmla="*/ 399963 w 799925"/>
                  <a:gd name="connsiteY1" fmla="*/ 0 h 1561725"/>
                  <a:gd name="connsiteX2" fmla="*/ 799926 w 799925"/>
                  <a:gd name="connsiteY2" fmla="*/ 399963 h 1561725"/>
                  <a:gd name="connsiteX3" fmla="*/ 799925 w 799925"/>
                  <a:gd name="connsiteY3" fmla="*/ 1561725 h 1561725"/>
                  <a:gd name="connsiteX4" fmla="*/ 799925 w 799925"/>
                  <a:gd name="connsiteY4" fmla="*/ 1561725 h 1561725"/>
                  <a:gd name="connsiteX5" fmla="*/ 0 w 799925"/>
                  <a:gd name="connsiteY5" fmla="*/ 1561725 h 1561725"/>
                  <a:gd name="connsiteX6" fmla="*/ 0 w 799925"/>
                  <a:gd name="connsiteY6" fmla="*/ 1561725 h 1561725"/>
                  <a:gd name="connsiteX7" fmla="*/ 0 w 799925"/>
                  <a:gd name="connsiteY7" fmla="*/ 399963 h 1561725"/>
                  <a:gd name="connsiteX8" fmla="*/ 399963 w 799925"/>
                  <a:gd name="connsiteY8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99925 w 799926"/>
                  <a:gd name="connsiteY3" fmla="*/ 1561725 h 1561725"/>
                  <a:gd name="connsiteX4" fmla="*/ 786454 w 799926"/>
                  <a:gd name="connsiteY4" fmla="*/ 1368650 h 1561725"/>
                  <a:gd name="connsiteX5" fmla="*/ 0 w 799926"/>
                  <a:gd name="connsiteY5" fmla="*/ 1561725 h 1561725"/>
                  <a:gd name="connsiteX6" fmla="*/ 0 w 799926"/>
                  <a:gd name="connsiteY6" fmla="*/ 1561725 h 1561725"/>
                  <a:gd name="connsiteX7" fmla="*/ 0 w 799926"/>
                  <a:gd name="connsiteY7" fmla="*/ 399963 h 1561725"/>
                  <a:gd name="connsiteX8" fmla="*/ 399963 w 799926"/>
                  <a:gd name="connsiteY8" fmla="*/ 0 h 1561725"/>
                  <a:gd name="connsiteX0" fmla="*/ 399963 w 868150"/>
                  <a:gd name="connsiteY0" fmla="*/ 0 h 1561725"/>
                  <a:gd name="connsiteX1" fmla="*/ 399963 w 868150"/>
                  <a:gd name="connsiteY1" fmla="*/ 0 h 1561725"/>
                  <a:gd name="connsiteX2" fmla="*/ 799926 w 868150"/>
                  <a:gd name="connsiteY2" fmla="*/ 399963 h 1561725"/>
                  <a:gd name="connsiteX3" fmla="*/ 786454 w 868150"/>
                  <a:gd name="connsiteY3" fmla="*/ 1368650 h 1561725"/>
                  <a:gd name="connsiteX4" fmla="*/ 0 w 868150"/>
                  <a:gd name="connsiteY4" fmla="*/ 1561725 h 1561725"/>
                  <a:gd name="connsiteX5" fmla="*/ 0 w 868150"/>
                  <a:gd name="connsiteY5" fmla="*/ 1561725 h 1561725"/>
                  <a:gd name="connsiteX6" fmla="*/ 0 w 868150"/>
                  <a:gd name="connsiteY6" fmla="*/ 399963 h 1561725"/>
                  <a:gd name="connsiteX7" fmla="*/ 399963 w 868150"/>
                  <a:gd name="connsiteY7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86454 w 799926"/>
                  <a:gd name="connsiteY3" fmla="*/ 1368650 h 1561725"/>
                  <a:gd name="connsiteX4" fmla="*/ 0 w 799926"/>
                  <a:gd name="connsiteY4" fmla="*/ 1561725 h 1561725"/>
                  <a:gd name="connsiteX5" fmla="*/ 0 w 799926"/>
                  <a:gd name="connsiteY5" fmla="*/ 1561725 h 1561725"/>
                  <a:gd name="connsiteX6" fmla="*/ 0 w 799926"/>
                  <a:gd name="connsiteY6" fmla="*/ 399963 h 1561725"/>
                  <a:gd name="connsiteX7" fmla="*/ 399963 w 799926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399963 h 1561725"/>
                  <a:gd name="connsiteX7" fmla="*/ 399963 w 799961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399963 w 799961"/>
                  <a:gd name="connsiteY7" fmla="*/ 0 h 1561725"/>
                  <a:gd name="connsiteX0" fmla="*/ 453845 w 799961"/>
                  <a:gd name="connsiteY0" fmla="*/ 1796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453845 w 799961"/>
                  <a:gd name="connsiteY7" fmla="*/ 17960 h 1561725"/>
                  <a:gd name="connsiteX0" fmla="*/ 0 w 799961"/>
                  <a:gd name="connsiteY0" fmla="*/ 570588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0" fmla="*/ 0 w 821324"/>
                  <a:gd name="connsiteY0" fmla="*/ 548137 h 1539274"/>
                  <a:gd name="connsiteX1" fmla="*/ 467315 w 821324"/>
                  <a:gd name="connsiteY1" fmla="*/ 0 h 1539274"/>
                  <a:gd name="connsiteX2" fmla="*/ 799926 w 821324"/>
                  <a:gd name="connsiteY2" fmla="*/ 377512 h 1539274"/>
                  <a:gd name="connsiteX3" fmla="*/ 786454 w 821324"/>
                  <a:gd name="connsiteY3" fmla="*/ 1346199 h 1539274"/>
                  <a:gd name="connsiteX4" fmla="*/ 0 w 821324"/>
                  <a:gd name="connsiteY4" fmla="*/ 1539274 h 1539274"/>
                  <a:gd name="connsiteX5" fmla="*/ 0 w 821324"/>
                  <a:gd name="connsiteY5" fmla="*/ 1539274 h 1539274"/>
                  <a:gd name="connsiteX6" fmla="*/ 0 w 821324"/>
                  <a:gd name="connsiteY6" fmla="*/ 548137 h 1539274"/>
                  <a:gd name="connsiteX0" fmla="*/ 0 w 821324"/>
                  <a:gd name="connsiteY0" fmla="*/ 558363 h 1549500"/>
                  <a:gd name="connsiteX1" fmla="*/ 467315 w 821324"/>
                  <a:gd name="connsiteY1" fmla="*/ 10226 h 1549500"/>
                  <a:gd name="connsiteX2" fmla="*/ 799926 w 821324"/>
                  <a:gd name="connsiteY2" fmla="*/ 387738 h 1549500"/>
                  <a:gd name="connsiteX3" fmla="*/ 786454 w 821324"/>
                  <a:gd name="connsiteY3" fmla="*/ 1356425 h 1549500"/>
                  <a:gd name="connsiteX4" fmla="*/ 0 w 821324"/>
                  <a:gd name="connsiteY4" fmla="*/ 1549500 h 1549500"/>
                  <a:gd name="connsiteX5" fmla="*/ 0 w 821324"/>
                  <a:gd name="connsiteY5" fmla="*/ 1549500 h 1549500"/>
                  <a:gd name="connsiteX6" fmla="*/ 0 w 821324"/>
                  <a:gd name="connsiteY6" fmla="*/ 558363 h 1549500"/>
                  <a:gd name="connsiteX0" fmla="*/ 0 w 821324"/>
                  <a:gd name="connsiteY0" fmla="*/ 548277 h 1539414"/>
                  <a:gd name="connsiteX1" fmla="*/ 467315 w 821324"/>
                  <a:gd name="connsiteY1" fmla="*/ 140 h 1539414"/>
                  <a:gd name="connsiteX2" fmla="*/ 799926 w 821324"/>
                  <a:gd name="connsiteY2" fmla="*/ 377652 h 1539414"/>
                  <a:gd name="connsiteX3" fmla="*/ 786454 w 821324"/>
                  <a:gd name="connsiteY3" fmla="*/ 1346339 h 1539414"/>
                  <a:gd name="connsiteX4" fmla="*/ 0 w 821324"/>
                  <a:gd name="connsiteY4" fmla="*/ 1539414 h 1539414"/>
                  <a:gd name="connsiteX5" fmla="*/ 0 w 821324"/>
                  <a:gd name="connsiteY5" fmla="*/ 1539414 h 1539414"/>
                  <a:gd name="connsiteX6" fmla="*/ 0 w 821324"/>
                  <a:gd name="connsiteY6" fmla="*/ 548277 h 1539414"/>
                  <a:gd name="connsiteX0" fmla="*/ 0 w 799926"/>
                  <a:gd name="connsiteY0" fmla="*/ 548277 h 1539414"/>
                  <a:gd name="connsiteX1" fmla="*/ 467315 w 799926"/>
                  <a:gd name="connsiteY1" fmla="*/ 140 h 1539414"/>
                  <a:gd name="connsiteX2" fmla="*/ 799926 w 799926"/>
                  <a:gd name="connsiteY2" fmla="*/ 377652 h 1539414"/>
                  <a:gd name="connsiteX3" fmla="*/ 786454 w 799926"/>
                  <a:gd name="connsiteY3" fmla="*/ 1346339 h 1539414"/>
                  <a:gd name="connsiteX4" fmla="*/ 0 w 799926"/>
                  <a:gd name="connsiteY4" fmla="*/ 1539414 h 1539414"/>
                  <a:gd name="connsiteX5" fmla="*/ 0 w 799926"/>
                  <a:gd name="connsiteY5" fmla="*/ 1539414 h 1539414"/>
                  <a:gd name="connsiteX6" fmla="*/ 0 w 799926"/>
                  <a:gd name="connsiteY6" fmla="*/ 548277 h 1539414"/>
                  <a:gd name="connsiteX0" fmla="*/ 3683 w 803609"/>
                  <a:gd name="connsiteY0" fmla="*/ 548241 h 1539378"/>
                  <a:gd name="connsiteX1" fmla="*/ 470998 w 803609"/>
                  <a:gd name="connsiteY1" fmla="*/ 104 h 1539378"/>
                  <a:gd name="connsiteX2" fmla="*/ 803609 w 803609"/>
                  <a:gd name="connsiteY2" fmla="*/ 377616 h 1539378"/>
                  <a:gd name="connsiteX3" fmla="*/ 790137 w 803609"/>
                  <a:gd name="connsiteY3" fmla="*/ 1346303 h 1539378"/>
                  <a:gd name="connsiteX4" fmla="*/ 3683 w 803609"/>
                  <a:gd name="connsiteY4" fmla="*/ 1539378 h 1539378"/>
                  <a:gd name="connsiteX5" fmla="*/ 3683 w 803609"/>
                  <a:gd name="connsiteY5" fmla="*/ 1539378 h 1539378"/>
                  <a:gd name="connsiteX6" fmla="*/ 3683 w 803609"/>
                  <a:gd name="connsiteY6" fmla="*/ 548241 h 1539378"/>
                  <a:gd name="connsiteX0" fmla="*/ 3683 w 803609"/>
                  <a:gd name="connsiteY0" fmla="*/ 554900 h 1546037"/>
                  <a:gd name="connsiteX1" fmla="*/ 470998 w 803609"/>
                  <a:gd name="connsiteY1" fmla="*/ 6763 h 1546037"/>
                  <a:gd name="connsiteX2" fmla="*/ 803609 w 803609"/>
                  <a:gd name="connsiteY2" fmla="*/ 384275 h 1546037"/>
                  <a:gd name="connsiteX3" fmla="*/ 790137 w 803609"/>
                  <a:gd name="connsiteY3" fmla="*/ 1352962 h 1546037"/>
                  <a:gd name="connsiteX4" fmla="*/ 3683 w 803609"/>
                  <a:gd name="connsiteY4" fmla="*/ 1546037 h 1546037"/>
                  <a:gd name="connsiteX5" fmla="*/ 3683 w 803609"/>
                  <a:gd name="connsiteY5" fmla="*/ 1546037 h 1546037"/>
                  <a:gd name="connsiteX6" fmla="*/ 3683 w 803609"/>
                  <a:gd name="connsiteY6" fmla="*/ 554900 h 1546037"/>
                  <a:gd name="connsiteX0" fmla="*/ 0 w 799926"/>
                  <a:gd name="connsiteY0" fmla="*/ 554900 h 1546037"/>
                  <a:gd name="connsiteX1" fmla="*/ 467315 w 799926"/>
                  <a:gd name="connsiteY1" fmla="*/ 6763 h 1546037"/>
                  <a:gd name="connsiteX2" fmla="*/ 799926 w 799926"/>
                  <a:gd name="connsiteY2" fmla="*/ 384275 h 1546037"/>
                  <a:gd name="connsiteX3" fmla="*/ 786454 w 799926"/>
                  <a:gd name="connsiteY3" fmla="*/ 1352962 h 1546037"/>
                  <a:gd name="connsiteX4" fmla="*/ 0 w 799926"/>
                  <a:gd name="connsiteY4" fmla="*/ 1546037 h 1546037"/>
                  <a:gd name="connsiteX5" fmla="*/ 0 w 799926"/>
                  <a:gd name="connsiteY5" fmla="*/ 554900 h 1546037"/>
                  <a:gd name="connsiteX0" fmla="*/ 24713 w 824639"/>
                  <a:gd name="connsiteY0" fmla="*/ 554900 h 1555421"/>
                  <a:gd name="connsiteX1" fmla="*/ 492028 w 824639"/>
                  <a:gd name="connsiteY1" fmla="*/ 6763 h 1555421"/>
                  <a:gd name="connsiteX2" fmla="*/ 824639 w 824639"/>
                  <a:gd name="connsiteY2" fmla="*/ 384275 h 1555421"/>
                  <a:gd name="connsiteX3" fmla="*/ 811167 w 824639"/>
                  <a:gd name="connsiteY3" fmla="*/ 1352962 h 1555421"/>
                  <a:gd name="connsiteX4" fmla="*/ 24713 w 824639"/>
                  <a:gd name="connsiteY4" fmla="*/ 1546037 h 1555421"/>
                  <a:gd name="connsiteX5" fmla="*/ 24713 w 824639"/>
                  <a:gd name="connsiteY5" fmla="*/ 554900 h 1555421"/>
                  <a:gd name="connsiteX0" fmla="*/ 24713 w 832818"/>
                  <a:gd name="connsiteY0" fmla="*/ 554900 h 1554907"/>
                  <a:gd name="connsiteX1" fmla="*/ 492028 w 832818"/>
                  <a:gd name="connsiteY1" fmla="*/ 6763 h 1554907"/>
                  <a:gd name="connsiteX2" fmla="*/ 824639 w 832818"/>
                  <a:gd name="connsiteY2" fmla="*/ 384275 h 1554907"/>
                  <a:gd name="connsiteX3" fmla="*/ 811167 w 832818"/>
                  <a:gd name="connsiteY3" fmla="*/ 1352962 h 1554907"/>
                  <a:gd name="connsiteX4" fmla="*/ 24713 w 832818"/>
                  <a:gd name="connsiteY4" fmla="*/ 1546037 h 1554907"/>
                  <a:gd name="connsiteX5" fmla="*/ 24713 w 832818"/>
                  <a:gd name="connsiteY5" fmla="*/ 554900 h 1554907"/>
                  <a:gd name="connsiteX0" fmla="*/ 24713 w 832620"/>
                  <a:gd name="connsiteY0" fmla="*/ 554158 h 1554165"/>
                  <a:gd name="connsiteX1" fmla="*/ 492028 w 832620"/>
                  <a:gd name="connsiteY1" fmla="*/ 6021 h 1554165"/>
                  <a:gd name="connsiteX2" fmla="*/ 824639 w 832620"/>
                  <a:gd name="connsiteY2" fmla="*/ 383533 h 1554165"/>
                  <a:gd name="connsiteX3" fmla="*/ 811167 w 832620"/>
                  <a:gd name="connsiteY3" fmla="*/ 1352220 h 1554165"/>
                  <a:gd name="connsiteX4" fmla="*/ 24713 w 832620"/>
                  <a:gd name="connsiteY4" fmla="*/ 1545295 h 1554165"/>
                  <a:gd name="connsiteX5" fmla="*/ 24713 w 832620"/>
                  <a:gd name="connsiteY5" fmla="*/ 554158 h 1554165"/>
                  <a:gd name="connsiteX0" fmla="*/ 0 w 807907"/>
                  <a:gd name="connsiteY0" fmla="*/ 554158 h 1554165"/>
                  <a:gd name="connsiteX1" fmla="*/ 467315 w 807907"/>
                  <a:gd name="connsiteY1" fmla="*/ 6021 h 1554165"/>
                  <a:gd name="connsiteX2" fmla="*/ 799926 w 807907"/>
                  <a:gd name="connsiteY2" fmla="*/ 383533 h 1554165"/>
                  <a:gd name="connsiteX3" fmla="*/ 786454 w 807907"/>
                  <a:gd name="connsiteY3" fmla="*/ 1352220 h 1554165"/>
                  <a:gd name="connsiteX4" fmla="*/ 0 w 807907"/>
                  <a:gd name="connsiteY4" fmla="*/ 1545295 h 1554165"/>
                  <a:gd name="connsiteX5" fmla="*/ 0 w 807907"/>
                  <a:gd name="connsiteY5" fmla="*/ 554158 h 1554165"/>
                  <a:gd name="connsiteX0" fmla="*/ 0 w 800094"/>
                  <a:gd name="connsiteY0" fmla="*/ 554158 h 1554165"/>
                  <a:gd name="connsiteX1" fmla="*/ 467315 w 800094"/>
                  <a:gd name="connsiteY1" fmla="*/ 6021 h 1554165"/>
                  <a:gd name="connsiteX2" fmla="*/ 799926 w 800094"/>
                  <a:gd name="connsiteY2" fmla="*/ 383533 h 1554165"/>
                  <a:gd name="connsiteX3" fmla="*/ 786454 w 800094"/>
                  <a:gd name="connsiteY3" fmla="*/ 1352220 h 1554165"/>
                  <a:gd name="connsiteX4" fmla="*/ 0 w 800094"/>
                  <a:gd name="connsiteY4" fmla="*/ 1545295 h 1554165"/>
                  <a:gd name="connsiteX5" fmla="*/ 0 w 800094"/>
                  <a:gd name="connsiteY5" fmla="*/ 554158 h 1554165"/>
                  <a:gd name="connsiteX0" fmla="*/ 0 w 800094"/>
                  <a:gd name="connsiteY0" fmla="*/ 554158 h 1545295"/>
                  <a:gd name="connsiteX1" fmla="*/ 467315 w 800094"/>
                  <a:gd name="connsiteY1" fmla="*/ 6021 h 1545295"/>
                  <a:gd name="connsiteX2" fmla="*/ 799926 w 800094"/>
                  <a:gd name="connsiteY2" fmla="*/ 383533 h 1545295"/>
                  <a:gd name="connsiteX3" fmla="*/ 786454 w 800094"/>
                  <a:gd name="connsiteY3" fmla="*/ 1352220 h 1545295"/>
                  <a:gd name="connsiteX4" fmla="*/ 0 w 800094"/>
                  <a:gd name="connsiteY4" fmla="*/ 1545295 h 1545295"/>
                  <a:gd name="connsiteX5" fmla="*/ 0 w 800094"/>
                  <a:gd name="connsiteY5" fmla="*/ 554158 h 1545295"/>
                  <a:gd name="connsiteX0" fmla="*/ 2186 w 802280"/>
                  <a:gd name="connsiteY0" fmla="*/ 554158 h 1545295"/>
                  <a:gd name="connsiteX1" fmla="*/ 469501 w 802280"/>
                  <a:gd name="connsiteY1" fmla="*/ 6021 h 1545295"/>
                  <a:gd name="connsiteX2" fmla="*/ 802112 w 802280"/>
                  <a:gd name="connsiteY2" fmla="*/ 383533 h 1545295"/>
                  <a:gd name="connsiteX3" fmla="*/ 788640 w 802280"/>
                  <a:gd name="connsiteY3" fmla="*/ 1352220 h 1545295"/>
                  <a:gd name="connsiteX4" fmla="*/ 2186 w 802280"/>
                  <a:gd name="connsiteY4" fmla="*/ 1545295 h 1545295"/>
                  <a:gd name="connsiteX5" fmla="*/ 2186 w 802280"/>
                  <a:gd name="connsiteY5" fmla="*/ 554158 h 1545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2280" h="1545295">
                    <a:moveTo>
                      <a:pt x="2186" y="554158"/>
                    </a:moveTo>
                    <a:cubicBezTo>
                      <a:pt x="7106" y="299484"/>
                      <a:pt x="246378" y="52419"/>
                      <a:pt x="469501" y="6021"/>
                    </a:cubicBezTo>
                    <a:cubicBezTo>
                      <a:pt x="692624" y="-40377"/>
                      <a:pt x="807293" y="190597"/>
                      <a:pt x="802112" y="383533"/>
                    </a:cubicBezTo>
                    <a:lnTo>
                      <a:pt x="788640" y="1352220"/>
                    </a:lnTo>
                    <a:lnTo>
                      <a:pt x="2186" y="1545295"/>
                    </a:lnTo>
                    <a:cubicBezTo>
                      <a:pt x="2186" y="1214916"/>
                      <a:pt x="-2734" y="808832"/>
                      <a:pt x="2186" y="55415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0A8CC548-2EE2-4FD7-B715-6FAA257BA2C5}"/>
                  </a:ext>
                </a:extLst>
              </p:cNvPr>
              <p:cNvSpPr/>
              <p:nvPr/>
            </p:nvSpPr>
            <p:spPr>
              <a:xfrm>
                <a:off x="4889500" y="3149600"/>
                <a:ext cx="1184275" cy="946150"/>
              </a:xfrm>
              <a:custGeom>
                <a:avLst/>
                <a:gdLst>
                  <a:gd name="connsiteX0" fmla="*/ 939800 w 1184275"/>
                  <a:gd name="connsiteY0" fmla="*/ 946150 h 946150"/>
                  <a:gd name="connsiteX1" fmla="*/ 1171575 w 1184275"/>
                  <a:gd name="connsiteY1" fmla="*/ 679450 h 946150"/>
                  <a:gd name="connsiteX2" fmla="*/ 1184275 w 1184275"/>
                  <a:gd name="connsiteY2" fmla="*/ 565150 h 946150"/>
                  <a:gd name="connsiteX3" fmla="*/ 238125 w 1184275"/>
                  <a:gd name="connsiteY3" fmla="*/ 0 h 946150"/>
                  <a:gd name="connsiteX4" fmla="*/ 0 w 1184275"/>
                  <a:gd name="connsiteY4" fmla="*/ 222250 h 946150"/>
                  <a:gd name="connsiteX5" fmla="*/ 939800 w 1184275"/>
                  <a:gd name="connsiteY5" fmla="*/ 946150 h 94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4275" h="946150">
                    <a:moveTo>
                      <a:pt x="939800" y="946150"/>
                    </a:moveTo>
                    <a:lnTo>
                      <a:pt x="1171575" y="679450"/>
                    </a:lnTo>
                    <a:lnTo>
                      <a:pt x="1184275" y="565150"/>
                    </a:lnTo>
                    <a:lnTo>
                      <a:pt x="238125" y="0"/>
                    </a:lnTo>
                    <a:lnTo>
                      <a:pt x="0" y="222250"/>
                    </a:lnTo>
                    <a:lnTo>
                      <a:pt x="939800" y="94615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上の 2 つの角を丸める 113">
                <a:extLst>
                  <a:ext uri="{FF2B5EF4-FFF2-40B4-BE49-F238E27FC236}">
                    <a16:creationId xmlns:a16="http://schemas.microsoft.com/office/drawing/2014/main" id="{31540B30-E776-4E1B-8106-F7A85F2F290C}"/>
                  </a:ext>
                </a:extLst>
              </p:cNvPr>
              <p:cNvSpPr/>
              <p:nvPr/>
            </p:nvSpPr>
            <p:spPr>
              <a:xfrm rot="10800000">
                <a:off x="5745161" y="1822450"/>
                <a:ext cx="1013955" cy="1725738"/>
              </a:xfrm>
              <a:custGeom>
                <a:avLst/>
                <a:gdLst>
                  <a:gd name="connsiteX0" fmla="*/ 107082 w 642480"/>
                  <a:gd name="connsiteY0" fmla="*/ 0 h 1297113"/>
                  <a:gd name="connsiteX1" fmla="*/ 535398 w 642480"/>
                  <a:gd name="connsiteY1" fmla="*/ 0 h 1297113"/>
                  <a:gd name="connsiteX2" fmla="*/ 642480 w 642480"/>
                  <a:gd name="connsiteY2" fmla="*/ 107082 h 1297113"/>
                  <a:gd name="connsiteX3" fmla="*/ 642480 w 642480"/>
                  <a:gd name="connsiteY3" fmla="*/ 1297113 h 1297113"/>
                  <a:gd name="connsiteX4" fmla="*/ 642480 w 642480"/>
                  <a:gd name="connsiteY4" fmla="*/ 1297113 h 1297113"/>
                  <a:gd name="connsiteX5" fmla="*/ 0 w 642480"/>
                  <a:gd name="connsiteY5" fmla="*/ 1297113 h 1297113"/>
                  <a:gd name="connsiteX6" fmla="*/ 0 w 642480"/>
                  <a:gd name="connsiteY6" fmla="*/ 1297113 h 1297113"/>
                  <a:gd name="connsiteX7" fmla="*/ 0 w 642480"/>
                  <a:gd name="connsiteY7" fmla="*/ 107082 h 1297113"/>
                  <a:gd name="connsiteX8" fmla="*/ 107082 w 642480"/>
                  <a:gd name="connsiteY8" fmla="*/ 0 h 1297113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0 w 642480"/>
                  <a:gd name="connsiteY7" fmla="*/ 421407 h 1611438"/>
                  <a:gd name="connsiteX8" fmla="*/ 107082 w 642480"/>
                  <a:gd name="connsiteY8" fmla="*/ 314325 h 1611438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07082 w 642480"/>
                  <a:gd name="connsiteY8" fmla="*/ 31432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76932 w 642480"/>
                  <a:gd name="connsiteY8" fmla="*/ 2825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88900 w 642480"/>
                  <a:gd name="connsiteY7" fmla="*/ 557932 h 1611438"/>
                  <a:gd name="connsiteX8" fmla="*/ 176932 w 642480"/>
                  <a:gd name="connsiteY8" fmla="*/ 282575 h 1611438"/>
                  <a:gd name="connsiteX0" fmla="*/ 176932 w 823455"/>
                  <a:gd name="connsiteY0" fmla="*/ 282575 h 1611438"/>
                  <a:gd name="connsiteX1" fmla="*/ 570323 w 823455"/>
                  <a:gd name="connsiteY1" fmla="*/ 0 h 1611438"/>
                  <a:gd name="connsiteX2" fmla="*/ 823455 w 823455"/>
                  <a:gd name="connsiteY2" fmla="*/ 119782 h 1611438"/>
                  <a:gd name="connsiteX3" fmla="*/ 642480 w 823455"/>
                  <a:gd name="connsiteY3" fmla="*/ 1611438 h 1611438"/>
                  <a:gd name="connsiteX4" fmla="*/ 642480 w 823455"/>
                  <a:gd name="connsiteY4" fmla="*/ 1611438 h 1611438"/>
                  <a:gd name="connsiteX5" fmla="*/ 0 w 823455"/>
                  <a:gd name="connsiteY5" fmla="*/ 1611438 h 1611438"/>
                  <a:gd name="connsiteX6" fmla="*/ 0 w 823455"/>
                  <a:gd name="connsiteY6" fmla="*/ 1611438 h 1611438"/>
                  <a:gd name="connsiteX7" fmla="*/ 88900 w 823455"/>
                  <a:gd name="connsiteY7" fmla="*/ 557932 h 1611438"/>
                  <a:gd name="connsiteX8" fmla="*/ 176932 w 823455"/>
                  <a:gd name="connsiteY8" fmla="*/ 282575 h 1611438"/>
                  <a:gd name="connsiteX0" fmla="*/ 176932 w 823455"/>
                  <a:gd name="connsiteY0" fmla="*/ 282575 h 1725738"/>
                  <a:gd name="connsiteX1" fmla="*/ 570323 w 823455"/>
                  <a:gd name="connsiteY1" fmla="*/ 0 h 1725738"/>
                  <a:gd name="connsiteX2" fmla="*/ 823455 w 823455"/>
                  <a:gd name="connsiteY2" fmla="*/ 119782 h 1725738"/>
                  <a:gd name="connsiteX3" fmla="*/ 642480 w 823455"/>
                  <a:gd name="connsiteY3" fmla="*/ 1611438 h 1725738"/>
                  <a:gd name="connsiteX4" fmla="*/ 740905 w 823455"/>
                  <a:gd name="connsiteY4" fmla="*/ 1725738 h 1725738"/>
                  <a:gd name="connsiteX5" fmla="*/ 0 w 823455"/>
                  <a:gd name="connsiteY5" fmla="*/ 1611438 h 1725738"/>
                  <a:gd name="connsiteX6" fmla="*/ 0 w 823455"/>
                  <a:gd name="connsiteY6" fmla="*/ 1611438 h 1725738"/>
                  <a:gd name="connsiteX7" fmla="*/ 88900 w 823455"/>
                  <a:gd name="connsiteY7" fmla="*/ 557932 h 1725738"/>
                  <a:gd name="connsiteX8" fmla="*/ 176932 w 823455"/>
                  <a:gd name="connsiteY8" fmla="*/ 282575 h 1725738"/>
                  <a:gd name="connsiteX0" fmla="*/ 176932 w 940930"/>
                  <a:gd name="connsiteY0" fmla="*/ 282575 h 1725738"/>
                  <a:gd name="connsiteX1" fmla="*/ 570323 w 940930"/>
                  <a:gd name="connsiteY1" fmla="*/ 0 h 1725738"/>
                  <a:gd name="connsiteX2" fmla="*/ 823455 w 940930"/>
                  <a:gd name="connsiteY2" fmla="*/ 119782 h 1725738"/>
                  <a:gd name="connsiteX3" fmla="*/ 940930 w 940930"/>
                  <a:gd name="connsiteY3" fmla="*/ 1595563 h 1725738"/>
                  <a:gd name="connsiteX4" fmla="*/ 740905 w 940930"/>
                  <a:gd name="connsiteY4" fmla="*/ 1725738 h 1725738"/>
                  <a:gd name="connsiteX5" fmla="*/ 0 w 940930"/>
                  <a:gd name="connsiteY5" fmla="*/ 1611438 h 1725738"/>
                  <a:gd name="connsiteX6" fmla="*/ 0 w 940930"/>
                  <a:gd name="connsiteY6" fmla="*/ 1611438 h 1725738"/>
                  <a:gd name="connsiteX7" fmla="*/ 88900 w 940930"/>
                  <a:gd name="connsiteY7" fmla="*/ 557932 h 1725738"/>
                  <a:gd name="connsiteX8" fmla="*/ 176932 w 940930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2825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3955" h="1725738">
                    <a:moveTo>
                      <a:pt x="249957" y="307975"/>
                    </a:moveTo>
                    <a:cubicBezTo>
                      <a:pt x="307969" y="250440"/>
                      <a:pt x="512218" y="94192"/>
                      <a:pt x="643348" y="0"/>
                    </a:cubicBezTo>
                    <a:cubicBezTo>
                      <a:pt x="702488" y="0"/>
                      <a:pt x="896480" y="60642"/>
                      <a:pt x="896480" y="119782"/>
                    </a:cubicBezTo>
                    <a:lnTo>
                      <a:pt x="1013955" y="1595563"/>
                    </a:lnTo>
                    <a:lnTo>
                      <a:pt x="813930" y="1725738"/>
                    </a:lnTo>
                    <a:lnTo>
                      <a:pt x="73025" y="1611438"/>
                    </a:lnTo>
                    <a:lnTo>
                      <a:pt x="0" y="1633663"/>
                    </a:lnTo>
                    <a:cubicBezTo>
                      <a:pt x="53975" y="1275086"/>
                      <a:pt x="142490" y="550280"/>
                      <a:pt x="161925" y="478557"/>
                    </a:cubicBezTo>
                    <a:cubicBezTo>
                      <a:pt x="181360" y="406834"/>
                      <a:pt x="191945" y="365510"/>
                      <a:pt x="249957" y="307975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112">
                <a:extLst>
                  <a:ext uri="{FF2B5EF4-FFF2-40B4-BE49-F238E27FC236}">
                    <a16:creationId xmlns:a16="http://schemas.microsoft.com/office/drawing/2014/main" id="{80216A2F-232A-4209-AA5E-D8D63388CC40}"/>
                  </a:ext>
                </a:extLst>
              </p:cNvPr>
              <p:cNvSpPr/>
              <p:nvPr/>
            </p:nvSpPr>
            <p:spPr>
              <a:xfrm rot="1373125">
                <a:off x="5000926" y="1454293"/>
                <a:ext cx="1737816" cy="804213"/>
              </a:xfrm>
              <a:custGeom>
                <a:avLst/>
                <a:gdLst>
                  <a:gd name="connsiteX0" fmla="*/ 0 w 1430884"/>
                  <a:gd name="connsiteY0" fmla="*/ 119594 h 717550"/>
                  <a:gd name="connsiteX1" fmla="*/ 119594 w 1430884"/>
                  <a:gd name="connsiteY1" fmla="*/ 0 h 717550"/>
                  <a:gd name="connsiteX2" fmla="*/ 1311290 w 1430884"/>
                  <a:gd name="connsiteY2" fmla="*/ 0 h 717550"/>
                  <a:gd name="connsiteX3" fmla="*/ 1430884 w 1430884"/>
                  <a:gd name="connsiteY3" fmla="*/ 119594 h 717550"/>
                  <a:gd name="connsiteX4" fmla="*/ 1430884 w 1430884"/>
                  <a:gd name="connsiteY4" fmla="*/ 597956 h 717550"/>
                  <a:gd name="connsiteX5" fmla="*/ 1311290 w 1430884"/>
                  <a:gd name="connsiteY5" fmla="*/ 717550 h 717550"/>
                  <a:gd name="connsiteX6" fmla="*/ 119594 w 1430884"/>
                  <a:gd name="connsiteY6" fmla="*/ 717550 h 717550"/>
                  <a:gd name="connsiteX7" fmla="*/ 0 w 1430884"/>
                  <a:gd name="connsiteY7" fmla="*/ 597956 h 717550"/>
                  <a:gd name="connsiteX8" fmla="*/ 0 w 1430884"/>
                  <a:gd name="connsiteY8" fmla="*/ 119594 h 717550"/>
                  <a:gd name="connsiteX0" fmla="*/ 271635 w 1702519"/>
                  <a:gd name="connsiteY0" fmla="*/ 119594 h 717550"/>
                  <a:gd name="connsiteX1" fmla="*/ 391229 w 1702519"/>
                  <a:gd name="connsiteY1" fmla="*/ 0 h 717550"/>
                  <a:gd name="connsiteX2" fmla="*/ 1582925 w 1702519"/>
                  <a:gd name="connsiteY2" fmla="*/ 0 h 717550"/>
                  <a:gd name="connsiteX3" fmla="*/ 1702519 w 1702519"/>
                  <a:gd name="connsiteY3" fmla="*/ 119594 h 717550"/>
                  <a:gd name="connsiteX4" fmla="*/ 1702519 w 1702519"/>
                  <a:gd name="connsiteY4" fmla="*/ 597956 h 717550"/>
                  <a:gd name="connsiteX5" fmla="*/ 1582925 w 1702519"/>
                  <a:gd name="connsiteY5" fmla="*/ 717550 h 717550"/>
                  <a:gd name="connsiteX6" fmla="*/ 391229 w 1702519"/>
                  <a:gd name="connsiteY6" fmla="*/ 717550 h 717550"/>
                  <a:gd name="connsiteX7" fmla="*/ 0 w 1702519"/>
                  <a:gd name="connsiteY7" fmla="*/ 640246 h 717550"/>
                  <a:gd name="connsiteX8" fmla="*/ 271635 w 1702519"/>
                  <a:gd name="connsiteY8" fmla="*/ 119594 h 717550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702519 w 1702519"/>
                  <a:gd name="connsiteY4" fmla="*/ 597956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51895 w 1702519"/>
                  <a:gd name="connsiteY4" fmla="*/ 628793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71099 w 1702519"/>
                  <a:gd name="connsiteY4" fmla="*/ 662042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1099 w 1702519"/>
                  <a:gd name="connsiteY4" fmla="*/ 662042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86257 w 1702519"/>
                  <a:gd name="connsiteY4" fmla="*/ 691829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37758 h 804382"/>
                  <a:gd name="connsiteX1" fmla="*/ 391229 w 1702519"/>
                  <a:gd name="connsiteY1" fmla="*/ 14916 h 804382"/>
                  <a:gd name="connsiteX2" fmla="*/ 1599891 w 1702519"/>
                  <a:gd name="connsiteY2" fmla="*/ 0 h 804382"/>
                  <a:gd name="connsiteX3" fmla="*/ 1702519 w 1702519"/>
                  <a:gd name="connsiteY3" fmla="*/ 134510 h 804382"/>
                  <a:gd name="connsiteX4" fmla="*/ 1486257 w 1702519"/>
                  <a:gd name="connsiteY4" fmla="*/ 706745 h 804382"/>
                  <a:gd name="connsiteX5" fmla="*/ 1297687 w 1702519"/>
                  <a:gd name="connsiteY5" fmla="*/ 803762 h 804382"/>
                  <a:gd name="connsiteX6" fmla="*/ 137144 w 1702519"/>
                  <a:gd name="connsiteY6" fmla="*/ 767348 h 804382"/>
                  <a:gd name="connsiteX7" fmla="*/ 0 w 1702519"/>
                  <a:gd name="connsiteY7" fmla="*/ 655162 h 804382"/>
                  <a:gd name="connsiteX8" fmla="*/ 255775 w 1702519"/>
                  <a:gd name="connsiteY8" fmla="*/ 137758 h 804382"/>
                  <a:gd name="connsiteX0" fmla="*/ 255775 w 1712705"/>
                  <a:gd name="connsiteY0" fmla="*/ 137758 h 804042"/>
                  <a:gd name="connsiteX1" fmla="*/ 391229 w 1712705"/>
                  <a:gd name="connsiteY1" fmla="*/ 14916 h 804042"/>
                  <a:gd name="connsiteX2" fmla="*/ 1599891 w 1712705"/>
                  <a:gd name="connsiteY2" fmla="*/ 0 h 804042"/>
                  <a:gd name="connsiteX3" fmla="*/ 1712705 w 1712705"/>
                  <a:gd name="connsiteY3" fmla="*/ 158642 h 804042"/>
                  <a:gd name="connsiteX4" fmla="*/ 1486257 w 1712705"/>
                  <a:gd name="connsiteY4" fmla="*/ 706745 h 804042"/>
                  <a:gd name="connsiteX5" fmla="*/ 1297687 w 1712705"/>
                  <a:gd name="connsiteY5" fmla="*/ 803762 h 804042"/>
                  <a:gd name="connsiteX6" fmla="*/ 137144 w 1712705"/>
                  <a:gd name="connsiteY6" fmla="*/ 767348 h 804042"/>
                  <a:gd name="connsiteX7" fmla="*/ 0 w 1712705"/>
                  <a:gd name="connsiteY7" fmla="*/ 655162 h 804042"/>
                  <a:gd name="connsiteX8" fmla="*/ 255775 w 1712705"/>
                  <a:gd name="connsiteY8" fmla="*/ 137758 h 804042"/>
                  <a:gd name="connsiteX0" fmla="*/ 255775 w 1715338"/>
                  <a:gd name="connsiteY0" fmla="*/ 137758 h 804042"/>
                  <a:gd name="connsiteX1" fmla="*/ 391229 w 1715338"/>
                  <a:gd name="connsiteY1" fmla="*/ 14916 h 804042"/>
                  <a:gd name="connsiteX2" fmla="*/ 1599891 w 1715338"/>
                  <a:gd name="connsiteY2" fmla="*/ 0 h 804042"/>
                  <a:gd name="connsiteX3" fmla="*/ 1712705 w 1715338"/>
                  <a:gd name="connsiteY3" fmla="*/ 158642 h 804042"/>
                  <a:gd name="connsiteX4" fmla="*/ 1486257 w 1715338"/>
                  <a:gd name="connsiteY4" fmla="*/ 706745 h 804042"/>
                  <a:gd name="connsiteX5" fmla="*/ 1297687 w 1715338"/>
                  <a:gd name="connsiteY5" fmla="*/ 803762 h 804042"/>
                  <a:gd name="connsiteX6" fmla="*/ 137144 w 1715338"/>
                  <a:gd name="connsiteY6" fmla="*/ 767348 h 804042"/>
                  <a:gd name="connsiteX7" fmla="*/ 0 w 1715338"/>
                  <a:gd name="connsiteY7" fmla="*/ 655162 h 804042"/>
                  <a:gd name="connsiteX8" fmla="*/ 255775 w 1715338"/>
                  <a:gd name="connsiteY8" fmla="*/ 137758 h 804042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6224"/>
                  <a:gd name="connsiteY0" fmla="*/ 137758 h 804195"/>
                  <a:gd name="connsiteX1" fmla="*/ 391229 w 1726224"/>
                  <a:gd name="connsiteY1" fmla="*/ 14916 h 804195"/>
                  <a:gd name="connsiteX2" fmla="*/ 1599891 w 1726224"/>
                  <a:gd name="connsiteY2" fmla="*/ 0 h 804195"/>
                  <a:gd name="connsiteX3" fmla="*/ 1723091 w 1726224"/>
                  <a:gd name="connsiteY3" fmla="*/ 146505 h 804195"/>
                  <a:gd name="connsiteX4" fmla="*/ 1486257 w 1726224"/>
                  <a:gd name="connsiteY4" fmla="*/ 706745 h 804195"/>
                  <a:gd name="connsiteX5" fmla="*/ 1297687 w 1726224"/>
                  <a:gd name="connsiteY5" fmla="*/ 803762 h 804195"/>
                  <a:gd name="connsiteX6" fmla="*/ 137144 w 1726224"/>
                  <a:gd name="connsiteY6" fmla="*/ 767348 h 804195"/>
                  <a:gd name="connsiteX7" fmla="*/ 0 w 1726224"/>
                  <a:gd name="connsiteY7" fmla="*/ 655162 h 804195"/>
                  <a:gd name="connsiteX8" fmla="*/ 255775 w 1726224"/>
                  <a:gd name="connsiteY8" fmla="*/ 137758 h 804195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137144 w 1727086"/>
                  <a:gd name="connsiteY6" fmla="*/ 767366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20660 w 1791971"/>
                  <a:gd name="connsiteY0" fmla="*/ 137776 h 804213"/>
                  <a:gd name="connsiteX1" fmla="*/ 456114 w 1791971"/>
                  <a:gd name="connsiteY1" fmla="*/ 14934 h 804213"/>
                  <a:gd name="connsiteX2" fmla="*/ 1664776 w 1791971"/>
                  <a:gd name="connsiteY2" fmla="*/ 18 h 804213"/>
                  <a:gd name="connsiteX3" fmla="*/ 1787976 w 1791971"/>
                  <a:gd name="connsiteY3" fmla="*/ 146523 h 804213"/>
                  <a:gd name="connsiteX4" fmla="*/ 1551142 w 1791971"/>
                  <a:gd name="connsiteY4" fmla="*/ 706763 h 804213"/>
                  <a:gd name="connsiteX5" fmla="*/ 1362572 w 1791971"/>
                  <a:gd name="connsiteY5" fmla="*/ 803780 h 804213"/>
                  <a:gd name="connsiteX6" fmla="*/ 115743 w 1791971"/>
                  <a:gd name="connsiteY6" fmla="*/ 765018 h 804213"/>
                  <a:gd name="connsiteX7" fmla="*/ 54600 w 1791971"/>
                  <a:gd name="connsiteY7" fmla="*/ 649183 h 804213"/>
                  <a:gd name="connsiteX8" fmla="*/ 320660 w 1791971"/>
                  <a:gd name="connsiteY8" fmla="*/ 137776 h 804213"/>
                  <a:gd name="connsiteX0" fmla="*/ 266412 w 1737723"/>
                  <a:gd name="connsiteY0" fmla="*/ 137776 h 804213"/>
                  <a:gd name="connsiteX1" fmla="*/ 401866 w 1737723"/>
                  <a:gd name="connsiteY1" fmla="*/ 14934 h 804213"/>
                  <a:gd name="connsiteX2" fmla="*/ 1610528 w 1737723"/>
                  <a:gd name="connsiteY2" fmla="*/ 18 h 804213"/>
                  <a:gd name="connsiteX3" fmla="*/ 1733728 w 1737723"/>
                  <a:gd name="connsiteY3" fmla="*/ 146523 h 804213"/>
                  <a:gd name="connsiteX4" fmla="*/ 1496894 w 1737723"/>
                  <a:gd name="connsiteY4" fmla="*/ 706763 h 804213"/>
                  <a:gd name="connsiteX5" fmla="*/ 1308324 w 1737723"/>
                  <a:gd name="connsiteY5" fmla="*/ 803780 h 804213"/>
                  <a:gd name="connsiteX6" fmla="*/ 61495 w 1737723"/>
                  <a:gd name="connsiteY6" fmla="*/ 765018 h 804213"/>
                  <a:gd name="connsiteX7" fmla="*/ 352 w 1737723"/>
                  <a:gd name="connsiteY7" fmla="*/ 649183 h 804213"/>
                  <a:gd name="connsiteX8" fmla="*/ 266412 w 1737723"/>
                  <a:gd name="connsiteY8" fmla="*/ 137776 h 804213"/>
                  <a:gd name="connsiteX0" fmla="*/ 266505 w 1737816"/>
                  <a:gd name="connsiteY0" fmla="*/ 137776 h 804213"/>
                  <a:gd name="connsiteX1" fmla="*/ 401959 w 1737816"/>
                  <a:gd name="connsiteY1" fmla="*/ 14934 h 804213"/>
                  <a:gd name="connsiteX2" fmla="*/ 1610621 w 1737816"/>
                  <a:gd name="connsiteY2" fmla="*/ 18 h 804213"/>
                  <a:gd name="connsiteX3" fmla="*/ 1733821 w 1737816"/>
                  <a:gd name="connsiteY3" fmla="*/ 146523 h 804213"/>
                  <a:gd name="connsiteX4" fmla="*/ 1496987 w 1737816"/>
                  <a:gd name="connsiteY4" fmla="*/ 706763 h 804213"/>
                  <a:gd name="connsiteX5" fmla="*/ 1308417 w 1737816"/>
                  <a:gd name="connsiteY5" fmla="*/ 803780 h 804213"/>
                  <a:gd name="connsiteX6" fmla="*/ 61588 w 1737816"/>
                  <a:gd name="connsiteY6" fmla="*/ 765018 h 804213"/>
                  <a:gd name="connsiteX7" fmla="*/ 445 w 1737816"/>
                  <a:gd name="connsiteY7" fmla="*/ 649183 h 804213"/>
                  <a:gd name="connsiteX8" fmla="*/ 266505 w 1737816"/>
                  <a:gd name="connsiteY8" fmla="*/ 137776 h 804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7816" h="804213">
                    <a:moveTo>
                      <a:pt x="266505" y="137776"/>
                    </a:moveTo>
                    <a:cubicBezTo>
                      <a:pt x="333424" y="32068"/>
                      <a:pt x="335909" y="14934"/>
                      <a:pt x="401959" y="14934"/>
                    </a:cubicBezTo>
                    <a:lnTo>
                      <a:pt x="1610621" y="18"/>
                    </a:lnTo>
                    <a:cubicBezTo>
                      <a:pt x="1717329" y="-1635"/>
                      <a:pt x="1750248" y="107140"/>
                      <a:pt x="1733821" y="146523"/>
                    </a:cubicBezTo>
                    <a:lnTo>
                      <a:pt x="1496987" y="706763"/>
                    </a:lnTo>
                    <a:cubicBezTo>
                      <a:pt x="1426086" y="816306"/>
                      <a:pt x="1374467" y="803780"/>
                      <a:pt x="1308417" y="803780"/>
                    </a:cubicBezTo>
                    <a:lnTo>
                      <a:pt x="61588" y="765018"/>
                    </a:lnTo>
                    <a:cubicBezTo>
                      <a:pt x="-9233" y="757254"/>
                      <a:pt x="445" y="715233"/>
                      <a:pt x="445" y="649183"/>
                    </a:cubicBezTo>
                    <a:lnTo>
                      <a:pt x="266505" y="137776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658CCF44-2194-445B-9028-36E4612088B2}"/>
                  </a:ext>
                </a:extLst>
              </p:cNvPr>
              <p:cNvSpPr/>
              <p:nvPr/>
            </p:nvSpPr>
            <p:spPr>
              <a:xfrm rot="20149398">
                <a:off x="3925080" y="3471614"/>
                <a:ext cx="2009291" cy="1492972"/>
              </a:xfrm>
              <a:custGeom>
                <a:avLst/>
                <a:gdLst>
                  <a:gd name="connsiteX0" fmla="*/ 1377317 w 2026325"/>
                  <a:gd name="connsiteY0" fmla="*/ 20828 h 1548767"/>
                  <a:gd name="connsiteX1" fmla="*/ 2026325 w 2026325"/>
                  <a:gd name="connsiteY1" fmla="*/ 896787 h 1548767"/>
                  <a:gd name="connsiteX2" fmla="*/ 2005448 w 2026325"/>
                  <a:gd name="connsiteY2" fmla="*/ 950962 h 1548767"/>
                  <a:gd name="connsiteX3" fmla="*/ 993914 w 2026325"/>
                  <a:gd name="connsiteY3" fmla="*/ 1546736 h 1548767"/>
                  <a:gd name="connsiteX4" fmla="*/ 713 w 2026325"/>
                  <a:gd name="connsiteY4" fmla="*/ 829979 h 1548767"/>
                  <a:gd name="connsiteX5" fmla="*/ 9922 w 2026325"/>
                  <a:gd name="connsiteY5" fmla="*/ 750723 h 1548767"/>
                  <a:gd name="connsiteX6" fmla="*/ 22495 w 2026325"/>
                  <a:gd name="connsiteY6" fmla="*/ 700472 h 1548767"/>
                  <a:gd name="connsiteX7" fmla="*/ 6362 w 2026325"/>
                  <a:gd name="connsiteY7" fmla="*/ 604177 h 1548767"/>
                  <a:gd name="connsiteX8" fmla="*/ 760025 w 2026325"/>
                  <a:gd name="connsiteY8" fmla="*/ 47770 h 1548767"/>
                  <a:gd name="connsiteX9" fmla="*/ 804245 w 2026325"/>
                  <a:gd name="connsiteY9" fmla="*/ 45087 h 1548767"/>
                  <a:gd name="connsiteX10" fmla="*/ 861312 w 2026325"/>
                  <a:gd name="connsiteY10" fmla="*/ 28928 h 1548767"/>
                  <a:gd name="connsiteX11" fmla="*/ 1069906 w 2026325"/>
                  <a:gd name="connsiteY11" fmla="*/ 2031 h 1548767"/>
                  <a:gd name="connsiteX12" fmla="*/ 1374844 w 2026325"/>
                  <a:gd name="connsiteY12" fmla="*/ 20223 h 154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26325" h="1548767">
                    <a:moveTo>
                      <a:pt x="1377317" y="20828"/>
                    </a:moveTo>
                    <a:lnTo>
                      <a:pt x="2026325" y="896787"/>
                    </a:lnTo>
                    <a:lnTo>
                      <a:pt x="2005448" y="950962"/>
                    </a:lnTo>
                    <a:cubicBezTo>
                      <a:pt x="1859419" y="1272403"/>
                      <a:pt x="1456645" y="1521789"/>
                      <a:pt x="993914" y="1546736"/>
                    </a:cubicBezTo>
                    <a:cubicBezTo>
                      <a:pt x="424399" y="1577440"/>
                      <a:pt x="-20271" y="1256537"/>
                      <a:pt x="713" y="829979"/>
                    </a:cubicBezTo>
                    <a:cubicBezTo>
                      <a:pt x="2024" y="803319"/>
                      <a:pt x="5124" y="776878"/>
                      <a:pt x="9922" y="750723"/>
                    </a:cubicBezTo>
                    <a:lnTo>
                      <a:pt x="22495" y="700472"/>
                    </a:lnTo>
                    <a:lnTo>
                      <a:pt x="6362" y="604177"/>
                    </a:lnTo>
                    <a:cubicBezTo>
                      <a:pt x="6362" y="329718"/>
                      <a:pt x="329910" y="100729"/>
                      <a:pt x="760025" y="47770"/>
                    </a:cubicBezTo>
                    <a:lnTo>
                      <a:pt x="804245" y="45087"/>
                    </a:lnTo>
                    <a:lnTo>
                      <a:pt x="861312" y="28928"/>
                    </a:lnTo>
                    <a:cubicBezTo>
                      <a:pt x="928946" y="15020"/>
                      <a:pt x="998717" y="5870"/>
                      <a:pt x="1069906" y="2031"/>
                    </a:cubicBezTo>
                    <a:cubicBezTo>
                      <a:pt x="1176690" y="-3726"/>
                      <a:pt x="1279085" y="2878"/>
                      <a:pt x="1374844" y="20223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C4B61112-2557-47C7-960A-E1BE17EA7BEE}"/>
                  </a:ext>
                </a:extLst>
              </p:cNvPr>
              <p:cNvSpPr/>
              <p:nvPr/>
            </p:nvSpPr>
            <p:spPr>
              <a:xfrm rot="20149398">
                <a:off x="3881440" y="3300204"/>
                <a:ext cx="1982615" cy="1405642"/>
              </a:xfrm>
              <a:custGeom>
                <a:avLst/>
                <a:gdLst>
                  <a:gd name="connsiteX0" fmla="*/ 1285618 w 1982615"/>
                  <a:gd name="connsiteY0" fmla="*/ 2307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82615" h="1405642">
                    <a:moveTo>
                      <a:pt x="1285618" y="23071"/>
                    </a:moveTo>
                    <a:lnTo>
                      <a:pt x="1982615" y="963799"/>
                    </a:lnTo>
                    <a:lnTo>
                      <a:pt x="1975872" y="976391"/>
                    </a:lnTo>
                    <a:cubicBezTo>
                      <a:pt x="1819761" y="1228644"/>
                      <a:pt x="1454296" y="1405642"/>
                      <a:pt x="1028342" y="1405642"/>
                    </a:cubicBezTo>
                    <a:cubicBezTo>
                      <a:pt x="460404" y="1405642"/>
                      <a:pt x="0" y="1090978"/>
                      <a:pt x="0" y="702821"/>
                    </a:cubicBezTo>
                    <a:cubicBezTo>
                      <a:pt x="0" y="314664"/>
                      <a:pt x="460404" y="0"/>
                      <a:pt x="1028342" y="0"/>
                    </a:cubicBezTo>
                    <a:cubicBezTo>
                      <a:pt x="1099335" y="0"/>
                      <a:pt x="1168647" y="4917"/>
                      <a:pt x="1235589" y="14279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FD48A01F-DD2B-4B0A-A3AD-34C003451342}"/>
                  </a:ext>
                </a:extLst>
              </p:cNvPr>
              <p:cNvSpPr/>
              <p:nvPr/>
            </p:nvSpPr>
            <p:spPr>
              <a:xfrm rot="5400000">
                <a:off x="4526246" y="1945655"/>
                <a:ext cx="1957052" cy="1575660"/>
              </a:xfrm>
              <a:custGeom>
                <a:avLst/>
                <a:gdLst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885646 w 1957052"/>
                  <a:gd name="connsiteY7" fmla="*/ 469653 h 1575660"/>
                  <a:gd name="connsiteX8" fmla="*/ 1957052 w 1957052"/>
                  <a:gd name="connsiteY8" fmla="*/ 469653 h 1575660"/>
                  <a:gd name="connsiteX9" fmla="*/ 1464353 w 1957052"/>
                  <a:gd name="connsiteY9" fmla="*/ 1345952 h 1575660"/>
                  <a:gd name="connsiteX10" fmla="*/ 1286650 w 1957052"/>
                  <a:gd name="connsiteY10" fmla="*/ 1345952 h 1575660"/>
                  <a:gd name="connsiteX11" fmla="*/ 1161422 w 1957052"/>
                  <a:gd name="connsiteY11" fmla="*/ 1423356 h 1575660"/>
                  <a:gd name="connsiteX12" fmla="*/ 44663 w 1957052"/>
                  <a:gd name="connsiteY12" fmla="*/ 1295618 h 1575660"/>
                  <a:gd name="connsiteX13" fmla="*/ 2939 w 1957052"/>
                  <a:gd name="connsiteY13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062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57052" h="1575660">
                    <a:moveTo>
                      <a:pt x="2939" y="1038044"/>
                    </a:moveTo>
                    <a:lnTo>
                      <a:pt x="5505" y="1024659"/>
                    </a:lnTo>
                    <a:cubicBezTo>
                      <a:pt x="4650" y="986787"/>
                      <a:pt x="3794" y="948916"/>
                      <a:pt x="2939" y="911044"/>
                    </a:cubicBez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06252" y="342653"/>
                    </a:lnTo>
                    <a:lnTo>
                      <a:pt x="1957052" y="469653"/>
                    </a:lnTo>
                    <a:lnTo>
                      <a:pt x="1464353" y="1345952"/>
                    </a:lnTo>
                    <a:lnTo>
                      <a:pt x="1286650" y="1345952"/>
                    </a:lnTo>
                    <a:lnTo>
                      <a:pt x="1161422" y="1423356"/>
                    </a:lnTo>
                    <a:cubicBezTo>
                      <a:pt x="697513" y="1668730"/>
                      <a:pt x="197523" y="1611539"/>
                      <a:pt x="44663" y="1295618"/>
                    </a:cubicBezTo>
                    <a:cubicBezTo>
                      <a:pt x="6448" y="1216637"/>
                      <a:pt x="-6453" y="1128963"/>
                      <a:pt x="2939" y="1038044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F1BCA064-9C7E-4B19-A891-D13E27411812}"/>
                  </a:ext>
                </a:extLst>
              </p:cNvPr>
              <p:cNvSpPr/>
              <p:nvPr/>
            </p:nvSpPr>
            <p:spPr>
              <a:xfrm rot="5400000">
                <a:off x="4474215" y="1997687"/>
                <a:ext cx="1934115" cy="1448660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4914496A-A5A7-4554-AEBD-5DF9AED36426}"/>
                  </a:ext>
                </a:extLst>
              </p:cNvPr>
              <p:cNvSpPr/>
              <p:nvPr/>
            </p:nvSpPr>
            <p:spPr>
              <a:xfrm rot="5400000">
                <a:off x="4589501" y="2098145"/>
                <a:ext cx="1717401" cy="1233488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14986E74-0F88-40E4-B288-D5B4E9899F21}"/>
                  </a:ext>
                </a:extLst>
              </p:cNvPr>
              <p:cNvGrpSpPr/>
              <p:nvPr/>
            </p:nvGrpSpPr>
            <p:grpSpPr>
              <a:xfrm rot="1800000">
                <a:off x="4929941" y="3426947"/>
                <a:ext cx="805448" cy="123588"/>
                <a:chOff x="6855372" y="5544031"/>
                <a:chExt cx="908923" cy="166461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34" name="四角形: 上の 2 つの角を丸める 33">
                  <a:extLst>
                    <a:ext uri="{FF2B5EF4-FFF2-40B4-BE49-F238E27FC236}">
                      <a16:creationId xmlns:a16="http://schemas.microsoft.com/office/drawing/2014/main" id="{122A2043-23D5-4529-A154-61AC1C533961}"/>
                    </a:ext>
                  </a:extLst>
                </p:cNvPr>
                <p:cNvSpPr/>
                <p:nvPr/>
              </p:nvSpPr>
              <p:spPr>
                <a:xfrm rot="16200000">
                  <a:off x="6946437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四角形: 上の 2 つの角を丸める 34">
                  <a:extLst>
                    <a:ext uri="{FF2B5EF4-FFF2-40B4-BE49-F238E27FC236}">
                      <a16:creationId xmlns:a16="http://schemas.microsoft.com/office/drawing/2014/main" id="{6DB86C44-41B7-4F3C-9864-68E8AFEF0E56}"/>
                    </a:ext>
                  </a:extLst>
                </p:cNvPr>
                <p:cNvSpPr/>
                <p:nvPr/>
              </p:nvSpPr>
              <p:spPr>
                <a:xfrm rot="16200000">
                  <a:off x="7182180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上の 2 つの角を丸める 35">
                  <a:extLst>
                    <a:ext uri="{FF2B5EF4-FFF2-40B4-BE49-F238E27FC236}">
                      <a16:creationId xmlns:a16="http://schemas.microsoft.com/office/drawing/2014/main" id="{E3363A0D-B206-4070-AD0B-D7AD556172FC}"/>
                    </a:ext>
                  </a:extLst>
                </p:cNvPr>
                <p:cNvSpPr/>
                <p:nvPr/>
              </p:nvSpPr>
              <p:spPr>
                <a:xfrm rot="16200000">
                  <a:off x="7444122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584B132E-28CA-4118-B0D4-F6263B802E02}"/>
                    </a:ext>
                  </a:extLst>
                </p:cNvPr>
                <p:cNvSpPr/>
                <p:nvPr/>
              </p:nvSpPr>
              <p:spPr>
                <a:xfrm>
                  <a:off x="7639295" y="5544514"/>
                  <a:ext cx="125000" cy="165978"/>
                </a:xfrm>
                <a:custGeom>
                  <a:avLst/>
                  <a:gdLst>
                    <a:gd name="connsiteX0" fmla="*/ 61913 w 123825"/>
                    <a:gd name="connsiteY0" fmla="*/ 0 h 127628"/>
                    <a:gd name="connsiteX1" fmla="*/ 84556 w 123825"/>
                    <a:gd name="connsiteY1" fmla="*/ 4572 h 127628"/>
                    <a:gd name="connsiteX2" fmla="*/ 123825 w 123825"/>
                    <a:gd name="connsiteY2" fmla="*/ 63814 h 127628"/>
                    <a:gd name="connsiteX3" fmla="*/ 84556 w 123825"/>
                    <a:gd name="connsiteY3" fmla="*/ 123057 h 127628"/>
                    <a:gd name="connsiteX4" fmla="*/ 61913 w 123825"/>
                    <a:gd name="connsiteY4" fmla="*/ 127628 h 127628"/>
                    <a:gd name="connsiteX5" fmla="*/ 39269 w 123825"/>
                    <a:gd name="connsiteY5" fmla="*/ 123057 h 127628"/>
                    <a:gd name="connsiteX6" fmla="*/ 0 w 123825"/>
                    <a:gd name="connsiteY6" fmla="*/ 63814 h 127628"/>
                    <a:gd name="connsiteX7" fmla="*/ 39269 w 123825"/>
                    <a:gd name="connsiteY7" fmla="*/ 4572 h 127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825" h="127628">
                      <a:moveTo>
                        <a:pt x="61913" y="0"/>
                      </a:moveTo>
                      <a:lnTo>
                        <a:pt x="84556" y="4572"/>
                      </a:lnTo>
                      <a:cubicBezTo>
                        <a:pt x="107633" y="14332"/>
                        <a:pt x="123825" y="37183"/>
                        <a:pt x="123825" y="63814"/>
                      </a:cubicBezTo>
                      <a:cubicBezTo>
                        <a:pt x="123825" y="90446"/>
                        <a:pt x="107633" y="113296"/>
                        <a:pt x="84556" y="123057"/>
                      </a:cubicBezTo>
                      <a:lnTo>
                        <a:pt x="61913" y="127628"/>
                      </a:lnTo>
                      <a:lnTo>
                        <a:pt x="39269" y="123057"/>
                      </a:lnTo>
                      <a:cubicBezTo>
                        <a:pt x="16192" y="113296"/>
                        <a:pt x="0" y="90446"/>
                        <a:pt x="0" y="63814"/>
                      </a:cubicBezTo>
                      <a:cubicBezTo>
                        <a:pt x="0" y="37183"/>
                        <a:pt x="16192" y="14332"/>
                        <a:pt x="39269" y="4572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A43CCD4A-551D-436E-8E5B-362FB9E65130}"/>
                  </a:ext>
                </a:extLst>
              </p:cNvPr>
              <p:cNvSpPr/>
              <p:nvPr/>
            </p:nvSpPr>
            <p:spPr>
              <a:xfrm rot="20530604">
                <a:off x="4183727" y="3620328"/>
                <a:ext cx="1216409" cy="85049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42611318-06A5-421C-9FF8-F0D731F0CBB4}"/>
                </a:ext>
              </a:extLst>
            </p:cNvPr>
            <p:cNvSpPr/>
            <p:nvPr/>
          </p:nvSpPr>
          <p:spPr>
            <a:xfrm rot="19460357">
              <a:off x="9277849" y="3436607"/>
              <a:ext cx="500998" cy="404082"/>
            </a:xfrm>
            <a:custGeom>
              <a:avLst/>
              <a:gdLst>
                <a:gd name="connsiteX0" fmla="*/ 373432 w 500998"/>
                <a:gd name="connsiteY0" fmla="*/ 12440 h 404082"/>
                <a:gd name="connsiteX1" fmla="*/ 500998 w 500998"/>
                <a:gd name="connsiteY1" fmla="*/ 324539 h 404082"/>
                <a:gd name="connsiteX2" fmla="*/ 477724 w 500998"/>
                <a:gd name="connsiteY2" fmla="*/ 344906 h 404082"/>
                <a:gd name="connsiteX3" fmla="*/ 279844 w 500998"/>
                <a:gd name="connsiteY3" fmla="*/ 404082 h 404082"/>
                <a:gd name="connsiteX4" fmla="*/ 0 w 500998"/>
                <a:gd name="connsiteY4" fmla="*/ 202041 h 404082"/>
                <a:gd name="connsiteX5" fmla="*/ 279844 w 500998"/>
                <a:gd name="connsiteY5" fmla="*/ 0 h 404082"/>
                <a:gd name="connsiteX6" fmla="*/ 336243 w 500998"/>
                <a:gd name="connsiteY6" fmla="*/ 4105 h 40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0998" h="404082">
                  <a:moveTo>
                    <a:pt x="373432" y="12440"/>
                  </a:moveTo>
                  <a:lnTo>
                    <a:pt x="500998" y="324539"/>
                  </a:lnTo>
                  <a:lnTo>
                    <a:pt x="477724" y="344906"/>
                  </a:lnTo>
                  <a:cubicBezTo>
                    <a:pt x="427082" y="381468"/>
                    <a:pt x="357122" y="404082"/>
                    <a:pt x="279844" y="404082"/>
                  </a:cubicBezTo>
                  <a:cubicBezTo>
                    <a:pt x="125290" y="404082"/>
                    <a:pt x="0" y="313625"/>
                    <a:pt x="0" y="202041"/>
                  </a:cubicBezTo>
                  <a:cubicBezTo>
                    <a:pt x="0" y="90457"/>
                    <a:pt x="125290" y="0"/>
                    <a:pt x="279844" y="0"/>
                  </a:cubicBezTo>
                  <a:cubicBezTo>
                    <a:pt x="299164" y="1"/>
                    <a:pt x="318026" y="1414"/>
                    <a:pt x="336243" y="4105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Group 111">
            <a:extLst>
              <a:ext uri="{FF2B5EF4-FFF2-40B4-BE49-F238E27FC236}">
                <a16:creationId xmlns:a16="http://schemas.microsoft.com/office/drawing/2014/main" id="{768C6754-0F30-4C76-A33F-34C98D5C8F80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614788" y="875642"/>
            <a:ext cx="2467698" cy="1550780"/>
            <a:chOff x="455" y="2302"/>
            <a:chExt cx="1417" cy="890"/>
          </a:xfrm>
        </p:grpSpPr>
        <p:grpSp>
          <p:nvGrpSpPr>
            <p:cNvPr id="39" name="Group 112">
              <a:extLst>
                <a:ext uri="{FF2B5EF4-FFF2-40B4-BE49-F238E27FC236}">
                  <a16:creationId xmlns:a16="http://schemas.microsoft.com/office/drawing/2014/main" id="{CE758E09-B965-4493-AF9C-4534158796FE}"/>
                </a:ext>
              </a:extLst>
            </p:cNvPr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139" name="Group 113">
                <a:extLst>
                  <a:ext uri="{FF2B5EF4-FFF2-40B4-BE49-F238E27FC236}">
                    <a16:creationId xmlns:a16="http://schemas.microsoft.com/office/drawing/2014/main" id="{6C34C727-DDD2-434C-B84E-33E7023318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55" name="Line 114">
                  <a:extLst>
                    <a:ext uri="{FF2B5EF4-FFF2-40B4-BE49-F238E27FC236}">
                      <a16:creationId xmlns:a16="http://schemas.microsoft.com/office/drawing/2014/main" id="{69965472-770C-4D0D-83CC-C382F2BC858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" name="Line 115">
                  <a:extLst>
                    <a:ext uri="{FF2B5EF4-FFF2-40B4-BE49-F238E27FC236}">
                      <a16:creationId xmlns:a16="http://schemas.microsoft.com/office/drawing/2014/main" id="{27DB538F-C9AF-4BED-882D-7AC62F0F366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0" name="Group 116">
                <a:extLst>
                  <a:ext uri="{FF2B5EF4-FFF2-40B4-BE49-F238E27FC236}">
                    <a16:creationId xmlns:a16="http://schemas.microsoft.com/office/drawing/2014/main" id="{B95735A0-7AC6-4E2F-AAC7-7D658FC80D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3" name="Line 117">
                  <a:extLst>
                    <a:ext uri="{FF2B5EF4-FFF2-40B4-BE49-F238E27FC236}">
                      <a16:creationId xmlns:a16="http://schemas.microsoft.com/office/drawing/2014/main" id="{316835C8-6074-4C03-8B7C-6D62531A2F4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4" name="Line 118">
                  <a:extLst>
                    <a:ext uri="{FF2B5EF4-FFF2-40B4-BE49-F238E27FC236}">
                      <a16:creationId xmlns:a16="http://schemas.microsoft.com/office/drawing/2014/main" id="{A574DD86-FEBA-4016-AC94-52F8BB7CB2F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1" name="Group 119">
                <a:extLst>
                  <a:ext uri="{FF2B5EF4-FFF2-40B4-BE49-F238E27FC236}">
                    <a16:creationId xmlns:a16="http://schemas.microsoft.com/office/drawing/2014/main" id="{51D9CDB5-4F43-4E01-811D-3390319D0A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1" name="Line 120">
                  <a:extLst>
                    <a:ext uri="{FF2B5EF4-FFF2-40B4-BE49-F238E27FC236}">
                      <a16:creationId xmlns:a16="http://schemas.microsoft.com/office/drawing/2014/main" id="{81294F08-633B-4265-83AA-8E7186D990E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2" name="Line 121">
                  <a:extLst>
                    <a:ext uri="{FF2B5EF4-FFF2-40B4-BE49-F238E27FC236}">
                      <a16:creationId xmlns:a16="http://schemas.microsoft.com/office/drawing/2014/main" id="{3560D368-5755-4244-B422-D2B1CE883E7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2" name="Group 122">
                <a:extLst>
                  <a:ext uri="{FF2B5EF4-FFF2-40B4-BE49-F238E27FC236}">
                    <a16:creationId xmlns:a16="http://schemas.microsoft.com/office/drawing/2014/main" id="{76C4997C-0F4D-4A05-95DD-CDAC6CD328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9" name="Line 123">
                  <a:extLst>
                    <a:ext uri="{FF2B5EF4-FFF2-40B4-BE49-F238E27FC236}">
                      <a16:creationId xmlns:a16="http://schemas.microsoft.com/office/drawing/2014/main" id="{65754F9E-46E4-48E1-B3DA-C32CD10CEB3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" name="Line 124">
                  <a:extLst>
                    <a:ext uri="{FF2B5EF4-FFF2-40B4-BE49-F238E27FC236}">
                      <a16:creationId xmlns:a16="http://schemas.microsoft.com/office/drawing/2014/main" id="{F45A8923-D2C8-4833-8178-EB211F05CB7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3" name="Group 125">
                <a:extLst>
                  <a:ext uri="{FF2B5EF4-FFF2-40B4-BE49-F238E27FC236}">
                    <a16:creationId xmlns:a16="http://schemas.microsoft.com/office/drawing/2014/main" id="{522523D2-CF77-4803-A3C1-5F1FB0EAF6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7" name="Line 126">
                  <a:extLst>
                    <a:ext uri="{FF2B5EF4-FFF2-40B4-BE49-F238E27FC236}">
                      <a16:creationId xmlns:a16="http://schemas.microsoft.com/office/drawing/2014/main" id="{32C85107-BCCC-4B61-9323-FCCFEBAFC1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" name="Line 127">
                  <a:extLst>
                    <a:ext uri="{FF2B5EF4-FFF2-40B4-BE49-F238E27FC236}">
                      <a16:creationId xmlns:a16="http://schemas.microsoft.com/office/drawing/2014/main" id="{9DB804E0-2C9B-4359-9711-AB5478FA387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" name="Group 128">
                <a:extLst>
                  <a:ext uri="{FF2B5EF4-FFF2-40B4-BE49-F238E27FC236}">
                    <a16:creationId xmlns:a16="http://schemas.microsoft.com/office/drawing/2014/main" id="{29B34BEB-DEE4-4E3B-A93C-CD49B6DC64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5" name="Line 129">
                  <a:extLst>
                    <a:ext uri="{FF2B5EF4-FFF2-40B4-BE49-F238E27FC236}">
                      <a16:creationId xmlns:a16="http://schemas.microsoft.com/office/drawing/2014/main" id="{E3FDDB1A-8053-4938-AB60-D02BB6A3644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" name="Line 130">
                  <a:extLst>
                    <a:ext uri="{FF2B5EF4-FFF2-40B4-BE49-F238E27FC236}">
                      <a16:creationId xmlns:a16="http://schemas.microsoft.com/office/drawing/2014/main" id="{EEA61B46-F2F7-4E04-A469-87D894542F2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0" name="Group 131">
              <a:extLst>
                <a:ext uri="{FF2B5EF4-FFF2-40B4-BE49-F238E27FC236}">
                  <a16:creationId xmlns:a16="http://schemas.microsoft.com/office/drawing/2014/main" id="{AD9C970A-5C62-47CA-A00B-C2EEF62EA4A7}"/>
                </a:ext>
              </a:extLst>
            </p:cNvPr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121" name="Group 132">
                <a:extLst>
                  <a:ext uri="{FF2B5EF4-FFF2-40B4-BE49-F238E27FC236}">
                    <a16:creationId xmlns:a16="http://schemas.microsoft.com/office/drawing/2014/main" id="{8CFEA5EC-0CBC-44D3-9B0A-531A1AD56A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37" name="Line 133">
                  <a:extLst>
                    <a:ext uri="{FF2B5EF4-FFF2-40B4-BE49-F238E27FC236}">
                      <a16:creationId xmlns:a16="http://schemas.microsoft.com/office/drawing/2014/main" id="{E1ECB7E7-5ED3-4C80-A8F7-2B448F0B46C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" name="Line 134">
                  <a:extLst>
                    <a:ext uri="{FF2B5EF4-FFF2-40B4-BE49-F238E27FC236}">
                      <a16:creationId xmlns:a16="http://schemas.microsoft.com/office/drawing/2014/main" id="{A2B48744-D872-46EB-9B73-BA31B9E00E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2" name="Group 135">
                <a:extLst>
                  <a:ext uri="{FF2B5EF4-FFF2-40B4-BE49-F238E27FC236}">
                    <a16:creationId xmlns:a16="http://schemas.microsoft.com/office/drawing/2014/main" id="{361EE661-AB06-4CE8-87DC-4FA88FD20F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5" name="Line 136">
                  <a:extLst>
                    <a:ext uri="{FF2B5EF4-FFF2-40B4-BE49-F238E27FC236}">
                      <a16:creationId xmlns:a16="http://schemas.microsoft.com/office/drawing/2014/main" id="{065B6FFC-FD5D-42CF-BFAE-2258A760E2E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" name="Line 137">
                  <a:extLst>
                    <a:ext uri="{FF2B5EF4-FFF2-40B4-BE49-F238E27FC236}">
                      <a16:creationId xmlns:a16="http://schemas.microsoft.com/office/drawing/2014/main" id="{6A5E760C-CBA1-4EF5-85EE-EEADEBD76C8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3" name="Group 138">
                <a:extLst>
                  <a:ext uri="{FF2B5EF4-FFF2-40B4-BE49-F238E27FC236}">
                    <a16:creationId xmlns:a16="http://schemas.microsoft.com/office/drawing/2014/main" id="{7FC4B18D-BDD4-486A-9FBB-4BA9F28FB89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3" name="Line 139">
                  <a:extLst>
                    <a:ext uri="{FF2B5EF4-FFF2-40B4-BE49-F238E27FC236}">
                      <a16:creationId xmlns:a16="http://schemas.microsoft.com/office/drawing/2014/main" id="{1F4CD439-6053-4F6F-AB41-FAC30ABE9A6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4" name="Line 140">
                  <a:extLst>
                    <a:ext uri="{FF2B5EF4-FFF2-40B4-BE49-F238E27FC236}">
                      <a16:creationId xmlns:a16="http://schemas.microsoft.com/office/drawing/2014/main" id="{9B781D0C-B191-4FBF-83DD-CB8960390DD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4" name="Group 141">
                <a:extLst>
                  <a:ext uri="{FF2B5EF4-FFF2-40B4-BE49-F238E27FC236}">
                    <a16:creationId xmlns:a16="http://schemas.microsoft.com/office/drawing/2014/main" id="{7B946AB7-35B8-459A-AFDE-DD0B6D2DC5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1" name="Line 142">
                  <a:extLst>
                    <a:ext uri="{FF2B5EF4-FFF2-40B4-BE49-F238E27FC236}">
                      <a16:creationId xmlns:a16="http://schemas.microsoft.com/office/drawing/2014/main" id="{80886932-427A-4C30-904D-5072DBDFD4F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2" name="Line 143">
                  <a:extLst>
                    <a:ext uri="{FF2B5EF4-FFF2-40B4-BE49-F238E27FC236}">
                      <a16:creationId xmlns:a16="http://schemas.microsoft.com/office/drawing/2014/main" id="{F42F1439-48E4-4ACF-94F4-AC43808E338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5" name="Group 144">
                <a:extLst>
                  <a:ext uri="{FF2B5EF4-FFF2-40B4-BE49-F238E27FC236}">
                    <a16:creationId xmlns:a16="http://schemas.microsoft.com/office/drawing/2014/main" id="{29283C91-2C39-49BA-ADA6-7503436CB2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9" name="Line 145">
                  <a:extLst>
                    <a:ext uri="{FF2B5EF4-FFF2-40B4-BE49-F238E27FC236}">
                      <a16:creationId xmlns:a16="http://schemas.microsoft.com/office/drawing/2014/main" id="{D86F23C5-1F14-4650-9333-92DF31B6F3D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0" name="Line 146">
                  <a:extLst>
                    <a:ext uri="{FF2B5EF4-FFF2-40B4-BE49-F238E27FC236}">
                      <a16:creationId xmlns:a16="http://schemas.microsoft.com/office/drawing/2014/main" id="{5E6E871A-E811-45B1-9603-CB61D36090F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6" name="Group 147">
                <a:extLst>
                  <a:ext uri="{FF2B5EF4-FFF2-40B4-BE49-F238E27FC236}">
                    <a16:creationId xmlns:a16="http://schemas.microsoft.com/office/drawing/2014/main" id="{E9D00FE0-CF40-4734-B626-ED568520D36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7" name="Line 148">
                  <a:extLst>
                    <a:ext uri="{FF2B5EF4-FFF2-40B4-BE49-F238E27FC236}">
                      <a16:creationId xmlns:a16="http://schemas.microsoft.com/office/drawing/2014/main" id="{484AABAE-4D5D-4431-AC87-FF5EE006A70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" name="Line 149">
                  <a:extLst>
                    <a:ext uri="{FF2B5EF4-FFF2-40B4-BE49-F238E27FC236}">
                      <a16:creationId xmlns:a16="http://schemas.microsoft.com/office/drawing/2014/main" id="{107276AB-D72B-4E3A-A831-D91D8CB9037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1" name="Freeform 150">
              <a:extLst>
                <a:ext uri="{FF2B5EF4-FFF2-40B4-BE49-F238E27FC236}">
                  <a16:creationId xmlns:a16="http://schemas.microsoft.com/office/drawing/2014/main" id="{4E6EBE9D-AB8E-42DA-BD32-CC6369816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" name="AutoShape 151">
              <a:extLst>
                <a:ext uri="{FF2B5EF4-FFF2-40B4-BE49-F238E27FC236}">
                  <a16:creationId xmlns:a16="http://schemas.microsoft.com/office/drawing/2014/main" id="{8F6DDE4D-C224-4866-8A92-730413A354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152">
              <a:extLst>
                <a:ext uri="{FF2B5EF4-FFF2-40B4-BE49-F238E27FC236}">
                  <a16:creationId xmlns:a16="http://schemas.microsoft.com/office/drawing/2014/main" id="{68709A06-3DAC-49DC-807E-9D793342FF9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" name="Group 153">
              <a:extLst>
                <a:ext uri="{FF2B5EF4-FFF2-40B4-BE49-F238E27FC236}">
                  <a16:creationId xmlns:a16="http://schemas.microsoft.com/office/drawing/2014/main" id="{4CD3E45F-6EB4-4CBE-AA1A-BF5AB1E735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103" name="Group 154">
                <a:extLst>
                  <a:ext uri="{FF2B5EF4-FFF2-40B4-BE49-F238E27FC236}">
                    <a16:creationId xmlns:a16="http://schemas.microsoft.com/office/drawing/2014/main" id="{F3607135-2FA7-4183-9AE1-DD73C4CD99F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19" name="Line 155">
                  <a:extLst>
                    <a:ext uri="{FF2B5EF4-FFF2-40B4-BE49-F238E27FC236}">
                      <a16:creationId xmlns:a16="http://schemas.microsoft.com/office/drawing/2014/main" id="{67162D83-4ECF-4310-840E-31998845167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0" name="Line 156">
                  <a:extLst>
                    <a:ext uri="{FF2B5EF4-FFF2-40B4-BE49-F238E27FC236}">
                      <a16:creationId xmlns:a16="http://schemas.microsoft.com/office/drawing/2014/main" id="{43359413-88F6-4073-84CF-1B0AEB62630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4" name="Group 157">
                <a:extLst>
                  <a:ext uri="{FF2B5EF4-FFF2-40B4-BE49-F238E27FC236}">
                    <a16:creationId xmlns:a16="http://schemas.microsoft.com/office/drawing/2014/main" id="{1B212B1D-2F83-495D-8D9E-260E6CB9813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7" name="Line 158">
                  <a:extLst>
                    <a:ext uri="{FF2B5EF4-FFF2-40B4-BE49-F238E27FC236}">
                      <a16:creationId xmlns:a16="http://schemas.microsoft.com/office/drawing/2014/main" id="{89C407D4-0CDE-4C18-901E-BEDB45C7796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" name="Line 159">
                  <a:extLst>
                    <a:ext uri="{FF2B5EF4-FFF2-40B4-BE49-F238E27FC236}">
                      <a16:creationId xmlns:a16="http://schemas.microsoft.com/office/drawing/2014/main" id="{57E8485E-ADFD-475B-9B11-45F5718A3BA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5" name="Group 160">
                <a:extLst>
                  <a:ext uri="{FF2B5EF4-FFF2-40B4-BE49-F238E27FC236}">
                    <a16:creationId xmlns:a16="http://schemas.microsoft.com/office/drawing/2014/main" id="{92DE3EF9-007F-4E3D-A29C-A71A4FECFD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5" name="Line 161">
                  <a:extLst>
                    <a:ext uri="{FF2B5EF4-FFF2-40B4-BE49-F238E27FC236}">
                      <a16:creationId xmlns:a16="http://schemas.microsoft.com/office/drawing/2014/main" id="{8E9B94F4-4A37-4BC0-A5BA-A89162522B9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" name="Line 162">
                  <a:extLst>
                    <a:ext uri="{FF2B5EF4-FFF2-40B4-BE49-F238E27FC236}">
                      <a16:creationId xmlns:a16="http://schemas.microsoft.com/office/drawing/2014/main" id="{14F797DE-26DE-478A-8291-60DC577B8F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6" name="Group 163">
                <a:extLst>
                  <a:ext uri="{FF2B5EF4-FFF2-40B4-BE49-F238E27FC236}">
                    <a16:creationId xmlns:a16="http://schemas.microsoft.com/office/drawing/2014/main" id="{E8B4C238-81E3-4BE0-A5A7-DBFCF67553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3" name="Line 164">
                  <a:extLst>
                    <a:ext uri="{FF2B5EF4-FFF2-40B4-BE49-F238E27FC236}">
                      <a16:creationId xmlns:a16="http://schemas.microsoft.com/office/drawing/2014/main" id="{7E213995-0D0A-494C-9B21-E1B177AB368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" name="Line 165">
                  <a:extLst>
                    <a:ext uri="{FF2B5EF4-FFF2-40B4-BE49-F238E27FC236}">
                      <a16:creationId xmlns:a16="http://schemas.microsoft.com/office/drawing/2014/main" id="{D85C40CB-99A6-40E3-AF50-09AAE5E2D7D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7" name="Group 166">
                <a:extLst>
                  <a:ext uri="{FF2B5EF4-FFF2-40B4-BE49-F238E27FC236}">
                    <a16:creationId xmlns:a16="http://schemas.microsoft.com/office/drawing/2014/main" id="{2988C6C2-755F-43BC-8631-6C920A20BA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1" name="Line 167">
                  <a:extLst>
                    <a:ext uri="{FF2B5EF4-FFF2-40B4-BE49-F238E27FC236}">
                      <a16:creationId xmlns:a16="http://schemas.microsoft.com/office/drawing/2014/main" id="{B7D8E92C-014C-4B2E-9F1B-BA68D2C222F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2" name="Line 168">
                  <a:extLst>
                    <a:ext uri="{FF2B5EF4-FFF2-40B4-BE49-F238E27FC236}">
                      <a16:creationId xmlns:a16="http://schemas.microsoft.com/office/drawing/2014/main" id="{7EED23C2-C276-4FB9-A2F2-1DA0A6FEDC8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8" name="Group 169">
                <a:extLst>
                  <a:ext uri="{FF2B5EF4-FFF2-40B4-BE49-F238E27FC236}">
                    <a16:creationId xmlns:a16="http://schemas.microsoft.com/office/drawing/2014/main" id="{5CDC34D2-894D-4662-9FDA-75B629FA92E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9" name="Line 170">
                  <a:extLst>
                    <a:ext uri="{FF2B5EF4-FFF2-40B4-BE49-F238E27FC236}">
                      <a16:creationId xmlns:a16="http://schemas.microsoft.com/office/drawing/2014/main" id="{ACBA02D5-64C0-4E40-BA45-0B2566EC2B8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0" name="Line 171">
                  <a:extLst>
                    <a:ext uri="{FF2B5EF4-FFF2-40B4-BE49-F238E27FC236}">
                      <a16:creationId xmlns:a16="http://schemas.microsoft.com/office/drawing/2014/main" id="{6D246867-4BBC-4BEB-9AE5-6683424DC9A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5" name="Oval 172">
              <a:extLst>
                <a:ext uri="{FF2B5EF4-FFF2-40B4-BE49-F238E27FC236}">
                  <a16:creationId xmlns:a16="http://schemas.microsoft.com/office/drawing/2014/main" id="{FBD69BD2-C9EB-41C5-BE91-670B1A599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Oval 173">
              <a:extLst>
                <a:ext uri="{FF2B5EF4-FFF2-40B4-BE49-F238E27FC236}">
                  <a16:creationId xmlns:a16="http://schemas.microsoft.com/office/drawing/2014/main" id="{BB703DE7-1392-4977-87A2-DCD4F69A5E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" name="Group 174">
              <a:extLst>
                <a:ext uri="{FF2B5EF4-FFF2-40B4-BE49-F238E27FC236}">
                  <a16:creationId xmlns:a16="http://schemas.microsoft.com/office/drawing/2014/main" id="{797D6673-F1A5-4EBA-8CBA-5D5D7E4072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85" name="Group 175">
                <a:extLst>
                  <a:ext uri="{FF2B5EF4-FFF2-40B4-BE49-F238E27FC236}">
                    <a16:creationId xmlns:a16="http://schemas.microsoft.com/office/drawing/2014/main" id="{FAFF08EA-D8E4-4578-AF93-0CDFD721639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01" name="Line 176">
                  <a:extLst>
                    <a:ext uri="{FF2B5EF4-FFF2-40B4-BE49-F238E27FC236}">
                      <a16:creationId xmlns:a16="http://schemas.microsoft.com/office/drawing/2014/main" id="{78F44A15-67B5-4854-AE7F-F50A88C127C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2" name="Line 177">
                  <a:extLst>
                    <a:ext uri="{FF2B5EF4-FFF2-40B4-BE49-F238E27FC236}">
                      <a16:creationId xmlns:a16="http://schemas.microsoft.com/office/drawing/2014/main" id="{C1EACA41-9430-4204-856D-8DE20BD5541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" name="Group 178">
                <a:extLst>
                  <a:ext uri="{FF2B5EF4-FFF2-40B4-BE49-F238E27FC236}">
                    <a16:creationId xmlns:a16="http://schemas.microsoft.com/office/drawing/2014/main" id="{81F42171-8182-4313-BCE8-FB02FAA184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9" name="Line 179">
                  <a:extLst>
                    <a:ext uri="{FF2B5EF4-FFF2-40B4-BE49-F238E27FC236}">
                      <a16:creationId xmlns:a16="http://schemas.microsoft.com/office/drawing/2014/main" id="{6AB4F226-88DA-42AE-96BF-CC08432F2CA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0" name="Line 180">
                  <a:extLst>
                    <a:ext uri="{FF2B5EF4-FFF2-40B4-BE49-F238E27FC236}">
                      <a16:creationId xmlns:a16="http://schemas.microsoft.com/office/drawing/2014/main" id="{F5C8B20F-8F48-44F3-94BB-0E95D79970E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7" name="Group 181">
                <a:extLst>
                  <a:ext uri="{FF2B5EF4-FFF2-40B4-BE49-F238E27FC236}">
                    <a16:creationId xmlns:a16="http://schemas.microsoft.com/office/drawing/2014/main" id="{6674FECD-3FE3-4203-9558-E14AF9843A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7" name="Line 182">
                  <a:extLst>
                    <a:ext uri="{FF2B5EF4-FFF2-40B4-BE49-F238E27FC236}">
                      <a16:creationId xmlns:a16="http://schemas.microsoft.com/office/drawing/2014/main" id="{79721C56-F425-4340-AB5D-523697ECA9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8" name="Line 183">
                  <a:extLst>
                    <a:ext uri="{FF2B5EF4-FFF2-40B4-BE49-F238E27FC236}">
                      <a16:creationId xmlns:a16="http://schemas.microsoft.com/office/drawing/2014/main" id="{FCAABE77-3CC3-49BA-BFD9-4395F4EA41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" name="Group 184">
                <a:extLst>
                  <a:ext uri="{FF2B5EF4-FFF2-40B4-BE49-F238E27FC236}">
                    <a16:creationId xmlns:a16="http://schemas.microsoft.com/office/drawing/2014/main" id="{7E05A0CF-E05D-441C-BFFF-CA09B2B6C7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5" name="Line 185">
                  <a:extLst>
                    <a:ext uri="{FF2B5EF4-FFF2-40B4-BE49-F238E27FC236}">
                      <a16:creationId xmlns:a16="http://schemas.microsoft.com/office/drawing/2014/main" id="{0D05F8EB-4AAB-4DBB-A034-30E9903E61D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6" name="Line 186">
                  <a:extLst>
                    <a:ext uri="{FF2B5EF4-FFF2-40B4-BE49-F238E27FC236}">
                      <a16:creationId xmlns:a16="http://schemas.microsoft.com/office/drawing/2014/main" id="{8DF4336D-5331-40B1-B1FD-A3581F4A5DF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" name="Group 187">
                <a:extLst>
                  <a:ext uri="{FF2B5EF4-FFF2-40B4-BE49-F238E27FC236}">
                    <a16:creationId xmlns:a16="http://schemas.microsoft.com/office/drawing/2014/main" id="{6FC031CB-363B-4BDB-BA2F-B8D802133FC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3" name="Line 188">
                  <a:extLst>
                    <a:ext uri="{FF2B5EF4-FFF2-40B4-BE49-F238E27FC236}">
                      <a16:creationId xmlns:a16="http://schemas.microsoft.com/office/drawing/2014/main" id="{F81CC0D5-02C3-46F4-BD2D-C0E24065E4B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4" name="Line 189">
                  <a:extLst>
                    <a:ext uri="{FF2B5EF4-FFF2-40B4-BE49-F238E27FC236}">
                      <a16:creationId xmlns:a16="http://schemas.microsoft.com/office/drawing/2014/main" id="{EB88B4A2-4C12-487D-9DD8-E33BCF9972D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" name="Group 190">
                <a:extLst>
                  <a:ext uri="{FF2B5EF4-FFF2-40B4-BE49-F238E27FC236}">
                    <a16:creationId xmlns:a16="http://schemas.microsoft.com/office/drawing/2014/main" id="{0837C20F-A3B3-414E-AA9A-798F97F122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1" name="Line 191">
                  <a:extLst>
                    <a:ext uri="{FF2B5EF4-FFF2-40B4-BE49-F238E27FC236}">
                      <a16:creationId xmlns:a16="http://schemas.microsoft.com/office/drawing/2014/main" id="{FFA00879-A125-4539-8456-B5C7F80E65E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" name="Line 192">
                  <a:extLst>
                    <a:ext uri="{FF2B5EF4-FFF2-40B4-BE49-F238E27FC236}">
                      <a16:creationId xmlns:a16="http://schemas.microsoft.com/office/drawing/2014/main" id="{A53FF6D8-8D2C-4745-BFBF-584B0E203C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8" name="AutoShape 193">
              <a:extLst>
                <a:ext uri="{FF2B5EF4-FFF2-40B4-BE49-F238E27FC236}">
                  <a16:creationId xmlns:a16="http://schemas.microsoft.com/office/drawing/2014/main" id="{126B3110-524F-4995-87FB-DF4358252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AutoShape 194">
              <a:extLst>
                <a:ext uri="{FF2B5EF4-FFF2-40B4-BE49-F238E27FC236}">
                  <a16:creationId xmlns:a16="http://schemas.microsoft.com/office/drawing/2014/main" id="{E993A393-F6D8-4CC9-8839-FC2D5A011A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" name="AutoShape 195">
              <a:extLst>
                <a:ext uri="{FF2B5EF4-FFF2-40B4-BE49-F238E27FC236}">
                  <a16:creationId xmlns:a16="http://schemas.microsoft.com/office/drawing/2014/main" id="{C17717EF-9901-4A97-B5E0-B1EA230EF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" name="AutoShape 196">
              <a:extLst>
                <a:ext uri="{FF2B5EF4-FFF2-40B4-BE49-F238E27FC236}">
                  <a16:creationId xmlns:a16="http://schemas.microsoft.com/office/drawing/2014/main" id="{77581DD7-BBF4-4381-8B8F-DE593A8709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197">
              <a:extLst>
                <a:ext uri="{FF2B5EF4-FFF2-40B4-BE49-F238E27FC236}">
                  <a16:creationId xmlns:a16="http://schemas.microsoft.com/office/drawing/2014/main" id="{1AB1FC80-A2B5-44BB-994E-FB46CB184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198">
              <a:extLst>
                <a:ext uri="{FF2B5EF4-FFF2-40B4-BE49-F238E27FC236}">
                  <a16:creationId xmlns:a16="http://schemas.microsoft.com/office/drawing/2014/main" id="{C8EF2B22-9095-405F-BF79-29AF6B2EF5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9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0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4" name="Group 199">
              <a:extLst>
                <a:ext uri="{FF2B5EF4-FFF2-40B4-BE49-F238E27FC236}">
                  <a16:creationId xmlns:a16="http://schemas.microsoft.com/office/drawing/2014/main" id="{9BEC6113-5FD6-405D-8119-D9212F83D2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80" name="AutoShape 200">
                <a:extLst>
                  <a:ext uri="{FF2B5EF4-FFF2-40B4-BE49-F238E27FC236}">
                    <a16:creationId xmlns:a16="http://schemas.microsoft.com/office/drawing/2014/main" id="{31F6FB29-7E00-428D-889A-BAF27F3CBA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AutoShape 201">
                <a:extLst>
                  <a:ext uri="{FF2B5EF4-FFF2-40B4-BE49-F238E27FC236}">
                    <a16:creationId xmlns:a16="http://schemas.microsoft.com/office/drawing/2014/main" id="{18169B41-5DEE-45F2-95B3-2185083725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AutoShape 202">
                <a:extLst>
                  <a:ext uri="{FF2B5EF4-FFF2-40B4-BE49-F238E27FC236}">
                    <a16:creationId xmlns:a16="http://schemas.microsoft.com/office/drawing/2014/main" id="{83539E8E-44B1-4991-B5A6-4A95BE79F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" name="AutoShape 203">
                <a:extLst>
                  <a:ext uri="{FF2B5EF4-FFF2-40B4-BE49-F238E27FC236}">
                    <a16:creationId xmlns:a16="http://schemas.microsoft.com/office/drawing/2014/main" id="{120F6627-B8D8-4B61-A25F-2F8E00693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AutoShape 204">
                <a:extLst>
                  <a:ext uri="{FF2B5EF4-FFF2-40B4-BE49-F238E27FC236}">
                    <a16:creationId xmlns:a16="http://schemas.microsoft.com/office/drawing/2014/main" id="{1EF82FF2-41FD-400D-AF8C-6A3E9C2D4F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5" name="Oval 205">
              <a:extLst>
                <a:ext uri="{FF2B5EF4-FFF2-40B4-BE49-F238E27FC236}">
                  <a16:creationId xmlns:a16="http://schemas.microsoft.com/office/drawing/2014/main" id="{D4FB933E-1670-4A10-B6EA-4D882F14A6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AutoShape 206">
              <a:extLst>
                <a:ext uri="{FF2B5EF4-FFF2-40B4-BE49-F238E27FC236}">
                  <a16:creationId xmlns:a16="http://schemas.microsoft.com/office/drawing/2014/main" id="{711EA385-39F0-4D5B-A364-CE00D984D4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" name="AutoShape 207">
              <a:extLst>
                <a:ext uri="{FF2B5EF4-FFF2-40B4-BE49-F238E27FC236}">
                  <a16:creationId xmlns:a16="http://schemas.microsoft.com/office/drawing/2014/main" id="{3E04D983-4CB8-4293-9429-5D41ED42AF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" name="AutoShape 208">
              <a:extLst>
                <a:ext uri="{FF2B5EF4-FFF2-40B4-BE49-F238E27FC236}">
                  <a16:creationId xmlns:a16="http://schemas.microsoft.com/office/drawing/2014/main" id="{54E05FE9-BD5A-431B-8E4B-710C9D3C6F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" name="AutoShape 209">
              <a:extLst>
                <a:ext uri="{FF2B5EF4-FFF2-40B4-BE49-F238E27FC236}">
                  <a16:creationId xmlns:a16="http://schemas.microsoft.com/office/drawing/2014/main" id="{5749DBE4-0C39-47F8-8CF1-35AFB2D16C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Freeform 210">
              <a:extLst>
                <a:ext uri="{FF2B5EF4-FFF2-40B4-BE49-F238E27FC236}">
                  <a16:creationId xmlns:a16="http://schemas.microsoft.com/office/drawing/2014/main" id="{5F688CE2-0A21-48DB-92AB-16017AB447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" name="Freeform 211">
              <a:extLst>
                <a:ext uri="{FF2B5EF4-FFF2-40B4-BE49-F238E27FC236}">
                  <a16:creationId xmlns:a16="http://schemas.microsoft.com/office/drawing/2014/main" id="{93167238-26CA-4A93-99CC-7635559E3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2" name="Group 212">
              <a:extLst>
                <a:ext uri="{FF2B5EF4-FFF2-40B4-BE49-F238E27FC236}">
                  <a16:creationId xmlns:a16="http://schemas.microsoft.com/office/drawing/2014/main" id="{8F767F12-3E65-453A-863A-C4CC743CD5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78" name="AutoShape 213">
                <a:extLst>
                  <a:ext uri="{FF2B5EF4-FFF2-40B4-BE49-F238E27FC236}">
                    <a16:creationId xmlns:a16="http://schemas.microsoft.com/office/drawing/2014/main" id="{5257FD80-A5D7-4293-85BF-340BA27685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AutoShape 214">
                <a:extLst>
                  <a:ext uri="{FF2B5EF4-FFF2-40B4-BE49-F238E27FC236}">
                    <a16:creationId xmlns:a16="http://schemas.microsoft.com/office/drawing/2014/main" id="{1D87FFB7-B4BF-4AA6-A0F8-EAAE201942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3" name="AutoShape 215">
              <a:extLst>
                <a:ext uri="{FF2B5EF4-FFF2-40B4-BE49-F238E27FC236}">
                  <a16:creationId xmlns:a16="http://schemas.microsoft.com/office/drawing/2014/main" id="{4A79CFF1-1D7C-4BD3-A5C9-1D819D7C10E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" name="AutoShape 216">
              <a:extLst>
                <a:ext uri="{FF2B5EF4-FFF2-40B4-BE49-F238E27FC236}">
                  <a16:creationId xmlns:a16="http://schemas.microsoft.com/office/drawing/2014/main" id="{DDD7DBA1-217C-455B-B534-345F6823DA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AutoShape 217">
              <a:extLst>
                <a:ext uri="{FF2B5EF4-FFF2-40B4-BE49-F238E27FC236}">
                  <a16:creationId xmlns:a16="http://schemas.microsoft.com/office/drawing/2014/main" id="{64753E6D-796A-44B0-A19D-841132B973C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" name="AutoShape 218">
              <a:extLst>
                <a:ext uri="{FF2B5EF4-FFF2-40B4-BE49-F238E27FC236}">
                  <a16:creationId xmlns:a16="http://schemas.microsoft.com/office/drawing/2014/main" id="{7408CE79-67AB-4A4E-AD0C-E020E5E475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AutoShape 219">
              <a:extLst>
                <a:ext uri="{FF2B5EF4-FFF2-40B4-BE49-F238E27FC236}">
                  <a16:creationId xmlns:a16="http://schemas.microsoft.com/office/drawing/2014/main" id="{3C92E24E-B04B-4D16-9254-C767F44155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" name="AutoShape 220">
              <a:extLst>
                <a:ext uri="{FF2B5EF4-FFF2-40B4-BE49-F238E27FC236}">
                  <a16:creationId xmlns:a16="http://schemas.microsoft.com/office/drawing/2014/main" id="{DB5B0803-F464-4E02-ABF0-9F5EE6BD26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" name="AutoShape 221">
              <a:extLst>
                <a:ext uri="{FF2B5EF4-FFF2-40B4-BE49-F238E27FC236}">
                  <a16:creationId xmlns:a16="http://schemas.microsoft.com/office/drawing/2014/main" id="{A06B30C5-5B2C-44ED-ADBC-0888AAEEEA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" name="AutoShape 222">
              <a:extLst>
                <a:ext uri="{FF2B5EF4-FFF2-40B4-BE49-F238E27FC236}">
                  <a16:creationId xmlns:a16="http://schemas.microsoft.com/office/drawing/2014/main" id="{889CDCCB-29DB-49C0-8B83-17F285DE57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Oval 223">
              <a:extLst>
                <a:ext uri="{FF2B5EF4-FFF2-40B4-BE49-F238E27FC236}">
                  <a16:creationId xmlns:a16="http://schemas.microsoft.com/office/drawing/2014/main" id="{A5475B93-0011-4851-B8C9-46727C517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Oval 224">
              <a:extLst>
                <a:ext uri="{FF2B5EF4-FFF2-40B4-BE49-F238E27FC236}">
                  <a16:creationId xmlns:a16="http://schemas.microsoft.com/office/drawing/2014/main" id="{EF2633BD-4F91-4401-A3CC-77AC488C88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" name="Oval 225">
              <a:extLst>
                <a:ext uri="{FF2B5EF4-FFF2-40B4-BE49-F238E27FC236}">
                  <a16:creationId xmlns:a16="http://schemas.microsoft.com/office/drawing/2014/main" id="{B88EE689-D126-437B-BCAB-09E47344A0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" name="Oval 226">
              <a:extLst>
                <a:ext uri="{FF2B5EF4-FFF2-40B4-BE49-F238E27FC236}">
                  <a16:creationId xmlns:a16="http://schemas.microsoft.com/office/drawing/2014/main" id="{73668C56-94D7-41DE-81F7-0E66B067B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" name="AutoShape 227">
              <a:extLst>
                <a:ext uri="{FF2B5EF4-FFF2-40B4-BE49-F238E27FC236}">
                  <a16:creationId xmlns:a16="http://schemas.microsoft.com/office/drawing/2014/main" id="{4E65F1A8-07BF-468C-8B27-146590BB33B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" name="AutoShape 228">
              <a:extLst>
                <a:ext uri="{FF2B5EF4-FFF2-40B4-BE49-F238E27FC236}">
                  <a16:creationId xmlns:a16="http://schemas.microsoft.com/office/drawing/2014/main" id="{78E2F2B7-0A88-4A6A-94AA-DDA41CC57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7" name="Oval 229">
              <a:extLst>
                <a:ext uri="{FF2B5EF4-FFF2-40B4-BE49-F238E27FC236}">
                  <a16:creationId xmlns:a16="http://schemas.microsoft.com/office/drawing/2014/main" id="{94AC454C-4037-42FB-A9E8-B7F8F896CA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7" name="Group 111">
            <a:extLst>
              <a:ext uri="{FF2B5EF4-FFF2-40B4-BE49-F238E27FC236}">
                <a16:creationId xmlns:a16="http://schemas.microsoft.com/office/drawing/2014/main" id="{633CE9F9-D5BC-4869-9581-8B139358B13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614788" y="4207867"/>
            <a:ext cx="2467698" cy="1550780"/>
            <a:chOff x="455" y="2302"/>
            <a:chExt cx="1417" cy="890"/>
          </a:xfrm>
        </p:grpSpPr>
        <p:grpSp>
          <p:nvGrpSpPr>
            <p:cNvPr id="158" name="Group 112">
              <a:extLst>
                <a:ext uri="{FF2B5EF4-FFF2-40B4-BE49-F238E27FC236}">
                  <a16:creationId xmlns:a16="http://schemas.microsoft.com/office/drawing/2014/main" id="{05EBC11D-B365-4185-952F-F11488F1D0C7}"/>
                </a:ext>
              </a:extLst>
            </p:cNvPr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258" name="Group 113">
                <a:extLst>
                  <a:ext uri="{FF2B5EF4-FFF2-40B4-BE49-F238E27FC236}">
                    <a16:creationId xmlns:a16="http://schemas.microsoft.com/office/drawing/2014/main" id="{E5C28540-FAE5-4454-A9C1-4ABB478C743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74" name="Line 114">
                  <a:extLst>
                    <a:ext uri="{FF2B5EF4-FFF2-40B4-BE49-F238E27FC236}">
                      <a16:creationId xmlns:a16="http://schemas.microsoft.com/office/drawing/2014/main" id="{76E2C016-F69A-46BE-99F0-DFC4396E5E4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5" name="Line 115">
                  <a:extLst>
                    <a:ext uri="{FF2B5EF4-FFF2-40B4-BE49-F238E27FC236}">
                      <a16:creationId xmlns:a16="http://schemas.microsoft.com/office/drawing/2014/main" id="{E951AF9C-6705-489E-8CCB-1B7BFD4DCA8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9" name="Group 116">
                <a:extLst>
                  <a:ext uri="{FF2B5EF4-FFF2-40B4-BE49-F238E27FC236}">
                    <a16:creationId xmlns:a16="http://schemas.microsoft.com/office/drawing/2014/main" id="{C0272E9B-8A26-40E2-9AA9-34219C4884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72" name="Line 117">
                  <a:extLst>
                    <a:ext uri="{FF2B5EF4-FFF2-40B4-BE49-F238E27FC236}">
                      <a16:creationId xmlns:a16="http://schemas.microsoft.com/office/drawing/2014/main" id="{B0AEAE1C-731E-4B2E-B865-F8DCD6AAE3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3" name="Line 118">
                  <a:extLst>
                    <a:ext uri="{FF2B5EF4-FFF2-40B4-BE49-F238E27FC236}">
                      <a16:creationId xmlns:a16="http://schemas.microsoft.com/office/drawing/2014/main" id="{71130AFF-B0BB-4642-BECC-6463B53DBD6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0" name="Group 119">
                <a:extLst>
                  <a:ext uri="{FF2B5EF4-FFF2-40B4-BE49-F238E27FC236}">
                    <a16:creationId xmlns:a16="http://schemas.microsoft.com/office/drawing/2014/main" id="{3E1A29DA-9705-4DBF-A692-F93BFE6258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70" name="Line 120">
                  <a:extLst>
                    <a:ext uri="{FF2B5EF4-FFF2-40B4-BE49-F238E27FC236}">
                      <a16:creationId xmlns:a16="http://schemas.microsoft.com/office/drawing/2014/main" id="{34E7AEE5-84A3-4113-8695-6304F76CA82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1" name="Line 121">
                  <a:extLst>
                    <a:ext uri="{FF2B5EF4-FFF2-40B4-BE49-F238E27FC236}">
                      <a16:creationId xmlns:a16="http://schemas.microsoft.com/office/drawing/2014/main" id="{3DCDCE26-55D4-4E8B-BB47-598FA1734AC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1" name="Group 122">
                <a:extLst>
                  <a:ext uri="{FF2B5EF4-FFF2-40B4-BE49-F238E27FC236}">
                    <a16:creationId xmlns:a16="http://schemas.microsoft.com/office/drawing/2014/main" id="{887A63F3-0B5C-440A-9065-ED19477383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68" name="Line 123">
                  <a:extLst>
                    <a:ext uri="{FF2B5EF4-FFF2-40B4-BE49-F238E27FC236}">
                      <a16:creationId xmlns:a16="http://schemas.microsoft.com/office/drawing/2014/main" id="{509E8B19-FE5D-4CEF-9DB1-84C64AFBDB9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9" name="Line 124">
                  <a:extLst>
                    <a:ext uri="{FF2B5EF4-FFF2-40B4-BE49-F238E27FC236}">
                      <a16:creationId xmlns:a16="http://schemas.microsoft.com/office/drawing/2014/main" id="{B9DEBA14-0178-44B6-B4FA-5D547E4DE9B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2" name="Group 125">
                <a:extLst>
                  <a:ext uri="{FF2B5EF4-FFF2-40B4-BE49-F238E27FC236}">
                    <a16:creationId xmlns:a16="http://schemas.microsoft.com/office/drawing/2014/main" id="{5B76AB14-C44B-460F-A044-37876510A7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66" name="Line 126">
                  <a:extLst>
                    <a:ext uri="{FF2B5EF4-FFF2-40B4-BE49-F238E27FC236}">
                      <a16:creationId xmlns:a16="http://schemas.microsoft.com/office/drawing/2014/main" id="{ADDDEAC9-6D83-4E6E-8BF3-5E07F71B8F2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7" name="Line 127">
                  <a:extLst>
                    <a:ext uri="{FF2B5EF4-FFF2-40B4-BE49-F238E27FC236}">
                      <a16:creationId xmlns:a16="http://schemas.microsoft.com/office/drawing/2014/main" id="{3D20DC82-8C2D-48C1-A37E-343759372A1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3" name="Group 128">
                <a:extLst>
                  <a:ext uri="{FF2B5EF4-FFF2-40B4-BE49-F238E27FC236}">
                    <a16:creationId xmlns:a16="http://schemas.microsoft.com/office/drawing/2014/main" id="{4F157180-0AA1-44BE-9486-DD9748ED65C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64" name="Line 129">
                  <a:extLst>
                    <a:ext uri="{FF2B5EF4-FFF2-40B4-BE49-F238E27FC236}">
                      <a16:creationId xmlns:a16="http://schemas.microsoft.com/office/drawing/2014/main" id="{8F8ADA36-C77D-4323-A3D6-4019288682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5" name="Line 130">
                  <a:extLst>
                    <a:ext uri="{FF2B5EF4-FFF2-40B4-BE49-F238E27FC236}">
                      <a16:creationId xmlns:a16="http://schemas.microsoft.com/office/drawing/2014/main" id="{34D6093B-FD49-4604-A68A-23AC9389DD9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59" name="Group 131">
              <a:extLst>
                <a:ext uri="{FF2B5EF4-FFF2-40B4-BE49-F238E27FC236}">
                  <a16:creationId xmlns:a16="http://schemas.microsoft.com/office/drawing/2014/main" id="{1E6B86F2-6E16-44FD-815F-FF7AB4D0D7B8}"/>
                </a:ext>
              </a:extLst>
            </p:cNvPr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240" name="Group 132">
                <a:extLst>
                  <a:ext uri="{FF2B5EF4-FFF2-40B4-BE49-F238E27FC236}">
                    <a16:creationId xmlns:a16="http://schemas.microsoft.com/office/drawing/2014/main" id="{CB89F3E1-62EB-4694-8E6D-9D191FF47E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56" name="Line 133">
                  <a:extLst>
                    <a:ext uri="{FF2B5EF4-FFF2-40B4-BE49-F238E27FC236}">
                      <a16:creationId xmlns:a16="http://schemas.microsoft.com/office/drawing/2014/main" id="{9B8442C7-1BB6-4AAF-B1DD-9F0E8E9410E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7" name="Line 134">
                  <a:extLst>
                    <a:ext uri="{FF2B5EF4-FFF2-40B4-BE49-F238E27FC236}">
                      <a16:creationId xmlns:a16="http://schemas.microsoft.com/office/drawing/2014/main" id="{A0DF7A29-D8A8-4E70-9BD6-656225631E8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1" name="Group 135">
                <a:extLst>
                  <a:ext uri="{FF2B5EF4-FFF2-40B4-BE49-F238E27FC236}">
                    <a16:creationId xmlns:a16="http://schemas.microsoft.com/office/drawing/2014/main" id="{E5F19B39-0259-4360-A07C-CDB31A4133F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54" name="Line 136">
                  <a:extLst>
                    <a:ext uri="{FF2B5EF4-FFF2-40B4-BE49-F238E27FC236}">
                      <a16:creationId xmlns:a16="http://schemas.microsoft.com/office/drawing/2014/main" id="{D337C0C8-D867-4017-84FB-ADEFFE47B04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5" name="Line 137">
                  <a:extLst>
                    <a:ext uri="{FF2B5EF4-FFF2-40B4-BE49-F238E27FC236}">
                      <a16:creationId xmlns:a16="http://schemas.microsoft.com/office/drawing/2014/main" id="{733AFDA8-358B-4A4D-8139-DD6D6661252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2" name="Group 138">
                <a:extLst>
                  <a:ext uri="{FF2B5EF4-FFF2-40B4-BE49-F238E27FC236}">
                    <a16:creationId xmlns:a16="http://schemas.microsoft.com/office/drawing/2014/main" id="{80E0E318-2931-4C0B-9E60-FFD097B9221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52" name="Line 139">
                  <a:extLst>
                    <a:ext uri="{FF2B5EF4-FFF2-40B4-BE49-F238E27FC236}">
                      <a16:creationId xmlns:a16="http://schemas.microsoft.com/office/drawing/2014/main" id="{0FF6C049-141A-41D9-ACBE-8244DFCCD8A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3" name="Line 140">
                  <a:extLst>
                    <a:ext uri="{FF2B5EF4-FFF2-40B4-BE49-F238E27FC236}">
                      <a16:creationId xmlns:a16="http://schemas.microsoft.com/office/drawing/2014/main" id="{AC1697F5-5BA0-493E-B6FC-4198E957D09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3" name="Group 141">
                <a:extLst>
                  <a:ext uri="{FF2B5EF4-FFF2-40B4-BE49-F238E27FC236}">
                    <a16:creationId xmlns:a16="http://schemas.microsoft.com/office/drawing/2014/main" id="{C33BE929-4AF2-4CFD-9CBD-E1B90A5F46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50" name="Line 142">
                  <a:extLst>
                    <a:ext uri="{FF2B5EF4-FFF2-40B4-BE49-F238E27FC236}">
                      <a16:creationId xmlns:a16="http://schemas.microsoft.com/office/drawing/2014/main" id="{5E292E7D-74CD-4ABC-B767-12B3FE5C5D3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1" name="Line 143">
                  <a:extLst>
                    <a:ext uri="{FF2B5EF4-FFF2-40B4-BE49-F238E27FC236}">
                      <a16:creationId xmlns:a16="http://schemas.microsoft.com/office/drawing/2014/main" id="{11952E88-0BA1-4F7B-8584-0DE4BFCCD4A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4" name="Group 144">
                <a:extLst>
                  <a:ext uri="{FF2B5EF4-FFF2-40B4-BE49-F238E27FC236}">
                    <a16:creationId xmlns:a16="http://schemas.microsoft.com/office/drawing/2014/main" id="{EB7D31D6-309D-4DEF-AECE-4E745461F14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8" name="Line 145">
                  <a:extLst>
                    <a:ext uri="{FF2B5EF4-FFF2-40B4-BE49-F238E27FC236}">
                      <a16:creationId xmlns:a16="http://schemas.microsoft.com/office/drawing/2014/main" id="{BA08E3B2-EA82-4E1B-9A50-0F22C3811F2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9" name="Line 146">
                  <a:extLst>
                    <a:ext uri="{FF2B5EF4-FFF2-40B4-BE49-F238E27FC236}">
                      <a16:creationId xmlns:a16="http://schemas.microsoft.com/office/drawing/2014/main" id="{694FB04C-F721-47F0-B1EA-050F77126FE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5" name="Group 147">
                <a:extLst>
                  <a:ext uri="{FF2B5EF4-FFF2-40B4-BE49-F238E27FC236}">
                    <a16:creationId xmlns:a16="http://schemas.microsoft.com/office/drawing/2014/main" id="{146DE1CE-1B68-47B0-9765-C881B74112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6" name="Line 148">
                  <a:extLst>
                    <a:ext uri="{FF2B5EF4-FFF2-40B4-BE49-F238E27FC236}">
                      <a16:creationId xmlns:a16="http://schemas.microsoft.com/office/drawing/2014/main" id="{B5AD1113-F029-4021-BAD5-402AE539241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7" name="Line 149">
                  <a:extLst>
                    <a:ext uri="{FF2B5EF4-FFF2-40B4-BE49-F238E27FC236}">
                      <a16:creationId xmlns:a16="http://schemas.microsoft.com/office/drawing/2014/main" id="{01D4F684-7175-400F-AAA8-58D2FCCEA4E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60" name="Freeform 150">
              <a:extLst>
                <a:ext uri="{FF2B5EF4-FFF2-40B4-BE49-F238E27FC236}">
                  <a16:creationId xmlns:a16="http://schemas.microsoft.com/office/drawing/2014/main" id="{C14DD68C-9D34-42F6-92C2-D36DED4D0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" name="AutoShape 151">
              <a:extLst>
                <a:ext uri="{FF2B5EF4-FFF2-40B4-BE49-F238E27FC236}">
                  <a16:creationId xmlns:a16="http://schemas.microsoft.com/office/drawing/2014/main" id="{25D001BE-2D91-424A-BB21-EF2250A8E7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" name="AutoShape 152">
              <a:extLst>
                <a:ext uri="{FF2B5EF4-FFF2-40B4-BE49-F238E27FC236}">
                  <a16:creationId xmlns:a16="http://schemas.microsoft.com/office/drawing/2014/main" id="{7A409E16-0C27-4DF3-B9DE-C9EB558D76D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3" name="Group 153">
              <a:extLst>
                <a:ext uri="{FF2B5EF4-FFF2-40B4-BE49-F238E27FC236}">
                  <a16:creationId xmlns:a16="http://schemas.microsoft.com/office/drawing/2014/main" id="{0596022A-E021-46E8-ACEF-9DAEBEFE3B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222" name="Group 154">
                <a:extLst>
                  <a:ext uri="{FF2B5EF4-FFF2-40B4-BE49-F238E27FC236}">
                    <a16:creationId xmlns:a16="http://schemas.microsoft.com/office/drawing/2014/main" id="{7F9369AA-66E1-416F-B95E-29DEA0C5F9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38" name="Line 155">
                  <a:extLst>
                    <a:ext uri="{FF2B5EF4-FFF2-40B4-BE49-F238E27FC236}">
                      <a16:creationId xmlns:a16="http://schemas.microsoft.com/office/drawing/2014/main" id="{5AF3F95D-9210-414F-844E-06FE9B917A5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9" name="Line 156">
                  <a:extLst>
                    <a:ext uri="{FF2B5EF4-FFF2-40B4-BE49-F238E27FC236}">
                      <a16:creationId xmlns:a16="http://schemas.microsoft.com/office/drawing/2014/main" id="{E51D864F-5ED3-40C9-99B7-DDD6B07CC0C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3" name="Group 157">
                <a:extLst>
                  <a:ext uri="{FF2B5EF4-FFF2-40B4-BE49-F238E27FC236}">
                    <a16:creationId xmlns:a16="http://schemas.microsoft.com/office/drawing/2014/main" id="{42ECE938-F12F-4912-9561-7FC5F2D94A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6" name="Line 158">
                  <a:extLst>
                    <a:ext uri="{FF2B5EF4-FFF2-40B4-BE49-F238E27FC236}">
                      <a16:creationId xmlns:a16="http://schemas.microsoft.com/office/drawing/2014/main" id="{29DD9AD4-F2B0-4F3F-B1D8-70B08A4D9AE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7" name="Line 159">
                  <a:extLst>
                    <a:ext uri="{FF2B5EF4-FFF2-40B4-BE49-F238E27FC236}">
                      <a16:creationId xmlns:a16="http://schemas.microsoft.com/office/drawing/2014/main" id="{3DA0DFB3-0503-49CF-BEE5-550018B2CC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4" name="Group 160">
                <a:extLst>
                  <a:ext uri="{FF2B5EF4-FFF2-40B4-BE49-F238E27FC236}">
                    <a16:creationId xmlns:a16="http://schemas.microsoft.com/office/drawing/2014/main" id="{688BEFF9-3A49-4E63-AB0B-81278925C2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4" name="Line 161">
                  <a:extLst>
                    <a:ext uri="{FF2B5EF4-FFF2-40B4-BE49-F238E27FC236}">
                      <a16:creationId xmlns:a16="http://schemas.microsoft.com/office/drawing/2014/main" id="{47EBCF50-123C-42D4-9B2F-41594BBFB1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5" name="Line 162">
                  <a:extLst>
                    <a:ext uri="{FF2B5EF4-FFF2-40B4-BE49-F238E27FC236}">
                      <a16:creationId xmlns:a16="http://schemas.microsoft.com/office/drawing/2014/main" id="{9F2BAB1B-F12D-474C-B329-AEA692BAF91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5" name="Group 163">
                <a:extLst>
                  <a:ext uri="{FF2B5EF4-FFF2-40B4-BE49-F238E27FC236}">
                    <a16:creationId xmlns:a16="http://schemas.microsoft.com/office/drawing/2014/main" id="{EFD80603-C65A-46B4-92E9-1FEAF08DC2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2" name="Line 164">
                  <a:extLst>
                    <a:ext uri="{FF2B5EF4-FFF2-40B4-BE49-F238E27FC236}">
                      <a16:creationId xmlns:a16="http://schemas.microsoft.com/office/drawing/2014/main" id="{1BA20DCE-F356-48AC-8B88-36043998F52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3" name="Line 165">
                  <a:extLst>
                    <a:ext uri="{FF2B5EF4-FFF2-40B4-BE49-F238E27FC236}">
                      <a16:creationId xmlns:a16="http://schemas.microsoft.com/office/drawing/2014/main" id="{12877D76-E84C-4D68-8443-6D7C274D4F0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6" name="Group 166">
                <a:extLst>
                  <a:ext uri="{FF2B5EF4-FFF2-40B4-BE49-F238E27FC236}">
                    <a16:creationId xmlns:a16="http://schemas.microsoft.com/office/drawing/2014/main" id="{9645FA33-CFAC-4A15-80C3-F7CE4EA77E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0" name="Line 167">
                  <a:extLst>
                    <a:ext uri="{FF2B5EF4-FFF2-40B4-BE49-F238E27FC236}">
                      <a16:creationId xmlns:a16="http://schemas.microsoft.com/office/drawing/2014/main" id="{E1D4E735-5177-444C-961A-5127808E16D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1" name="Line 168">
                  <a:extLst>
                    <a:ext uri="{FF2B5EF4-FFF2-40B4-BE49-F238E27FC236}">
                      <a16:creationId xmlns:a16="http://schemas.microsoft.com/office/drawing/2014/main" id="{F9E24B6D-DC85-4F0B-BC15-C4672216CB6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7" name="Group 169">
                <a:extLst>
                  <a:ext uri="{FF2B5EF4-FFF2-40B4-BE49-F238E27FC236}">
                    <a16:creationId xmlns:a16="http://schemas.microsoft.com/office/drawing/2014/main" id="{49EBDC75-E2E6-43A3-9642-EB3F00250B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8" name="Line 170">
                  <a:extLst>
                    <a:ext uri="{FF2B5EF4-FFF2-40B4-BE49-F238E27FC236}">
                      <a16:creationId xmlns:a16="http://schemas.microsoft.com/office/drawing/2014/main" id="{1C05CFA4-9FC4-46C3-988C-05E2747EF1E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9" name="Line 171">
                  <a:extLst>
                    <a:ext uri="{FF2B5EF4-FFF2-40B4-BE49-F238E27FC236}">
                      <a16:creationId xmlns:a16="http://schemas.microsoft.com/office/drawing/2014/main" id="{CA960294-1DDC-4535-BCD1-E1068A82E87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64" name="Oval 172">
              <a:extLst>
                <a:ext uri="{FF2B5EF4-FFF2-40B4-BE49-F238E27FC236}">
                  <a16:creationId xmlns:a16="http://schemas.microsoft.com/office/drawing/2014/main" id="{4C2A2C85-AA2A-40BD-9F5E-788B888A7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" name="Oval 173">
              <a:extLst>
                <a:ext uri="{FF2B5EF4-FFF2-40B4-BE49-F238E27FC236}">
                  <a16:creationId xmlns:a16="http://schemas.microsoft.com/office/drawing/2014/main" id="{EC5FF924-8CC3-441F-BE2F-4AE3FAF66A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6" name="Group 174">
              <a:extLst>
                <a:ext uri="{FF2B5EF4-FFF2-40B4-BE49-F238E27FC236}">
                  <a16:creationId xmlns:a16="http://schemas.microsoft.com/office/drawing/2014/main" id="{9ED03E94-179A-4FCD-A4CB-80FC2533D4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204" name="Group 175">
                <a:extLst>
                  <a:ext uri="{FF2B5EF4-FFF2-40B4-BE49-F238E27FC236}">
                    <a16:creationId xmlns:a16="http://schemas.microsoft.com/office/drawing/2014/main" id="{1D17D26D-A1ED-4F5E-B4E7-48261BCFFF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20" name="Line 176">
                  <a:extLst>
                    <a:ext uri="{FF2B5EF4-FFF2-40B4-BE49-F238E27FC236}">
                      <a16:creationId xmlns:a16="http://schemas.microsoft.com/office/drawing/2014/main" id="{F7C83F0D-A0FB-4B67-BAEB-6F80685BE90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1" name="Line 177">
                  <a:extLst>
                    <a:ext uri="{FF2B5EF4-FFF2-40B4-BE49-F238E27FC236}">
                      <a16:creationId xmlns:a16="http://schemas.microsoft.com/office/drawing/2014/main" id="{7801787A-3019-4009-AC5A-8CD57FC0D3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5" name="Group 178">
                <a:extLst>
                  <a:ext uri="{FF2B5EF4-FFF2-40B4-BE49-F238E27FC236}">
                    <a16:creationId xmlns:a16="http://schemas.microsoft.com/office/drawing/2014/main" id="{C39BED84-F863-40DE-ADF0-1F6539721A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8" name="Line 179">
                  <a:extLst>
                    <a:ext uri="{FF2B5EF4-FFF2-40B4-BE49-F238E27FC236}">
                      <a16:creationId xmlns:a16="http://schemas.microsoft.com/office/drawing/2014/main" id="{439DA314-EC0C-4158-9F62-F23CDAF00DC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9" name="Line 180">
                  <a:extLst>
                    <a:ext uri="{FF2B5EF4-FFF2-40B4-BE49-F238E27FC236}">
                      <a16:creationId xmlns:a16="http://schemas.microsoft.com/office/drawing/2014/main" id="{587CA090-1E77-4846-B25F-B12DE0CC16A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6" name="Group 181">
                <a:extLst>
                  <a:ext uri="{FF2B5EF4-FFF2-40B4-BE49-F238E27FC236}">
                    <a16:creationId xmlns:a16="http://schemas.microsoft.com/office/drawing/2014/main" id="{85E1A09F-894A-4726-9840-B8805D0CB1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6" name="Line 182">
                  <a:extLst>
                    <a:ext uri="{FF2B5EF4-FFF2-40B4-BE49-F238E27FC236}">
                      <a16:creationId xmlns:a16="http://schemas.microsoft.com/office/drawing/2014/main" id="{06E93B88-9D11-42B3-A986-3987A6A1A5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7" name="Line 183">
                  <a:extLst>
                    <a:ext uri="{FF2B5EF4-FFF2-40B4-BE49-F238E27FC236}">
                      <a16:creationId xmlns:a16="http://schemas.microsoft.com/office/drawing/2014/main" id="{3D7A1B26-BFE8-44BD-A514-ED5A274765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7" name="Group 184">
                <a:extLst>
                  <a:ext uri="{FF2B5EF4-FFF2-40B4-BE49-F238E27FC236}">
                    <a16:creationId xmlns:a16="http://schemas.microsoft.com/office/drawing/2014/main" id="{01844B55-9600-4AAA-9207-9819859313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4" name="Line 185">
                  <a:extLst>
                    <a:ext uri="{FF2B5EF4-FFF2-40B4-BE49-F238E27FC236}">
                      <a16:creationId xmlns:a16="http://schemas.microsoft.com/office/drawing/2014/main" id="{A63B353E-B4EB-4E64-AB2E-CF04586CBAA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5" name="Line 186">
                  <a:extLst>
                    <a:ext uri="{FF2B5EF4-FFF2-40B4-BE49-F238E27FC236}">
                      <a16:creationId xmlns:a16="http://schemas.microsoft.com/office/drawing/2014/main" id="{68C021A1-B465-44A2-8E48-FAEA57F767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8" name="Group 187">
                <a:extLst>
                  <a:ext uri="{FF2B5EF4-FFF2-40B4-BE49-F238E27FC236}">
                    <a16:creationId xmlns:a16="http://schemas.microsoft.com/office/drawing/2014/main" id="{A36F5289-319B-4705-969B-52EF41AA23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2" name="Line 188">
                  <a:extLst>
                    <a:ext uri="{FF2B5EF4-FFF2-40B4-BE49-F238E27FC236}">
                      <a16:creationId xmlns:a16="http://schemas.microsoft.com/office/drawing/2014/main" id="{C01CE7E0-07C6-4DC2-A24F-1D85C496700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3" name="Line 189">
                  <a:extLst>
                    <a:ext uri="{FF2B5EF4-FFF2-40B4-BE49-F238E27FC236}">
                      <a16:creationId xmlns:a16="http://schemas.microsoft.com/office/drawing/2014/main" id="{1609A313-9236-4FE2-B892-D3766E1CD53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9" name="Group 190">
                <a:extLst>
                  <a:ext uri="{FF2B5EF4-FFF2-40B4-BE49-F238E27FC236}">
                    <a16:creationId xmlns:a16="http://schemas.microsoft.com/office/drawing/2014/main" id="{9DD6CDAE-1F59-4514-8C87-1FE413C840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0" name="Line 191">
                  <a:extLst>
                    <a:ext uri="{FF2B5EF4-FFF2-40B4-BE49-F238E27FC236}">
                      <a16:creationId xmlns:a16="http://schemas.microsoft.com/office/drawing/2014/main" id="{6DBFAE24-E1D7-46E8-8AC0-D962C1B41F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" name="Line 192">
                  <a:extLst>
                    <a:ext uri="{FF2B5EF4-FFF2-40B4-BE49-F238E27FC236}">
                      <a16:creationId xmlns:a16="http://schemas.microsoft.com/office/drawing/2014/main" id="{8BA6BA48-9125-42D3-9C6B-1B8845DC1FC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67" name="AutoShape 193">
              <a:extLst>
                <a:ext uri="{FF2B5EF4-FFF2-40B4-BE49-F238E27FC236}">
                  <a16:creationId xmlns:a16="http://schemas.microsoft.com/office/drawing/2014/main" id="{33A58926-DB3E-427A-93DA-28C0CF347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" name="AutoShape 194">
              <a:extLst>
                <a:ext uri="{FF2B5EF4-FFF2-40B4-BE49-F238E27FC236}">
                  <a16:creationId xmlns:a16="http://schemas.microsoft.com/office/drawing/2014/main" id="{EBE8E116-2A28-4F51-A07E-B71E85A901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" name="AutoShape 195">
              <a:extLst>
                <a:ext uri="{FF2B5EF4-FFF2-40B4-BE49-F238E27FC236}">
                  <a16:creationId xmlns:a16="http://schemas.microsoft.com/office/drawing/2014/main" id="{56867A6E-D031-432C-AF1F-3FA8CF6C35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" name="AutoShape 196">
              <a:extLst>
                <a:ext uri="{FF2B5EF4-FFF2-40B4-BE49-F238E27FC236}">
                  <a16:creationId xmlns:a16="http://schemas.microsoft.com/office/drawing/2014/main" id="{C341BE43-458B-4DC1-AEB2-797B446538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" name="AutoShape 197">
              <a:extLst>
                <a:ext uri="{FF2B5EF4-FFF2-40B4-BE49-F238E27FC236}">
                  <a16:creationId xmlns:a16="http://schemas.microsoft.com/office/drawing/2014/main" id="{F897E9EC-4051-4FCC-9C6A-5599837F7A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" name="AutoShape 198">
              <a:extLst>
                <a:ext uri="{FF2B5EF4-FFF2-40B4-BE49-F238E27FC236}">
                  <a16:creationId xmlns:a16="http://schemas.microsoft.com/office/drawing/2014/main" id="{C75E856C-5315-409D-9FC6-4A38587337C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9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0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3" name="Group 199">
              <a:extLst>
                <a:ext uri="{FF2B5EF4-FFF2-40B4-BE49-F238E27FC236}">
                  <a16:creationId xmlns:a16="http://schemas.microsoft.com/office/drawing/2014/main" id="{0D3B06D2-7513-4CB1-9611-5D5EF62969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199" name="AutoShape 200">
                <a:extLst>
                  <a:ext uri="{FF2B5EF4-FFF2-40B4-BE49-F238E27FC236}">
                    <a16:creationId xmlns:a16="http://schemas.microsoft.com/office/drawing/2014/main" id="{583F27FE-7E35-4CF9-972E-932DBE81A6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" name="AutoShape 201">
                <a:extLst>
                  <a:ext uri="{FF2B5EF4-FFF2-40B4-BE49-F238E27FC236}">
                    <a16:creationId xmlns:a16="http://schemas.microsoft.com/office/drawing/2014/main" id="{950E50CB-1416-4DCB-89E2-84BADDA8D5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" name="AutoShape 202">
                <a:extLst>
                  <a:ext uri="{FF2B5EF4-FFF2-40B4-BE49-F238E27FC236}">
                    <a16:creationId xmlns:a16="http://schemas.microsoft.com/office/drawing/2014/main" id="{1E3308FA-60C9-464C-89F0-CC28E6A4E7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" name="AutoShape 203">
                <a:extLst>
                  <a:ext uri="{FF2B5EF4-FFF2-40B4-BE49-F238E27FC236}">
                    <a16:creationId xmlns:a16="http://schemas.microsoft.com/office/drawing/2014/main" id="{03892BBC-54B2-4387-83DB-FAB83DF949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3" name="AutoShape 204">
                <a:extLst>
                  <a:ext uri="{FF2B5EF4-FFF2-40B4-BE49-F238E27FC236}">
                    <a16:creationId xmlns:a16="http://schemas.microsoft.com/office/drawing/2014/main" id="{D4EC6C27-FD9B-4058-9102-2CF2A08996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74" name="Oval 205">
              <a:extLst>
                <a:ext uri="{FF2B5EF4-FFF2-40B4-BE49-F238E27FC236}">
                  <a16:creationId xmlns:a16="http://schemas.microsoft.com/office/drawing/2014/main" id="{B82EDA97-FC49-46C2-9015-EC5E5116D1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" name="AutoShape 206">
              <a:extLst>
                <a:ext uri="{FF2B5EF4-FFF2-40B4-BE49-F238E27FC236}">
                  <a16:creationId xmlns:a16="http://schemas.microsoft.com/office/drawing/2014/main" id="{6013AA12-0943-4341-B719-7CB2CBB463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6" name="AutoShape 207">
              <a:extLst>
                <a:ext uri="{FF2B5EF4-FFF2-40B4-BE49-F238E27FC236}">
                  <a16:creationId xmlns:a16="http://schemas.microsoft.com/office/drawing/2014/main" id="{25459890-45A8-4AD2-941C-113636E772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7" name="AutoShape 208">
              <a:extLst>
                <a:ext uri="{FF2B5EF4-FFF2-40B4-BE49-F238E27FC236}">
                  <a16:creationId xmlns:a16="http://schemas.microsoft.com/office/drawing/2014/main" id="{00C65380-47EE-41BF-BE04-2712CE0A5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8" name="AutoShape 209">
              <a:extLst>
                <a:ext uri="{FF2B5EF4-FFF2-40B4-BE49-F238E27FC236}">
                  <a16:creationId xmlns:a16="http://schemas.microsoft.com/office/drawing/2014/main" id="{417106CA-2CFD-4003-8C0D-7F14BFA75F4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9" name="Freeform 210">
              <a:extLst>
                <a:ext uri="{FF2B5EF4-FFF2-40B4-BE49-F238E27FC236}">
                  <a16:creationId xmlns:a16="http://schemas.microsoft.com/office/drawing/2014/main" id="{11F258AB-97BA-460C-A90A-7C6250EDE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0" name="Freeform 211">
              <a:extLst>
                <a:ext uri="{FF2B5EF4-FFF2-40B4-BE49-F238E27FC236}">
                  <a16:creationId xmlns:a16="http://schemas.microsoft.com/office/drawing/2014/main" id="{EEE245F1-DB94-4DB0-AA8A-B946D0118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81" name="Group 212">
              <a:extLst>
                <a:ext uri="{FF2B5EF4-FFF2-40B4-BE49-F238E27FC236}">
                  <a16:creationId xmlns:a16="http://schemas.microsoft.com/office/drawing/2014/main" id="{43F71F71-6AF7-4925-A67C-07AD1BE8E2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197" name="AutoShape 213">
                <a:extLst>
                  <a:ext uri="{FF2B5EF4-FFF2-40B4-BE49-F238E27FC236}">
                    <a16:creationId xmlns:a16="http://schemas.microsoft.com/office/drawing/2014/main" id="{54EEC562-B303-4536-9C09-FCD8F7672C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" name="AutoShape 214">
                <a:extLst>
                  <a:ext uri="{FF2B5EF4-FFF2-40B4-BE49-F238E27FC236}">
                    <a16:creationId xmlns:a16="http://schemas.microsoft.com/office/drawing/2014/main" id="{16840EFE-7387-4D33-BA38-984649F874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2" name="AutoShape 215">
              <a:extLst>
                <a:ext uri="{FF2B5EF4-FFF2-40B4-BE49-F238E27FC236}">
                  <a16:creationId xmlns:a16="http://schemas.microsoft.com/office/drawing/2014/main" id="{898211C9-5B48-43A8-B7C5-60CD465C534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3" name="AutoShape 216">
              <a:extLst>
                <a:ext uri="{FF2B5EF4-FFF2-40B4-BE49-F238E27FC236}">
                  <a16:creationId xmlns:a16="http://schemas.microsoft.com/office/drawing/2014/main" id="{F6A80A09-B912-4DB9-A2A7-AC1ABF1607F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" name="AutoShape 217">
              <a:extLst>
                <a:ext uri="{FF2B5EF4-FFF2-40B4-BE49-F238E27FC236}">
                  <a16:creationId xmlns:a16="http://schemas.microsoft.com/office/drawing/2014/main" id="{4EAF8325-E47B-44BD-AAEB-8D27F20C388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" name="AutoShape 218">
              <a:extLst>
                <a:ext uri="{FF2B5EF4-FFF2-40B4-BE49-F238E27FC236}">
                  <a16:creationId xmlns:a16="http://schemas.microsoft.com/office/drawing/2014/main" id="{525FED6B-CF75-4B71-82F5-6A2483139B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" name="AutoShape 219">
              <a:extLst>
                <a:ext uri="{FF2B5EF4-FFF2-40B4-BE49-F238E27FC236}">
                  <a16:creationId xmlns:a16="http://schemas.microsoft.com/office/drawing/2014/main" id="{7547FAE8-6408-4E68-8805-0B174A41A21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" name="AutoShape 220">
              <a:extLst>
                <a:ext uri="{FF2B5EF4-FFF2-40B4-BE49-F238E27FC236}">
                  <a16:creationId xmlns:a16="http://schemas.microsoft.com/office/drawing/2014/main" id="{708E4812-5EDC-4B2D-B52C-C211574994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" name="AutoShape 221">
              <a:extLst>
                <a:ext uri="{FF2B5EF4-FFF2-40B4-BE49-F238E27FC236}">
                  <a16:creationId xmlns:a16="http://schemas.microsoft.com/office/drawing/2014/main" id="{2D874B5A-5385-4242-B372-3F0DD538C1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" name="AutoShape 222">
              <a:extLst>
                <a:ext uri="{FF2B5EF4-FFF2-40B4-BE49-F238E27FC236}">
                  <a16:creationId xmlns:a16="http://schemas.microsoft.com/office/drawing/2014/main" id="{9FB20A25-9511-4833-AD33-927FFC09F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" name="Oval 223">
              <a:extLst>
                <a:ext uri="{FF2B5EF4-FFF2-40B4-BE49-F238E27FC236}">
                  <a16:creationId xmlns:a16="http://schemas.microsoft.com/office/drawing/2014/main" id="{4D27401B-D000-402C-AD9D-E8F7A9406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" name="Oval 224">
              <a:extLst>
                <a:ext uri="{FF2B5EF4-FFF2-40B4-BE49-F238E27FC236}">
                  <a16:creationId xmlns:a16="http://schemas.microsoft.com/office/drawing/2014/main" id="{5B8A5821-7F74-4143-AB2A-F7947EF87C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" name="Oval 225">
              <a:extLst>
                <a:ext uri="{FF2B5EF4-FFF2-40B4-BE49-F238E27FC236}">
                  <a16:creationId xmlns:a16="http://schemas.microsoft.com/office/drawing/2014/main" id="{77F573DD-1D6A-452B-BC0C-24B64DE088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" name="Oval 226">
              <a:extLst>
                <a:ext uri="{FF2B5EF4-FFF2-40B4-BE49-F238E27FC236}">
                  <a16:creationId xmlns:a16="http://schemas.microsoft.com/office/drawing/2014/main" id="{A7AE87BC-2C6C-4C46-A09E-AECC7CB968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" name="AutoShape 227">
              <a:extLst>
                <a:ext uri="{FF2B5EF4-FFF2-40B4-BE49-F238E27FC236}">
                  <a16:creationId xmlns:a16="http://schemas.microsoft.com/office/drawing/2014/main" id="{DE085B41-1F72-4B65-9828-39E491D053F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" name="AutoShape 228">
              <a:extLst>
                <a:ext uri="{FF2B5EF4-FFF2-40B4-BE49-F238E27FC236}">
                  <a16:creationId xmlns:a16="http://schemas.microsoft.com/office/drawing/2014/main" id="{63D6B4A8-45B7-4005-8D47-D3A36897F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6" name="Oval 229">
              <a:extLst>
                <a:ext uri="{FF2B5EF4-FFF2-40B4-BE49-F238E27FC236}">
                  <a16:creationId xmlns:a16="http://schemas.microsoft.com/office/drawing/2014/main" id="{000ABD9C-8704-4F18-AD06-A2B2F2C40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76" name="グループ化 275">
            <a:extLst>
              <a:ext uri="{FF2B5EF4-FFF2-40B4-BE49-F238E27FC236}">
                <a16:creationId xmlns:a16="http://schemas.microsoft.com/office/drawing/2014/main" id="{1C0AC083-3FA5-43B8-9E33-3ACEC64651CE}"/>
              </a:ext>
            </a:extLst>
          </p:cNvPr>
          <p:cNvGrpSpPr/>
          <p:nvPr/>
        </p:nvGrpSpPr>
        <p:grpSpPr>
          <a:xfrm>
            <a:off x="7555573" y="518118"/>
            <a:ext cx="1854145" cy="2186335"/>
            <a:chOff x="4113774" y="4689140"/>
            <a:chExt cx="1910633" cy="2252944"/>
          </a:xfrm>
        </p:grpSpPr>
        <p:sp>
          <p:nvSpPr>
            <p:cNvPr id="277" name="楕円 276">
              <a:extLst>
                <a:ext uri="{FF2B5EF4-FFF2-40B4-BE49-F238E27FC236}">
                  <a16:creationId xmlns:a16="http://schemas.microsoft.com/office/drawing/2014/main" id="{291786B9-9253-4DF9-B548-F40E53DB0FD9}"/>
                </a:ext>
              </a:extLst>
            </p:cNvPr>
            <p:cNvSpPr/>
            <p:nvPr/>
          </p:nvSpPr>
          <p:spPr bwMode="auto">
            <a:xfrm>
              <a:off x="4704575" y="4689140"/>
              <a:ext cx="1304973" cy="150582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9" name="四角形: 上の 2 つの角を丸める 278">
              <a:extLst>
                <a:ext uri="{FF2B5EF4-FFF2-40B4-BE49-F238E27FC236}">
                  <a16:creationId xmlns:a16="http://schemas.microsoft.com/office/drawing/2014/main" id="{670BC59A-C83C-4EA7-B9F2-D3514D58AC49}"/>
                </a:ext>
              </a:extLst>
            </p:cNvPr>
            <p:cNvSpPr/>
            <p:nvPr/>
          </p:nvSpPr>
          <p:spPr bwMode="auto">
            <a:xfrm>
              <a:off x="4798682" y="6155032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5CA6C3C5-EBB1-4C59-9E6B-179D6330AAA0}"/>
                </a:ext>
              </a:extLst>
            </p:cNvPr>
            <p:cNvGrpSpPr/>
            <p:nvPr/>
          </p:nvGrpSpPr>
          <p:grpSpPr>
            <a:xfrm>
              <a:off x="4692636" y="4839255"/>
              <a:ext cx="1331771" cy="1425059"/>
              <a:chOff x="4443712" y="847868"/>
              <a:chExt cx="986061" cy="1055133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E81321AB-E93F-4DA2-91DA-7AEF580A75A9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313" name="楕円 312">
                  <a:extLst>
                    <a:ext uri="{FF2B5EF4-FFF2-40B4-BE49-F238E27FC236}">
                      <a16:creationId xmlns:a16="http://schemas.microsoft.com/office/drawing/2014/main" id="{17CBB171-156C-433C-A12D-74EEB0391965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楕円 313">
                  <a:extLst>
                    <a:ext uri="{FF2B5EF4-FFF2-40B4-BE49-F238E27FC236}">
                      <a16:creationId xmlns:a16="http://schemas.microsoft.com/office/drawing/2014/main" id="{22694CA5-0F50-49FC-8813-98E2DF9AD345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FDBBEF2F-3535-44AE-99EF-C80173B4BE19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311" name="楕円 310">
                  <a:extLst>
                    <a:ext uri="{FF2B5EF4-FFF2-40B4-BE49-F238E27FC236}">
                      <a16:creationId xmlns:a16="http://schemas.microsoft.com/office/drawing/2014/main" id="{D7DD5520-5B62-4F24-86CF-F474A4B2E426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楕円 311">
                  <a:extLst>
                    <a:ext uri="{FF2B5EF4-FFF2-40B4-BE49-F238E27FC236}">
                      <a16:creationId xmlns:a16="http://schemas.microsoft.com/office/drawing/2014/main" id="{9DC261E4-6947-4D7A-8134-7DB95336CAC3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7" name="台形 306">
                <a:extLst>
                  <a:ext uri="{FF2B5EF4-FFF2-40B4-BE49-F238E27FC236}">
                    <a16:creationId xmlns:a16="http://schemas.microsoft.com/office/drawing/2014/main" id="{95978CD5-4F4E-4497-8C5F-4A1607549FAB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7037252A-98EB-4984-9C04-50D595B20EB3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アーチ 308">
                <a:extLst>
                  <a:ext uri="{FF2B5EF4-FFF2-40B4-BE49-F238E27FC236}">
                    <a16:creationId xmlns:a16="http://schemas.microsoft.com/office/drawing/2014/main" id="{D5550327-C62B-4BA0-B734-3AE400A8767A}"/>
                  </a:ext>
                </a:extLst>
              </p:cNvPr>
              <p:cNvSpPr/>
              <p:nvPr/>
            </p:nvSpPr>
            <p:spPr bwMode="auto">
              <a:xfrm rot="10800000">
                <a:off x="4798676" y="1381978"/>
                <a:ext cx="272112" cy="272114"/>
              </a:xfrm>
              <a:prstGeom prst="blockArc">
                <a:avLst>
                  <a:gd name="adj1" fmla="val 13042302"/>
                  <a:gd name="adj2" fmla="val 19437128"/>
                  <a:gd name="adj3" fmla="val 10577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A99E83BB-9E39-4E22-8D73-A80D421A3C6C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C8B6D4D5-3BF7-4CEB-9523-3725EBBD9444}"/>
                </a:ext>
              </a:extLst>
            </p:cNvPr>
            <p:cNvSpPr/>
            <p:nvPr/>
          </p:nvSpPr>
          <p:spPr bwMode="auto">
            <a:xfrm>
              <a:off x="5141027" y="6121176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4539A957-F13C-4B10-8FE0-027E74885F0F}"/>
                </a:ext>
              </a:extLst>
            </p:cNvPr>
            <p:cNvSpPr/>
            <p:nvPr/>
          </p:nvSpPr>
          <p:spPr bwMode="auto">
            <a:xfrm flipH="1">
              <a:off x="4810920" y="4824096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A7BF261E-77CE-40B3-B2DD-5D5B093B3CEC}"/>
                </a:ext>
              </a:extLst>
            </p:cNvPr>
            <p:cNvGrpSpPr/>
            <p:nvPr/>
          </p:nvGrpSpPr>
          <p:grpSpPr>
            <a:xfrm>
              <a:off x="4939631" y="5310065"/>
              <a:ext cx="837282" cy="264189"/>
              <a:chOff x="4939631" y="5249966"/>
              <a:chExt cx="837282" cy="264189"/>
            </a:xfrm>
          </p:grpSpPr>
          <p:sp>
            <p:nvSpPr>
              <p:cNvPr id="299" name="アーチ 298">
                <a:extLst>
                  <a:ext uri="{FF2B5EF4-FFF2-40B4-BE49-F238E27FC236}">
                    <a16:creationId xmlns:a16="http://schemas.microsoft.com/office/drawing/2014/main" id="{569F1124-C35F-464B-ADBE-033E620917F8}"/>
                  </a:ext>
                </a:extLst>
              </p:cNvPr>
              <p:cNvSpPr/>
              <p:nvPr/>
            </p:nvSpPr>
            <p:spPr bwMode="auto">
              <a:xfrm>
                <a:off x="4939631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アーチ 299">
                <a:extLst>
                  <a:ext uri="{FF2B5EF4-FFF2-40B4-BE49-F238E27FC236}">
                    <a16:creationId xmlns:a16="http://schemas.microsoft.com/office/drawing/2014/main" id="{9B6BCC89-B73C-47BB-95B8-7E790DAFDF5A}"/>
                  </a:ext>
                </a:extLst>
              </p:cNvPr>
              <p:cNvSpPr/>
              <p:nvPr/>
            </p:nvSpPr>
            <p:spPr bwMode="auto">
              <a:xfrm>
                <a:off x="5523037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340EB8C8-06AB-45B9-B243-75C3AA49B088}"/>
                  </a:ext>
                </a:extLst>
              </p:cNvPr>
              <p:cNvSpPr/>
              <p:nvPr/>
            </p:nvSpPr>
            <p:spPr bwMode="auto">
              <a:xfrm>
                <a:off x="5008177" y="5299684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A37D8A47-35F1-4B7E-8DD7-8A8BA67F706F}"/>
                  </a:ext>
                </a:extLst>
              </p:cNvPr>
              <p:cNvSpPr/>
              <p:nvPr/>
            </p:nvSpPr>
            <p:spPr bwMode="auto">
              <a:xfrm>
                <a:off x="5589133" y="5299684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5" name="月 284">
              <a:extLst>
                <a:ext uri="{FF2B5EF4-FFF2-40B4-BE49-F238E27FC236}">
                  <a16:creationId xmlns:a16="http://schemas.microsoft.com/office/drawing/2014/main" id="{C757685B-0DA9-46AC-B221-24E1D2079006}"/>
                </a:ext>
              </a:extLst>
            </p:cNvPr>
            <p:cNvSpPr/>
            <p:nvPr/>
          </p:nvSpPr>
          <p:spPr bwMode="auto">
            <a:xfrm rot="5400000">
              <a:off x="5038410" y="5079714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6" name="月 285">
              <a:extLst>
                <a:ext uri="{FF2B5EF4-FFF2-40B4-BE49-F238E27FC236}">
                  <a16:creationId xmlns:a16="http://schemas.microsoft.com/office/drawing/2014/main" id="{5D993B95-CD9A-4D99-9887-3E81E6A11A48}"/>
                </a:ext>
              </a:extLst>
            </p:cNvPr>
            <p:cNvSpPr/>
            <p:nvPr/>
          </p:nvSpPr>
          <p:spPr bwMode="auto">
            <a:xfrm rot="5400000">
              <a:off x="5631341" y="5079714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289" name="直線コネクタ 288">
              <a:extLst>
                <a:ext uri="{FF2B5EF4-FFF2-40B4-BE49-F238E27FC236}">
                  <a16:creationId xmlns:a16="http://schemas.microsoft.com/office/drawing/2014/main" id="{7F360A7A-9CED-4D1A-BEEB-8F8D22395F3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14887" y="6415665"/>
              <a:ext cx="0" cy="526419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290" name="直線コネクタ 289">
              <a:extLst>
                <a:ext uri="{FF2B5EF4-FFF2-40B4-BE49-F238E27FC236}">
                  <a16:creationId xmlns:a16="http://schemas.microsoft.com/office/drawing/2014/main" id="{8D44D1FE-6BAB-4786-8064-046EDC0B255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795949" y="6440299"/>
              <a:ext cx="0" cy="501785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</p:cxn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977F5273-D0AC-4180-A79C-9D6AEC1725D5}"/>
                </a:ext>
              </a:extLst>
            </p:cNvPr>
            <p:cNvGrpSpPr/>
            <p:nvPr/>
          </p:nvGrpSpPr>
          <p:grpSpPr>
            <a:xfrm rot="21249054">
              <a:off x="4113774" y="5733195"/>
              <a:ext cx="973582" cy="1091610"/>
              <a:chOff x="3535136" y="5569681"/>
              <a:chExt cx="1287973" cy="1435129"/>
            </a:xfrm>
          </p:grpSpPr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6F561F9D-A80A-49F0-B29C-729BBCD4728B}"/>
                  </a:ext>
                </a:extLst>
              </p:cNvPr>
              <p:cNvSpPr/>
              <p:nvPr/>
            </p:nvSpPr>
            <p:spPr>
              <a:xfrm rot="1800000">
                <a:off x="3579941" y="5846868"/>
                <a:ext cx="1243168" cy="1157942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43168" h="1157942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0906" y="256415"/>
                      <a:pt x="547816" y="281127"/>
                    </a:cubicBezTo>
                    <a:lnTo>
                      <a:pt x="570565" y="307131"/>
                    </a:lnTo>
                    <a:lnTo>
                      <a:pt x="1184400" y="883409"/>
                    </a:lnTo>
                    <a:cubicBezTo>
                      <a:pt x="1254450" y="956243"/>
                      <a:pt x="1265627" y="1059395"/>
                      <a:pt x="1197523" y="1120858"/>
                    </a:cubicBezTo>
                    <a:cubicBezTo>
                      <a:pt x="1129417" y="1182321"/>
                      <a:pt x="1001432" y="1163939"/>
                      <a:pt x="931383" y="1091108"/>
                    </a:cubicBezTo>
                    <a:lnTo>
                      <a:pt x="470898" y="533274"/>
                    </a:ln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251B562E-1D38-4160-8933-69B52281012A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294" name="四角形: 角を丸くする 89">
                  <a:extLst>
                    <a:ext uri="{FF2B5EF4-FFF2-40B4-BE49-F238E27FC236}">
                      <a16:creationId xmlns:a16="http://schemas.microsoft.com/office/drawing/2014/main" id="{3DC28990-F1D2-421D-B831-69088D88D6FC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5" name="四角形: 角を丸くする 148">
                  <a:extLst>
                    <a:ext uri="{FF2B5EF4-FFF2-40B4-BE49-F238E27FC236}">
                      <a16:creationId xmlns:a16="http://schemas.microsoft.com/office/drawing/2014/main" id="{CD8CB0DB-46F3-4B29-BE77-17E980657CFE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6" name="四角形: 角を丸くする 149">
                  <a:extLst>
                    <a:ext uri="{FF2B5EF4-FFF2-40B4-BE49-F238E27FC236}">
                      <a16:creationId xmlns:a16="http://schemas.microsoft.com/office/drawing/2014/main" id="{62EFA778-9F3D-4A05-AB4B-577EE9B7067B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7" name="四角形: 角を丸くする 150">
                  <a:extLst>
                    <a:ext uri="{FF2B5EF4-FFF2-40B4-BE49-F238E27FC236}">
                      <a16:creationId xmlns:a16="http://schemas.microsoft.com/office/drawing/2014/main" id="{F029B656-DFB6-494F-8455-00DFBBD3E1F0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8" name="楕円 297">
                  <a:extLst>
                    <a:ext uri="{FF2B5EF4-FFF2-40B4-BE49-F238E27FC236}">
                      <a16:creationId xmlns:a16="http://schemas.microsoft.com/office/drawing/2014/main" id="{45A1E850-507C-412C-A062-4E4E152CD008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0094EFDD-4945-42D3-B88E-1C17CE37B463}"/>
              </a:ext>
            </a:extLst>
          </p:cNvPr>
          <p:cNvGrpSpPr/>
          <p:nvPr/>
        </p:nvGrpSpPr>
        <p:grpSpPr>
          <a:xfrm>
            <a:off x="7555573" y="3640793"/>
            <a:ext cx="1854145" cy="2186335"/>
            <a:chOff x="4113774" y="4689140"/>
            <a:chExt cx="1910633" cy="2252944"/>
          </a:xfrm>
        </p:grpSpPr>
        <p:sp>
          <p:nvSpPr>
            <p:cNvPr id="316" name="楕円 315">
              <a:extLst>
                <a:ext uri="{FF2B5EF4-FFF2-40B4-BE49-F238E27FC236}">
                  <a16:creationId xmlns:a16="http://schemas.microsoft.com/office/drawing/2014/main" id="{E1D53BA7-EB1A-4075-86AF-14F7E35C6D98}"/>
                </a:ext>
              </a:extLst>
            </p:cNvPr>
            <p:cNvSpPr/>
            <p:nvPr/>
          </p:nvSpPr>
          <p:spPr bwMode="auto">
            <a:xfrm>
              <a:off x="4704575" y="4689140"/>
              <a:ext cx="1304973" cy="150582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A7243D0B-0169-4394-955B-46CC3D12CA63}"/>
                </a:ext>
              </a:extLst>
            </p:cNvPr>
            <p:cNvSpPr/>
            <p:nvPr/>
          </p:nvSpPr>
          <p:spPr bwMode="auto">
            <a:xfrm>
              <a:off x="4798682" y="6155032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3D8DE5B9-A04F-43FD-90AE-A9FE4220A9F5}"/>
                </a:ext>
              </a:extLst>
            </p:cNvPr>
            <p:cNvGrpSpPr/>
            <p:nvPr/>
          </p:nvGrpSpPr>
          <p:grpSpPr>
            <a:xfrm>
              <a:off x="4692636" y="4839255"/>
              <a:ext cx="1331771" cy="1425059"/>
              <a:chOff x="4443712" y="847868"/>
              <a:chExt cx="986061" cy="1055133"/>
            </a:xfrm>
          </p:grpSpPr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77E8290D-F585-49A5-A2F2-EFEBCA6A1F13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348" name="楕円 347">
                  <a:extLst>
                    <a:ext uri="{FF2B5EF4-FFF2-40B4-BE49-F238E27FC236}">
                      <a16:creationId xmlns:a16="http://schemas.microsoft.com/office/drawing/2014/main" id="{AF60F55F-E877-4B28-982C-13903B409299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楕円 348">
                  <a:extLst>
                    <a:ext uri="{FF2B5EF4-FFF2-40B4-BE49-F238E27FC236}">
                      <a16:creationId xmlns:a16="http://schemas.microsoft.com/office/drawing/2014/main" id="{F4F0A03B-45F6-4B53-9615-E7C43CBBFA53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E1972CB7-B003-41F7-9CAB-57161A9E9A2D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346" name="楕円 345">
                  <a:extLst>
                    <a:ext uri="{FF2B5EF4-FFF2-40B4-BE49-F238E27FC236}">
                      <a16:creationId xmlns:a16="http://schemas.microsoft.com/office/drawing/2014/main" id="{746A6698-3EE9-4DF9-ACBE-A11AFCA090B5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65F4374E-8A7E-4585-8192-19F13B2B020C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2" name="台形 341">
                <a:extLst>
                  <a:ext uri="{FF2B5EF4-FFF2-40B4-BE49-F238E27FC236}">
                    <a16:creationId xmlns:a16="http://schemas.microsoft.com/office/drawing/2014/main" id="{29F7DD74-3A16-42F8-A5A5-117D6A1E1078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F844859E-F60E-4CF8-9FF0-F708C972F499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アーチ 343">
                <a:extLst>
                  <a:ext uri="{FF2B5EF4-FFF2-40B4-BE49-F238E27FC236}">
                    <a16:creationId xmlns:a16="http://schemas.microsoft.com/office/drawing/2014/main" id="{952EA20F-4179-4948-8DDB-9D18C8CAF682}"/>
                  </a:ext>
                </a:extLst>
              </p:cNvPr>
              <p:cNvSpPr/>
              <p:nvPr/>
            </p:nvSpPr>
            <p:spPr bwMode="auto">
              <a:xfrm rot="10800000">
                <a:off x="4831263" y="1381636"/>
                <a:ext cx="272112" cy="272114"/>
              </a:xfrm>
              <a:prstGeom prst="blockArc">
                <a:avLst>
                  <a:gd name="adj1" fmla="val 12780463"/>
                  <a:gd name="adj2" fmla="val 17543962"/>
                  <a:gd name="adj3" fmla="val 11909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46477994-15B0-44DD-9C7D-1171BABFF6DE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DF12E06B-DF37-4B8F-9448-3BBFB8FEF0C6}"/>
                </a:ext>
              </a:extLst>
            </p:cNvPr>
            <p:cNvSpPr/>
            <p:nvPr/>
          </p:nvSpPr>
          <p:spPr bwMode="auto">
            <a:xfrm>
              <a:off x="5141027" y="6121176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8883BBCB-2362-4E78-910E-734E35651985}"/>
                </a:ext>
              </a:extLst>
            </p:cNvPr>
            <p:cNvSpPr/>
            <p:nvPr/>
          </p:nvSpPr>
          <p:spPr bwMode="auto">
            <a:xfrm flipH="1">
              <a:off x="4810920" y="4824096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CDEE356C-0677-488A-93B6-BD9E2326A0C5}"/>
                </a:ext>
              </a:extLst>
            </p:cNvPr>
            <p:cNvGrpSpPr/>
            <p:nvPr/>
          </p:nvGrpSpPr>
          <p:grpSpPr>
            <a:xfrm>
              <a:off x="4939631" y="5310065"/>
              <a:ext cx="837282" cy="264189"/>
              <a:chOff x="4939631" y="5249966"/>
              <a:chExt cx="837282" cy="264189"/>
            </a:xfrm>
          </p:grpSpPr>
          <p:sp>
            <p:nvSpPr>
              <p:cNvPr id="334" name="アーチ 333">
                <a:extLst>
                  <a:ext uri="{FF2B5EF4-FFF2-40B4-BE49-F238E27FC236}">
                    <a16:creationId xmlns:a16="http://schemas.microsoft.com/office/drawing/2014/main" id="{91B4BAA4-B18F-4C04-8D1F-D0E9F9B6C951}"/>
                  </a:ext>
                </a:extLst>
              </p:cNvPr>
              <p:cNvSpPr/>
              <p:nvPr/>
            </p:nvSpPr>
            <p:spPr bwMode="auto">
              <a:xfrm>
                <a:off x="4939631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アーチ 334">
                <a:extLst>
                  <a:ext uri="{FF2B5EF4-FFF2-40B4-BE49-F238E27FC236}">
                    <a16:creationId xmlns:a16="http://schemas.microsoft.com/office/drawing/2014/main" id="{49A2E382-4DE9-458C-AC3E-F207209F2468}"/>
                  </a:ext>
                </a:extLst>
              </p:cNvPr>
              <p:cNvSpPr/>
              <p:nvPr/>
            </p:nvSpPr>
            <p:spPr bwMode="auto">
              <a:xfrm>
                <a:off x="5523037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C3B370C2-9AF2-4461-8321-82E55C333BD6}"/>
                  </a:ext>
                </a:extLst>
              </p:cNvPr>
              <p:cNvSpPr/>
              <p:nvPr/>
            </p:nvSpPr>
            <p:spPr bwMode="auto">
              <a:xfrm>
                <a:off x="5008177" y="5299684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C153EFAA-C26C-439A-BD0A-E03EFEC2C6B7}"/>
                  </a:ext>
                </a:extLst>
              </p:cNvPr>
              <p:cNvSpPr/>
              <p:nvPr/>
            </p:nvSpPr>
            <p:spPr bwMode="auto">
              <a:xfrm>
                <a:off x="5589133" y="5299684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2" name="月 321">
              <a:extLst>
                <a:ext uri="{FF2B5EF4-FFF2-40B4-BE49-F238E27FC236}">
                  <a16:creationId xmlns:a16="http://schemas.microsoft.com/office/drawing/2014/main" id="{D6F301DD-3D59-4881-8A7C-846F4C183F14}"/>
                </a:ext>
              </a:extLst>
            </p:cNvPr>
            <p:cNvSpPr/>
            <p:nvPr/>
          </p:nvSpPr>
          <p:spPr bwMode="auto">
            <a:xfrm rot="6300000">
              <a:off x="5038410" y="5079715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323" name="月 322">
              <a:extLst>
                <a:ext uri="{FF2B5EF4-FFF2-40B4-BE49-F238E27FC236}">
                  <a16:creationId xmlns:a16="http://schemas.microsoft.com/office/drawing/2014/main" id="{79B10507-48B0-4B19-A867-0308C70297EF}"/>
                </a:ext>
              </a:extLst>
            </p:cNvPr>
            <p:cNvSpPr/>
            <p:nvPr/>
          </p:nvSpPr>
          <p:spPr bwMode="auto">
            <a:xfrm rot="4500000">
              <a:off x="5631341" y="5079715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324" name="直線コネクタ 323">
              <a:extLst>
                <a:ext uri="{FF2B5EF4-FFF2-40B4-BE49-F238E27FC236}">
                  <a16:creationId xmlns:a16="http://schemas.microsoft.com/office/drawing/2014/main" id="{B294DA91-9C83-4351-B9DE-647B77605C9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14887" y="6415665"/>
              <a:ext cx="0" cy="526419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325" name="直線コネクタ 324">
              <a:extLst>
                <a:ext uri="{FF2B5EF4-FFF2-40B4-BE49-F238E27FC236}">
                  <a16:creationId xmlns:a16="http://schemas.microsoft.com/office/drawing/2014/main" id="{20B2E97B-050D-4686-8D2B-908DBCF3B28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795949" y="6440299"/>
              <a:ext cx="0" cy="501785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</p:cxn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48F84541-BB57-421C-8254-000749BB46A2}"/>
                </a:ext>
              </a:extLst>
            </p:cNvPr>
            <p:cNvGrpSpPr/>
            <p:nvPr/>
          </p:nvGrpSpPr>
          <p:grpSpPr>
            <a:xfrm rot="21249054">
              <a:off x="4113774" y="5733195"/>
              <a:ext cx="973582" cy="1091610"/>
              <a:chOff x="3535136" y="5569681"/>
              <a:chExt cx="1287973" cy="1435129"/>
            </a:xfrm>
          </p:grpSpPr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EE3360B0-C24C-43B1-B9AB-5CCF33C8B7EA}"/>
                  </a:ext>
                </a:extLst>
              </p:cNvPr>
              <p:cNvSpPr/>
              <p:nvPr/>
            </p:nvSpPr>
            <p:spPr>
              <a:xfrm rot="1800000">
                <a:off x="3579941" y="5846868"/>
                <a:ext cx="1243168" cy="1157942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43168" h="1157942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0906" y="256415"/>
                      <a:pt x="547816" y="281127"/>
                    </a:cubicBezTo>
                    <a:lnTo>
                      <a:pt x="570565" y="307131"/>
                    </a:lnTo>
                    <a:lnTo>
                      <a:pt x="1184400" y="883409"/>
                    </a:lnTo>
                    <a:cubicBezTo>
                      <a:pt x="1254450" y="956243"/>
                      <a:pt x="1265627" y="1059395"/>
                      <a:pt x="1197523" y="1120858"/>
                    </a:cubicBezTo>
                    <a:cubicBezTo>
                      <a:pt x="1129417" y="1182321"/>
                      <a:pt x="1001432" y="1163939"/>
                      <a:pt x="931383" y="1091108"/>
                    </a:cubicBezTo>
                    <a:lnTo>
                      <a:pt x="470898" y="533274"/>
                    </a:ln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EAEB5511-CBF0-4BF5-BAB3-4590C97E2E9C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329" name="四角形: 角を丸くする 89">
                  <a:extLst>
                    <a:ext uri="{FF2B5EF4-FFF2-40B4-BE49-F238E27FC236}">
                      <a16:creationId xmlns:a16="http://schemas.microsoft.com/office/drawing/2014/main" id="{A14ECA16-3F4C-4351-9324-F9E8825197B4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0" name="四角形: 角を丸くする 148">
                  <a:extLst>
                    <a:ext uri="{FF2B5EF4-FFF2-40B4-BE49-F238E27FC236}">
                      <a16:creationId xmlns:a16="http://schemas.microsoft.com/office/drawing/2014/main" id="{26359699-2D42-492C-9783-B145814AC1D8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1" name="四角形: 角を丸くする 149">
                  <a:extLst>
                    <a:ext uri="{FF2B5EF4-FFF2-40B4-BE49-F238E27FC236}">
                      <a16:creationId xmlns:a16="http://schemas.microsoft.com/office/drawing/2014/main" id="{F1588818-8505-447B-912C-D2FEAFDBB3D3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2" name="四角形: 角を丸くする 150">
                  <a:extLst>
                    <a:ext uri="{FF2B5EF4-FFF2-40B4-BE49-F238E27FC236}">
                      <a16:creationId xmlns:a16="http://schemas.microsoft.com/office/drawing/2014/main" id="{EE10C281-0922-4F52-93C8-E3DB68E49543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3" name="楕円 332">
                  <a:extLst>
                    <a:ext uri="{FF2B5EF4-FFF2-40B4-BE49-F238E27FC236}">
                      <a16:creationId xmlns:a16="http://schemas.microsoft.com/office/drawing/2014/main" id="{110A6F9C-3077-44BE-92DE-E1AD392C649F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350" name="Group 673">
            <a:extLst>
              <a:ext uri="{FF2B5EF4-FFF2-40B4-BE49-F238E27FC236}">
                <a16:creationId xmlns:a16="http://schemas.microsoft.com/office/drawing/2014/main" id="{203F7365-9CC6-421E-BC9C-8F2F1D3B6D73}"/>
              </a:ext>
            </a:extLst>
          </p:cNvPr>
          <p:cNvGrpSpPr>
            <a:grpSpLocks/>
          </p:cNvGrpSpPr>
          <p:nvPr/>
        </p:nvGrpSpPr>
        <p:grpSpPr bwMode="auto">
          <a:xfrm>
            <a:off x="5536382" y="1071827"/>
            <a:ext cx="1584325" cy="1135062"/>
            <a:chOff x="3800" y="3113"/>
            <a:chExt cx="998" cy="715"/>
          </a:xfrm>
        </p:grpSpPr>
        <p:grpSp>
          <p:nvGrpSpPr>
            <p:cNvPr id="351" name="Group 517">
              <a:extLst>
                <a:ext uri="{FF2B5EF4-FFF2-40B4-BE49-F238E27FC236}">
                  <a16:creationId xmlns:a16="http://schemas.microsoft.com/office/drawing/2014/main" id="{AAA1036A-016E-46FF-A27B-2B355D3F51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3113"/>
              <a:ext cx="998" cy="715"/>
              <a:chOff x="540" y="3311"/>
              <a:chExt cx="1044" cy="748"/>
            </a:xfrm>
          </p:grpSpPr>
          <p:sp>
            <p:nvSpPr>
              <p:cNvPr id="369" name="AutoShape 518">
                <a:extLst>
                  <a:ext uri="{FF2B5EF4-FFF2-40B4-BE49-F238E27FC236}">
                    <a16:creationId xmlns:a16="http://schemas.microsoft.com/office/drawing/2014/main" id="{8B82877D-0522-4B37-9411-4DA0E3C50D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" y="3424"/>
                <a:ext cx="907" cy="590"/>
              </a:xfrm>
              <a:prstGeom prst="roundRect">
                <a:avLst>
                  <a:gd name="adj" fmla="val 19153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" name="AutoShape 519">
                <a:extLst>
                  <a:ext uri="{FF2B5EF4-FFF2-40B4-BE49-F238E27FC236}">
                    <a16:creationId xmlns:a16="http://schemas.microsoft.com/office/drawing/2014/main" id="{143F0A32-946E-4095-95C9-39C6FC9430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3379"/>
                <a:ext cx="318" cy="680"/>
              </a:xfrm>
              <a:prstGeom prst="roundRect">
                <a:avLst>
                  <a:gd name="adj" fmla="val 28616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1" name="AutoShape 520">
                <a:extLst>
                  <a:ext uri="{FF2B5EF4-FFF2-40B4-BE49-F238E27FC236}">
                    <a16:creationId xmlns:a16="http://schemas.microsoft.com/office/drawing/2014/main" id="{90431EB8-9011-4D9C-A798-BFD0B725F1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9" y="3311"/>
                <a:ext cx="318" cy="27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2" name="Oval 521">
                <a:extLst>
                  <a:ext uri="{FF2B5EF4-FFF2-40B4-BE49-F238E27FC236}">
                    <a16:creationId xmlns:a16="http://schemas.microsoft.com/office/drawing/2014/main" id="{0788E773-8076-464D-B899-6AA3B267D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6" y="3492"/>
                <a:ext cx="567" cy="567"/>
              </a:xfrm>
              <a:prstGeom prst="ellipse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52" name="Group 639">
              <a:extLst>
                <a:ext uri="{FF2B5EF4-FFF2-40B4-BE49-F238E27FC236}">
                  <a16:creationId xmlns:a16="http://schemas.microsoft.com/office/drawing/2014/main" id="{268C03E3-F6D2-490A-A16B-5CE4C549C0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3113"/>
              <a:ext cx="998" cy="715"/>
              <a:chOff x="534" y="2455"/>
              <a:chExt cx="1044" cy="748"/>
            </a:xfrm>
          </p:grpSpPr>
          <p:sp>
            <p:nvSpPr>
              <p:cNvPr id="353" name="AutoShape 640">
                <a:extLst>
                  <a:ext uri="{FF2B5EF4-FFF2-40B4-BE49-F238E27FC236}">
                    <a16:creationId xmlns:a16="http://schemas.microsoft.com/office/drawing/2014/main" id="{207C4E23-E0EA-4A05-836E-812A565B04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2568"/>
                <a:ext cx="907" cy="590"/>
              </a:xfrm>
              <a:prstGeom prst="roundRect">
                <a:avLst>
                  <a:gd name="adj" fmla="val 19153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4" name="AutoShape 641">
                <a:extLst>
                  <a:ext uri="{FF2B5EF4-FFF2-40B4-BE49-F238E27FC236}">
                    <a16:creationId xmlns:a16="http://schemas.microsoft.com/office/drawing/2014/main" id="{C3BB30E9-F013-4CB1-BEF4-11108D2C9E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" y="2523"/>
                <a:ext cx="318" cy="680"/>
              </a:xfrm>
              <a:prstGeom prst="roundRect">
                <a:avLst>
                  <a:gd name="adj" fmla="val 28616"/>
                </a:avLst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85882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5" name="AutoShape 642">
                <a:extLst>
                  <a:ext uri="{FF2B5EF4-FFF2-40B4-BE49-F238E27FC236}">
                    <a16:creationId xmlns:a16="http://schemas.microsoft.com/office/drawing/2014/main" id="{0C86F70F-1201-4BA2-B851-1E6D2BF6DF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" y="2546"/>
                <a:ext cx="272" cy="136"/>
              </a:xfrm>
              <a:prstGeom prst="roundRect">
                <a:avLst>
                  <a:gd name="adj" fmla="val 49264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6" name="AutoShape 643">
                <a:extLst>
                  <a:ext uri="{FF2B5EF4-FFF2-40B4-BE49-F238E27FC236}">
                    <a16:creationId xmlns:a16="http://schemas.microsoft.com/office/drawing/2014/main" id="{BEF2CC57-9D39-4520-B991-4DDA122BB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455"/>
                <a:ext cx="318" cy="2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>
                      <a:gamma/>
                      <a:tint val="8588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7" name="AutoShape 644">
                <a:extLst>
                  <a:ext uri="{FF2B5EF4-FFF2-40B4-BE49-F238E27FC236}">
                    <a16:creationId xmlns:a16="http://schemas.microsoft.com/office/drawing/2014/main" id="{33AE9C2C-1324-4B71-B3E0-9676272273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5" y="2591"/>
                <a:ext cx="657" cy="181"/>
              </a:xfrm>
              <a:prstGeom prst="roundRect">
                <a:avLst>
                  <a:gd name="adj" fmla="val 41435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" name="AutoShape 645">
                <a:extLst>
                  <a:ext uri="{FF2B5EF4-FFF2-40B4-BE49-F238E27FC236}">
                    <a16:creationId xmlns:a16="http://schemas.microsoft.com/office/drawing/2014/main" id="{E52E5F5C-B602-4E5F-9EC6-15B46E2E7E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2614"/>
                <a:ext cx="521" cy="181"/>
              </a:xfrm>
              <a:prstGeom prst="roundRect">
                <a:avLst>
                  <a:gd name="adj" fmla="val 41435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9" name="Oval 646">
                <a:extLst>
                  <a:ext uri="{FF2B5EF4-FFF2-40B4-BE49-F238E27FC236}">
                    <a16:creationId xmlns:a16="http://schemas.microsoft.com/office/drawing/2014/main" id="{02FA59E7-8F9F-4AE2-AB67-9A0D45BFE9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0" y="2636"/>
                <a:ext cx="567" cy="567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0" name="Oval 647">
                <a:extLst>
                  <a:ext uri="{FF2B5EF4-FFF2-40B4-BE49-F238E27FC236}">
                    <a16:creationId xmlns:a16="http://schemas.microsoft.com/office/drawing/2014/main" id="{39B5A4F9-E388-40BC-AFCC-AB54AFF10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943" y="2659"/>
                <a:ext cx="521" cy="522"/>
              </a:xfrm>
              <a:prstGeom prst="ellipse">
                <a:avLst/>
              </a:prstGeom>
              <a:pattFill prst="narHorz">
                <a:fgClr>
                  <a:srgbClr val="333333"/>
                </a:fgClr>
                <a:bgClr>
                  <a:srgbClr val="50505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1" name="Oval 648">
                <a:extLst>
                  <a:ext uri="{FF2B5EF4-FFF2-40B4-BE49-F238E27FC236}">
                    <a16:creationId xmlns:a16="http://schemas.microsoft.com/office/drawing/2014/main" id="{78440148-B099-4571-86F9-9B6109226A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" y="2727"/>
                <a:ext cx="385" cy="386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85882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2" name="Oval 649">
                <a:extLst>
                  <a:ext uri="{FF2B5EF4-FFF2-40B4-BE49-F238E27FC236}">
                    <a16:creationId xmlns:a16="http://schemas.microsoft.com/office/drawing/2014/main" id="{15F7770E-138C-49BE-A839-73EBC406C4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2" y="2818"/>
                <a:ext cx="203" cy="204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3" name="Oval 650">
                <a:extLst>
                  <a:ext uri="{FF2B5EF4-FFF2-40B4-BE49-F238E27FC236}">
                    <a16:creationId xmlns:a16="http://schemas.microsoft.com/office/drawing/2014/main" id="{7F1C692F-A59C-405A-8A47-582D4CA3BD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24" y="2840"/>
                <a:ext cx="158" cy="159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4" name="Oval 651">
                <a:extLst>
                  <a:ext uri="{FF2B5EF4-FFF2-40B4-BE49-F238E27FC236}">
                    <a16:creationId xmlns:a16="http://schemas.microsoft.com/office/drawing/2014/main" id="{E7B1B389-AE66-4491-AA54-73D2A6F427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92" y="2863"/>
                <a:ext cx="46" cy="4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5" name="AutoShape 652">
                <a:extLst>
                  <a:ext uri="{FF2B5EF4-FFF2-40B4-BE49-F238E27FC236}">
                    <a16:creationId xmlns:a16="http://schemas.microsoft.com/office/drawing/2014/main" id="{92F219BF-124A-4EBB-9B69-D66B6ADAA0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795"/>
                <a:ext cx="68" cy="45"/>
              </a:xfrm>
              <a:prstGeom prst="roundRect">
                <a:avLst>
                  <a:gd name="adj" fmla="val 16667"/>
                </a:avLst>
              </a:prstGeom>
              <a:pattFill prst="narHorz">
                <a:fgClr>
                  <a:srgbClr val="C0C0C0"/>
                </a:fgClr>
                <a:bgClr>
                  <a:srgbClr val="50505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6" name="AutoShape 653">
                <a:extLst>
                  <a:ext uri="{FF2B5EF4-FFF2-40B4-BE49-F238E27FC236}">
                    <a16:creationId xmlns:a16="http://schemas.microsoft.com/office/drawing/2014/main" id="{229D5020-42F2-490C-B78C-29FC927628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965" y="2671"/>
                <a:ext cx="482" cy="482"/>
              </a:xfrm>
              <a:custGeom>
                <a:avLst/>
                <a:gdLst>
                  <a:gd name="G0" fmla="+- 1939 0 0"/>
                  <a:gd name="G1" fmla="+- -6640587 0 0"/>
                  <a:gd name="G2" fmla="+- 0 0 -6640587"/>
                  <a:gd name="T0" fmla="*/ 0 256 1"/>
                  <a:gd name="T1" fmla="*/ 180 256 1"/>
                  <a:gd name="G3" fmla="+- -6640587 T0 T1"/>
                  <a:gd name="T2" fmla="*/ 0 256 1"/>
                  <a:gd name="T3" fmla="*/ 90 256 1"/>
                  <a:gd name="G4" fmla="+- -6640587 T2 T3"/>
                  <a:gd name="G5" fmla="*/ G4 2 1"/>
                  <a:gd name="T4" fmla="*/ 90 256 1"/>
                  <a:gd name="T5" fmla="*/ 0 256 1"/>
                  <a:gd name="G6" fmla="+- -6640587 T4 T5"/>
                  <a:gd name="G7" fmla="*/ G6 2 1"/>
                  <a:gd name="G8" fmla="abs -664058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939"/>
                  <a:gd name="G18" fmla="*/ 1939 1 2"/>
                  <a:gd name="G19" fmla="+- G18 5400 0"/>
                  <a:gd name="G20" fmla="cos G19 -6640587"/>
                  <a:gd name="G21" fmla="sin G19 -6640587"/>
                  <a:gd name="G22" fmla="+- G20 10800 0"/>
                  <a:gd name="G23" fmla="+- G21 10800 0"/>
                  <a:gd name="G24" fmla="+- 10800 0 G20"/>
                  <a:gd name="G25" fmla="+- 1939 10800 0"/>
                  <a:gd name="G26" fmla="?: G9 G17 G25"/>
                  <a:gd name="G27" fmla="?: G9 0 21600"/>
                  <a:gd name="G28" fmla="cos 10800 -6640587"/>
                  <a:gd name="G29" fmla="sin 10800 -6640587"/>
                  <a:gd name="G30" fmla="sin 1939 -664058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6640587 G34 0"/>
                  <a:gd name="G36" fmla="?: G6 G35 G31"/>
                  <a:gd name="G37" fmla="+- 21600 0 G36"/>
                  <a:gd name="G38" fmla="?: G4 0 G33"/>
                  <a:gd name="G39" fmla="?: -664058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548 w 21600"/>
                  <a:gd name="T15" fmla="*/ 4554 h 21600"/>
                  <a:gd name="T16" fmla="*/ 10800 w 21600"/>
                  <a:gd name="T17" fmla="*/ 8861 h 21600"/>
                  <a:gd name="T18" fmla="*/ 12052 w 21600"/>
                  <a:gd name="T19" fmla="*/ 4554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19" y="8898"/>
                    </a:moveTo>
                    <a:cubicBezTo>
                      <a:pt x="10544" y="8873"/>
                      <a:pt x="10672" y="8861"/>
                      <a:pt x="10800" y="8861"/>
                    </a:cubicBezTo>
                    <a:cubicBezTo>
                      <a:pt x="10927" y="8861"/>
                      <a:pt x="11055" y="8873"/>
                      <a:pt x="11180" y="8898"/>
                    </a:cubicBezTo>
                    <a:lnTo>
                      <a:pt x="12921" y="210"/>
                    </a:lnTo>
                    <a:cubicBezTo>
                      <a:pt x="12222" y="70"/>
                      <a:pt x="11512" y="0"/>
                      <a:pt x="10799" y="0"/>
                    </a:cubicBezTo>
                    <a:cubicBezTo>
                      <a:pt x="10087" y="0"/>
                      <a:pt x="9377" y="70"/>
                      <a:pt x="8678" y="210"/>
                    </a:cubicBez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7" name="Oval 654">
                <a:extLst>
                  <a:ext uri="{FF2B5EF4-FFF2-40B4-BE49-F238E27FC236}">
                    <a16:creationId xmlns:a16="http://schemas.microsoft.com/office/drawing/2014/main" id="{7182E9F9-C581-4DB5-A164-CEE6F4079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" y="2585"/>
                <a:ext cx="91" cy="69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" name="Oval 655">
                <a:extLst>
                  <a:ext uri="{FF2B5EF4-FFF2-40B4-BE49-F238E27FC236}">
                    <a16:creationId xmlns:a16="http://schemas.microsoft.com/office/drawing/2014/main" id="{363741F1-24F5-4E56-AEAB-AC4738A2F4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" y="2568"/>
                <a:ext cx="91" cy="69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8588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73" name="Group 673">
            <a:extLst>
              <a:ext uri="{FF2B5EF4-FFF2-40B4-BE49-F238E27FC236}">
                <a16:creationId xmlns:a16="http://schemas.microsoft.com/office/drawing/2014/main" id="{16E16843-F001-4D12-AD70-CEF65A53A6C7}"/>
              </a:ext>
            </a:extLst>
          </p:cNvPr>
          <p:cNvGrpSpPr>
            <a:grpSpLocks/>
          </p:cNvGrpSpPr>
          <p:nvPr/>
        </p:nvGrpSpPr>
        <p:grpSpPr bwMode="auto">
          <a:xfrm>
            <a:off x="5536382" y="4415482"/>
            <a:ext cx="1584325" cy="1135062"/>
            <a:chOff x="3800" y="3113"/>
            <a:chExt cx="998" cy="715"/>
          </a:xfrm>
        </p:grpSpPr>
        <p:grpSp>
          <p:nvGrpSpPr>
            <p:cNvPr id="374" name="Group 517">
              <a:extLst>
                <a:ext uri="{FF2B5EF4-FFF2-40B4-BE49-F238E27FC236}">
                  <a16:creationId xmlns:a16="http://schemas.microsoft.com/office/drawing/2014/main" id="{F633B129-2F96-4C57-A690-8AA46D18C0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3113"/>
              <a:ext cx="998" cy="715"/>
              <a:chOff x="540" y="3311"/>
              <a:chExt cx="1044" cy="748"/>
            </a:xfrm>
          </p:grpSpPr>
          <p:sp>
            <p:nvSpPr>
              <p:cNvPr id="392" name="AutoShape 518">
                <a:extLst>
                  <a:ext uri="{FF2B5EF4-FFF2-40B4-BE49-F238E27FC236}">
                    <a16:creationId xmlns:a16="http://schemas.microsoft.com/office/drawing/2014/main" id="{17350FAD-9B95-4E34-A500-5B0BF52DE9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" y="3424"/>
                <a:ext cx="907" cy="590"/>
              </a:xfrm>
              <a:prstGeom prst="roundRect">
                <a:avLst>
                  <a:gd name="adj" fmla="val 19153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3" name="AutoShape 519">
                <a:extLst>
                  <a:ext uri="{FF2B5EF4-FFF2-40B4-BE49-F238E27FC236}">
                    <a16:creationId xmlns:a16="http://schemas.microsoft.com/office/drawing/2014/main" id="{90306BD5-3688-479C-BE16-7C6A006D33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3379"/>
                <a:ext cx="318" cy="680"/>
              </a:xfrm>
              <a:prstGeom prst="roundRect">
                <a:avLst>
                  <a:gd name="adj" fmla="val 28616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4" name="AutoShape 520">
                <a:extLst>
                  <a:ext uri="{FF2B5EF4-FFF2-40B4-BE49-F238E27FC236}">
                    <a16:creationId xmlns:a16="http://schemas.microsoft.com/office/drawing/2014/main" id="{D19C6F4B-DB1E-4315-BFC5-E960E6F29E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9" y="3311"/>
                <a:ext cx="318" cy="27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5" name="Oval 521">
                <a:extLst>
                  <a:ext uri="{FF2B5EF4-FFF2-40B4-BE49-F238E27FC236}">
                    <a16:creationId xmlns:a16="http://schemas.microsoft.com/office/drawing/2014/main" id="{8208FDB1-DEA0-45E9-9E60-70B531D2EE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6" y="3492"/>
                <a:ext cx="567" cy="567"/>
              </a:xfrm>
              <a:prstGeom prst="ellipse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75" name="Group 639">
              <a:extLst>
                <a:ext uri="{FF2B5EF4-FFF2-40B4-BE49-F238E27FC236}">
                  <a16:creationId xmlns:a16="http://schemas.microsoft.com/office/drawing/2014/main" id="{5A512A71-F8F9-43B2-BE5C-16BCAA8F97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3113"/>
              <a:ext cx="998" cy="715"/>
              <a:chOff x="534" y="2455"/>
              <a:chExt cx="1044" cy="748"/>
            </a:xfrm>
          </p:grpSpPr>
          <p:sp>
            <p:nvSpPr>
              <p:cNvPr id="376" name="AutoShape 640">
                <a:extLst>
                  <a:ext uri="{FF2B5EF4-FFF2-40B4-BE49-F238E27FC236}">
                    <a16:creationId xmlns:a16="http://schemas.microsoft.com/office/drawing/2014/main" id="{99A561E1-B4E6-4BCB-A3A9-C600A747D3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2568"/>
                <a:ext cx="907" cy="590"/>
              </a:xfrm>
              <a:prstGeom prst="roundRect">
                <a:avLst>
                  <a:gd name="adj" fmla="val 19153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7" name="AutoShape 641">
                <a:extLst>
                  <a:ext uri="{FF2B5EF4-FFF2-40B4-BE49-F238E27FC236}">
                    <a16:creationId xmlns:a16="http://schemas.microsoft.com/office/drawing/2014/main" id="{80A8BB41-E900-4D59-A7BD-AB47BC4723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" y="2523"/>
                <a:ext cx="318" cy="680"/>
              </a:xfrm>
              <a:prstGeom prst="roundRect">
                <a:avLst>
                  <a:gd name="adj" fmla="val 28616"/>
                </a:avLst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85882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8" name="AutoShape 642">
                <a:extLst>
                  <a:ext uri="{FF2B5EF4-FFF2-40B4-BE49-F238E27FC236}">
                    <a16:creationId xmlns:a16="http://schemas.microsoft.com/office/drawing/2014/main" id="{0142D510-C59C-4677-866B-EC81BA5075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" y="2546"/>
                <a:ext cx="272" cy="136"/>
              </a:xfrm>
              <a:prstGeom prst="roundRect">
                <a:avLst>
                  <a:gd name="adj" fmla="val 49264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9" name="AutoShape 643">
                <a:extLst>
                  <a:ext uri="{FF2B5EF4-FFF2-40B4-BE49-F238E27FC236}">
                    <a16:creationId xmlns:a16="http://schemas.microsoft.com/office/drawing/2014/main" id="{BDD854F0-42FE-4B68-BD36-BF86C6F5F6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455"/>
                <a:ext cx="318" cy="2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>
                      <a:gamma/>
                      <a:tint val="8588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0" name="AutoShape 644">
                <a:extLst>
                  <a:ext uri="{FF2B5EF4-FFF2-40B4-BE49-F238E27FC236}">
                    <a16:creationId xmlns:a16="http://schemas.microsoft.com/office/drawing/2014/main" id="{9386AF4A-1138-441D-8A1E-9579C858E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5" y="2591"/>
                <a:ext cx="657" cy="181"/>
              </a:xfrm>
              <a:prstGeom prst="roundRect">
                <a:avLst>
                  <a:gd name="adj" fmla="val 41435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1" name="AutoShape 645">
                <a:extLst>
                  <a:ext uri="{FF2B5EF4-FFF2-40B4-BE49-F238E27FC236}">
                    <a16:creationId xmlns:a16="http://schemas.microsoft.com/office/drawing/2014/main" id="{A0828638-145D-4FD8-A0E2-3563991D90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2614"/>
                <a:ext cx="521" cy="181"/>
              </a:xfrm>
              <a:prstGeom prst="roundRect">
                <a:avLst>
                  <a:gd name="adj" fmla="val 41435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" name="Oval 646">
                <a:extLst>
                  <a:ext uri="{FF2B5EF4-FFF2-40B4-BE49-F238E27FC236}">
                    <a16:creationId xmlns:a16="http://schemas.microsoft.com/office/drawing/2014/main" id="{59A89A14-D23E-4E9E-A72E-A6FD4FA6FA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0" y="2636"/>
                <a:ext cx="567" cy="567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3" name="Oval 647">
                <a:extLst>
                  <a:ext uri="{FF2B5EF4-FFF2-40B4-BE49-F238E27FC236}">
                    <a16:creationId xmlns:a16="http://schemas.microsoft.com/office/drawing/2014/main" id="{229F8A0D-EFCF-4033-BA44-1619B56D3F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943" y="2659"/>
                <a:ext cx="521" cy="522"/>
              </a:xfrm>
              <a:prstGeom prst="ellipse">
                <a:avLst/>
              </a:prstGeom>
              <a:pattFill prst="narHorz">
                <a:fgClr>
                  <a:srgbClr val="333333"/>
                </a:fgClr>
                <a:bgClr>
                  <a:srgbClr val="50505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4" name="Oval 648">
                <a:extLst>
                  <a:ext uri="{FF2B5EF4-FFF2-40B4-BE49-F238E27FC236}">
                    <a16:creationId xmlns:a16="http://schemas.microsoft.com/office/drawing/2014/main" id="{FBF6400D-D368-4DC7-B297-A1BA29BE5E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" y="2727"/>
                <a:ext cx="385" cy="386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85882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5" name="Oval 649">
                <a:extLst>
                  <a:ext uri="{FF2B5EF4-FFF2-40B4-BE49-F238E27FC236}">
                    <a16:creationId xmlns:a16="http://schemas.microsoft.com/office/drawing/2014/main" id="{7533DDD3-67F4-409F-8ED6-CCE10425D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2" y="2818"/>
                <a:ext cx="203" cy="204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6" name="Oval 650">
                <a:extLst>
                  <a:ext uri="{FF2B5EF4-FFF2-40B4-BE49-F238E27FC236}">
                    <a16:creationId xmlns:a16="http://schemas.microsoft.com/office/drawing/2014/main" id="{3890E92C-4157-432F-87DC-7A8E2DAA68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24" y="2840"/>
                <a:ext cx="158" cy="159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7" name="Oval 651">
                <a:extLst>
                  <a:ext uri="{FF2B5EF4-FFF2-40B4-BE49-F238E27FC236}">
                    <a16:creationId xmlns:a16="http://schemas.microsoft.com/office/drawing/2014/main" id="{950B1421-D057-45DF-8A31-F943FB0373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92" y="2863"/>
                <a:ext cx="46" cy="4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8" name="AutoShape 652">
                <a:extLst>
                  <a:ext uri="{FF2B5EF4-FFF2-40B4-BE49-F238E27FC236}">
                    <a16:creationId xmlns:a16="http://schemas.microsoft.com/office/drawing/2014/main" id="{64D69E9A-EEBC-424E-B972-C8AED06FF4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795"/>
                <a:ext cx="68" cy="45"/>
              </a:xfrm>
              <a:prstGeom prst="roundRect">
                <a:avLst>
                  <a:gd name="adj" fmla="val 16667"/>
                </a:avLst>
              </a:prstGeom>
              <a:pattFill prst="narHorz">
                <a:fgClr>
                  <a:srgbClr val="C0C0C0"/>
                </a:fgClr>
                <a:bgClr>
                  <a:srgbClr val="50505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9" name="AutoShape 653">
                <a:extLst>
                  <a:ext uri="{FF2B5EF4-FFF2-40B4-BE49-F238E27FC236}">
                    <a16:creationId xmlns:a16="http://schemas.microsoft.com/office/drawing/2014/main" id="{12EF073A-3B21-4AE3-8A1C-8AB2B02950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965" y="2671"/>
                <a:ext cx="482" cy="482"/>
              </a:xfrm>
              <a:custGeom>
                <a:avLst/>
                <a:gdLst>
                  <a:gd name="G0" fmla="+- 1939 0 0"/>
                  <a:gd name="G1" fmla="+- -6640587 0 0"/>
                  <a:gd name="G2" fmla="+- 0 0 -6640587"/>
                  <a:gd name="T0" fmla="*/ 0 256 1"/>
                  <a:gd name="T1" fmla="*/ 180 256 1"/>
                  <a:gd name="G3" fmla="+- -6640587 T0 T1"/>
                  <a:gd name="T2" fmla="*/ 0 256 1"/>
                  <a:gd name="T3" fmla="*/ 90 256 1"/>
                  <a:gd name="G4" fmla="+- -6640587 T2 T3"/>
                  <a:gd name="G5" fmla="*/ G4 2 1"/>
                  <a:gd name="T4" fmla="*/ 90 256 1"/>
                  <a:gd name="T5" fmla="*/ 0 256 1"/>
                  <a:gd name="G6" fmla="+- -6640587 T4 T5"/>
                  <a:gd name="G7" fmla="*/ G6 2 1"/>
                  <a:gd name="G8" fmla="abs -664058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939"/>
                  <a:gd name="G18" fmla="*/ 1939 1 2"/>
                  <a:gd name="G19" fmla="+- G18 5400 0"/>
                  <a:gd name="G20" fmla="cos G19 -6640587"/>
                  <a:gd name="G21" fmla="sin G19 -6640587"/>
                  <a:gd name="G22" fmla="+- G20 10800 0"/>
                  <a:gd name="G23" fmla="+- G21 10800 0"/>
                  <a:gd name="G24" fmla="+- 10800 0 G20"/>
                  <a:gd name="G25" fmla="+- 1939 10800 0"/>
                  <a:gd name="G26" fmla="?: G9 G17 G25"/>
                  <a:gd name="G27" fmla="?: G9 0 21600"/>
                  <a:gd name="G28" fmla="cos 10800 -6640587"/>
                  <a:gd name="G29" fmla="sin 10800 -6640587"/>
                  <a:gd name="G30" fmla="sin 1939 -664058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6640587 G34 0"/>
                  <a:gd name="G36" fmla="?: G6 G35 G31"/>
                  <a:gd name="G37" fmla="+- 21600 0 G36"/>
                  <a:gd name="G38" fmla="?: G4 0 G33"/>
                  <a:gd name="G39" fmla="?: -664058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548 w 21600"/>
                  <a:gd name="T15" fmla="*/ 4554 h 21600"/>
                  <a:gd name="T16" fmla="*/ 10800 w 21600"/>
                  <a:gd name="T17" fmla="*/ 8861 h 21600"/>
                  <a:gd name="T18" fmla="*/ 12052 w 21600"/>
                  <a:gd name="T19" fmla="*/ 4554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19" y="8898"/>
                    </a:moveTo>
                    <a:cubicBezTo>
                      <a:pt x="10544" y="8873"/>
                      <a:pt x="10672" y="8861"/>
                      <a:pt x="10800" y="8861"/>
                    </a:cubicBezTo>
                    <a:cubicBezTo>
                      <a:pt x="10927" y="8861"/>
                      <a:pt x="11055" y="8873"/>
                      <a:pt x="11180" y="8898"/>
                    </a:cubicBezTo>
                    <a:lnTo>
                      <a:pt x="12921" y="210"/>
                    </a:lnTo>
                    <a:cubicBezTo>
                      <a:pt x="12222" y="70"/>
                      <a:pt x="11512" y="0"/>
                      <a:pt x="10799" y="0"/>
                    </a:cubicBezTo>
                    <a:cubicBezTo>
                      <a:pt x="10087" y="0"/>
                      <a:pt x="9377" y="70"/>
                      <a:pt x="8678" y="210"/>
                    </a:cubicBez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0" name="Oval 654">
                <a:extLst>
                  <a:ext uri="{FF2B5EF4-FFF2-40B4-BE49-F238E27FC236}">
                    <a16:creationId xmlns:a16="http://schemas.microsoft.com/office/drawing/2014/main" id="{88B5F5C6-AB99-4C36-B3A0-4988B49185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" y="2585"/>
                <a:ext cx="91" cy="69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1" name="Oval 655">
                <a:extLst>
                  <a:ext uri="{FF2B5EF4-FFF2-40B4-BE49-F238E27FC236}">
                    <a16:creationId xmlns:a16="http://schemas.microsoft.com/office/drawing/2014/main" id="{EA2A5D7E-76DD-494B-A07B-FC35C22F89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" y="2568"/>
                <a:ext cx="91" cy="69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8588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396" name="フリーフォーム: 図形 395">
            <a:extLst>
              <a:ext uri="{FF2B5EF4-FFF2-40B4-BE49-F238E27FC236}">
                <a16:creationId xmlns:a16="http://schemas.microsoft.com/office/drawing/2014/main" id="{6396CF32-7336-41A0-BC0F-C2A4612F9CD8}"/>
              </a:ext>
            </a:extLst>
          </p:cNvPr>
          <p:cNvSpPr/>
          <p:nvPr/>
        </p:nvSpPr>
        <p:spPr>
          <a:xfrm>
            <a:off x="5735673" y="3728601"/>
            <a:ext cx="1617948" cy="1617948"/>
          </a:xfrm>
          <a:custGeom>
            <a:avLst/>
            <a:gdLst>
              <a:gd name="connsiteX0" fmla="*/ 726695 w 1683854"/>
              <a:gd name="connsiteY0" fmla="*/ 1061831 h 1683854"/>
              <a:gd name="connsiteX1" fmla="*/ 573934 w 1683854"/>
              <a:gd name="connsiteY1" fmla="*/ 1316269 h 1683854"/>
              <a:gd name="connsiteX2" fmla="*/ 628934 w 1683854"/>
              <a:gd name="connsiteY2" fmla="*/ 1346122 h 1683854"/>
              <a:gd name="connsiteX3" fmla="*/ 731648 w 1683854"/>
              <a:gd name="connsiteY3" fmla="*/ 1378006 h 1683854"/>
              <a:gd name="connsiteX4" fmla="*/ 836877 w 1683854"/>
              <a:gd name="connsiteY4" fmla="*/ 1388614 h 1683854"/>
              <a:gd name="connsiteX5" fmla="*/ 831775 w 1683854"/>
              <a:gd name="connsiteY5" fmla="*/ 1090266 h 1683854"/>
              <a:gd name="connsiteX6" fmla="*/ 791672 w 1683854"/>
              <a:gd name="connsiteY6" fmla="*/ 1086223 h 1683854"/>
              <a:gd name="connsiteX7" fmla="*/ 744864 w 1683854"/>
              <a:gd name="connsiteY7" fmla="*/ 1071693 h 1683854"/>
              <a:gd name="connsiteX8" fmla="*/ 957160 w 1683854"/>
              <a:gd name="connsiteY8" fmla="*/ 1061831 h 1683854"/>
              <a:gd name="connsiteX9" fmla="*/ 938990 w 1683854"/>
              <a:gd name="connsiteY9" fmla="*/ 1071693 h 1683854"/>
              <a:gd name="connsiteX10" fmla="*/ 892182 w 1683854"/>
              <a:gd name="connsiteY10" fmla="*/ 1086223 h 1683854"/>
              <a:gd name="connsiteX11" fmla="*/ 852080 w 1683854"/>
              <a:gd name="connsiteY11" fmla="*/ 1090266 h 1683854"/>
              <a:gd name="connsiteX12" fmla="*/ 846977 w 1683854"/>
              <a:gd name="connsiteY12" fmla="*/ 1388614 h 1683854"/>
              <a:gd name="connsiteX13" fmla="*/ 952206 w 1683854"/>
              <a:gd name="connsiteY13" fmla="*/ 1378006 h 1683854"/>
              <a:gd name="connsiteX14" fmla="*/ 1054920 w 1683854"/>
              <a:gd name="connsiteY14" fmla="*/ 1346122 h 1683854"/>
              <a:gd name="connsiteX15" fmla="*/ 1109920 w 1683854"/>
              <a:gd name="connsiteY15" fmla="*/ 1316269 h 1683854"/>
              <a:gd name="connsiteX16" fmla="*/ 631713 w 1683854"/>
              <a:gd name="connsiteY16" fmla="*/ 975013 h 1683854"/>
              <a:gd name="connsiteX17" fmla="*/ 372434 w 1683854"/>
              <a:gd name="connsiteY17" fmla="*/ 1118853 h 1683854"/>
              <a:gd name="connsiteX18" fmla="*/ 388184 w 1683854"/>
              <a:gd name="connsiteY18" fmla="*/ 1147870 h 1683854"/>
              <a:gd name="connsiteX19" fmla="*/ 535985 w 1683854"/>
              <a:gd name="connsiteY19" fmla="*/ 1295671 h 1683854"/>
              <a:gd name="connsiteX20" fmla="*/ 565002 w 1683854"/>
              <a:gd name="connsiteY20" fmla="*/ 1311421 h 1683854"/>
              <a:gd name="connsiteX21" fmla="*/ 708842 w 1683854"/>
              <a:gd name="connsiteY21" fmla="*/ 1052141 h 1683854"/>
              <a:gd name="connsiteX22" fmla="*/ 702506 w 1683854"/>
              <a:gd name="connsiteY22" fmla="*/ 1048702 h 1683854"/>
              <a:gd name="connsiteX23" fmla="*/ 635152 w 1683854"/>
              <a:gd name="connsiteY23" fmla="*/ 981348 h 1683854"/>
              <a:gd name="connsiteX24" fmla="*/ 1052141 w 1683854"/>
              <a:gd name="connsiteY24" fmla="*/ 975013 h 1683854"/>
              <a:gd name="connsiteX25" fmla="*/ 1048702 w 1683854"/>
              <a:gd name="connsiteY25" fmla="*/ 981348 h 1683854"/>
              <a:gd name="connsiteX26" fmla="*/ 981348 w 1683854"/>
              <a:gd name="connsiteY26" fmla="*/ 1048702 h 1683854"/>
              <a:gd name="connsiteX27" fmla="*/ 975012 w 1683854"/>
              <a:gd name="connsiteY27" fmla="*/ 1052141 h 1683854"/>
              <a:gd name="connsiteX28" fmla="*/ 1118853 w 1683854"/>
              <a:gd name="connsiteY28" fmla="*/ 1311420 h 1683854"/>
              <a:gd name="connsiteX29" fmla="*/ 1147869 w 1683854"/>
              <a:gd name="connsiteY29" fmla="*/ 1295671 h 1683854"/>
              <a:gd name="connsiteX30" fmla="*/ 1295671 w 1683854"/>
              <a:gd name="connsiteY30" fmla="*/ 1147870 h 1683854"/>
              <a:gd name="connsiteX31" fmla="*/ 1311420 w 1683854"/>
              <a:gd name="connsiteY31" fmla="*/ 1118853 h 1683854"/>
              <a:gd name="connsiteX32" fmla="*/ 855463 w 1683854"/>
              <a:gd name="connsiteY32" fmla="*/ 892445 h 1683854"/>
              <a:gd name="connsiteX33" fmla="*/ 852526 w 1683854"/>
              <a:gd name="connsiteY33" fmla="*/ 1064158 h 1683854"/>
              <a:gd name="connsiteX34" fmla="*/ 886930 w 1683854"/>
              <a:gd name="connsiteY34" fmla="*/ 1060689 h 1683854"/>
              <a:gd name="connsiteX35" fmla="*/ 928845 w 1683854"/>
              <a:gd name="connsiteY35" fmla="*/ 1047678 h 1683854"/>
              <a:gd name="connsiteX36" fmla="*/ 943792 w 1683854"/>
              <a:gd name="connsiteY36" fmla="*/ 1039565 h 1683854"/>
              <a:gd name="connsiteX37" fmla="*/ 828391 w 1683854"/>
              <a:gd name="connsiteY37" fmla="*/ 892445 h 1683854"/>
              <a:gd name="connsiteX38" fmla="*/ 740062 w 1683854"/>
              <a:gd name="connsiteY38" fmla="*/ 1039566 h 1683854"/>
              <a:gd name="connsiteX39" fmla="*/ 755009 w 1683854"/>
              <a:gd name="connsiteY39" fmla="*/ 1047678 h 1683854"/>
              <a:gd name="connsiteX40" fmla="*/ 796924 w 1683854"/>
              <a:gd name="connsiteY40" fmla="*/ 1060689 h 1683854"/>
              <a:gd name="connsiteX41" fmla="*/ 831328 w 1683854"/>
              <a:gd name="connsiteY41" fmla="*/ 1064158 h 1683854"/>
              <a:gd name="connsiteX42" fmla="*/ 878909 w 1683854"/>
              <a:gd name="connsiteY42" fmla="*/ 878909 h 1683854"/>
              <a:gd name="connsiteX43" fmla="*/ 962425 w 1683854"/>
              <a:gd name="connsiteY43" fmla="*/ 1029452 h 1683854"/>
              <a:gd name="connsiteX44" fmla="*/ 966776 w 1683854"/>
              <a:gd name="connsiteY44" fmla="*/ 1027090 h 1683854"/>
              <a:gd name="connsiteX45" fmla="*/ 1027090 w 1683854"/>
              <a:gd name="connsiteY45" fmla="*/ 966776 h 1683854"/>
              <a:gd name="connsiteX46" fmla="*/ 1029451 w 1683854"/>
              <a:gd name="connsiteY46" fmla="*/ 962425 h 1683854"/>
              <a:gd name="connsiteX47" fmla="*/ 804945 w 1683854"/>
              <a:gd name="connsiteY47" fmla="*/ 878909 h 1683854"/>
              <a:gd name="connsiteX48" fmla="*/ 654403 w 1683854"/>
              <a:gd name="connsiteY48" fmla="*/ 962425 h 1683854"/>
              <a:gd name="connsiteX49" fmla="*/ 656764 w 1683854"/>
              <a:gd name="connsiteY49" fmla="*/ 966776 h 1683854"/>
              <a:gd name="connsiteX50" fmla="*/ 717078 w 1683854"/>
              <a:gd name="connsiteY50" fmla="*/ 1027090 h 1683854"/>
              <a:gd name="connsiteX51" fmla="*/ 721429 w 1683854"/>
              <a:gd name="connsiteY51" fmla="*/ 1029452 h 1683854"/>
              <a:gd name="connsiteX52" fmla="*/ 1064158 w 1683854"/>
              <a:gd name="connsiteY52" fmla="*/ 852526 h 1683854"/>
              <a:gd name="connsiteX53" fmla="*/ 892445 w 1683854"/>
              <a:gd name="connsiteY53" fmla="*/ 855463 h 1683854"/>
              <a:gd name="connsiteX54" fmla="*/ 1039565 w 1683854"/>
              <a:gd name="connsiteY54" fmla="*/ 943792 h 1683854"/>
              <a:gd name="connsiteX55" fmla="*/ 1047678 w 1683854"/>
              <a:gd name="connsiteY55" fmla="*/ 928845 h 1683854"/>
              <a:gd name="connsiteX56" fmla="*/ 1060689 w 1683854"/>
              <a:gd name="connsiteY56" fmla="*/ 886930 h 1683854"/>
              <a:gd name="connsiteX57" fmla="*/ 619697 w 1683854"/>
              <a:gd name="connsiteY57" fmla="*/ 852526 h 1683854"/>
              <a:gd name="connsiteX58" fmla="*/ 623165 w 1683854"/>
              <a:gd name="connsiteY58" fmla="*/ 886930 h 1683854"/>
              <a:gd name="connsiteX59" fmla="*/ 636176 w 1683854"/>
              <a:gd name="connsiteY59" fmla="*/ 928845 h 1683854"/>
              <a:gd name="connsiteX60" fmla="*/ 644289 w 1683854"/>
              <a:gd name="connsiteY60" fmla="*/ 943792 h 1683854"/>
              <a:gd name="connsiteX61" fmla="*/ 791409 w 1683854"/>
              <a:gd name="connsiteY61" fmla="*/ 855463 h 1683854"/>
              <a:gd name="connsiteX62" fmla="*/ 1388614 w 1683854"/>
              <a:gd name="connsiteY62" fmla="*/ 846977 h 1683854"/>
              <a:gd name="connsiteX63" fmla="*/ 1090266 w 1683854"/>
              <a:gd name="connsiteY63" fmla="*/ 852080 h 1683854"/>
              <a:gd name="connsiteX64" fmla="*/ 1086223 w 1683854"/>
              <a:gd name="connsiteY64" fmla="*/ 892182 h 1683854"/>
              <a:gd name="connsiteX65" fmla="*/ 1071693 w 1683854"/>
              <a:gd name="connsiteY65" fmla="*/ 938990 h 1683854"/>
              <a:gd name="connsiteX66" fmla="*/ 1061831 w 1683854"/>
              <a:gd name="connsiteY66" fmla="*/ 957160 h 1683854"/>
              <a:gd name="connsiteX67" fmla="*/ 1316269 w 1683854"/>
              <a:gd name="connsiteY67" fmla="*/ 1109920 h 1683854"/>
              <a:gd name="connsiteX68" fmla="*/ 1346122 w 1683854"/>
              <a:gd name="connsiteY68" fmla="*/ 1054920 h 1683854"/>
              <a:gd name="connsiteX69" fmla="*/ 1378006 w 1683854"/>
              <a:gd name="connsiteY69" fmla="*/ 952206 h 1683854"/>
              <a:gd name="connsiteX70" fmla="*/ 295240 w 1683854"/>
              <a:gd name="connsiteY70" fmla="*/ 846977 h 1683854"/>
              <a:gd name="connsiteX71" fmla="*/ 305848 w 1683854"/>
              <a:gd name="connsiteY71" fmla="*/ 952206 h 1683854"/>
              <a:gd name="connsiteX72" fmla="*/ 337732 w 1683854"/>
              <a:gd name="connsiteY72" fmla="*/ 1054920 h 1683854"/>
              <a:gd name="connsiteX73" fmla="*/ 367585 w 1683854"/>
              <a:gd name="connsiteY73" fmla="*/ 1109920 h 1683854"/>
              <a:gd name="connsiteX74" fmla="*/ 622023 w 1683854"/>
              <a:gd name="connsiteY74" fmla="*/ 957160 h 1683854"/>
              <a:gd name="connsiteX75" fmla="*/ 612161 w 1683854"/>
              <a:gd name="connsiteY75" fmla="*/ 938990 h 1683854"/>
              <a:gd name="connsiteX76" fmla="*/ 597631 w 1683854"/>
              <a:gd name="connsiteY76" fmla="*/ 892182 h 1683854"/>
              <a:gd name="connsiteX77" fmla="*/ 593588 w 1683854"/>
              <a:gd name="connsiteY77" fmla="*/ 852080 h 1683854"/>
              <a:gd name="connsiteX78" fmla="*/ 1039565 w 1683854"/>
              <a:gd name="connsiteY78" fmla="*/ 740062 h 1683854"/>
              <a:gd name="connsiteX79" fmla="*/ 892445 w 1683854"/>
              <a:gd name="connsiteY79" fmla="*/ 828391 h 1683854"/>
              <a:gd name="connsiteX80" fmla="*/ 1064158 w 1683854"/>
              <a:gd name="connsiteY80" fmla="*/ 831328 h 1683854"/>
              <a:gd name="connsiteX81" fmla="*/ 1060689 w 1683854"/>
              <a:gd name="connsiteY81" fmla="*/ 796924 h 1683854"/>
              <a:gd name="connsiteX82" fmla="*/ 1047678 w 1683854"/>
              <a:gd name="connsiteY82" fmla="*/ 755009 h 1683854"/>
              <a:gd name="connsiteX83" fmla="*/ 644289 w 1683854"/>
              <a:gd name="connsiteY83" fmla="*/ 740062 h 1683854"/>
              <a:gd name="connsiteX84" fmla="*/ 636176 w 1683854"/>
              <a:gd name="connsiteY84" fmla="*/ 755009 h 1683854"/>
              <a:gd name="connsiteX85" fmla="*/ 623165 w 1683854"/>
              <a:gd name="connsiteY85" fmla="*/ 796924 h 1683854"/>
              <a:gd name="connsiteX86" fmla="*/ 619697 w 1683854"/>
              <a:gd name="connsiteY86" fmla="*/ 831328 h 1683854"/>
              <a:gd name="connsiteX87" fmla="*/ 791409 w 1683854"/>
              <a:gd name="connsiteY87" fmla="*/ 828391 h 1683854"/>
              <a:gd name="connsiteX88" fmla="*/ 962425 w 1683854"/>
              <a:gd name="connsiteY88" fmla="*/ 654403 h 1683854"/>
              <a:gd name="connsiteX89" fmla="*/ 878909 w 1683854"/>
              <a:gd name="connsiteY89" fmla="*/ 804945 h 1683854"/>
              <a:gd name="connsiteX90" fmla="*/ 1029452 w 1683854"/>
              <a:gd name="connsiteY90" fmla="*/ 721429 h 1683854"/>
              <a:gd name="connsiteX91" fmla="*/ 1027090 w 1683854"/>
              <a:gd name="connsiteY91" fmla="*/ 717078 h 1683854"/>
              <a:gd name="connsiteX92" fmla="*/ 966776 w 1683854"/>
              <a:gd name="connsiteY92" fmla="*/ 656764 h 1683854"/>
              <a:gd name="connsiteX93" fmla="*/ 721429 w 1683854"/>
              <a:gd name="connsiteY93" fmla="*/ 654402 h 1683854"/>
              <a:gd name="connsiteX94" fmla="*/ 717078 w 1683854"/>
              <a:gd name="connsiteY94" fmla="*/ 656764 h 1683854"/>
              <a:gd name="connsiteX95" fmla="*/ 656764 w 1683854"/>
              <a:gd name="connsiteY95" fmla="*/ 717078 h 1683854"/>
              <a:gd name="connsiteX96" fmla="*/ 654402 w 1683854"/>
              <a:gd name="connsiteY96" fmla="*/ 721429 h 1683854"/>
              <a:gd name="connsiteX97" fmla="*/ 804945 w 1683854"/>
              <a:gd name="connsiteY97" fmla="*/ 804945 h 1683854"/>
              <a:gd name="connsiteX98" fmla="*/ 852526 w 1683854"/>
              <a:gd name="connsiteY98" fmla="*/ 619697 h 1683854"/>
              <a:gd name="connsiteX99" fmla="*/ 855463 w 1683854"/>
              <a:gd name="connsiteY99" fmla="*/ 791409 h 1683854"/>
              <a:gd name="connsiteX100" fmla="*/ 943792 w 1683854"/>
              <a:gd name="connsiteY100" fmla="*/ 644289 h 1683854"/>
              <a:gd name="connsiteX101" fmla="*/ 928845 w 1683854"/>
              <a:gd name="connsiteY101" fmla="*/ 636176 h 1683854"/>
              <a:gd name="connsiteX102" fmla="*/ 886930 w 1683854"/>
              <a:gd name="connsiteY102" fmla="*/ 623165 h 1683854"/>
              <a:gd name="connsiteX103" fmla="*/ 831328 w 1683854"/>
              <a:gd name="connsiteY103" fmla="*/ 619697 h 1683854"/>
              <a:gd name="connsiteX104" fmla="*/ 796924 w 1683854"/>
              <a:gd name="connsiteY104" fmla="*/ 623165 h 1683854"/>
              <a:gd name="connsiteX105" fmla="*/ 755009 w 1683854"/>
              <a:gd name="connsiteY105" fmla="*/ 636176 h 1683854"/>
              <a:gd name="connsiteX106" fmla="*/ 740062 w 1683854"/>
              <a:gd name="connsiteY106" fmla="*/ 644289 h 1683854"/>
              <a:gd name="connsiteX107" fmla="*/ 828391 w 1683854"/>
              <a:gd name="connsiteY107" fmla="*/ 791409 h 1683854"/>
              <a:gd name="connsiteX108" fmla="*/ 1316269 w 1683854"/>
              <a:gd name="connsiteY108" fmla="*/ 573934 h 1683854"/>
              <a:gd name="connsiteX109" fmla="*/ 1061831 w 1683854"/>
              <a:gd name="connsiteY109" fmla="*/ 726695 h 1683854"/>
              <a:gd name="connsiteX110" fmla="*/ 1071693 w 1683854"/>
              <a:gd name="connsiteY110" fmla="*/ 744864 h 1683854"/>
              <a:gd name="connsiteX111" fmla="*/ 1086223 w 1683854"/>
              <a:gd name="connsiteY111" fmla="*/ 791672 h 1683854"/>
              <a:gd name="connsiteX112" fmla="*/ 1090266 w 1683854"/>
              <a:gd name="connsiteY112" fmla="*/ 831775 h 1683854"/>
              <a:gd name="connsiteX113" fmla="*/ 1388614 w 1683854"/>
              <a:gd name="connsiteY113" fmla="*/ 836877 h 1683854"/>
              <a:gd name="connsiteX114" fmla="*/ 1378006 w 1683854"/>
              <a:gd name="connsiteY114" fmla="*/ 731648 h 1683854"/>
              <a:gd name="connsiteX115" fmla="*/ 1346122 w 1683854"/>
              <a:gd name="connsiteY115" fmla="*/ 628934 h 1683854"/>
              <a:gd name="connsiteX116" fmla="*/ 367585 w 1683854"/>
              <a:gd name="connsiteY116" fmla="*/ 573934 h 1683854"/>
              <a:gd name="connsiteX117" fmla="*/ 337732 w 1683854"/>
              <a:gd name="connsiteY117" fmla="*/ 628934 h 1683854"/>
              <a:gd name="connsiteX118" fmla="*/ 305848 w 1683854"/>
              <a:gd name="connsiteY118" fmla="*/ 731648 h 1683854"/>
              <a:gd name="connsiteX119" fmla="*/ 295240 w 1683854"/>
              <a:gd name="connsiteY119" fmla="*/ 836877 h 1683854"/>
              <a:gd name="connsiteX120" fmla="*/ 593588 w 1683854"/>
              <a:gd name="connsiteY120" fmla="*/ 831775 h 1683854"/>
              <a:gd name="connsiteX121" fmla="*/ 597631 w 1683854"/>
              <a:gd name="connsiteY121" fmla="*/ 791672 h 1683854"/>
              <a:gd name="connsiteX122" fmla="*/ 612161 w 1683854"/>
              <a:gd name="connsiteY122" fmla="*/ 744864 h 1683854"/>
              <a:gd name="connsiteX123" fmla="*/ 622023 w 1683854"/>
              <a:gd name="connsiteY123" fmla="*/ 726695 h 1683854"/>
              <a:gd name="connsiteX124" fmla="*/ 1118853 w 1683854"/>
              <a:gd name="connsiteY124" fmla="*/ 372434 h 1683854"/>
              <a:gd name="connsiteX125" fmla="*/ 975012 w 1683854"/>
              <a:gd name="connsiteY125" fmla="*/ 631713 h 1683854"/>
              <a:gd name="connsiteX126" fmla="*/ 981348 w 1683854"/>
              <a:gd name="connsiteY126" fmla="*/ 635152 h 1683854"/>
              <a:gd name="connsiteX127" fmla="*/ 1048702 w 1683854"/>
              <a:gd name="connsiteY127" fmla="*/ 702506 h 1683854"/>
              <a:gd name="connsiteX128" fmla="*/ 1052141 w 1683854"/>
              <a:gd name="connsiteY128" fmla="*/ 708842 h 1683854"/>
              <a:gd name="connsiteX129" fmla="*/ 1311421 w 1683854"/>
              <a:gd name="connsiteY129" fmla="*/ 565002 h 1683854"/>
              <a:gd name="connsiteX130" fmla="*/ 1295671 w 1683854"/>
              <a:gd name="connsiteY130" fmla="*/ 535985 h 1683854"/>
              <a:gd name="connsiteX131" fmla="*/ 1147869 w 1683854"/>
              <a:gd name="connsiteY131" fmla="*/ 388184 h 1683854"/>
              <a:gd name="connsiteX132" fmla="*/ 565002 w 1683854"/>
              <a:gd name="connsiteY132" fmla="*/ 372434 h 1683854"/>
              <a:gd name="connsiteX133" fmla="*/ 535985 w 1683854"/>
              <a:gd name="connsiteY133" fmla="*/ 388184 h 1683854"/>
              <a:gd name="connsiteX134" fmla="*/ 388184 w 1683854"/>
              <a:gd name="connsiteY134" fmla="*/ 535985 h 1683854"/>
              <a:gd name="connsiteX135" fmla="*/ 372434 w 1683854"/>
              <a:gd name="connsiteY135" fmla="*/ 565002 h 1683854"/>
              <a:gd name="connsiteX136" fmla="*/ 631713 w 1683854"/>
              <a:gd name="connsiteY136" fmla="*/ 708842 h 1683854"/>
              <a:gd name="connsiteX137" fmla="*/ 635152 w 1683854"/>
              <a:gd name="connsiteY137" fmla="*/ 702506 h 1683854"/>
              <a:gd name="connsiteX138" fmla="*/ 702506 w 1683854"/>
              <a:gd name="connsiteY138" fmla="*/ 635152 h 1683854"/>
              <a:gd name="connsiteX139" fmla="*/ 708842 w 1683854"/>
              <a:gd name="connsiteY139" fmla="*/ 631713 h 1683854"/>
              <a:gd name="connsiteX140" fmla="*/ 846977 w 1683854"/>
              <a:gd name="connsiteY140" fmla="*/ 295240 h 1683854"/>
              <a:gd name="connsiteX141" fmla="*/ 852080 w 1683854"/>
              <a:gd name="connsiteY141" fmla="*/ 593589 h 1683854"/>
              <a:gd name="connsiteX142" fmla="*/ 892182 w 1683854"/>
              <a:gd name="connsiteY142" fmla="*/ 597631 h 1683854"/>
              <a:gd name="connsiteX143" fmla="*/ 938990 w 1683854"/>
              <a:gd name="connsiteY143" fmla="*/ 612161 h 1683854"/>
              <a:gd name="connsiteX144" fmla="*/ 957160 w 1683854"/>
              <a:gd name="connsiteY144" fmla="*/ 622023 h 1683854"/>
              <a:gd name="connsiteX145" fmla="*/ 1109920 w 1683854"/>
              <a:gd name="connsiteY145" fmla="*/ 367585 h 1683854"/>
              <a:gd name="connsiteX146" fmla="*/ 1054920 w 1683854"/>
              <a:gd name="connsiteY146" fmla="*/ 337732 h 1683854"/>
              <a:gd name="connsiteX147" fmla="*/ 952206 w 1683854"/>
              <a:gd name="connsiteY147" fmla="*/ 305848 h 1683854"/>
              <a:gd name="connsiteX148" fmla="*/ 836877 w 1683854"/>
              <a:gd name="connsiteY148" fmla="*/ 295240 h 1683854"/>
              <a:gd name="connsiteX149" fmla="*/ 731648 w 1683854"/>
              <a:gd name="connsiteY149" fmla="*/ 305848 h 1683854"/>
              <a:gd name="connsiteX150" fmla="*/ 628934 w 1683854"/>
              <a:gd name="connsiteY150" fmla="*/ 337732 h 1683854"/>
              <a:gd name="connsiteX151" fmla="*/ 573934 w 1683854"/>
              <a:gd name="connsiteY151" fmla="*/ 367585 h 1683854"/>
              <a:gd name="connsiteX152" fmla="*/ 726695 w 1683854"/>
              <a:gd name="connsiteY152" fmla="*/ 622023 h 1683854"/>
              <a:gd name="connsiteX153" fmla="*/ 744864 w 1683854"/>
              <a:gd name="connsiteY153" fmla="*/ 612161 h 1683854"/>
              <a:gd name="connsiteX154" fmla="*/ 791672 w 1683854"/>
              <a:gd name="connsiteY154" fmla="*/ 597631 h 1683854"/>
              <a:gd name="connsiteX155" fmla="*/ 831775 w 1683854"/>
              <a:gd name="connsiteY155" fmla="*/ 593589 h 1683854"/>
              <a:gd name="connsiteX156" fmla="*/ 841927 w 1683854"/>
              <a:gd name="connsiteY156" fmla="*/ 0 h 1683854"/>
              <a:gd name="connsiteX157" fmla="*/ 846543 w 1683854"/>
              <a:gd name="connsiteY157" fmla="*/ 269868 h 1683854"/>
              <a:gd name="connsiteX158" fmla="*/ 957310 w 1683854"/>
              <a:gd name="connsiteY158" fmla="*/ 281035 h 1683854"/>
              <a:gd name="connsiteX159" fmla="*/ 1064779 w 1683854"/>
              <a:gd name="connsiteY159" fmla="*/ 314395 h 1683854"/>
              <a:gd name="connsiteX160" fmla="*/ 1122911 w 1683854"/>
              <a:gd name="connsiteY160" fmla="*/ 345948 h 1683854"/>
              <a:gd name="connsiteX161" fmla="*/ 1262891 w 1683854"/>
              <a:gd name="connsiteY161" fmla="*/ 112797 h 1683854"/>
              <a:gd name="connsiteX162" fmla="*/ 1131085 w 1683854"/>
              <a:gd name="connsiteY162" fmla="*/ 350385 h 1683854"/>
              <a:gd name="connsiteX163" fmla="*/ 1162030 w 1683854"/>
              <a:gd name="connsiteY163" fmla="*/ 367181 h 1683854"/>
              <a:gd name="connsiteX164" fmla="*/ 1316673 w 1683854"/>
              <a:gd name="connsiteY164" fmla="*/ 521824 h 1683854"/>
              <a:gd name="connsiteX165" fmla="*/ 1333470 w 1683854"/>
              <a:gd name="connsiteY165" fmla="*/ 552770 h 1683854"/>
              <a:gd name="connsiteX166" fmla="*/ 1571057 w 1683854"/>
              <a:gd name="connsiteY166" fmla="*/ 420964 h 1683854"/>
              <a:gd name="connsiteX167" fmla="*/ 1337907 w 1683854"/>
              <a:gd name="connsiteY167" fmla="*/ 560944 h 1683854"/>
              <a:gd name="connsiteX168" fmla="*/ 1369459 w 1683854"/>
              <a:gd name="connsiteY168" fmla="*/ 619075 h 1683854"/>
              <a:gd name="connsiteX169" fmla="*/ 1402819 w 1683854"/>
              <a:gd name="connsiteY169" fmla="*/ 726544 h 1683854"/>
              <a:gd name="connsiteX170" fmla="*/ 1413986 w 1683854"/>
              <a:gd name="connsiteY170" fmla="*/ 837311 h 1683854"/>
              <a:gd name="connsiteX171" fmla="*/ 1683854 w 1683854"/>
              <a:gd name="connsiteY171" fmla="*/ 841927 h 1683854"/>
              <a:gd name="connsiteX172" fmla="*/ 1413986 w 1683854"/>
              <a:gd name="connsiteY172" fmla="*/ 846543 h 1683854"/>
              <a:gd name="connsiteX173" fmla="*/ 1402819 w 1683854"/>
              <a:gd name="connsiteY173" fmla="*/ 957311 h 1683854"/>
              <a:gd name="connsiteX174" fmla="*/ 1369459 w 1683854"/>
              <a:gd name="connsiteY174" fmla="*/ 1064779 h 1683854"/>
              <a:gd name="connsiteX175" fmla="*/ 1337906 w 1683854"/>
              <a:gd name="connsiteY175" fmla="*/ 1122911 h 1683854"/>
              <a:gd name="connsiteX176" fmla="*/ 1571057 w 1683854"/>
              <a:gd name="connsiteY176" fmla="*/ 1262891 h 1683854"/>
              <a:gd name="connsiteX177" fmla="*/ 1333470 w 1683854"/>
              <a:gd name="connsiteY177" fmla="*/ 1131085 h 1683854"/>
              <a:gd name="connsiteX178" fmla="*/ 1316673 w 1683854"/>
              <a:gd name="connsiteY178" fmla="*/ 1162031 h 1683854"/>
              <a:gd name="connsiteX179" fmla="*/ 1162030 w 1683854"/>
              <a:gd name="connsiteY179" fmla="*/ 1316673 h 1683854"/>
              <a:gd name="connsiteX180" fmla="*/ 1131085 w 1683854"/>
              <a:gd name="connsiteY180" fmla="*/ 1333470 h 1683854"/>
              <a:gd name="connsiteX181" fmla="*/ 1262891 w 1683854"/>
              <a:gd name="connsiteY181" fmla="*/ 1571057 h 1683854"/>
              <a:gd name="connsiteX182" fmla="*/ 1122911 w 1683854"/>
              <a:gd name="connsiteY182" fmla="*/ 1337906 h 1683854"/>
              <a:gd name="connsiteX183" fmla="*/ 1064779 w 1683854"/>
              <a:gd name="connsiteY183" fmla="*/ 1369459 h 1683854"/>
              <a:gd name="connsiteX184" fmla="*/ 957310 w 1683854"/>
              <a:gd name="connsiteY184" fmla="*/ 1402819 h 1683854"/>
              <a:gd name="connsiteX185" fmla="*/ 846543 w 1683854"/>
              <a:gd name="connsiteY185" fmla="*/ 1413986 h 1683854"/>
              <a:gd name="connsiteX186" fmla="*/ 841927 w 1683854"/>
              <a:gd name="connsiteY186" fmla="*/ 1683854 h 1683854"/>
              <a:gd name="connsiteX187" fmla="*/ 837311 w 1683854"/>
              <a:gd name="connsiteY187" fmla="*/ 1413986 h 1683854"/>
              <a:gd name="connsiteX188" fmla="*/ 726544 w 1683854"/>
              <a:gd name="connsiteY188" fmla="*/ 1402819 h 1683854"/>
              <a:gd name="connsiteX189" fmla="*/ 619075 w 1683854"/>
              <a:gd name="connsiteY189" fmla="*/ 1369459 h 1683854"/>
              <a:gd name="connsiteX190" fmla="*/ 560944 w 1683854"/>
              <a:gd name="connsiteY190" fmla="*/ 1337907 h 1683854"/>
              <a:gd name="connsiteX191" fmla="*/ 420964 w 1683854"/>
              <a:gd name="connsiteY191" fmla="*/ 1571057 h 1683854"/>
              <a:gd name="connsiteX192" fmla="*/ 552770 w 1683854"/>
              <a:gd name="connsiteY192" fmla="*/ 1333470 h 1683854"/>
              <a:gd name="connsiteX193" fmla="*/ 521824 w 1683854"/>
              <a:gd name="connsiteY193" fmla="*/ 1316673 h 1683854"/>
              <a:gd name="connsiteX194" fmla="*/ 367181 w 1683854"/>
              <a:gd name="connsiteY194" fmla="*/ 1162031 h 1683854"/>
              <a:gd name="connsiteX195" fmla="*/ 350385 w 1683854"/>
              <a:gd name="connsiteY195" fmla="*/ 1131085 h 1683854"/>
              <a:gd name="connsiteX196" fmla="*/ 112797 w 1683854"/>
              <a:gd name="connsiteY196" fmla="*/ 1262891 h 1683854"/>
              <a:gd name="connsiteX197" fmla="*/ 345948 w 1683854"/>
              <a:gd name="connsiteY197" fmla="*/ 1122911 h 1683854"/>
              <a:gd name="connsiteX198" fmla="*/ 314395 w 1683854"/>
              <a:gd name="connsiteY198" fmla="*/ 1064779 h 1683854"/>
              <a:gd name="connsiteX199" fmla="*/ 281035 w 1683854"/>
              <a:gd name="connsiteY199" fmla="*/ 957311 h 1683854"/>
              <a:gd name="connsiteX200" fmla="*/ 269868 w 1683854"/>
              <a:gd name="connsiteY200" fmla="*/ 846543 h 1683854"/>
              <a:gd name="connsiteX201" fmla="*/ 0 w 1683854"/>
              <a:gd name="connsiteY201" fmla="*/ 841927 h 1683854"/>
              <a:gd name="connsiteX202" fmla="*/ 269868 w 1683854"/>
              <a:gd name="connsiteY202" fmla="*/ 837311 h 1683854"/>
              <a:gd name="connsiteX203" fmla="*/ 281035 w 1683854"/>
              <a:gd name="connsiteY203" fmla="*/ 726544 h 1683854"/>
              <a:gd name="connsiteX204" fmla="*/ 314395 w 1683854"/>
              <a:gd name="connsiteY204" fmla="*/ 619075 h 1683854"/>
              <a:gd name="connsiteX205" fmla="*/ 345948 w 1683854"/>
              <a:gd name="connsiteY205" fmla="*/ 560944 h 1683854"/>
              <a:gd name="connsiteX206" fmla="*/ 112797 w 1683854"/>
              <a:gd name="connsiteY206" fmla="*/ 420964 h 1683854"/>
              <a:gd name="connsiteX207" fmla="*/ 350384 w 1683854"/>
              <a:gd name="connsiteY207" fmla="*/ 552770 h 1683854"/>
              <a:gd name="connsiteX208" fmla="*/ 367181 w 1683854"/>
              <a:gd name="connsiteY208" fmla="*/ 521824 h 1683854"/>
              <a:gd name="connsiteX209" fmla="*/ 521824 w 1683854"/>
              <a:gd name="connsiteY209" fmla="*/ 367181 h 1683854"/>
              <a:gd name="connsiteX210" fmla="*/ 552770 w 1683854"/>
              <a:gd name="connsiteY210" fmla="*/ 350384 h 1683854"/>
              <a:gd name="connsiteX211" fmla="*/ 420964 w 1683854"/>
              <a:gd name="connsiteY211" fmla="*/ 112797 h 1683854"/>
              <a:gd name="connsiteX212" fmla="*/ 560944 w 1683854"/>
              <a:gd name="connsiteY212" fmla="*/ 345948 h 1683854"/>
              <a:gd name="connsiteX213" fmla="*/ 619075 w 1683854"/>
              <a:gd name="connsiteY213" fmla="*/ 314395 h 1683854"/>
              <a:gd name="connsiteX214" fmla="*/ 726544 w 1683854"/>
              <a:gd name="connsiteY214" fmla="*/ 281035 h 1683854"/>
              <a:gd name="connsiteX215" fmla="*/ 837311 w 1683854"/>
              <a:gd name="connsiteY215" fmla="*/ 269868 h 1683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</a:cxnLst>
            <a:rect l="l" t="t" r="r" b="b"/>
            <a:pathLst>
              <a:path w="1683854" h="1683854">
                <a:moveTo>
                  <a:pt x="726695" y="1061831"/>
                </a:moveTo>
                <a:lnTo>
                  <a:pt x="573934" y="1316269"/>
                </a:lnTo>
                <a:lnTo>
                  <a:pt x="628934" y="1346122"/>
                </a:lnTo>
                <a:cubicBezTo>
                  <a:pt x="661666" y="1359967"/>
                  <a:pt x="696027" y="1370717"/>
                  <a:pt x="731648" y="1378006"/>
                </a:cubicBezTo>
                <a:lnTo>
                  <a:pt x="836877" y="1388614"/>
                </a:lnTo>
                <a:lnTo>
                  <a:pt x="831775" y="1090266"/>
                </a:lnTo>
                <a:lnTo>
                  <a:pt x="791672" y="1086223"/>
                </a:lnTo>
                <a:cubicBezTo>
                  <a:pt x="775439" y="1082901"/>
                  <a:pt x="759781" y="1078002"/>
                  <a:pt x="744864" y="1071693"/>
                </a:cubicBezTo>
                <a:close/>
                <a:moveTo>
                  <a:pt x="957160" y="1061831"/>
                </a:moveTo>
                <a:lnTo>
                  <a:pt x="938990" y="1071693"/>
                </a:lnTo>
                <a:cubicBezTo>
                  <a:pt x="924073" y="1078002"/>
                  <a:pt x="908415" y="1082901"/>
                  <a:pt x="892182" y="1086223"/>
                </a:cubicBezTo>
                <a:lnTo>
                  <a:pt x="852080" y="1090266"/>
                </a:lnTo>
                <a:lnTo>
                  <a:pt x="846977" y="1388614"/>
                </a:lnTo>
                <a:lnTo>
                  <a:pt x="952206" y="1378006"/>
                </a:lnTo>
                <a:cubicBezTo>
                  <a:pt x="987827" y="1370717"/>
                  <a:pt x="1022188" y="1359967"/>
                  <a:pt x="1054920" y="1346122"/>
                </a:cubicBezTo>
                <a:lnTo>
                  <a:pt x="1109920" y="1316269"/>
                </a:lnTo>
                <a:close/>
                <a:moveTo>
                  <a:pt x="631713" y="975013"/>
                </a:moveTo>
                <a:lnTo>
                  <a:pt x="372434" y="1118853"/>
                </a:lnTo>
                <a:lnTo>
                  <a:pt x="388184" y="1147870"/>
                </a:lnTo>
                <a:cubicBezTo>
                  <a:pt x="427518" y="1206092"/>
                  <a:pt x="477763" y="1256337"/>
                  <a:pt x="535985" y="1295671"/>
                </a:cubicBezTo>
                <a:lnTo>
                  <a:pt x="565002" y="1311421"/>
                </a:lnTo>
                <a:lnTo>
                  <a:pt x="708842" y="1052141"/>
                </a:lnTo>
                <a:lnTo>
                  <a:pt x="702506" y="1048702"/>
                </a:lnTo>
                <a:cubicBezTo>
                  <a:pt x="675974" y="1030777"/>
                  <a:pt x="653077" y="1007880"/>
                  <a:pt x="635152" y="981348"/>
                </a:cubicBezTo>
                <a:close/>
                <a:moveTo>
                  <a:pt x="1052141" y="975013"/>
                </a:moveTo>
                <a:lnTo>
                  <a:pt x="1048702" y="981348"/>
                </a:lnTo>
                <a:cubicBezTo>
                  <a:pt x="1030777" y="1007880"/>
                  <a:pt x="1007880" y="1030777"/>
                  <a:pt x="981348" y="1048702"/>
                </a:cubicBezTo>
                <a:lnTo>
                  <a:pt x="975012" y="1052141"/>
                </a:lnTo>
                <a:lnTo>
                  <a:pt x="1118853" y="1311420"/>
                </a:lnTo>
                <a:lnTo>
                  <a:pt x="1147869" y="1295671"/>
                </a:lnTo>
                <a:cubicBezTo>
                  <a:pt x="1206092" y="1256337"/>
                  <a:pt x="1256336" y="1206092"/>
                  <a:pt x="1295671" y="1147870"/>
                </a:cubicBezTo>
                <a:lnTo>
                  <a:pt x="1311420" y="1118853"/>
                </a:lnTo>
                <a:close/>
                <a:moveTo>
                  <a:pt x="855463" y="892445"/>
                </a:moveTo>
                <a:lnTo>
                  <a:pt x="852526" y="1064158"/>
                </a:lnTo>
                <a:lnTo>
                  <a:pt x="886930" y="1060689"/>
                </a:lnTo>
                <a:cubicBezTo>
                  <a:pt x="901466" y="1057715"/>
                  <a:pt x="915488" y="1053328"/>
                  <a:pt x="928845" y="1047678"/>
                </a:cubicBezTo>
                <a:lnTo>
                  <a:pt x="943792" y="1039565"/>
                </a:lnTo>
                <a:close/>
                <a:moveTo>
                  <a:pt x="828391" y="892445"/>
                </a:moveTo>
                <a:lnTo>
                  <a:pt x="740062" y="1039566"/>
                </a:lnTo>
                <a:lnTo>
                  <a:pt x="755009" y="1047678"/>
                </a:lnTo>
                <a:cubicBezTo>
                  <a:pt x="768366" y="1053328"/>
                  <a:pt x="782388" y="1057715"/>
                  <a:pt x="796924" y="1060689"/>
                </a:cubicBezTo>
                <a:lnTo>
                  <a:pt x="831328" y="1064158"/>
                </a:lnTo>
                <a:close/>
                <a:moveTo>
                  <a:pt x="878909" y="878909"/>
                </a:moveTo>
                <a:lnTo>
                  <a:pt x="962425" y="1029452"/>
                </a:lnTo>
                <a:lnTo>
                  <a:pt x="966776" y="1027090"/>
                </a:lnTo>
                <a:cubicBezTo>
                  <a:pt x="990535" y="1011039"/>
                  <a:pt x="1011039" y="990535"/>
                  <a:pt x="1027090" y="966776"/>
                </a:cubicBezTo>
                <a:lnTo>
                  <a:pt x="1029451" y="962425"/>
                </a:lnTo>
                <a:close/>
                <a:moveTo>
                  <a:pt x="804945" y="878909"/>
                </a:moveTo>
                <a:lnTo>
                  <a:pt x="654403" y="962425"/>
                </a:lnTo>
                <a:lnTo>
                  <a:pt x="656764" y="966776"/>
                </a:lnTo>
                <a:cubicBezTo>
                  <a:pt x="672815" y="990535"/>
                  <a:pt x="693319" y="1011039"/>
                  <a:pt x="717078" y="1027090"/>
                </a:cubicBezTo>
                <a:lnTo>
                  <a:pt x="721429" y="1029452"/>
                </a:lnTo>
                <a:close/>
                <a:moveTo>
                  <a:pt x="1064158" y="852526"/>
                </a:moveTo>
                <a:lnTo>
                  <a:pt x="892445" y="855463"/>
                </a:lnTo>
                <a:lnTo>
                  <a:pt x="1039565" y="943792"/>
                </a:lnTo>
                <a:lnTo>
                  <a:pt x="1047678" y="928845"/>
                </a:lnTo>
                <a:cubicBezTo>
                  <a:pt x="1053328" y="915488"/>
                  <a:pt x="1057715" y="901466"/>
                  <a:pt x="1060689" y="886930"/>
                </a:cubicBezTo>
                <a:close/>
                <a:moveTo>
                  <a:pt x="619697" y="852526"/>
                </a:moveTo>
                <a:lnTo>
                  <a:pt x="623165" y="886930"/>
                </a:lnTo>
                <a:cubicBezTo>
                  <a:pt x="626139" y="901466"/>
                  <a:pt x="630526" y="915488"/>
                  <a:pt x="636176" y="928845"/>
                </a:cubicBezTo>
                <a:lnTo>
                  <a:pt x="644289" y="943792"/>
                </a:lnTo>
                <a:lnTo>
                  <a:pt x="791409" y="855463"/>
                </a:lnTo>
                <a:close/>
                <a:moveTo>
                  <a:pt x="1388614" y="846977"/>
                </a:moveTo>
                <a:lnTo>
                  <a:pt x="1090266" y="852080"/>
                </a:lnTo>
                <a:lnTo>
                  <a:pt x="1086223" y="892182"/>
                </a:lnTo>
                <a:cubicBezTo>
                  <a:pt x="1082901" y="908415"/>
                  <a:pt x="1078002" y="924073"/>
                  <a:pt x="1071693" y="938990"/>
                </a:cubicBezTo>
                <a:lnTo>
                  <a:pt x="1061831" y="957160"/>
                </a:lnTo>
                <a:lnTo>
                  <a:pt x="1316269" y="1109920"/>
                </a:lnTo>
                <a:lnTo>
                  <a:pt x="1346122" y="1054920"/>
                </a:lnTo>
                <a:cubicBezTo>
                  <a:pt x="1359966" y="1022188"/>
                  <a:pt x="1370717" y="987827"/>
                  <a:pt x="1378006" y="952206"/>
                </a:cubicBezTo>
                <a:close/>
                <a:moveTo>
                  <a:pt x="295240" y="846977"/>
                </a:moveTo>
                <a:lnTo>
                  <a:pt x="305848" y="952206"/>
                </a:lnTo>
                <a:cubicBezTo>
                  <a:pt x="313137" y="987827"/>
                  <a:pt x="323888" y="1022188"/>
                  <a:pt x="337732" y="1054920"/>
                </a:cubicBezTo>
                <a:lnTo>
                  <a:pt x="367585" y="1109920"/>
                </a:lnTo>
                <a:lnTo>
                  <a:pt x="622023" y="957160"/>
                </a:lnTo>
                <a:lnTo>
                  <a:pt x="612161" y="938990"/>
                </a:lnTo>
                <a:cubicBezTo>
                  <a:pt x="605852" y="924073"/>
                  <a:pt x="600953" y="908415"/>
                  <a:pt x="597631" y="892182"/>
                </a:cubicBezTo>
                <a:lnTo>
                  <a:pt x="593588" y="852080"/>
                </a:lnTo>
                <a:close/>
                <a:moveTo>
                  <a:pt x="1039565" y="740062"/>
                </a:moveTo>
                <a:lnTo>
                  <a:pt x="892445" y="828391"/>
                </a:lnTo>
                <a:lnTo>
                  <a:pt x="1064158" y="831328"/>
                </a:lnTo>
                <a:lnTo>
                  <a:pt x="1060689" y="796924"/>
                </a:lnTo>
                <a:cubicBezTo>
                  <a:pt x="1057715" y="782388"/>
                  <a:pt x="1053328" y="768366"/>
                  <a:pt x="1047678" y="755009"/>
                </a:cubicBezTo>
                <a:close/>
                <a:moveTo>
                  <a:pt x="644289" y="740062"/>
                </a:moveTo>
                <a:lnTo>
                  <a:pt x="636176" y="755009"/>
                </a:lnTo>
                <a:cubicBezTo>
                  <a:pt x="630526" y="768366"/>
                  <a:pt x="626139" y="782388"/>
                  <a:pt x="623165" y="796924"/>
                </a:cubicBezTo>
                <a:lnTo>
                  <a:pt x="619697" y="831328"/>
                </a:lnTo>
                <a:lnTo>
                  <a:pt x="791409" y="828391"/>
                </a:lnTo>
                <a:close/>
                <a:moveTo>
                  <a:pt x="962425" y="654403"/>
                </a:moveTo>
                <a:lnTo>
                  <a:pt x="878909" y="804945"/>
                </a:lnTo>
                <a:lnTo>
                  <a:pt x="1029452" y="721429"/>
                </a:lnTo>
                <a:lnTo>
                  <a:pt x="1027090" y="717078"/>
                </a:lnTo>
                <a:cubicBezTo>
                  <a:pt x="1011039" y="693319"/>
                  <a:pt x="990535" y="672815"/>
                  <a:pt x="966776" y="656764"/>
                </a:cubicBezTo>
                <a:close/>
                <a:moveTo>
                  <a:pt x="721429" y="654402"/>
                </a:moveTo>
                <a:lnTo>
                  <a:pt x="717078" y="656764"/>
                </a:lnTo>
                <a:cubicBezTo>
                  <a:pt x="693319" y="672815"/>
                  <a:pt x="672815" y="693319"/>
                  <a:pt x="656764" y="717078"/>
                </a:cubicBezTo>
                <a:lnTo>
                  <a:pt x="654402" y="721429"/>
                </a:lnTo>
                <a:lnTo>
                  <a:pt x="804945" y="804945"/>
                </a:lnTo>
                <a:close/>
                <a:moveTo>
                  <a:pt x="852526" y="619697"/>
                </a:moveTo>
                <a:lnTo>
                  <a:pt x="855463" y="791409"/>
                </a:lnTo>
                <a:lnTo>
                  <a:pt x="943792" y="644289"/>
                </a:lnTo>
                <a:lnTo>
                  <a:pt x="928845" y="636176"/>
                </a:lnTo>
                <a:cubicBezTo>
                  <a:pt x="915488" y="630526"/>
                  <a:pt x="901466" y="626139"/>
                  <a:pt x="886930" y="623165"/>
                </a:cubicBezTo>
                <a:close/>
                <a:moveTo>
                  <a:pt x="831328" y="619697"/>
                </a:moveTo>
                <a:lnTo>
                  <a:pt x="796924" y="623165"/>
                </a:lnTo>
                <a:cubicBezTo>
                  <a:pt x="782388" y="626139"/>
                  <a:pt x="768366" y="630526"/>
                  <a:pt x="755009" y="636176"/>
                </a:cubicBezTo>
                <a:lnTo>
                  <a:pt x="740062" y="644289"/>
                </a:lnTo>
                <a:lnTo>
                  <a:pt x="828391" y="791409"/>
                </a:lnTo>
                <a:close/>
                <a:moveTo>
                  <a:pt x="1316269" y="573934"/>
                </a:moveTo>
                <a:lnTo>
                  <a:pt x="1061831" y="726695"/>
                </a:lnTo>
                <a:lnTo>
                  <a:pt x="1071693" y="744864"/>
                </a:lnTo>
                <a:cubicBezTo>
                  <a:pt x="1078002" y="759781"/>
                  <a:pt x="1082901" y="775439"/>
                  <a:pt x="1086223" y="791672"/>
                </a:cubicBezTo>
                <a:lnTo>
                  <a:pt x="1090266" y="831775"/>
                </a:lnTo>
                <a:lnTo>
                  <a:pt x="1388614" y="836877"/>
                </a:lnTo>
                <a:lnTo>
                  <a:pt x="1378006" y="731648"/>
                </a:lnTo>
                <a:cubicBezTo>
                  <a:pt x="1370717" y="696027"/>
                  <a:pt x="1359966" y="661667"/>
                  <a:pt x="1346122" y="628934"/>
                </a:cubicBezTo>
                <a:close/>
                <a:moveTo>
                  <a:pt x="367585" y="573934"/>
                </a:moveTo>
                <a:lnTo>
                  <a:pt x="337732" y="628934"/>
                </a:lnTo>
                <a:cubicBezTo>
                  <a:pt x="323888" y="661667"/>
                  <a:pt x="313137" y="696027"/>
                  <a:pt x="305848" y="731648"/>
                </a:cubicBezTo>
                <a:lnTo>
                  <a:pt x="295240" y="836877"/>
                </a:lnTo>
                <a:lnTo>
                  <a:pt x="593588" y="831775"/>
                </a:lnTo>
                <a:lnTo>
                  <a:pt x="597631" y="791672"/>
                </a:lnTo>
                <a:cubicBezTo>
                  <a:pt x="600953" y="775439"/>
                  <a:pt x="605852" y="759781"/>
                  <a:pt x="612161" y="744864"/>
                </a:cubicBezTo>
                <a:lnTo>
                  <a:pt x="622023" y="726695"/>
                </a:lnTo>
                <a:close/>
                <a:moveTo>
                  <a:pt x="1118853" y="372434"/>
                </a:moveTo>
                <a:lnTo>
                  <a:pt x="975012" y="631713"/>
                </a:lnTo>
                <a:lnTo>
                  <a:pt x="981348" y="635152"/>
                </a:lnTo>
                <a:cubicBezTo>
                  <a:pt x="1007880" y="653077"/>
                  <a:pt x="1030777" y="675974"/>
                  <a:pt x="1048702" y="702506"/>
                </a:cubicBezTo>
                <a:lnTo>
                  <a:pt x="1052141" y="708842"/>
                </a:lnTo>
                <a:lnTo>
                  <a:pt x="1311421" y="565002"/>
                </a:lnTo>
                <a:lnTo>
                  <a:pt x="1295671" y="535985"/>
                </a:lnTo>
                <a:cubicBezTo>
                  <a:pt x="1256336" y="477763"/>
                  <a:pt x="1206092" y="427518"/>
                  <a:pt x="1147869" y="388184"/>
                </a:cubicBezTo>
                <a:close/>
                <a:moveTo>
                  <a:pt x="565002" y="372434"/>
                </a:moveTo>
                <a:lnTo>
                  <a:pt x="535985" y="388184"/>
                </a:lnTo>
                <a:cubicBezTo>
                  <a:pt x="477763" y="427518"/>
                  <a:pt x="427518" y="477763"/>
                  <a:pt x="388184" y="535985"/>
                </a:cubicBezTo>
                <a:lnTo>
                  <a:pt x="372434" y="565002"/>
                </a:lnTo>
                <a:lnTo>
                  <a:pt x="631713" y="708842"/>
                </a:lnTo>
                <a:lnTo>
                  <a:pt x="635152" y="702506"/>
                </a:lnTo>
                <a:cubicBezTo>
                  <a:pt x="653077" y="675974"/>
                  <a:pt x="675974" y="653077"/>
                  <a:pt x="702506" y="635152"/>
                </a:cubicBezTo>
                <a:lnTo>
                  <a:pt x="708842" y="631713"/>
                </a:lnTo>
                <a:close/>
                <a:moveTo>
                  <a:pt x="846977" y="295240"/>
                </a:moveTo>
                <a:lnTo>
                  <a:pt x="852080" y="593589"/>
                </a:lnTo>
                <a:lnTo>
                  <a:pt x="892182" y="597631"/>
                </a:lnTo>
                <a:cubicBezTo>
                  <a:pt x="908415" y="600953"/>
                  <a:pt x="924073" y="605852"/>
                  <a:pt x="938990" y="612161"/>
                </a:cubicBezTo>
                <a:lnTo>
                  <a:pt x="957160" y="622023"/>
                </a:lnTo>
                <a:lnTo>
                  <a:pt x="1109920" y="367585"/>
                </a:lnTo>
                <a:lnTo>
                  <a:pt x="1054920" y="337732"/>
                </a:lnTo>
                <a:cubicBezTo>
                  <a:pt x="1022188" y="323888"/>
                  <a:pt x="987827" y="313137"/>
                  <a:pt x="952206" y="305848"/>
                </a:cubicBezTo>
                <a:close/>
                <a:moveTo>
                  <a:pt x="836877" y="295240"/>
                </a:moveTo>
                <a:lnTo>
                  <a:pt x="731648" y="305848"/>
                </a:lnTo>
                <a:cubicBezTo>
                  <a:pt x="696027" y="313137"/>
                  <a:pt x="661666" y="323888"/>
                  <a:pt x="628934" y="337732"/>
                </a:cubicBezTo>
                <a:lnTo>
                  <a:pt x="573934" y="367585"/>
                </a:lnTo>
                <a:lnTo>
                  <a:pt x="726695" y="622023"/>
                </a:lnTo>
                <a:lnTo>
                  <a:pt x="744864" y="612161"/>
                </a:lnTo>
                <a:cubicBezTo>
                  <a:pt x="759781" y="605852"/>
                  <a:pt x="775439" y="600953"/>
                  <a:pt x="791672" y="597631"/>
                </a:cubicBezTo>
                <a:lnTo>
                  <a:pt x="831775" y="593589"/>
                </a:lnTo>
                <a:close/>
                <a:moveTo>
                  <a:pt x="841927" y="0"/>
                </a:moveTo>
                <a:lnTo>
                  <a:pt x="846543" y="269868"/>
                </a:lnTo>
                <a:lnTo>
                  <a:pt x="957310" y="281035"/>
                </a:lnTo>
                <a:cubicBezTo>
                  <a:pt x="994580" y="288661"/>
                  <a:pt x="1030531" y="299909"/>
                  <a:pt x="1064779" y="314395"/>
                </a:cubicBezTo>
                <a:lnTo>
                  <a:pt x="1122911" y="345948"/>
                </a:lnTo>
                <a:lnTo>
                  <a:pt x="1262891" y="112797"/>
                </a:lnTo>
                <a:lnTo>
                  <a:pt x="1131085" y="350385"/>
                </a:lnTo>
                <a:lnTo>
                  <a:pt x="1162030" y="367181"/>
                </a:lnTo>
                <a:cubicBezTo>
                  <a:pt x="1222947" y="408336"/>
                  <a:pt x="1275518" y="460907"/>
                  <a:pt x="1316673" y="521824"/>
                </a:cubicBezTo>
                <a:lnTo>
                  <a:pt x="1333470" y="552770"/>
                </a:lnTo>
                <a:lnTo>
                  <a:pt x="1571057" y="420964"/>
                </a:lnTo>
                <a:lnTo>
                  <a:pt x="1337907" y="560944"/>
                </a:lnTo>
                <a:lnTo>
                  <a:pt x="1369459" y="619075"/>
                </a:lnTo>
                <a:cubicBezTo>
                  <a:pt x="1383945" y="653323"/>
                  <a:pt x="1395193" y="689274"/>
                  <a:pt x="1402819" y="726544"/>
                </a:cubicBezTo>
                <a:lnTo>
                  <a:pt x="1413986" y="837311"/>
                </a:lnTo>
                <a:lnTo>
                  <a:pt x="1683854" y="841927"/>
                </a:lnTo>
                <a:lnTo>
                  <a:pt x="1413986" y="846543"/>
                </a:lnTo>
                <a:lnTo>
                  <a:pt x="1402819" y="957311"/>
                </a:lnTo>
                <a:cubicBezTo>
                  <a:pt x="1395193" y="994580"/>
                  <a:pt x="1383945" y="1030531"/>
                  <a:pt x="1369459" y="1064779"/>
                </a:cubicBezTo>
                <a:lnTo>
                  <a:pt x="1337906" y="1122911"/>
                </a:lnTo>
                <a:lnTo>
                  <a:pt x="1571057" y="1262891"/>
                </a:lnTo>
                <a:lnTo>
                  <a:pt x="1333470" y="1131085"/>
                </a:lnTo>
                <a:lnTo>
                  <a:pt x="1316673" y="1162031"/>
                </a:lnTo>
                <a:cubicBezTo>
                  <a:pt x="1275518" y="1222948"/>
                  <a:pt x="1222947" y="1275518"/>
                  <a:pt x="1162030" y="1316673"/>
                </a:cubicBezTo>
                <a:lnTo>
                  <a:pt x="1131085" y="1333470"/>
                </a:lnTo>
                <a:lnTo>
                  <a:pt x="1262891" y="1571057"/>
                </a:lnTo>
                <a:lnTo>
                  <a:pt x="1122911" y="1337906"/>
                </a:lnTo>
                <a:lnTo>
                  <a:pt x="1064779" y="1369459"/>
                </a:lnTo>
                <a:cubicBezTo>
                  <a:pt x="1030531" y="1383945"/>
                  <a:pt x="994580" y="1395193"/>
                  <a:pt x="957310" y="1402819"/>
                </a:cubicBezTo>
                <a:lnTo>
                  <a:pt x="846543" y="1413986"/>
                </a:lnTo>
                <a:lnTo>
                  <a:pt x="841927" y="1683854"/>
                </a:lnTo>
                <a:lnTo>
                  <a:pt x="837311" y="1413986"/>
                </a:lnTo>
                <a:lnTo>
                  <a:pt x="726544" y="1402819"/>
                </a:lnTo>
                <a:cubicBezTo>
                  <a:pt x="689274" y="1395193"/>
                  <a:pt x="653323" y="1383945"/>
                  <a:pt x="619075" y="1369459"/>
                </a:cubicBezTo>
                <a:lnTo>
                  <a:pt x="560944" y="1337907"/>
                </a:lnTo>
                <a:lnTo>
                  <a:pt x="420964" y="1571057"/>
                </a:lnTo>
                <a:lnTo>
                  <a:pt x="552770" y="1333470"/>
                </a:lnTo>
                <a:lnTo>
                  <a:pt x="521824" y="1316673"/>
                </a:lnTo>
                <a:cubicBezTo>
                  <a:pt x="460907" y="1275518"/>
                  <a:pt x="408336" y="1222948"/>
                  <a:pt x="367181" y="1162031"/>
                </a:cubicBezTo>
                <a:lnTo>
                  <a:pt x="350385" y="1131085"/>
                </a:lnTo>
                <a:lnTo>
                  <a:pt x="112797" y="1262891"/>
                </a:lnTo>
                <a:lnTo>
                  <a:pt x="345948" y="1122911"/>
                </a:lnTo>
                <a:lnTo>
                  <a:pt x="314395" y="1064779"/>
                </a:lnTo>
                <a:cubicBezTo>
                  <a:pt x="299909" y="1030531"/>
                  <a:pt x="288661" y="994580"/>
                  <a:pt x="281035" y="957311"/>
                </a:cubicBezTo>
                <a:lnTo>
                  <a:pt x="269868" y="846543"/>
                </a:lnTo>
                <a:lnTo>
                  <a:pt x="0" y="841927"/>
                </a:lnTo>
                <a:lnTo>
                  <a:pt x="269868" y="837311"/>
                </a:lnTo>
                <a:lnTo>
                  <a:pt x="281035" y="726544"/>
                </a:lnTo>
                <a:cubicBezTo>
                  <a:pt x="288661" y="689274"/>
                  <a:pt x="299909" y="653323"/>
                  <a:pt x="314395" y="619075"/>
                </a:cubicBezTo>
                <a:lnTo>
                  <a:pt x="345948" y="560944"/>
                </a:lnTo>
                <a:lnTo>
                  <a:pt x="112797" y="420964"/>
                </a:lnTo>
                <a:lnTo>
                  <a:pt x="350384" y="552770"/>
                </a:lnTo>
                <a:lnTo>
                  <a:pt x="367181" y="521824"/>
                </a:lnTo>
                <a:cubicBezTo>
                  <a:pt x="408336" y="460907"/>
                  <a:pt x="460907" y="408336"/>
                  <a:pt x="521824" y="367181"/>
                </a:cubicBezTo>
                <a:lnTo>
                  <a:pt x="552770" y="350384"/>
                </a:lnTo>
                <a:lnTo>
                  <a:pt x="420964" y="112797"/>
                </a:lnTo>
                <a:lnTo>
                  <a:pt x="560944" y="345948"/>
                </a:lnTo>
                <a:lnTo>
                  <a:pt x="619075" y="314395"/>
                </a:lnTo>
                <a:cubicBezTo>
                  <a:pt x="653323" y="299909"/>
                  <a:pt x="689274" y="288661"/>
                  <a:pt x="726544" y="281035"/>
                </a:cubicBezTo>
                <a:lnTo>
                  <a:pt x="837311" y="269868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97" name="フリーフォーム: 図形 396">
            <a:extLst>
              <a:ext uri="{FF2B5EF4-FFF2-40B4-BE49-F238E27FC236}">
                <a16:creationId xmlns:a16="http://schemas.microsoft.com/office/drawing/2014/main" id="{E9A604F4-99E8-4329-A936-A32851FF992E}"/>
              </a:ext>
            </a:extLst>
          </p:cNvPr>
          <p:cNvSpPr/>
          <p:nvPr/>
        </p:nvSpPr>
        <p:spPr>
          <a:xfrm>
            <a:off x="383718" y="4025940"/>
            <a:ext cx="593189" cy="929876"/>
          </a:xfrm>
          <a:custGeom>
            <a:avLst/>
            <a:gdLst>
              <a:gd name="connsiteX0" fmla="*/ 78746 w 1160765"/>
              <a:gd name="connsiteY0" fmla="*/ 1252858 h 1819602"/>
              <a:gd name="connsiteX1" fmla="*/ 83511 w 1160765"/>
              <a:gd name="connsiteY1" fmla="*/ 1303891 h 1819602"/>
              <a:gd name="connsiteX2" fmla="*/ 138580 w 1160765"/>
              <a:gd name="connsiteY2" fmla="*/ 1486995 h 1819602"/>
              <a:gd name="connsiteX3" fmla="*/ 157893 w 1160765"/>
              <a:gd name="connsiteY3" fmla="*/ 1506929 h 1819602"/>
              <a:gd name="connsiteX4" fmla="*/ 148088 w 1160765"/>
              <a:gd name="connsiteY4" fmla="*/ 1511858 h 1819602"/>
              <a:gd name="connsiteX5" fmla="*/ 83511 w 1160765"/>
              <a:gd name="connsiteY5" fmla="*/ 1706532 h 1819602"/>
              <a:gd name="connsiteX6" fmla="*/ 78947 w 1160765"/>
              <a:gd name="connsiteY6" fmla="*/ 1755414 h 1819602"/>
              <a:gd name="connsiteX7" fmla="*/ 74383 w 1160765"/>
              <a:gd name="connsiteY7" fmla="*/ 1706532 h 1819602"/>
              <a:gd name="connsiteX8" fmla="*/ 9806 w 1160765"/>
              <a:gd name="connsiteY8" fmla="*/ 1511858 h 1819602"/>
              <a:gd name="connsiteX9" fmla="*/ 0 w 1160765"/>
              <a:gd name="connsiteY9" fmla="*/ 1506929 h 1819602"/>
              <a:gd name="connsiteX10" fmla="*/ 19314 w 1160765"/>
              <a:gd name="connsiteY10" fmla="*/ 1486995 h 1819602"/>
              <a:gd name="connsiteX11" fmla="*/ 77863 w 1160765"/>
              <a:gd name="connsiteY11" fmla="*/ 1272279 h 1819602"/>
              <a:gd name="connsiteX12" fmla="*/ 758027 w 1160765"/>
              <a:gd name="connsiteY12" fmla="*/ 1102632 h 1819602"/>
              <a:gd name="connsiteX13" fmla="*/ 765070 w 1160765"/>
              <a:gd name="connsiteY13" fmla="*/ 1175438 h 1819602"/>
              <a:gd name="connsiteX14" fmla="*/ 846469 w 1160765"/>
              <a:gd name="connsiteY14" fmla="*/ 1436663 h 1819602"/>
              <a:gd name="connsiteX15" fmla="*/ 875015 w 1160765"/>
              <a:gd name="connsiteY15" fmla="*/ 1465101 h 1819602"/>
              <a:gd name="connsiteX16" fmla="*/ 860522 w 1160765"/>
              <a:gd name="connsiteY16" fmla="*/ 1472133 h 1819602"/>
              <a:gd name="connsiteX17" fmla="*/ 765070 w 1160765"/>
              <a:gd name="connsiteY17" fmla="*/ 1749865 h 1819602"/>
              <a:gd name="connsiteX18" fmla="*/ 758324 w 1160765"/>
              <a:gd name="connsiteY18" fmla="*/ 1819602 h 1819602"/>
              <a:gd name="connsiteX19" fmla="*/ 751579 w 1160765"/>
              <a:gd name="connsiteY19" fmla="*/ 1749865 h 1819602"/>
              <a:gd name="connsiteX20" fmla="*/ 656127 w 1160765"/>
              <a:gd name="connsiteY20" fmla="*/ 1472133 h 1819602"/>
              <a:gd name="connsiteX21" fmla="*/ 641633 w 1160765"/>
              <a:gd name="connsiteY21" fmla="*/ 1465101 h 1819602"/>
              <a:gd name="connsiteX22" fmla="*/ 670180 w 1160765"/>
              <a:gd name="connsiteY22" fmla="*/ 1436663 h 1819602"/>
              <a:gd name="connsiteX23" fmla="*/ 756722 w 1160765"/>
              <a:gd name="connsiteY23" fmla="*/ 1130339 h 1819602"/>
              <a:gd name="connsiteX24" fmla="*/ 367648 w 1160765"/>
              <a:gd name="connsiteY24" fmla="*/ 653798 h 1819602"/>
              <a:gd name="connsiteX25" fmla="*/ 371241 w 1160765"/>
              <a:gd name="connsiteY25" fmla="*/ 717167 h 1819602"/>
              <a:gd name="connsiteX26" fmla="*/ 412775 w 1160765"/>
              <a:gd name="connsiteY26" fmla="*/ 944532 h 1819602"/>
              <a:gd name="connsiteX27" fmla="*/ 427341 w 1160765"/>
              <a:gd name="connsiteY27" fmla="*/ 969284 h 1819602"/>
              <a:gd name="connsiteX28" fmla="*/ 419946 w 1160765"/>
              <a:gd name="connsiteY28" fmla="*/ 975405 h 1819602"/>
              <a:gd name="connsiteX29" fmla="*/ 371241 w 1160765"/>
              <a:gd name="connsiteY29" fmla="*/ 1217137 h 1819602"/>
              <a:gd name="connsiteX30" fmla="*/ 367799 w 1160765"/>
              <a:gd name="connsiteY30" fmla="*/ 1277835 h 1819602"/>
              <a:gd name="connsiteX31" fmla="*/ 364357 w 1160765"/>
              <a:gd name="connsiteY31" fmla="*/ 1217137 h 1819602"/>
              <a:gd name="connsiteX32" fmla="*/ 315653 w 1160765"/>
              <a:gd name="connsiteY32" fmla="*/ 975405 h 1819602"/>
              <a:gd name="connsiteX33" fmla="*/ 308257 w 1160765"/>
              <a:gd name="connsiteY33" fmla="*/ 969284 h 1819602"/>
              <a:gd name="connsiteX34" fmla="*/ 322823 w 1160765"/>
              <a:gd name="connsiteY34" fmla="*/ 944532 h 1819602"/>
              <a:gd name="connsiteX35" fmla="*/ 366982 w 1160765"/>
              <a:gd name="connsiteY35" fmla="*/ 677914 h 1819602"/>
              <a:gd name="connsiteX36" fmla="*/ 1005581 w 1160765"/>
              <a:gd name="connsiteY36" fmla="*/ 197756 h 1819602"/>
              <a:gd name="connsiteX37" fmla="*/ 1014923 w 1160765"/>
              <a:gd name="connsiteY37" fmla="*/ 289907 h 1819602"/>
              <a:gd name="connsiteX38" fmla="*/ 1122898 w 1160765"/>
              <a:gd name="connsiteY38" fmla="*/ 620540 h 1819602"/>
              <a:gd name="connsiteX39" fmla="*/ 1160765 w 1160765"/>
              <a:gd name="connsiteY39" fmla="*/ 656535 h 1819602"/>
              <a:gd name="connsiteX40" fmla="*/ 1141540 w 1160765"/>
              <a:gd name="connsiteY40" fmla="*/ 665435 h 1819602"/>
              <a:gd name="connsiteX41" fmla="*/ 1014923 w 1160765"/>
              <a:gd name="connsiteY41" fmla="*/ 1016961 h 1819602"/>
              <a:gd name="connsiteX42" fmla="*/ 1005974 w 1160765"/>
              <a:gd name="connsiteY42" fmla="*/ 1105228 h 1819602"/>
              <a:gd name="connsiteX43" fmla="*/ 997027 w 1160765"/>
              <a:gd name="connsiteY43" fmla="*/ 1016961 h 1819602"/>
              <a:gd name="connsiteX44" fmla="*/ 870409 w 1160765"/>
              <a:gd name="connsiteY44" fmla="*/ 665435 h 1819602"/>
              <a:gd name="connsiteX45" fmla="*/ 851183 w 1160765"/>
              <a:gd name="connsiteY45" fmla="*/ 656535 h 1819602"/>
              <a:gd name="connsiteX46" fmla="*/ 889051 w 1160765"/>
              <a:gd name="connsiteY46" fmla="*/ 620540 h 1819602"/>
              <a:gd name="connsiteX47" fmla="*/ 1003849 w 1160765"/>
              <a:gd name="connsiteY47" fmla="*/ 232825 h 1819602"/>
              <a:gd name="connsiteX48" fmla="*/ 185121 w 1160765"/>
              <a:gd name="connsiteY48" fmla="*/ 0 h 1819602"/>
              <a:gd name="connsiteX49" fmla="*/ 191545 w 1160765"/>
              <a:gd name="connsiteY49" fmla="*/ 63369 h 1819602"/>
              <a:gd name="connsiteX50" fmla="*/ 265797 w 1160765"/>
              <a:gd name="connsiteY50" fmla="*/ 290734 h 1819602"/>
              <a:gd name="connsiteX51" fmla="*/ 291836 w 1160765"/>
              <a:gd name="connsiteY51" fmla="*/ 315487 h 1819602"/>
              <a:gd name="connsiteX52" fmla="*/ 278616 w 1160765"/>
              <a:gd name="connsiteY52" fmla="*/ 321607 h 1819602"/>
              <a:gd name="connsiteX53" fmla="*/ 191545 w 1160765"/>
              <a:gd name="connsiteY53" fmla="*/ 563340 h 1819602"/>
              <a:gd name="connsiteX54" fmla="*/ 185392 w 1160765"/>
              <a:gd name="connsiteY54" fmla="*/ 624038 h 1819602"/>
              <a:gd name="connsiteX55" fmla="*/ 179239 w 1160765"/>
              <a:gd name="connsiteY55" fmla="*/ 563340 h 1819602"/>
              <a:gd name="connsiteX56" fmla="*/ 92168 w 1160765"/>
              <a:gd name="connsiteY56" fmla="*/ 321607 h 1819602"/>
              <a:gd name="connsiteX57" fmla="*/ 78947 w 1160765"/>
              <a:gd name="connsiteY57" fmla="*/ 315487 h 1819602"/>
              <a:gd name="connsiteX58" fmla="*/ 104988 w 1160765"/>
              <a:gd name="connsiteY58" fmla="*/ 290734 h 1819602"/>
              <a:gd name="connsiteX59" fmla="*/ 183930 w 1160765"/>
              <a:gd name="connsiteY59" fmla="*/ 24116 h 1819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160765" h="1819602">
                <a:moveTo>
                  <a:pt x="78746" y="1252858"/>
                </a:moveTo>
                <a:lnTo>
                  <a:pt x="83511" y="1303891"/>
                </a:lnTo>
                <a:cubicBezTo>
                  <a:pt x="93983" y="1386219"/>
                  <a:pt x="113820" y="1452173"/>
                  <a:pt x="138580" y="1486995"/>
                </a:cubicBezTo>
                <a:lnTo>
                  <a:pt x="157893" y="1506929"/>
                </a:lnTo>
                <a:lnTo>
                  <a:pt x="148088" y="1511858"/>
                </a:lnTo>
                <a:cubicBezTo>
                  <a:pt x="118925" y="1542017"/>
                  <a:pt x="95292" y="1613913"/>
                  <a:pt x="83511" y="1706532"/>
                </a:cubicBezTo>
                <a:lnTo>
                  <a:pt x="78947" y="1755414"/>
                </a:lnTo>
                <a:lnTo>
                  <a:pt x="74383" y="1706532"/>
                </a:lnTo>
                <a:cubicBezTo>
                  <a:pt x="62601" y="1613913"/>
                  <a:pt x="38969" y="1542017"/>
                  <a:pt x="9806" y="1511858"/>
                </a:cubicBezTo>
                <a:lnTo>
                  <a:pt x="0" y="1506929"/>
                </a:lnTo>
                <a:lnTo>
                  <a:pt x="19314" y="1486995"/>
                </a:lnTo>
                <a:cubicBezTo>
                  <a:pt x="47169" y="1447821"/>
                  <a:pt x="68792" y="1369244"/>
                  <a:pt x="77863" y="1272279"/>
                </a:cubicBezTo>
                <a:close/>
                <a:moveTo>
                  <a:pt x="758027" y="1102632"/>
                </a:moveTo>
                <a:lnTo>
                  <a:pt x="765070" y="1175438"/>
                </a:lnTo>
                <a:cubicBezTo>
                  <a:pt x="780550" y="1292891"/>
                  <a:pt x="809870" y="1386985"/>
                  <a:pt x="846469" y="1436663"/>
                </a:cubicBezTo>
                <a:lnTo>
                  <a:pt x="875015" y="1465101"/>
                </a:lnTo>
                <a:lnTo>
                  <a:pt x="860522" y="1472133"/>
                </a:lnTo>
                <a:cubicBezTo>
                  <a:pt x="817416" y="1515160"/>
                  <a:pt x="782485" y="1617730"/>
                  <a:pt x="765070" y="1749865"/>
                </a:cubicBezTo>
                <a:lnTo>
                  <a:pt x="758324" y="1819602"/>
                </a:lnTo>
                <a:lnTo>
                  <a:pt x="751579" y="1749865"/>
                </a:lnTo>
                <a:cubicBezTo>
                  <a:pt x="734164" y="1617730"/>
                  <a:pt x="699232" y="1515160"/>
                  <a:pt x="656127" y="1472133"/>
                </a:cubicBezTo>
                <a:lnTo>
                  <a:pt x="641633" y="1465101"/>
                </a:lnTo>
                <a:lnTo>
                  <a:pt x="670180" y="1436663"/>
                </a:lnTo>
                <a:cubicBezTo>
                  <a:pt x="711354" y="1380775"/>
                  <a:pt x="743315" y="1268674"/>
                  <a:pt x="756722" y="1130339"/>
                </a:cubicBezTo>
                <a:close/>
                <a:moveTo>
                  <a:pt x="367648" y="653798"/>
                </a:moveTo>
                <a:lnTo>
                  <a:pt x="371241" y="717167"/>
                </a:lnTo>
                <a:cubicBezTo>
                  <a:pt x="379140" y="819396"/>
                  <a:pt x="394101" y="901293"/>
                  <a:pt x="412775" y="944532"/>
                </a:cubicBezTo>
                <a:lnTo>
                  <a:pt x="427341" y="969284"/>
                </a:lnTo>
                <a:lnTo>
                  <a:pt x="419946" y="975405"/>
                </a:lnTo>
                <a:cubicBezTo>
                  <a:pt x="397951" y="1012854"/>
                  <a:pt x="380127" y="1102130"/>
                  <a:pt x="371241" y="1217137"/>
                </a:cubicBezTo>
                <a:lnTo>
                  <a:pt x="367799" y="1277835"/>
                </a:lnTo>
                <a:lnTo>
                  <a:pt x="364357" y="1217137"/>
                </a:lnTo>
                <a:cubicBezTo>
                  <a:pt x="355471" y="1102130"/>
                  <a:pt x="337647" y="1012854"/>
                  <a:pt x="315653" y="975405"/>
                </a:cubicBezTo>
                <a:lnTo>
                  <a:pt x="308257" y="969284"/>
                </a:lnTo>
                <a:lnTo>
                  <a:pt x="322823" y="944532"/>
                </a:lnTo>
                <a:cubicBezTo>
                  <a:pt x="343833" y="895888"/>
                  <a:pt x="360141" y="798317"/>
                  <a:pt x="366982" y="677914"/>
                </a:cubicBezTo>
                <a:close/>
                <a:moveTo>
                  <a:pt x="1005581" y="197756"/>
                </a:moveTo>
                <a:lnTo>
                  <a:pt x="1014923" y="289907"/>
                </a:lnTo>
                <a:cubicBezTo>
                  <a:pt x="1035457" y="438568"/>
                  <a:pt x="1074350" y="557662"/>
                  <a:pt x="1122898" y="620540"/>
                </a:cubicBezTo>
                <a:lnTo>
                  <a:pt x="1160765" y="656535"/>
                </a:lnTo>
                <a:lnTo>
                  <a:pt x="1141540" y="665435"/>
                </a:lnTo>
                <a:cubicBezTo>
                  <a:pt x="1084360" y="719894"/>
                  <a:pt x="1038023" y="849718"/>
                  <a:pt x="1014923" y="1016961"/>
                </a:cubicBezTo>
                <a:lnTo>
                  <a:pt x="1005974" y="1105228"/>
                </a:lnTo>
                <a:lnTo>
                  <a:pt x="997027" y="1016961"/>
                </a:lnTo>
                <a:cubicBezTo>
                  <a:pt x="973925" y="849718"/>
                  <a:pt x="927589" y="719894"/>
                  <a:pt x="870409" y="665435"/>
                </a:cubicBezTo>
                <a:lnTo>
                  <a:pt x="851183" y="656535"/>
                </a:lnTo>
                <a:lnTo>
                  <a:pt x="889051" y="620540"/>
                </a:lnTo>
                <a:cubicBezTo>
                  <a:pt x="943668" y="549802"/>
                  <a:pt x="986064" y="407916"/>
                  <a:pt x="1003849" y="232825"/>
                </a:cubicBezTo>
                <a:close/>
                <a:moveTo>
                  <a:pt x="185121" y="0"/>
                </a:moveTo>
                <a:lnTo>
                  <a:pt x="191545" y="63369"/>
                </a:lnTo>
                <a:cubicBezTo>
                  <a:pt x="205666" y="165598"/>
                  <a:pt x="232411" y="247495"/>
                  <a:pt x="265797" y="290734"/>
                </a:cubicBezTo>
                <a:lnTo>
                  <a:pt x="291836" y="315487"/>
                </a:lnTo>
                <a:lnTo>
                  <a:pt x="278616" y="321607"/>
                </a:lnTo>
                <a:cubicBezTo>
                  <a:pt x="239295" y="359057"/>
                  <a:pt x="207431" y="448332"/>
                  <a:pt x="191545" y="563340"/>
                </a:cubicBezTo>
                <a:lnTo>
                  <a:pt x="185392" y="624038"/>
                </a:lnTo>
                <a:lnTo>
                  <a:pt x="179239" y="563340"/>
                </a:lnTo>
                <a:cubicBezTo>
                  <a:pt x="163353" y="448332"/>
                  <a:pt x="131489" y="359057"/>
                  <a:pt x="92168" y="321607"/>
                </a:cubicBezTo>
                <a:lnTo>
                  <a:pt x="78947" y="315487"/>
                </a:lnTo>
                <a:lnTo>
                  <a:pt x="104988" y="290734"/>
                </a:lnTo>
                <a:cubicBezTo>
                  <a:pt x="142546" y="242091"/>
                  <a:pt x="171700" y="144520"/>
                  <a:pt x="183930" y="24116"/>
                </a:cubicBezTo>
                <a:close/>
              </a:path>
            </a:pathLst>
          </a:cu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8" name="フリーフォーム: 図形 397">
            <a:extLst>
              <a:ext uri="{FF2B5EF4-FFF2-40B4-BE49-F238E27FC236}">
                <a16:creationId xmlns:a16="http://schemas.microsoft.com/office/drawing/2014/main" id="{EFC1F329-BAB6-417B-939A-EA75B7C62FC3}"/>
              </a:ext>
            </a:extLst>
          </p:cNvPr>
          <p:cNvSpPr/>
          <p:nvPr/>
        </p:nvSpPr>
        <p:spPr>
          <a:xfrm>
            <a:off x="1648638" y="4650780"/>
            <a:ext cx="593189" cy="929876"/>
          </a:xfrm>
          <a:custGeom>
            <a:avLst/>
            <a:gdLst>
              <a:gd name="connsiteX0" fmla="*/ 78746 w 1160765"/>
              <a:gd name="connsiteY0" fmla="*/ 1252858 h 1819602"/>
              <a:gd name="connsiteX1" fmla="*/ 83511 w 1160765"/>
              <a:gd name="connsiteY1" fmla="*/ 1303891 h 1819602"/>
              <a:gd name="connsiteX2" fmla="*/ 138580 w 1160765"/>
              <a:gd name="connsiteY2" fmla="*/ 1486995 h 1819602"/>
              <a:gd name="connsiteX3" fmla="*/ 157893 w 1160765"/>
              <a:gd name="connsiteY3" fmla="*/ 1506929 h 1819602"/>
              <a:gd name="connsiteX4" fmla="*/ 148088 w 1160765"/>
              <a:gd name="connsiteY4" fmla="*/ 1511858 h 1819602"/>
              <a:gd name="connsiteX5" fmla="*/ 83511 w 1160765"/>
              <a:gd name="connsiteY5" fmla="*/ 1706532 h 1819602"/>
              <a:gd name="connsiteX6" fmla="*/ 78947 w 1160765"/>
              <a:gd name="connsiteY6" fmla="*/ 1755414 h 1819602"/>
              <a:gd name="connsiteX7" fmla="*/ 74383 w 1160765"/>
              <a:gd name="connsiteY7" fmla="*/ 1706532 h 1819602"/>
              <a:gd name="connsiteX8" fmla="*/ 9806 w 1160765"/>
              <a:gd name="connsiteY8" fmla="*/ 1511858 h 1819602"/>
              <a:gd name="connsiteX9" fmla="*/ 0 w 1160765"/>
              <a:gd name="connsiteY9" fmla="*/ 1506929 h 1819602"/>
              <a:gd name="connsiteX10" fmla="*/ 19314 w 1160765"/>
              <a:gd name="connsiteY10" fmla="*/ 1486995 h 1819602"/>
              <a:gd name="connsiteX11" fmla="*/ 77863 w 1160765"/>
              <a:gd name="connsiteY11" fmla="*/ 1272279 h 1819602"/>
              <a:gd name="connsiteX12" fmla="*/ 758027 w 1160765"/>
              <a:gd name="connsiteY12" fmla="*/ 1102632 h 1819602"/>
              <a:gd name="connsiteX13" fmla="*/ 765070 w 1160765"/>
              <a:gd name="connsiteY13" fmla="*/ 1175438 h 1819602"/>
              <a:gd name="connsiteX14" fmla="*/ 846469 w 1160765"/>
              <a:gd name="connsiteY14" fmla="*/ 1436663 h 1819602"/>
              <a:gd name="connsiteX15" fmla="*/ 875015 w 1160765"/>
              <a:gd name="connsiteY15" fmla="*/ 1465101 h 1819602"/>
              <a:gd name="connsiteX16" fmla="*/ 860522 w 1160765"/>
              <a:gd name="connsiteY16" fmla="*/ 1472133 h 1819602"/>
              <a:gd name="connsiteX17" fmla="*/ 765070 w 1160765"/>
              <a:gd name="connsiteY17" fmla="*/ 1749865 h 1819602"/>
              <a:gd name="connsiteX18" fmla="*/ 758324 w 1160765"/>
              <a:gd name="connsiteY18" fmla="*/ 1819602 h 1819602"/>
              <a:gd name="connsiteX19" fmla="*/ 751579 w 1160765"/>
              <a:gd name="connsiteY19" fmla="*/ 1749865 h 1819602"/>
              <a:gd name="connsiteX20" fmla="*/ 656127 w 1160765"/>
              <a:gd name="connsiteY20" fmla="*/ 1472133 h 1819602"/>
              <a:gd name="connsiteX21" fmla="*/ 641633 w 1160765"/>
              <a:gd name="connsiteY21" fmla="*/ 1465101 h 1819602"/>
              <a:gd name="connsiteX22" fmla="*/ 670180 w 1160765"/>
              <a:gd name="connsiteY22" fmla="*/ 1436663 h 1819602"/>
              <a:gd name="connsiteX23" fmla="*/ 756722 w 1160765"/>
              <a:gd name="connsiteY23" fmla="*/ 1130339 h 1819602"/>
              <a:gd name="connsiteX24" fmla="*/ 367648 w 1160765"/>
              <a:gd name="connsiteY24" fmla="*/ 653798 h 1819602"/>
              <a:gd name="connsiteX25" fmla="*/ 371241 w 1160765"/>
              <a:gd name="connsiteY25" fmla="*/ 717167 h 1819602"/>
              <a:gd name="connsiteX26" fmla="*/ 412775 w 1160765"/>
              <a:gd name="connsiteY26" fmla="*/ 944532 h 1819602"/>
              <a:gd name="connsiteX27" fmla="*/ 427341 w 1160765"/>
              <a:gd name="connsiteY27" fmla="*/ 969284 h 1819602"/>
              <a:gd name="connsiteX28" fmla="*/ 419946 w 1160765"/>
              <a:gd name="connsiteY28" fmla="*/ 975405 h 1819602"/>
              <a:gd name="connsiteX29" fmla="*/ 371241 w 1160765"/>
              <a:gd name="connsiteY29" fmla="*/ 1217137 h 1819602"/>
              <a:gd name="connsiteX30" fmla="*/ 367799 w 1160765"/>
              <a:gd name="connsiteY30" fmla="*/ 1277835 h 1819602"/>
              <a:gd name="connsiteX31" fmla="*/ 364357 w 1160765"/>
              <a:gd name="connsiteY31" fmla="*/ 1217137 h 1819602"/>
              <a:gd name="connsiteX32" fmla="*/ 315653 w 1160765"/>
              <a:gd name="connsiteY32" fmla="*/ 975405 h 1819602"/>
              <a:gd name="connsiteX33" fmla="*/ 308257 w 1160765"/>
              <a:gd name="connsiteY33" fmla="*/ 969284 h 1819602"/>
              <a:gd name="connsiteX34" fmla="*/ 322823 w 1160765"/>
              <a:gd name="connsiteY34" fmla="*/ 944532 h 1819602"/>
              <a:gd name="connsiteX35" fmla="*/ 366982 w 1160765"/>
              <a:gd name="connsiteY35" fmla="*/ 677914 h 1819602"/>
              <a:gd name="connsiteX36" fmla="*/ 1005581 w 1160765"/>
              <a:gd name="connsiteY36" fmla="*/ 197756 h 1819602"/>
              <a:gd name="connsiteX37" fmla="*/ 1014923 w 1160765"/>
              <a:gd name="connsiteY37" fmla="*/ 289907 h 1819602"/>
              <a:gd name="connsiteX38" fmla="*/ 1122898 w 1160765"/>
              <a:gd name="connsiteY38" fmla="*/ 620540 h 1819602"/>
              <a:gd name="connsiteX39" fmla="*/ 1160765 w 1160765"/>
              <a:gd name="connsiteY39" fmla="*/ 656535 h 1819602"/>
              <a:gd name="connsiteX40" fmla="*/ 1141540 w 1160765"/>
              <a:gd name="connsiteY40" fmla="*/ 665435 h 1819602"/>
              <a:gd name="connsiteX41" fmla="*/ 1014923 w 1160765"/>
              <a:gd name="connsiteY41" fmla="*/ 1016961 h 1819602"/>
              <a:gd name="connsiteX42" fmla="*/ 1005974 w 1160765"/>
              <a:gd name="connsiteY42" fmla="*/ 1105228 h 1819602"/>
              <a:gd name="connsiteX43" fmla="*/ 997027 w 1160765"/>
              <a:gd name="connsiteY43" fmla="*/ 1016961 h 1819602"/>
              <a:gd name="connsiteX44" fmla="*/ 870409 w 1160765"/>
              <a:gd name="connsiteY44" fmla="*/ 665435 h 1819602"/>
              <a:gd name="connsiteX45" fmla="*/ 851183 w 1160765"/>
              <a:gd name="connsiteY45" fmla="*/ 656535 h 1819602"/>
              <a:gd name="connsiteX46" fmla="*/ 889051 w 1160765"/>
              <a:gd name="connsiteY46" fmla="*/ 620540 h 1819602"/>
              <a:gd name="connsiteX47" fmla="*/ 1003849 w 1160765"/>
              <a:gd name="connsiteY47" fmla="*/ 232825 h 1819602"/>
              <a:gd name="connsiteX48" fmla="*/ 185121 w 1160765"/>
              <a:gd name="connsiteY48" fmla="*/ 0 h 1819602"/>
              <a:gd name="connsiteX49" fmla="*/ 191545 w 1160765"/>
              <a:gd name="connsiteY49" fmla="*/ 63369 h 1819602"/>
              <a:gd name="connsiteX50" fmla="*/ 265797 w 1160765"/>
              <a:gd name="connsiteY50" fmla="*/ 290734 h 1819602"/>
              <a:gd name="connsiteX51" fmla="*/ 291836 w 1160765"/>
              <a:gd name="connsiteY51" fmla="*/ 315487 h 1819602"/>
              <a:gd name="connsiteX52" fmla="*/ 278616 w 1160765"/>
              <a:gd name="connsiteY52" fmla="*/ 321607 h 1819602"/>
              <a:gd name="connsiteX53" fmla="*/ 191545 w 1160765"/>
              <a:gd name="connsiteY53" fmla="*/ 563340 h 1819602"/>
              <a:gd name="connsiteX54" fmla="*/ 185392 w 1160765"/>
              <a:gd name="connsiteY54" fmla="*/ 624038 h 1819602"/>
              <a:gd name="connsiteX55" fmla="*/ 179239 w 1160765"/>
              <a:gd name="connsiteY55" fmla="*/ 563340 h 1819602"/>
              <a:gd name="connsiteX56" fmla="*/ 92168 w 1160765"/>
              <a:gd name="connsiteY56" fmla="*/ 321607 h 1819602"/>
              <a:gd name="connsiteX57" fmla="*/ 78947 w 1160765"/>
              <a:gd name="connsiteY57" fmla="*/ 315487 h 1819602"/>
              <a:gd name="connsiteX58" fmla="*/ 104988 w 1160765"/>
              <a:gd name="connsiteY58" fmla="*/ 290734 h 1819602"/>
              <a:gd name="connsiteX59" fmla="*/ 183930 w 1160765"/>
              <a:gd name="connsiteY59" fmla="*/ 24116 h 1819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160765" h="1819602">
                <a:moveTo>
                  <a:pt x="78746" y="1252858"/>
                </a:moveTo>
                <a:lnTo>
                  <a:pt x="83511" y="1303891"/>
                </a:lnTo>
                <a:cubicBezTo>
                  <a:pt x="93983" y="1386219"/>
                  <a:pt x="113820" y="1452173"/>
                  <a:pt x="138580" y="1486995"/>
                </a:cubicBezTo>
                <a:lnTo>
                  <a:pt x="157893" y="1506929"/>
                </a:lnTo>
                <a:lnTo>
                  <a:pt x="148088" y="1511858"/>
                </a:lnTo>
                <a:cubicBezTo>
                  <a:pt x="118925" y="1542017"/>
                  <a:pt x="95292" y="1613913"/>
                  <a:pt x="83511" y="1706532"/>
                </a:cubicBezTo>
                <a:lnTo>
                  <a:pt x="78947" y="1755414"/>
                </a:lnTo>
                <a:lnTo>
                  <a:pt x="74383" y="1706532"/>
                </a:lnTo>
                <a:cubicBezTo>
                  <a:pt x="62601" y="1613913"/>
                  <a:pt x="38969" y="1542017"/>
                  <a:pt x="9806" y="1511858"/>
                </a:cubicBezTo>
                <a:lnTo>
                  <a:pt x="0" y="1506929"/>
                </a:lnTo>
                <a:lnTo>
                  <a:pt x="19314" y="1486995"/>
                </a:lnTo>
                <a:cubicBezTo>
                  <a:pt x="47169" y="1447821"/>
                  <a:pt x="68792" y="1369244"/>
                  <a:pt x="77863" y="1272279"/>
                </a:cubicBezTo>
                <a:close/>
                <a:moveTo>
                  <a:pt x="758027" y="1102632"/>
                </a:moveTo>
                <a:lnTo>
                  <a:pt x="765070" y="1175438"/>
                </a:lnTo>
                <a:cubicBezTo>
                  <a:pt x="780550" y="1292891"/>
                  <a:pt x="809870" y="1386985"/>
                  <a:pt x="846469" y="1436663"/>
                </a:cubicBezTo>
                <a:lnTo>
                  <a:pt x="875015" y="1465101"/>
                </a:lnTo>
                <a:lnTo>
                  <a:pt x="860522" y="1472133"/>
                </a:lnTo>
                <a:cubicBezTo>
                  <a:pt x="817416" y="1515160"/>
                  <a:pt x="782485" y="1617730"/>
                  <a:pt x="765070" y="1749865"/>
                </a:cubicBezTo>
                <a:lnTo>
                  <a:pt x="758324" y="1819602"/>
                </a:lnTo>
                <a:lnTo>
                  <a:pt x="751579" y="1749865"/>
                </a:lnTo>
                <a:cubicBezTo>
                  <a:pt x="734164" y="1617730"/>
                  <a:pt x="699232" y="1515160"/>
                  <a:pt x="656127" y="1472133"/>
                </a:cubicBezTo>
                <a:lnTo>
                  <a:pt x="641633" y="1465101"/>
                </a:lnTo>
                <a:lnTo>
                  <a:pt x="670180" y="1436663"/>
                </a:lnTo>
                <a:cubicBezTo>
                  <a:pt x="711354" y="1380775"/>
                  <a:pt x="743315" y="1268674"/>
                  <a:pt x="756722" y="1130339"/>
                </a:cubicBezTo>
                <a:close/>
                <a:moveTo>
                  <a:pt x="367648" y="653798"/>
                </a:moveTo>
                <a:lnTo>
                  <a:pt x="371241" y="717167"/>
                </a:lnTo>
                <a:cubicBezTo>
                  <a:pt x="379140" y="819396"/>
                  <a:pt x="394101" y="901293"/>
                  <a:pt x="412775" y="944532"/>
                </a:cubicBezTo>
                <a:lnTo>
                  <a:pt x="427341" y="969284"/>
                </a:lnTo>
                <a:lnTo>
                  <a:pt x="419946" y="975405"/>
                </a:lnTo>
                <a:cubicBezTo>
                  <a:pt x="397951" y="1012854"/>
                  <a:pt x="380127" y="1102130"/>
                  <a:pt x="371241" y="1217137"/>
                </a:cubicBezTo>
                <a:lnTo>
                  <a:pt x="367799" y="1277835"/>
                </a:lnTo>
                <a:lnTo>
                  <a:pt x="364357" y="1217137"/>
                </a:lnTo>
                <a:cubicBezTo>
                  <a:pt x="355471" y="1102130"/>
                  <a:pt x="337647" y="1012854"/>
                  <a:pt x="315653" y="975405"/>
                </a:cubicBezTo>
                <a:lnTo>
                  <a:pt x="308257" y="969284"/>
                </a:lnTo>
                <a:lnTo>
                  <a:pt x="322823" y="944532"/>
                </a:lnTo>
                <a:cubicBezTo>
                  <a:pt x="343833" y="895888"/>
                  <a:pt x="360141" y="798317"/>
                  <a:pt x="366982" y="677914"/>
                </a:cubicBezTo>
                <a:close/>
                <a:moveTo>
                  <a:pt x="1005581" y="197756"/>
                </a:moveTo>
                <a:lnTo>
                  <a:pt x="1014923" y="289907"/>
                </a:lnTo>
                <a:cubicBezTo>
                  <a:pt x="1035457" y="438568"/>
                  <a:pt x="1074350" y="557662"/>
                  <a:pt x="1122898" y="620540"/>
                </a:cubicBezTo>
                <a:lnTo>
                  <a:pt x="1160765" y="656535"/>
                </a:lnTo>
                <a:lnTo>
                  <a:pt x="1141540" y="665435"/>
                </a:lnTo>
                <a:cubicBezTo>
                  <a:pt x="1084360" y="719894"/>
                  <a:pt x="1038023" y="849718"/>
                  <a:pt x="1014923" y="1016961"/>
                </a:cubicBezTo>
                <a:lnTo>
                  <a:pt x="1005974" y="1105228"/>
                </a:lnTo>
                <a:lnTo>
                  <a:pt x="997027" y="1016961"/>
                </a:lnTo>
                <a:cubicBezTo>
                  <a:pt x="973925" y="849718"/>
                  <a:pt x="927589" y="719894"/>
                  <a:pt x="870409" y="665435"/>
                </a:cubicBezTo>
                <a:lnTo>
                  <a:pt x="851183" y="656535"/>
                </a:lnTo>
                <a:lnTo>
                  <a:pt x="889051" y="620540"/>
                </a:lnTo>
                <a:cubicBezTo>
                  <a:pt x="943668" y="549802"/>
                  <a:pt x="986064" y="407916"/>
                  <a:pt x="1003849" y="232825"/>
                </a:cubicBezTo>
                <a:close/>
                <a:moveTo>
                  <a:pt x="185121" y="0"/>
                </a:moveTo>
                <a:lnTo>
                  <a:pt x="191545" y="63369"/>
                </a:lnTo>
                <a:cubicBezTo>
                  <a:pt x="205666" y="165598"/>
                  <a:pt x="232411" y="247495"/>
                  <a:pt x="265797" y="290734"/>
                </a:cubicBezTo>
                <a:lnTo>
                  <a:pt x="291836" y="315487"/>
                </a:lnTo>
                <a:lnTo>
                  <a:pt x="278616" y="321607"/>
                </a:lnTo>
                <a:cubicBezTo>
                  <a:pt x="239295" y="359057"/>
                  <a:pt x="207431" y="448332"/>
                  <a:pt x="191545" y="563340"/>
                </a:cubicBezTo>
                <a:lnTo>
                  <a:pt x="185392" y="624038"/>
                </a:lnTo>
                <a:lnTo>
                  <a:pt x="179239" y="563340"/>
                </a:lnTo>
                <a:cubicBezTo>
                  <a:pt x="163353" y="448332"/>
                  <a:pt x="131489" y="359057"/>
                  <a:pt x="92168" y="321607"/>
                </a:cubicBezTo>
                <a:lnTo>
                  <a:pt x="78947" y="315487"/>
                </a:lnTo>
                <a:lnTo>
                  <a:pt x="104988" y="290734"/>
                </a:lnTo>
                <a:cubicBezTo>
                  <a:pt x="142546" y="242091"/>
                  <a:pt x="171700" y="144520"/>
                  <a:pt x="183930" y="24116"/>
                </a:cubicBezTo>
                <a:close/>
              </a:path>
            </a:pathLst>
          </a:cu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9" name="フリーフォーム: 図形 398">
            <a:extLst>
              <a:ext uri="{FF2B5EF4-FFF2-40B4-BE49-F238E27FC236}">
                <a16:creationId xmlns:a16="http://schemas.microsoft.com/office/drawing/2014/main" id="{D612A22A-5CCE-4873-BF4F-5540B2ECA344}"/>
              </a:ext>
            </a:extLst>
          </p:cNvPr>
          <p:cNvSpPr/>
          <p:nvPr/>
        </p:nvSpPr>
        <p:spPr>
          <a:xfrm rot="2700000">
            <a:off x="3407542" y="4228092"/>
            <a:ext cx="1110806" cy="1508039"/>
          </a:xfrm>
          <a:custGeom>
            <a:avLst/>
            <a:gdLst>
              <a:gd name="connsiteX0" fmla="*/ 1005255 w 2238524"/>
              <a:gd name="connsiteY0" fmla="*/ 2302882 h 3039037"/>
              <a:gd name="connsiteX1" fmla="*/ 1027963 w 2238524"/>
              <a:gd name="connsiteY1" fmla="*/ 2613455 h 3039037"/>
              <a:gd name="connsiteX2" fmla="*/ 1028572 w 2238524"/>
              <a:gd name="connsiteY2" fmla="*/ 2613578 h 3039037"/>
              <a:gd name="connsiteX3" fmla="*/ 1054928 w 2238524"/>
              <a:gd name="connsiteY3" fmla="*/ 2635282 h 3039037"/>
              <a:gd name="connsiteX4" fmla="*/ 1061047 w 2238524"/>
              <a:gd name="connsiteY4" fmla="*/ 2648009 h 3039037"/>
              <a:gd name="connsiteX5" fmla="*/ 1296747 w 2238524"/>
              <a:gd name="connsiteY5" fmla="*/ 2670960 h 3039037"/>
              <a:gd name="connsiteX6" fmla="*/ 1058843 w 2238524"/>
              <a:gd name="connsiteY6" fmla="*/ 2694126 h 3039037"/>
              <a:gd name="connsiteX7" fmla="*/ 1054928 w 2238524"/>
              <a:gd name="connsiteY7" fmla="*/ 2702268 h 3039037"/>
              <a:gd name="connsiteX8" fmla="*/ 1028572 w 2238524"/>
              <a:gd name="connsiteY8" fmla="*/ 2723971 h 3039037"/>
              <a:gd name="connsiteX9" fmla="*/ 1028287 w 2238524"/>
              <a:gd name="connsiteY9" fmla="*/ 2724029 h 3039037"/>
              <a:gd name="connsiteX10" fmla="*/ 1005255 w 2238524"/>
              <a:gd name="connsiteY10" fmla="*/ 3039037 h 3039037"/>
              <a:gd name="connsiteX11" fmla="*/ 982223 w 2238524"/>
              <a:gd name="connsiteY11" fmla="*/ 2724029 h 3039037"/>
              <a:gd name="connsiteX12" fmla="*/ 981938 w 2238524"/>
              <a:gd name="connsiteY12" fmla="*/ 2723971 h 3039037"/>
              <a:gd name="connsiteX13" fmla="*/ 955581 w 2238524"/>
              <a:gd name="connsiteY13" fmla="*/ 2702268 h 3039037"/>
              <a:gd name="connsiteX14" fmla="*/ 951564 w 2238524"/>
              <a:gd name="connsiteY14" fmla="*/ 2693913 h 3039037"/>
              <a:gd name="connsiteX15" fmla="*/ 715845 w 2238524"/>
              <a:gd name="connsiteY15" fmla="*/ 2670960 h 3039037"/>
              <a:gd name="connsiteX16" fmla="*/ 949360 w 2238524"/>
              <a:gd name="connsiteY16" fmla="*/ 2648221 h 3039037"/>
              <a:gd name="connsiteX17" fmla="*/ 955581 w 2238524"/>
              <a:gd name="connsiteY17" fmla="*/ 2635282 h 3039037"/>
              <a:gd name="connsiteX18" fmla="*/ 981938 w 2238524"/>
              <a:gd name="connsiteY18" fmla="*/ 2613578 h 3039037"/>
              <a:gd name="connsiteX19" fmla="*/ 982548 w 2238524"/>
              <a:gd name="connsiteY19" fmla="*/ 2613455 h 3039037"/>
              <a:gd name="connsiteX20" fmla="*/ 1727773 w 2238524"/>
              <a:gd name="connsiteY20" fmla="*/ 1464682 h 3039037"/>
              <a:gd name="connsiteX21" fmla="*/ 1767561 w 2238524"/>
              <a:gd name="connsiteY21" fmla="*/ 2008866 h 3039037"/>
              <a:gd name="connsiteX22" fmla="*/ 1768629 w 2238524"/>
              <a:gd name="connsiteY22" fmla="*/ 2009082 h 3039037"/>
              <a:gd name="connsiteX23" fmla="*/ 1814810 w 2238524"/>
              <a:gd name="connsiteY23" fmla="*/ 2047112 h 3039037"/>
              <a:gd name="connsiteX24" fmla="*/ 1825531 w 2238524"/>
              <a:gd name="connsiteY24" fmla="*/ 2069412 h 3039037"/>
              <a:gd name="connsiteX25" fmla="*/ 2238524 w 2238524"/>
              <a:gd name="connsiteY25" fmla="*/ 2109627 h 3039037"/>
              <a:gd name="connsiteX26" fmla="*/ 1821669 w 2238524"/>
              <a:gd name="connsiteY26" fmla="*/ 2150218 h 3039037"/>
              <a:gd name="connsiteX27" fmla="*/ 1814810 w 2238524"/>
              <a:gd name="connsiteY27" fmla="*/ 2164484 h 3039037"/>
              <a:gd name="connsiteX28" fmla="*/ 1768629 w 2238524"/>
              <a:gd name="connsiteY28" fmla="*/ 2202514 h 3039037"/>
              <a:gd name="connsiteX29" fmla="*/ 1768129 w 2238524"/>
              <a:gd name="connsiteY29" fmla="*/ 2202615 h 3039037"/>
              <a:gd name="connsiteX30" fmla="*/ 1727773 w 2238524"/>
              <a:gd name="connsiteY30" fmla="*/ 2754571 h 3039037"/>
              <a:gd name="connsiteX31" fmla="*/ 1687416 w 2238524"/>
              <a:gd name="connsiteY31" fmla="*/ 2202615 h 3039037"/>
              <a:gd name="connsiteX32" fmla="*/ 1686916 w 2238524"/>
              <a:gd name="connsiteY32" fmla="*/ 2202514 h 3039037"/>
              <a:gd name="connsiteX33" fmla="*/ 1640734 w 2238524"/>
              <a:gd name="connsiteY33" fmla="*/ 2164484 h 3039037"/>
              <a:gd name="connsiteX34" fmla="*/ 1633696 w 2238524"/>
              <a:gd name="connsiteY34" fmla="*/ 2149845 h 3039037"/>
              <a:gd name="connsiteX35" fmla="*/ 1220669 w 2238524"/>
              <a:gd name="connsiteY35" fmla="*/ 2109627 h 3039037"/>
              <a:gd name="connsiteX36" fmla="*/ 1629834 w 2238524"/>
              <a:gd name="connsiteY36" fmla="*/ 2069784 h 3039037"/>
              <a:gd name="connsiteX37" fmla="*/ 1640734 w 2238524"/>
              <a:gd name="connsiteY37" fmla="*/ 2047112 h 3039037"/>
              <a:gd name="connsiteX38" fmla="*/ 1686916 w 2238524"/>
              <a:gd name="connsiteY38" fmla="*/ 2009082 h 3039037"/>
              <a:gd name="connsiteX39" fmla="*/ 1687985 w 2238524"/>
              <a:gd name="connsiteY39" fmla="*/ 2008866 h 3039037"/>
              <a:gd name="connsiteX40" fmla="*/ 579594 w 2238524"/>
              <a:gd name="connsiteY40" fmla="*/ 1439664 h 3039037"/>
              <a:gd name="connsiteX41" fmla="*/ 608121 w 2238524"/>
              <a:gd name="connsiteY41" fmla="*/ 1829828 h 3039037"/>
              <a:gd name="connsiteX42" fmla="*/ 608887 w 2238524"/>
              <a:gd name="connsiteY42" fmla="*/ 1829983 h 3039037"/>
              <a:gd name="connsiteX43" fmla="*/ 641998 w 2238524"/>
              <a:gd name="connsiteY43" fmla="*/ 1857249 h 3039037"/>
              <a:gd name="connsiteX44" fmla="*/ 649684 w 2238524"/>
              <a:gd name="connsiteY44" fmla="*/ 1873237 h 3039037"/>
              <a:gd name="connsiteX45" fmla="*/ 945788 w 2238524"/>
              <a:gd name="connsiteY45" fmla="*/ 1902070 h 3039037"/>
              <a:gd name="connsiteX46" fmla="*/ 646915 w 2238524"/>
              <a:gd name="connsiteY46" fmla="*/ 1931173 h 3039037"/>
              <a:gd name="connsiteX47" fmla="*/ 641998 w 2238524"/>
              <a:gd name="connsiteY47" fmla="*/ 1941401 h 3039037"/>
              <a:gd name="connsiteX48" fmla="*/ 608887 w 2238524"/>
              <a:gd name="connsiteY48" fmla="*/ 1968667 h 3039037"/>
              <a:gd name="connsiteX49" fmla="*/ 608528 w 2238524"/>
              <a:gd name="connsiteY49" fmla="*/ 1968740 h 3039037"/>
              <a:gd name="connsiteX50" fmla="*/ 579594 w 2238524"/>
              <a:gd name="connsiteY50" fmla="*/ 2364476 h 3039037"/>
              <a:gd name="connsiteX51" fmla="*/ 550660 w 2238524"/>
              <a:gd name="connsiteY51" fmla="*/ 1968740 h 3039037"/>
              <a:gd name="connsiteX52" fmla="*/ 550301 w 2238524"/>
              <a:gd name="connsiteY52" fmla="*/ 1968667 h 3039037"/>
              <a:gd name="connsiteX53" fmla="*/ 517190 w 2238524"/>
              <a:gd name="connsiteY53" fmla="*/ 1941401 h 3039037"/>
              <a:gd name="connsiteX54" fmla="*/ 512144 w 2238524"/>
              <a:gd name="connsiteY54" fmla="*/ 1930905 h 3039037"/>
              <a:gd name="connsiteX55" fmla="*/ 216016 w 2238524"/>
              <a:gd name="connsiteY55" fmla="*/ 1902070 h 3039037"/>
              <a:gd name="connsiteX56" fmla="*/ 509375 w 2238524"/>
              <a:gd name="connsiteY56" fmla="*/ 1873504 h 3039037"/>
              <a:gd name="connsiteX57" fmla="*/ 517190 w 2238524"/>
              <a:gd name="connsiteY57" fmla="*/ 1857249 h 3039037"/>
              <a:gd name="connsiteX58" fmla="*/ 550301 w 2238524"/>
              <a:gd name="connsiteY58" fmla="*/ 1829983 h 3039037"/>
              <a:gd name="connsiteX59" fmla="*/ 551068 w 2238524"/>
              <a:gd name="connsiteY59" fmla="*/ 1829828 h 3039037"/>
              <a:gd name="connsiteX60" fmla="*/ 289410 w 2238524"/>
              <a:gd name="connsiteY60" fmla="*/ 228600 h 3039037"/>
              <a:gd name="connsiteX61" fmla="*/ 312118 w 2238524"/>
              <a:gd name="connsiteY61" fmla="*/ 539173 h 3039037"/>
              <a:gd name="connsiteX62" fmla="*/ 312728 w 2238524"/>
              <a:gd name="connsiteY62" fmla="*/ 539296 h 3039037"/>
              <a:gd name="connsiteX63" fmla="*/ 339083 w 2238524"/>
              <a:gd name="connsiteY63" fmla="*/ 561000 h 3039037"/>
              <a:gd name="connsiteX64" fmla="*/ 345202 w 2238524"/>
              <a:gd name="connsiteY64" fmla="*/ 573727 h 3039037"/>
              <a:gd name="connsiteX65" fmla="*/ 580902 w 2238524"/>
              <a:gd name="connsiteY65" fmla="*/ 596678 h 3039037"/>
              <a:gd name="connsiteX66" fmla="*/ 342998 w 2238524"/>
              <a:gd name="connsiteY66" fmla="*/ 619843 h 3039037"/>
              <a:gd name="connsiteX67" fmla="*/ 339083 w 2238524"/>
              <a:gd name="connsiteY67" fmla="*/ 627985 h 3039037"/>
              <a:gd name="connsiteX68" fmla="*/ 312728 w 2238524"/>
              <a:gd name="connsiteY68" fmla="*/ 649689 h 3039037"/>
              <a:gd name="connsiteX69" fmla="*/ 312442 w 2238524"/>
              <a:gd name="connsiteY69" fmla="*/ 649747 h 3039037"/>
              <a:gd name="connsiteX70" fmla="*/ 289410 w 2238524"/>
              <a:gd name="connsiteY70" fmla="*/ 964755 h 3039037"/>
              <a:gd name="connsiteX71" fmla="*/ 266378 w 2238524"/>
              <a:gd name="connsiteY71" fmla="*/ 649747 h 3039037"/>
              <a:gd name="connsiteX72" fmla="*/ 266093 w 2238524"/>
              <a:gd name="connsiteY72" fmla="*/ 649689 h 3039037"/>
              <a:gd name="connsiteX73" fmla="*/ 239736 w 2238524"/>
              <a:gd name="connsiteY73" fmla="*/ 627985 h 3039037"/>
              <a:gd name="connsiteX74" fmla="*/ 235720 w 2238524"/>
              <a:gd name="connsiteY74" fmla="*/ 619630 h 3039037"/>
              <a:gd name="connsiteX75" fmla="*/ 0 w 2238524"/>
              <a:gd name="connsiteY75" fmla="*/ 596678 h 3039037"/>
              <a:gd name="connsiteX76" fmla="*/ 233515 w 2238524"/>
              <a:gd name="connsiteY76" fmla="*/ 573939 h 3039037"/>
              <a:gd name="connsiteX77" fmla="*/ 239736 w 2238524"/>
              <a:gd name="connsiteY77" fmla="*/ 561000 h 3039037"/>
              <a:gd name="connsiteX78" fmla="*/ 266093 w 2238524"/>
              <a:gd name="connsiteY78" fmla="*/ 539296 h 3039037"/>
              <a:gd name="connsiteX79" fmla="*/ 266703 w 2238524"/>
              <a:gd name="connsiteY79" fmla="*/ 539173 h 3039037"/>
              <a:gd name="connsiteX80" fmla="*/ 1120471 w 2238524"/>
              <a:gd name="connsiteY80" fmla="*/ 195205 h 3039037"/>
              <a:gd name="connsiteX81" fmla="*/ 1169520 w 2238524"/>
              <a:gd name="connsiteY81" fmla="*/ 866053 h 3039037"/>
              <a:gd name="connsiteX82" fmla="*/ 1170837 w 2238524"/>
              <a:gd name="connsiteY82" fmla="*/ 866319 h 3039037"/>
              <a:gd name="connsiteX83" fmla="*/ 1227767 w 2238524"/>
              <a:gd name="connsiteY83" fmla="*/ 913200 h 3039037"/>
              <a:gd name="connsiteX84" fmla="*/ 1240983 w 2238524"/>
              <a:gd name="connsiteY84" fmla="*/ 940691 h 3039037"/>
              <a:gd name="connsiteX85" fmla="*/ 1750104 w 2238524"/>
              <a:gd name="connsiteY85" fmla="*/ 990266 h 3039037"/>
              <a:gd name="connsiteX86" fmla="*/ 1236222 w 2238524"/>
              <a:gd name="connsiteY86" fmla="*/ 1040305 h 3039037"/>
              <a:gd name="connsiteX87" fmla="*/ 1227767 w 2238524"/>
              <a:gd name="connsiteY87" fmla="*/ 1057892 h 3039037"/>
              <a:gd name="connsiteX88" fmla="*/ 1170837 w 2238524"/>
              <a:gd name="connsiteY88" fmla="*/ 1104773 h 3039037"/>
              <a:gd name="connsiteX89" fmla="*/ 1170220 w 2238524"/>
              <a:gd name="connsiteY89" fmla="*/ 1104898 h 3039037"/>
              <a:gd name="connsiteX90" fmla="*/ 1120471 w 2238524"/>
              <a:gd name="connsiteY90" fmla="*/ 1785327 h 3039037"/>
              <a:gd name="connsiteX91" fmla="*/ 1070721 w 2238524"/>
              <a:gd name="connsiteY91" fmla="*/ 1104898 h 3039037"/>
              <a:gd name="connsiteX92" fmla="*/ 1070104 w 2238524"/>
              <a:gd name="connsiteY92" fmla="*/ 1104773 h 3039037"/>
              <a:gd name="connsiteX93" fmla="*/ 1013173 w 2238524"/>
              <a:gd name="connsiteY93" fmla="*/ 1057892 h 3039037"/>
              <a:gd name="connsiteX94" fmla="*/ 1004497 w 2238524"/>
              <a:gd name="connsiteY94" fmla="*/ 1039845 h 3039037"/>
              <a:gd name="connsiteX95" fmla="*/ 495334 w 2238524"/>
              <a:gd name="connsiteY95" fmla="*/ 990266 h 3039037"/>
              <a:gd name="connsiteX96" fmla="*/ 999736 w 2238524"/>
              <a:gd name="connsiteY96" fmla="*/ 941150 h 3039037"/>
              <a:gd name="connsiteX97" fmla="*/ 1013173 w 2238524"/>
              <a:gd name="connsiteY97" fmla="*/ 913200 h 3039037"/>
              <a:gd name="connsiteX98" fmla="*/ 1070104 w 2238524"/>
              <a:gd name="connsiteY98" fmla="*/ 866319 h 3039037"/>
              <a:gd name="connsiteX99" fmla="*/ 1071422 w 2238524"/>
              <a:gd name="connsiteY99" fmla="*/ 866053 h 3039037"/>
              <a:gd name="connsiteX100" fmla="*/ 1918185 w 2238524"/>
              <a:gd name="connsiteY100" fmla="*/ 0 h 3039037"/>
              <a:gd name="connsiteX101" fmla="*/ 1940893 w 2238524"/>
              <a:gd name="connsiteY101" fmla="*/ 310573 h 3039037"/>
              <a:gd name="connsiteX102" fmla="*/ 1941503 w 2238524"/>
              <a:gd name="connsiteY102" fmla="*/ 310696 h 3039037"/>
              <a:gd name="connsiteX103" fmla="*/ 1967859 w 2238524"/>
              <a:gd name="connsiteY103" fmla="*/ 332400 h 3039037"/>
              <a:gd name="connsiteX104" fmla="*/ 1973977 w 2238524"/>
              <a:gd name="connsiteY104" fmla="*/ 345127 h 3039037"/>
              <a:gd name="connsiteX105" fmla="*/ 2209677 w 2238524"/>
              <a:gd name="connsiteY105" fmla="*/ 368078 h 3039037"/>
              <a:gd name="connsiteX106" fmla="*/ 1971773 w 2238524"/>
              <a:gd name="connsiteY106" fmla="*/ 391243 h 3039037"/>
              <a:gd name="connsiteX107" fmla="*/ 1967859 w 2238524"/>
              <a:gd name="connsiteY107" fmla="*/ 399385 h 3039037"/>
              <a:gd name="connsiteX108" fmla="*/ 1941503 w 2238524"/>
              <a:gd name="connsiteY108" fmla="*/ 421089 h 3039037"/>
              <a:gd name="connsiteX109" fmla="*/ 1941217 w 2238524"/>
              <a:gd name="connsiteY109" fmla="*/ 421147 h 3039037"/>
              <a:gd name="connsiteX110" fmla="*/ 1918185 w 2238524"/>
              <a:gd name="connsiteY110" fmla="*/ 736155 h 3039037"/>
              <a:gd name="connsiteX111" fmla="*/ 1895153 w 2238524"/>
              <a:gd name="connsiteY111" fmla="*/ 421147 h 3039037"/>
              <a:gd name="connsiteX112" fmla="*/ 1894868 w 2238524"/>
              <a:gd name="connsiteY112" fmla="*/ 421089 h 3039037"/>
              <a:gd name="connsiteX113" fmla="*/ 1868511 w 2238524"/>
              <a:gd name="connsiteY113" fmla="*/ 399385 h 3039037"/>
              <a:gd name="connsiteX114" fmla="*/ 1864495 w 2238524"/>
              <a:gd name="connsiteY114" fmla="*/ 391030 h 3039037"/>
              <a:gd name="connsiteX115" fmla="*/ 1628775 w 2238524"/>
              <a:gd name="connsiteY115" fmla="*/ 368078 h 3039037"/>
              <a:gd name="connsiteX116" fmla="*/ 1862291 w 2238524"/>
              <a:gd name="connsiteY116" fmla="*/ 345339 h 3039037"/>
              <a:gd name="connsiteX117" fmla="*/ 1868511 w 2238524"/>
              <a:gd name="connsiteY117" fmla="*/ 332400 h 3039037"/>
              <a:gd name="connsiteX118" fmla="*/ 1894868 w 2238524"/>
              <a:gd name="connsiteY118" fmla="*/ 310696 h 3039037"/>
              <a:gd name="connsiteX119" fmla="*/ 1895478 w 2238524"/>
              <a:gd name="connsiteY119" fmla="*/ 310573 h 3039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2238524" h="3039037">
                <a:moveTo>
                  <a:pt x="1005255" y="2302882"/>
                </a:moveTo>
                <a:lnTo>
                  <a:pt x="1027963" y="2613455"/>
                </a:lnTo>
                <a:lnTo>
                  <a:pt x="1028572" y="2613578"/>
                </a:lnTo>
                <a:cubicBezTo>
                  <a:pt x="1039323" y="2618125"/>
                  <a:pt x="1048469" y="2625721"/>
                  <a:pt x="1054928" y="2635282"/>
                </a:cubicBezTo>
                <a:lnTo>
                  <a:pt x="1061047" y="2648009"/>
                </a:lnTo>
                <a:lnTo>
                  <a:pt x="1296747" y="2670960"/>
                </a:lnTo>
                <a:lnTo>
                  <a:pt x="1058843" y="2694126"/>
                </a:lnTo>
                <a:lnTo>
                  <a:pt x="1054928" y="2702268"/>
                </a:lnTo>
                <a:cubicBezTo>
                  <a:pt x="1048469" y="2711828"/>
                  <a:pt x="1039323" y="2719425"/>
                  <a:pt x="1028572" y="2723971"/>
                </a:cubicBezTo>
                <a:lnTo>
                  <a:pt x="1028287" y="2724029"/>
                </a:lnTo>
                <a:lnTo>
                  <a:pt x="1005255" y="3039037"/>
                </a:lnTo>
                <a:lnTo>
                  <a:pt x="982223" y="2724029"/>
                </a:lnTo>
                <a:lnTo>
                  <a:pt x="981938" y="2723971"/>
                </a:lnTo>
                <a:cubicBezTo>
                  <a:pt x="971187" y="2719425"/>
                  <a:pt x="962040" y="2711828"/>
                  <a:pt x="955581" y="2702268"/>
                </a:cubicBezTo>
                <a:lnTo>
                  <a:pt x="951564" y="2693913"/>
                </a:lnTo>
                <a:lnTo>
                  <a:pt x="715845" y="2670960"/>
                </a:lnTo>
                <a:lnTo>
                  <a:pt x="949360" y="2648221"/>
                </a:lnTo>
                <a:lnTo>
                  <a:pt x="955581" y="2635282"/>
                </a:lnTo>
                <a:cubicBezTo>
                  <a:pt x="962040" y="2625721"/>
                  <a:pt x="971187" y="2618125"/>
                  <a:pt x="981938" y="2613578"/>
                </a:cubicBezTo>
                <a:lnTo>
                  <a:pt x="982548" y="2613455"/>
                </a:lnTo>
                <a:close/>
                <a:moveTo>
                  <a:pt x="1727773" y="1464682"/>
                </a:moveTo>
                <a:lnTo>
                  <a:pt x="1767561" y="2008866"/>
                </a:lnTo>
                <a:lnTo>
                  <a:pt x="1768629" y="2009082"/>
                </a:lnTo>
                <a:cubicBezTo>
                  <a:pt x="1787466" y="2017049"/>
                  <a:pt x="1803493" y="2030359"/>
                  <a:pt x="1814810" y="2047112"/>
                </a:cubicBezTo>
                <a:lnTo>
                  <a:pt x="1825531" y="2069412"/>
                </a:lnTo>
                <a:lnTo>
                  <a:pt x="2238524" y="2109627"/>
                </a:lnTo>
                <a:lnTo>
                  <a:pt x="1821669" y="2150218"/>
                </a:lnTo>
                <a:lnTo>
                  <a:pt x="1814810" y="2164484"/>
                </a:lnTo>
                <a:cubicBezTo>
                  <a:pt x="1803493" y="2181237"/>
                  <a:pt x="1787466" y="2194547"/>
                  <a:pt x="1768629" y="2202514"/>
                </a:cubicBezTo>
                <a:lnTo>
                  <a:pt x="1768129" y="2202615"/>
                </a:lnTo>
                <a:lnTo>
                  <a:pt x="1727773" y="2754571"/>
                </a:lnTo>
                <a:lnTo>
                  <a:pt x="1687416" y="2202615"/>
                </a:lnTo>
                <a:lnTo>
                  <a:pt x="1686916" y="2202514"/>
                </a:lnTo>
                <a:cubicBezTo>
                  <a:pt x="1668079" y="2194547"/>
                  <a:pt x="1652052" y="2181237"/>
                  <a:pt x="1640734" y="2164484"/>
                </a:cubicBezTo>
                <a:lnTo>
                  <a:pt x="1633696" y="2149845"/>
                </a:lnTo>
                <a:lnTo>
                  <a:pt x="1220669" y="2109627"/>
                </a:lnTo>
                <a:lnTo>
                  <a:pt x="1629834" y="2069784"/>
                </a:lnTo>
                <a:lnTo>
                  <a:pt x="1640734" y="2047112"/>
                </a:lnTo>
                <a:cubicBezTo>
                  <a:pt x="1652052" y="2030359"/>
                  <a:pt x="1668079" y="2017049"/>
                  <a:pt x="1686916" y="2009082"/>
                </a:cubicBezTo>
                <a:lnTo>
                  <a:pt x="1687985" y="2008866"/>
                </a:lnTo>
                <a:close/>
                <a:moveTo>
                  <a:pt x="579594" y="1439664"/>
                </a:moveTo>
                <a:lnTo>
                  <a:pt x="608121" y="1829828"/>
                </a:lnTo>
                <a:lnTo>
                  <a:pt x="608887" y="1829983"/>
                </a:lnTo>
                <a:cubicBezTo>
                  <a:pt x="622393" y="1835695"/>
                  <a:pt x="633883" y="1845238"/>
                  <a:pt x="641998" y="1857249"/>
                </a:cubicBezTo>
                <a:lnTo>
                  <a:pt x="649684" y="1873237"/>
                </a:lnTo>
                <a:lnTo>
                  <a:pt x="945788" y="1902070"/>
                </a:lnTo>
                <a:lnTo>
                  <a:pt x="646915" y="1931173"/>
                </a:lnTo>
                <a:lnTo>
                  <a:pt x="641998" y="1941401"/>
                </a:lnTo>
                <a:cubicBezTo>
                  <a:pt x="633883" y="1953412"/>
                  <a:pt x="622393" y="1962955"/>
                  <a:pt x="608887" y="1968667"/>
                </a:cubicBezTo>
                <a:lnTo>
                  <a:pt x="608528" y="1968740"/>
                </a:lnTo>
                <a:lnTo>
                  <a:pt x="579594" y="2364476"/>
                </a:lnTo>
                <a:lnTo>
                  <a:pt x="550660" y="1968740"/>
                </a:lnTo>
                <a:lnTo>
                  <a:pt x="550301" y="1968667"/>
                </a:lnTo>
                <a:cubicBezTo>
                  <a:pt x="536796" y="1962955"/>
                  <a:pt x="525305" y="1953412"/>
                  <a:pt x="517190" y="1941401"/>
                </a:cubicBezTo>
                <a:lnTo>
                  <a:pt x="512144" y="1930905"/>
                </a:lnTo>
                <a:lnTo>
                  <a:pt x="216016" y="1902070"/>
                </a:lnTo>
                <a:lnTo>
                  <a:pt x="509375" y="1873504"/>
                </a:lnTo>
                <a:lnTo>
                  <a:pt x="517190" y="1857249"/>
                </a:lnTo>
                <a:cubicBezTo>
                  <a:pt x="525305" y="1845238"/>
                  <a:pt x="536796" y="1835695"/>
                  <a:pt x="550301" y="1829983"/>
                </a:cubicBezTo>
                <a:lnTo>
                  <a:pt x="551068" y="1829828"/>
                </a:lnTo>
                <a:close/>
                <a:moveTo>
                  <a:pt x="289410" y="228600"/>
                </a:moveTo>
                <a:lnTo>
                  <a:pt x="312118" y="539173"/>
                </a:lnTo>
                <a:lnTo>
                  <a:pt x="312728" y="539296"/>
                </a:lnTo>
                <a:cubicBezTo>
                  <a:pt x="323478" y="543842"/>
                  <a:pt x="332624" y="551439"/>
                  <a:pt x="339083" y="561000"/>
                </a:cubicBezTo>
                <a:lnTo>
                  <a:pt x="345202" y="573727"/>
                </a:lnTo>
                <a:lnTo>
                  <a:pt x="580902" y="596678"/>
                </a:lnTo>
                <a:lnTo>
                  <a:pt x="342998" y="619843"/>
                </a:lnTo>
                <a:lnTo>
                  <a:pt x="339083" y="627985"/>
                </a:lnTo>
                <a:cubicBezTo>
                  <a:pt x="332624" y="637546"/>
                  <a:pt x="323478" y="645143"/>
                  <a:pt x="312728" y="649689"/>
                </a:cubicBezTo>
                <a:lnTo>
                  <a:pt x="312442" y="649747"/>
                </a:lnTo>
                <a:lnTo>
                  <a:pt x="289410" y="964755"/>
                </a:lnTo>
                <a:lnTo>
                  <a:pt x="266378" y="649747"/>
                </a:lnTo>
                <a:lnTo>
                  <a:pt x="266093" y="649689"/>
                </a:lnTo>
                <a:cubicBezTo>
                  <a:pt x="255342" y="645143"/>
                  <a:pt x="246195" y="637546"/>
                  <a:pt x="239736" y="627985"/>
                </a:cubicBezTo>
                <a:lnTo>
                  <a:pt x="235720" y="619630"/>
                </a:lnTo>
                <a:lnTo>
                  <a:pt x="0" y="596678"/>
                </a:lnTo>
                <a:lnTo>
                  <a:pt x="233515" y="573939"/>
                </a:lnTo>
                <a:lnTo>
                  <a:pt x="239736" y="561000"/>
                </a:lnTo>
                <a:cubicBezTo>
                  <a:pt x="246195" y="551439"/>
                  <a:pt x="255342" y="543842"/>
                  <a:pt x="266093" y="539296"/>
                </a:cubicBezTo>
                <a:lnTo>
                  <a:pt x="266703" y="539173"/>
                </a:lnTo>
                <a:close/>
                <a:moveTo>
                  <a:pt x="1120471" y="195205"/>
                </a:moveTo>
                <a:lnTo>
                  <a:pt x="1169520" y="866053"/>
                </a:lnTo>
                <a:lnTo>
                  <a:pt x="1170837" y="866319"/>
                </a:lnTo>
                <a:cubicBezTo>
                  <a:pt x="1194058" y="876140"/>
                  <a:pt x="1213815" y="892548"/>
                  <a:pt x="1227767" y="913200"/>
                </a:cubicBezTo>
                <a:lnTo>
                  <a:pt x="1240983" y="940691"/>
                </a:lnTo>
                <a:lnTo>
                  <a:pt x="1750104" y="990266"/>
                </a:lnTo>
                <a:lnTo>
                  <a:pt x="1236222" y="1040305"/>
                </a:lnTo>
                <a:lnTo>
                  <a:pt x="1227767" y="1057892"/>
                </a:lnTo>
                <a:cubicBezTo>
                  <a:pt x="1213815" y="1078544"/>
                  <a:pt x="1194058" y="1094952"/>
                  <a:pt x="1170837" y="1104773"/>
                </a:cubicBezTo>
                <a:lnTo>
                  <a:pt x="1170220" y="1104898"/>
                </a:lnTo>
                <a:lnTo>
                  <a:pt x="1120471" y="1785327"/>
                </a:lnTo>
                <a:lnTo>
                  <a:pt x="1070721" y="1104898"/>
                </a:lnTo>
                <a:lnTo>
                  <a:pt x="1070104" y="1104773"/>
                </a:lnTo>
                <a:cubicBezTo>
                  <a:pt x="1046883" y="1094952"/>
                  <a:pt x="1027125" y="1078544"/>
                  <a:pt x="1013173" y="1057892"/>
                </a:cubicBezTo>
                <a:lnTo>
                  <a:pt x="1004497" y="1039845"/>
                </a:lnTo>
                <a:lnTo>
                  <a:pt x="495334" y="990266"/>
                </a:lnTo>
                <a:lnTo>
                  <a:pt x="999736" y="941150"/>
                </a:lnTo>
                <a:lnTo>
                  <a:pt x="1013173" y="913200"/>
                </a:lnTo>
                <a:cubicBezTo>
                  <a:pt x="1027125" y="892548"/>
                  <a:pt x="1046883" y="876140"/>
                  <a:pt x="1070104" y="866319"/>
                </a:cubicBezTo>
                <a:lnTo>
                  <a:pt x="1071422" y="866053"/>
                </a:lnTo>
                <a:close/>
                <a:moveTo>
                  <a:pt x="1918185" y="0"/>
                </a:moveTo>
                <a:lnTo>
                  <a:pt x="1940893" y="310573"/>
                </a:lnTo>
                <a:lnTo>
                  <a:pt x="1941503" y="310696"/>
                </a:lnTo>
                <a:cubicBezTo>
                  <a:pt x="1952253" y="315242"/>
                  <a:pt x="1961399" y="322839"/>
                  <a:pt x="1967859" y="332400"/>
                </a:cubicBezTo>
                <a:lnTo>
                  <a:pt x="1973977" y="345127"/>
                </a:lnTo>
                <a:lnTo>
                  <a:pt x="2209677" y="368078"/>
                </a:lnTo>
                <a:lnTo>
                  <a:pt x="1971773" y="391243"/>
                </a:lnTo>
                <a:lnTo>
                  <a:pt x="1967859" y="399385"/>
                </a:lnTo>
                <a:cubicBezTo>
                  <a:pt x="1961399" y="408946"/>
                  <a:pt x="1952253" y="416543"/>
                  <a:pt x="1941503" y="421089"/>
                </a:cubicBezTo>
                <a:lnTo>
                  <a:pt x="1941217" y="421147"/>
                </a:lnTo>
                <a:lnTo>
                  <a:pt x="1918185" y="736155"/>
                </a:lnTo>
                <a:lnTo>
                  <a:pt x="1895153" y="421147"/>
                </a:lnTo>
                <a:lnTo>
                  <a:pt x="1894868" y="421089"/>
                </a:lnTo>
                <a:cubicBezTo>
                  <a:pt x="1884117" y="416543"/>
                  <a:pt x="1874970" y="408946"/>
                  <a:pt x="1868511" y="399385"/>
                </a:cubicBezTo>
                <a:lnTo>
                  <a:pt x="1864495" y="391030"/>
                </a:lnTo>
                <a:lnTo>
                  <a:pt x="1628775" y="368078"/>
                </a:lnTo>
                <a:lnTo>
                  <a:pt x="1862291" y="345339"/>
                </a:lnTo>
                <a:lnTo>
                  <a:pt x="1868511" y="332400"/>
                </a:lnTo>
                <a:cubicBezTo>
                  <a:pt x="1874970" y="322839"/>
                  <a:pt x="1884117" y="315242"/>
                  <a:pt x="1894868" y="310696"/>
                </a:cubicBezTo>
                <a:lnTo>
                  <a:pt x="1895478" y="310573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2" name="フリーフォーム: 図形 401">
            <a:extLst>
              <a:ext uri="{FF2B5EF4-FFF2-40B4-BE49-F238E27FC236}">
                <a16:creationId xmlns:a16="http://schemas.microsoft.com/office/drawing/2014/main" id="{5900B58C-2684-4DB3-9E5C-C4D068E4933B}"/>
              </a:ext>
            </a:extLst>
          </p:cNvPr>
          <p:cNvSpPr/>
          <p:nvPr/>
        </p:nvSpPr>
        <p:spPr>
          <a:xfrm rot="2700000" flipH="1">
            <a:off x="8758024" y="3910343"/>
            <a:ext cx="580135" cy="953151"/>
          </a:xfrm>
          <a:custGeom>
            <a:avLst/>
            <a:gdLst>
              <a:gd name="connsiteX0" fmla="*/ 525074 w 1050148"/>
              <a:gd name="connsiteY0" fmla="*/ 0 h 1725374"/>
              <a:gd name="connsiteX1" fmla="*/ 568950 w 1050148"/>
              <a:gd name="connsiteY1" fmla="*/ 815295 h 1725374"/>
              <a:gd name="connsiteX2" fmla="*/ 1050148 w 1050148"/>
              <a:gd name="connsiteY2" fmla="*/ 862687 h 1725374"/>
              <a:gd name="connsiteX3" fmla="*/ 568950 w 1050148"/>
              <a:gd name="connsiteY3" fmla="*/ 910079 h 1725374"/>
              <a:gd name="connsiteX4" fmla="*/ 525074 w 1050148"/>
              <a:gd name="connsiteY4" fmla="*/ 1725374 h 1725374"/>
              <a:gd name="connsiteX5" fmla="*/ 481199 w 1050148"/>
              <a:gd name="connsiteY5" fmla="*/ 910079 h 1725374"/>
              <a:gd name="connsiteX6" fmla="*/ 0 w 1050148"/>
              <a:gd name="connsiteY6" fmla="*/ 862687 h 1725374"/>
              <a:gd name="connsiteX7" fmla="*/ 481199 w 1050148"/>
              <a:gd name="connsiteY7" fmla="*/ 815295 h 172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0148" h="1725374">
                <a:moveTo>
                  <a:pt x="525074" y="0"/>
                </a:moveTo>
                <a:lnTo>
                  <a:pt x="568950" y="815295"/>
                </a:lnTo>
                <a:lnTo>
                  <a:pt x="1050148" y="862687"/>
                </a:lnTo>
                <a:lnTo>
                  <a:pt x="568950" y="910079"/>
                </a:lnTo>
                <a:lnTo>
                  <a:pt x="525074" y="1725374"/>
                </a:lnTo>
                <a:lnTo>
                  <a:pt x="481199" y="910079"/>
                </a:lnTo>
                <a:lnTo>
                  <a:pt x="0" y="862687"/>
                </a:lnTo>
                <a:lnTo>
                  <a:pt x="481199" y="815295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3" name="テキスト ボックス 402">
            <a:extLst>
              <a:ext uri="{FF2B5EF4-FFF2-40B4-BE49-F238E27FC236}">
                <a16:creationId xmlns:a16="http://schemas.microsoft.com/office/drawing/2014/main" id="{B1DCC80E-B025-48A6-B390-2EC4BAAA8164}"/>
              </a:ext>
            </a:extLst>
          </p:cNvPr>
          <p:cNvSpPr txBox="1"/>
          <p:nvPr/>
        </p:nvSpPr>
        <p:spPr>
          <a:xfrm>
            <a:off x="668156" y="6145262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そうじで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きれいに</a:t>
            </a:r>
          </a:p>
        </p:txBody>
      </p:sp>
      <p:sp>
        <p:nvSpPr>
          <p:cNvPr id="404" name="テキスト ボックス 403">
            <a:extLst>
              <a:ext uri="{FF2B5EF4-FFF2-40B4-BE49-F238E27FC236}">
                <a16:creationId xmlns:a16="http://schemas.microsoft.com/office/drawing/2014/main" id="{01F0715B-CCF7-480A-B5C8-138E418A511A}"/>
              </a:ext>
            </a:extLst>
          </p:cNvPr>
          <p:cNvSpPr txBox="1"/>
          <p:nvPr/>
        </p:nvSpPr>
        <p:spPr>
          <a:xfrm>
            <a:off x="2768825" y="6145262"/>
            <a:ext cx="2031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新車のイメージに</a:t>
            </a:r>
          </a:p>
        </p:txBody>
      </p:sp>
      <p:sp>
        <p:nvSpPr>
          <p:cNvPr id="405" name="テキスト ボックス 404">
            <a:extLst>
              <a:ext uri="{FF2B5EF4-FFF2-40B4-BE49-F238E27FC236}">
                <a16:creationId xmlns:a16="http://schemas.microsoft.com/office/drawing/2014/main" id="{CE0938AF-8978-450C-9F09-570A3A9BABCB}"/>
              </a:ext>
            </a:extLst>
          </p:cNvPr>
          <p:cNvSpPr txBox="1"/>
          <p:nvPr/>
        </p:nvSpPr>
        <p:spPr>
          <a:xfrm>
            <a:off x="5382689" y="6145262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フラッシュの輝き</a:t>
            </a:r>
          </a:p>
        </p:txBody>
      </p:sp>
      <p:sp>
        <p:nvSpPr>
          <p:cNvPr id="406" name="テキスト ボックス 405">
            <a:extLst>
              <a:ext uri="{FF2B5EF4-FFF2-40B4-BE49-F238E27FC236}">
                <a16:creationId xmlns:a16="http://schemas.microsoft.com/office/drawing/2014/main" id="{815139D9-45DF-4D1C-91F1-8E666895D41C}"/>
              </a:ext>
            </a:extLst>
          </p:cNvPr>
          <p:cNvSpPr txBox="1"/>
          <p:nvPr/>
        </p:nvSpPr>
        <p:spPr>
          <a:xfrm>
            <a:off x="7925286" y="614526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目がキラーン</a:t>
            </a:r>
          </a:p>
        </p:txBody>
      </p:sp>
      <p:sp>
        <p:nvSpPr>
          <p:cNvPr id="407" name="矢印: 下 406">
            <a:extLst>
              <a:ext uri="{FF2B5EF4-FFF2-40B4-BE49-F238E27FC236}">
                <a16:creationId xmlns:a16="http://schemas.microsoft.com/office/drawing/2014/main" id="{F72503CE-63BA-4BA3-8896-C8C34EDA6BA9}"/>
              </a:ext>
            </a:extLst>
          </p:cNvPr>
          <p:cNvSpPr/>
          <p:nvPr/>
        </p:nvSpPr>
        <p:spPr>
          <a:xfrm>
            <a:off x="3950514" y="2950918"/>
            <a:ext cx="1695990" cy="827183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8" name="テキスト ボックス 407">
            <a:extLst>
              <a:ext uri="{FF2B5EF4-FFF2-40B4-BE49-F238E27FC236}">
                <a16:creationId xmlns:a16="http://schemas.microsoft.com/office/drawing/2014/main" id="{F847AE00-63DB-4267-BA7F-E54655758476}"/>
              </a:ext>
            </a:extLst>
          </p:cNvPr>
          <p:cNvSpPr txBox="1"/>
          <p:nvPr/>
        </p:nvSpPr>
        <p:spPr>
          <a:xfrm>
            <a:off x="5650047" y="3065632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輝き図形を使って</a:t>
            </a: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18</Words>
  <Application>Microsoft Office PowerPoint</Application>
  <PresentationFormat>A4 210 x 297 mm</PresentationFormat>
  <Paragraphs>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pptxf72_輝き、キラキラ図形</dc:title>
  <dc:subject>pptxf72_輝き、キラキラ図形</dc:subject>
  <dc:creator>でじけろお</dc:creator>
  <cp:revision>1</cp:revision>
  <dcterms:created xsi:type="dcterms:W3CDTF">2018-05-20T00:31:01Z</dcterms:created>
  <dcterms:modified xsi:type="dcterms:W3CDTF">2020-12-12T16:52:09Z</dcterms:modified>
  <cp:version>1</cp:version>
</cp:coreProperties>
</file>