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470" r:id="rId2"/>
    <p:sldId id="478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59" d="100"/>
          <a:sy n="59" d="100"/>
        </p:scale>
        <p:origin x="26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Copyright©2021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84CA5819-2493-4429-9D2C-D918CF601D1F}"/>
              </a:ext>
            </a:extLst>
          </p:cNvPr>
          <p:cNvGrpSpPr>
            <a:grpSpLocks noChangeAspect="1"/>
          </p:cNvGrpSpPr>
          <p:nvPr/>
        </p:nvGrpSpPr>
        <p:grpSpPr>
          <a:xfrm>
            <a:off x="1235152" y="3922699"/>
            <a:ext cx="1537124" cy="2340850"/>
            <a:chOff x="1140262" y="3758798"/>
            <a:chExt cx="1758767" cy="2678385"/>
          </a:xfrm>
        </p:grpSpPr>
        <p:grpSp>
          <p:nvGrpSpPr>
            <p:cNvPr id="295" name="グループ化 294">
              <a:extLst>
                <a:ext uri="{FF2B5EF4-FFF2-40B4-BE49-F238E27FC236}">
                  <a16:creationId xmlns:a16="http://schemas.microsoft.com/office/drawing/2014/main" id="{77872719-25C4-4D48-9717-81D2ABC483DA}"/>
                </a:ext>
              </a:extLst>
            </p:cNvPr>
            <p:cNvGrpSpPr/>
            <p:nvPr/>
          </p:nvGrpSpPr>
          <p:grpSpPr>
            <a:xfrm>
              <a:off x="1381268" y="3758798"/>
              <a:ext cx="1233101" cy="2678385"/>
              <a:chOff x="1342251" y="3679809"/>
              <a:chExt cx="1277659" cy="2775168"/>
            </a:xfrm>
          </p:grpSpPr>
          <p:grpSp>
            <p:nvGrpSpPr>
              <p:cNvPr id="309" name="グループ化 308">
                <a:extLst>
                  <a:ext uri="{FF2B5EF4-FFF2-40B4-BE49-F238E27FC236}">
                    <a16:creationId xmlns:a16="http://schemas.microsoft.com/office/drawing/2014/main" id="{AB5A821A-564C-4CBF-A71F-39C1DCBD323E}"/>
                  </a:ext>
                </a:extLst>
              </p:cNvPr>
              <p:cNvGrpSpPr/>
              <p:nvPr/>
            </p:nvGrpSpPr>
            <p:grpSpPr>
              <a:xfrm>
                <a:off x="1375526" y="4833217"/>
                <a:ext cx="1218450" cy="1621760"/>
                <a:chOff x="1375526" y="4833217"/>
                <a:chExt cx="1218450" cy="1621760"/>
              </a:xfrm>
            </p:grpSpPr>
            <p:sp>
              <p:nvSpPr>
                <p:cNvPr id="331" name="片側の 2 つの角を丸めた四角形 144">
                  <a:extLst>
                    <a:ext uri="{FF2B5EF4-FFF2-40B4-BE49-F238E27FC236}">
                      <a16:creationId xmlns:a16="http://schemas.microsoft.com/office/drawing/2014/main" id="{00522355-C8A2-467D-9EB5-773A5434C7A2}"/>
                    </a:ext>
                  </a:extLst>
                </p:cNvPr>
                <p:cNvSpPr/>
                <p:nvPr/>
              </p:nvSpPr>
              <p:spPr>
                <a:xfrm>
                  <a:off x="1375526" y="5133990"/>
                  <a:ext cx="1218450" cy="1320987"/>
                </a:xfrm>
                <a:prstGeom prst="round2SameRect">
                  <a:avLst>
                    <a:gd name="adj1" fmla="val 25009"/>
                    <a:gd name="adj2" fmla="val 0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32" name="フリーフォーム: 図形 331">
                  <a:extLst>
                    <a:ext uri="{FF2B5EF4-FFF2-40B4-BE49-F238E27FC236}">
                      <a16:creationId xmlns:a16="http://schemas.microsoft.com/office/drawing/2014/main" id="{9786B3A5-03F8-475A-83F7-CF91F39F339F}"/>
                    </a:ext>
                  </a:extLst>
                </p:cNvPr>
                <p:cNvSpPr/>
                <p:nvPr/>
              </p:nvSpPr>
              <p:spPr>
                <a:xfrm>
                  <a:off x="2193448" y="5433346"/>
                  <a:ext cx="232502" cy="216752"/>
                </a:xfrm>
                <a:custGeom>
                  <a:avLst/>
                  <a:gdLst>
                    <a:gd name="connsiteX0" fmla="*/ 0 w 472143"/>
                    <a:gd name="connsiteY0" fmla="*/ 0 h 423725"/>
                    <a:gd name="connsiteX1" fmla="*/ 160993 w 472143"/>
                    <a:gd name="connsiteY1" fmla="*/ 0 h 423725"/>
                    <a:gd name="connsiteX2" fmla="*/ 160993 w 472143"/>
                    <a:gd name="connsiteY2" fmla="*/ 1 h 423725"/>
                    <a:gd name="connsiteX3" fmla="*/ 191497 w 472143"/>
                    <a:gd name="connsiteY3" fmla="*/ 1 h 423725"/>
                    <a:gd name="connsiteX4" fmla="*/ 311150 w 472143"/>
                    <a:gd name="connsiteY4" fmla="*/ 215514 h 423725"/>
                    <a:gd name="connsiteX5" fmla="*/ 311150 w 472143"/>
                    <a:gd name="connsiteY5" fmla="*/ 0 h 423725"/>
                    <a:gd name="connsiteX6" fmla="*/ 472143 w 472143"/>
                    <a:gd name="connsiteY6" fmla="*/ 0 h 423725"/>
                    <a:gd name="connsiteX7" fmla="*/ 472143 w 472143"/>
                    <a:gd name="connsiteY7" fmla="*/ 423724 h 423725"/>
                    <a:gd name="connsiteX8" fmla="*/ 426749 w 472143"/>
                    <a:gd name="connsiteY8" fmla="*/ 423724 h 423725"/>
                    <a:gd name="connsiteX9" fmla="*/ 426749 w 472143"/>
                    <a:gd name="connsiteY9" fmla="*/ 423725 h 423725"/>
                    <a:gd name="connsiteX10" fmla="*/ 258093 w 472143"/>
                    <a:gd name="connsiteY10" fmla="*/ 423725 h 423725"/>
                    <a:gd name="connsiteX11" fmla="*/ 160993 w 472143"/>
                    <a:gd name="connsiteY11" fmla="*/ 248834 h 423725"/>
                    <a:gd name="connsiteX12" fmla="*/ 160993 w 472143"/>
                    <a:gd name="connsiteY12" fmla="*/ 423724 h 423725"/>
                    <a:gd name="connsiteX13" fmla="*/ 0 w 472143"/>
                    <a:gd name="connsiteY13" fmla="*/ 423724 h 4237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72143" h="423725">
                      <a:moveTo>
                        <a:pt x="0" y="0"/>
                      </a:moveTo>
                      <a:lnTo>
                        <a:pt x="160993" y="0"/>
                      </a:lnTo>
                      <a:lnTo>
                        <a:pt x="160993" y="1"/>
                      </a:lnTo>
                      <a:lnTo>
                        <a:pt x="191497" y="1"/>
                      </a:lnTo>
                      <a:lnTo>
                        <a:pt x="311150" y="215514"/>
                      </a:lnTo>
                      <a:lnTo>
                        <a:pt x="311150" y="0"/>
                      </a:lnTo>
                      <a:lnTo>
                        <a:pt x="472143" y="0"/>
                      </a:lnTo>
                      <a:lnTo>
                        <a:pt x="472143" y="423724"/>
                      </a:lnTo>
                      <a:lnTo>
                        <a:pt x="426749" y="423724"/>
                      </a:lnTo>
                      <a:lnTo>
                        <a:pt x="426749" y="423725"/>
                      </a:lnTo>
                      <a:lnTo>
                        <a:pt x="258093" y="423725"/>
                      </a:lnTo>
                      <a:lnTo>
                        <a:pt x="160993" y="248834"/>
                      </a:lnTo>
                      <a:lnTo>
                        <a:pt x="160993" y="423724"/>
                      </a:lnTo>
                      <a:lnTo>
                        <a:pt x="0" y="423724"/>
                      </a:lnTo>
                      <a:close/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3" name="フリーフォーム: 図形 332">
                  <a:extLst>
                    <a:ext uri="{FF2B5EF4-FFF2-40B4-BE49-F238E27FC236}">
                      <a16:creationId xmlns:a16="http://schemas.microsoft.com/office/drawing/2014/main" id="{726997CE-BDD8-47BE-A809-BEDE51F9437D}"/>
                    </a:ext>
                  </a:extLst>
                </p:cNvPr>
                <p:cNvSpPr/>
                <p:nvPr/>
              </p:nvSpPr>
              <p:spPr>
                <a:xfrm>
                  <a:off x="1678410" y="4833217"/>
                  <a:ext cx="605343" cy="492685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10" name="グループ化 309">
                <a:extLst>
                  <a:ext uri="{FF2B5EF4-FFF2-40B4-BE49-F238E27FC236}">
                    <a16:creationId xmlns:a16="http://schemas.microsoft.com/office/drawing/2014/main" id="{82EF05FE-F05A-4E1B-9FA9-C8EC4BF447B6}"/>
                  </a:ext>
                </a:extLst>
              </p:cNvPr>
              <p:cNvGrpSpPr/>
              <p:nvPr/>
            </p:nvGrpSpPr>
            <p:grpSpPr>
              <a:xfrm>
                <a:off x="1342251" y="3679809"/>
                <a:ext cx="1277659" cy="1367652"/>
                <a:chOff x="-221304" y="2171701"/>
                <a:chExt cx="1277659" cy="1367652"/>
              </a:xfrm>
            </p:grpSpPr>
            <p:sp>
              <p:nvSpPr>
                <p:cNvPr id="311" name="雲 391">
                  <a:extLst>
                    <a:ext uri="{FF2B5EF4-FFF2-40B4-BE49-F238E27FC236}">
                      <a16:creationId xmlns:a16="http://schemas.microsoft.com/office/drawing/2014/main" id="{92FDC2A0-851E-4E3A-8EF9-DEB99A9C5D69}"/>
                    </a:ext>
                  </a:extLst>
                </p:cNvPr>
                <p:cNvSpPr/>
                <p:nvPr/>
              </p:nvSpPr>
              <p:spPr>
                <a:xfrm>
                  <a:off x="-192863" y="2305114"/>
                  <a:ext cx="1233083" cy="89524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928791" h="684142">
                      <a:moveTo>
                        <a:pt x="390797" y="508"/>
                      </a:moveTo>
                      <a:cubicBezTo>
                        <a:pt x="396003" y="-92"/>
                        <a:pt x="401215" y="35"/>
                        <a:pt x="406166" y="2032"/>
                      </a:cubicBezTo>
                      <a:cubicBezTo>
                        <a:pt x="406732" y="1224"/>
                        <a:pt x="407453" y="1069"/>
                        <a:pt x="408176" y="930"/>
                      </a:cubicBezTo>
                      <a:cubicBezTo>
                        <a:pt x="429611" y="-3209"/>
                        <a:pt x="451022" y="6582"/>
                        <a:pt x="464396" y="28234"/>
                      </a:cubicBezTo>
                      <a:cubicBezTo>
                        <a:pt x="477769" y="6582"/>
                        <a:pt x="499181" y="-3209"/>
                        <a:pt x="520615" y="930"/>
                      </a:cubicBezTo>
                      <a:cubicBezTo>
                        <a:pt x="521339" y="1069"/>
                        <a:pt x="522059" y="1224"/>
                        <a:pt x="522625" y="2032"/>
                      </a:cubicBezTo>
                      <a:cubicBezTo>
                        <a:pt x="535574" y="-1254"/>
                        <a:pt x="549192" y="1211"/>
                        <a:pt x="561945" y="8686"/>
                      </a:cubicBezTo>
                      <a:lnTo>
                        <a:pt x="590055" y="37923"/>
                      </a:lnTo>
                      <a:cubicBezTo>
                        <a:pt x="628400" y="2229"/>
                        <a:pt x="683194" y="20259"/>
                        <a:pt x="706518" y="80110"/>
                      </a:cubicBezTo>
                      <a:cubicBezTo>
                        <a:pt x="749907" y="45522"/>
                        <a:pt x="805137" y="56745"/>
                        <a:pt x="839202" y="107099"/>
                      </a:cubicBezTo>
                      <a:cubicBezTo>
                        <a:pt x="860762" y="138980"/>
                        <a:pt x="870767" y="182290"/>
                        <a:pt x="866477" y="225236"/>
                      </a:cubicBezTo>
                      <a:cubicBezTo>
                        <a:pt x="866667" y="225964"/>
                        <a:pt x="866872" y="226676"/>
                        <a:pt x="867062" y="227404"/>
                      </a:cubicBezTo>
                      <a:cubicBezTo>
                        <a:pt x="899007" y="231900"/>
                        <a:pt x="924429" y="266060"/>
                        <a:pt x="928291" y="309671"/>
                      </a:cubicBezTo>
                      <a:cubicBezTo>
                        <a:pt x="931584" y="346918"/>
                        <a:pt x="918414" y="383279"/>
                        <a:pt x="894764" y="402227"/>
                      </a:cubicBezTo>
                      <a:cubicBezTo>
                        <a:pt x="911433" y="426383"/>
                        <a:pt x="917464" y="460670"/>
                        <a:pt x="910641" y="492440"/>
                      </a:cubicBezTo>
                      <a:cubicBezTo>
                        <a:pt x="901223" y="536351"/>
                        <a:pt x="869801" y="564607"/>
                        <a:pt x="836337" y="559273"/>
                      </a:cubicBezTo>
                      <a:cubicBezTo>
                        <a:pt x="802272" y="640431"/>
                        <a:pt x="726036" y="667516"/>
                        <a:pt x="667340" y="619330"/>
                      </a:cubicBezTo>
                      <a:cubicBezTo>
                        <a:pt x="642472" y="670096"/>
                        <a:pt x="597072" y="694347"/>
                        <a:pt x="553572" y="680116"/>
                      </a:cubicBezTo>
                      <a:cubicBezTo>
                        <a:pt x="520921" y="669433"/>
                        <a:pt x="494102" y="638537"/>
                        <a:pt x="483380" y="596366"/>
                      </a:cubicBezTo>
                      <a:cubicBezTo>
                        <a:pt x="476530" y="595229"/>
                        <a:pt x="469962" y="592400"/>
                        <a:pt x="464396" y="587273"/>
                      </a:cubicBezTo>
                      <a:cubicBezTo>
                        <a:pt x="458829" y="592400"/>
                        <a:pt x="452261" y="595229"/>
                        <a:pt x="445411" y="596366"/>
                      </a:cubicBezTo>
                      <a:cubicBezTo>
                        <a:pt x="434690" y="638537"/>
                        <a:pt x="407871" y="669433"/>
                        <a:pt x="375219" y="680116"/>
                      </a:cubicBezTo>
                      <a:cubicBezTo>
                        <a:pt x="331719" y="694347"/>
                        <a:pt x="286320" y="670096"/>
                        <a:pt x="261452" y="619330"/>
                      </a:cubicBezTo>
                      <a:cubicBezTo>
                        <a:pt x="202755" y="667516"/>
                        <a:pt x="126520" y="640431"/>
                        <a:pt x="92454" y="559273"/>
                      </a:cubicBezTo>
                      <a:cubicBezTo>
                        <a:pt x="58991" y="564607"/>
                        <a:pt x="27569" y="536351"/>
                        <a:pt x="18150" y="492440"/>
                      </a:cubicBezTo>
                      <a:cubicBezTo>
                        <a:pt x="11328" y="460670"/>
                        <a:pt x="17359" y="426383"/>
                        <a:pt x="34027" y="402227"/>
                      </a:cubicBezTo>
                      <a:cubicBezTo>
                        <a:pt x="10378" y="383279"/>
                        <a:pt x="-2793" y="346918"/>
                        <a:pt x="500" y="309671"/>
                      </a:cubicBezTo>
                      <a:cubicBezTo>
                        <a:pt x="4363" y="266060"/>
                        <a:pt x="29785" y="231900"/>
                        <a:pt x="61729" y="227404"/>
                      </a:cubicBezTo>
                      <a:cubicBezTo>
                        <a:pt x="61919" y="226676"/>
                        <a:pt x="62125" y="225964"/>
                        <a:pt x="62315" y="225236"/>
                      </a:cubicBezTo>
                      <a:cubicBezTo>
                        <a:pt x="58025" y="182290"/>
                        <a:pt x="68029" y="138980"/>
                        <a:pt x="89589" y="107099"/>
                      </a:cubicBezTo>
                      <a:cubicBezTo>
                        <a:pt x="123655" y="56745"/>
                        <a:pt x="178884" y="45522"/>
                        <a:pt x="222273" y="80110"/>
                      </a:cubicBezTo>
                      <a:cubicBezTo>
                        <a:pt x="245597" y="20259"/>
                        <a:pt x="300392" y="2229"/>
                        <a:pt x="338736" y="37923"/>
                      </a:cubicBezTo>
                      <a:lnTo>
                        <a:pt x="366846" y="8686"/>
                      </a:lnTo>
                      <a:cubicBezTo>
                        <a:pt x="374611" y="4135"/>
                        <a:pt x="382696" y="1441"/>
                        <a:pt x="390797" y="508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12" name="グループ化 311">
                  <a:extLst>
                    <a:ext uri="{FF2B5EF4-FFF2-40B4-BE49-F238E27FC236}">
                      <a16:creationId xmlns:a16="http://schemas.microsoft.com/office/drawing/2014/main" id="{04A81DBE-90CE-45E0-AD52-258966EDB97E}"/>
                    </a:ext>
                  </a:extLst>
                </p:cNvPr>
                <p:cNvGrpSpPr/>
                <p:nvPr/>
              </p:nvGrpSpPr>
              <p:grpSpPr>
                <a:xfrm>
                  <a:off x="-221304" y="2379247"/>
                  <a:ext cx="1277659" cy="1160106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324" name="グループ化 323">
                    <a:extLst>
                      <a:ext uri="{FF2B5EF4-FFF2-40B4-BE49-F238E27FC236}">
                        <a16:creationId xmlns:a16="http://schemas.microsoft.com/office/drawing/2014/main" id="{1A208014-19E0-4372-ACAF-9E44A9C62280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329" name="円/楕円 465">
                      <a:extLst>
                        <a:ext uri="{FF2B5EF4-FFF2-40B4-BE49-F238E27FC236}">
                          <a16:creationId xmlns:a16="http://schemas.microsoft.com/office/drawing/2014/main" id="{6A9F4994-688B-42A5-A930-22A896CBA53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rgbClr val="ED7D31">
                        <a:lumMod val="40000"/>
                        <a:lumOff val="60000"/>
                      </a:srgb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30" name="円/楕円 466">
                      <a:extLst>
                        <a:ext uri="{FF2B5EF4-FFF2-40B4-BE49-F238E27FC236}">
                          <a16:creationId xmlns:a16="http://schemas.microsoft.com/office/drawing/2014/main" id="{13B6A192-4650-4160-83A2-498D6AB1D49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ED7D31">
                        <a:lumMod val="60000"/>
                        <a:lumOff val="40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325" name="グループ化 324">
                    <a:extLst>
                      <a:ext uri="{FF2B5EF4-FFF2-40B4-BE49-F238E27FC236}">
                        <a16:creationId xmlns:a16="http://schemas.microsoft.com/office/drawing/2014/main" id="{A689160A-32E2-4AEC-96A2-CE128E5B9632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327" name="円/楕円 463">
                      <a:extLst>
                        <a:ext uri="{FF2B5EF4-FFF2-40B4-BE49-F238E27FC236}">
                          <a16:creationId xmlns:a16="http://schemas.microsoft.com/office/drawing/2014/main" id="{55857450-0F06-43A4-B92C-622D0836319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rgbClr val="ED7D31">
                        <a:lumMod val="40000"/>
                        <a:lumOff val="60000"/>
                      </a:srgb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28" name="円/楕円 464">
                      <a:extLst>
                        <a:ext uri="{FF2B5EF4-FFF2-40B4-BE49-F238E27FC236}">
                          <a16:creationId xmlns:a16="http://schemas.microsoft.com/office/drawing/2014/main" id="{C1D59C9A-7479-4CD6-9B4B-1E6A62ED09D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ED7D31">
                        <a:lumMod val="60000"/>
                        <a:lumOff val="40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326" name="円/楕円 462">
                    <a:extLst>
                      <a:ext uri="{FF2B5EF4-FFF2-40B4-BE49-F238E27FC236}">
                        <a16:creationId xmlns:a16="http://schemas.microsoft.com/office/drawing/2014/main" id="{9DE20E33-B458-4F2C-B6A8-06C52BB6B653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solidFill>
                    <a:srgbClr val="ED7D31">
                      <a:lumMod val="40000"/>
                      <a:lumOff val="6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13" name="円/楕円 456">
                  <a:extLst>
                    <a:ext uri="{FF2B5EF4-FFF2-40B4-BE49-F238E27FC236}">
                      <a16:creationId xmlns:a16="http://schemas.microsoft.com/office/drawing/2014/main" id="{0C301EF9-AC8F-47AF-AA46-C44F5AC5E348}"/>
                    </a:ext>
                  </a:extLst>
                </p:cNvPr>
                <p:cNvSpPr/>
                <p:nvPr/>
              </p:nvSpPr>
              <p:spPr>
                <a:xfrm>
                  <a:off x="9778" y="2801039"/>
                  <a:ext cx="210357" cy="291863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4" name="円/楕円 457">
                  <a:extLst>
                    <a:ext uri="{FF2B5EF4-FFF2-40B4-BE49-F238E27FC236}">
                      <a16:creationId xmlns:a16="http://schemas.microsoft.com/office/drawing/2014/main" id="{11B99B9C-4269-44C3-9B84-66D74C627FE5}"/>
                    </a:ext>
                  </a:extLst>
                </p:cNvPr>
                <p:cNvSpPr/>
                <p:nvPr/>
              </p:nvSpPr>
              <p:spPr>
                <a:xfrm>
                  <a:off x="597719" y="2801039"/>
                  <a:ext cx="210357" cy="291863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5" name="円/楕円 458">
                  <a:extLst>
                    <a:ext uri="{FF2B5EF4-FFF2-40B4-BE49-F238E27FC236}">
                      <a16:creationId xmlns:a16="http://schemas.microsoft.com/office/drawing/2014/main" id="{2271C250-9167-4D76-8120-93D3E2A57A43}"/>
                    </a:ext>
                  </a:extLst>
                </p:cNvPr>
                <p:cNvSpPr/>
                <p:nvPr/>
              </p:nvSpPr>
              <p:spPr>
                <a:xfrm>
                  <a:off x="47605" y="2923798"/>
                  <a:ext cx="134703" cy="153888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6" name="円/楕円 459">
                  <a:extLst>
                    <a:ext uri="{FF2B5EF4-FFF2-40B4-BE49-F238E27FC236}">
                      <a16:creationId xmlns:a16="http://schemas.microsoft.com/office/drawing/2014/main" id="{826F9E5D-F327-4128-BB34-522D0FDA077E}"/>
                    </a:ext>
                  </a:extLst>
                </p:cNvPr>
                <p:cNvSpPr/>
                <p:nvPr/>
              </p:nvSpPr>
              <p:spPr>
                <a:xfrm>
                  <a:off x="635546" y="2923798"/>
                  <a:ext cx="134703" cy="153888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7" name="円/楕円 27">
                  <a:extLst>
                    <a:ext uri="{FF2B5EF4-FFF2-40B4-BE49-F238E27FC236}">
                      <a16:creationId xmlns:a16="http://schemas.microsoft.com/office/drawing/2014/main" id="{34D55481-1035-411C-89F6-CC796A822CCD}"/>
                    </a:ext>
                  </a:extLst>
                </p:cNvPr>
                <p:cNvSpPr/>
                <p:nvPr/>
              </p:nvSpPr>
              <p:spPr>
                <a:xfrm>
                  <a:off x="313421" y="3345729"/>
                  <a:ext cx="204238" cy="61064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  <a:gd name="connsiteX0" fmla="*/ 3 w 3210421"/>
                    <a:gd name="connsiteY0" fmla="*/ 61472 h 407757"/>
                    <a:gd name="connsiteX1" fmla="*/ 1605217 w 3210421"/>
                    <a:gd name="connsiteY1" fmla="*/ 7567 h 407757"/>
                    <a:gd name="connsiteX2" fmla="*/ 3210421 w 3210421"/>
                    <a:gd name="connsiteY2" fmla="*/ 61472 h 407757"/>
                    <a:gd name="connsiteX3" fmla="*/ 1605212 w 3210421"/>
                    <a:gd name="connsiteY3" fmla="*/ 407757 h 407757"/>
                    <a:gd name="connsiteX4" fmla="*/ 3 w 3210421"/>
                    <a:gd name="connsiteY4" fmla="*/ 61472 h 4077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21" h="407757">
                      <a:moveTo>
                        <a:pt x="3" y="61472"/>
                      </a:moveTo>
                      <a:cubicBezTo>
                        <a:pt x="4" y="-5226"/>
                        <a:pt x="718685" y="7567"/>
                        <a:pt x="1605217" y="7567"/>
                      </a:cubicBezTo>
                      <a:cubicBezTo>
                        <a:pt x="2491749" y="7567"/>
                        <a:pt x="3210421" y="-29770"/>
                        <a:pt x="3210421" y="61472"/>
                      </a:cubicBezTo>
                      <a:cubicBezTo>
                        <a:pt x="3210421" y="152714"/>
                        <a:pt x="2491744" y="407757"/>
                        <a:pt x="1605212" y="407757"/>
                      </a:cubicBezTo>
                      <a:cubicBezTo>
                        <a:pt x="718680" y="407757"/>
                        <a:pt x="2" y="128170"/>
                        <a:pt x="3" y="61472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8" name="円/楕円 449">
                  <a:extLst>
                    <a:ext uri="{FF2B5EF4-FFF2-40B4-BE49-F238E27FC236}">
                      <a16:creationId xmlns:a16="http://schemas.microsoft.com/office/drawing/2014/main" id="{9781345F-0562-45E3-8B0C-D0AF14600C08}"/>
                    </a:ext>
                  </a:extLst>
                </p:cNvPr>
                <p:cNvSpPr/>
                <p:nvPr/>
              </p:nvSpPr>
              <p:spPr>
                <a:xfrm>
                  <a:off x="277160" y="3121476"/>
                  <a:ext cx="276751" cy="139431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9" name="アーチ 318">
                  <a:extLst>
                    <a:ext uri="{FF2B5EF4-FFF2-40B4-BE49-F238E27FC236}">
                      <a16:creationId xmlns:a16="http://schemas.microsoft.com/office/drawing/2014/main" id="{26B637D4-2D1E-46A7-950C-2F561F86B3DB}"/>
                    </a:ext>
                  </a:extLst>
                </p:cNvPr>
                <p:cNvSpPr/>
                <p:nvPr/>
              </p:nvSpPr>
              <p:spPr>
                <a:xfrm>
                  <a:off x="-54202" y="2709251"/>
                  <a:ext cx="340995" cy="169689"/>
                </a:xfrm>
                <a:prstGeom prst="blockArc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0" name="アーチ 319">
                  <a:extLst>
                    <a:ext uri="{FF2B5EF4-FFF2-40B4-BE49-F238E27FC236}">
                      <a16:creationId xmlns:a16="http://schemas.microsoft.com/office/drawing/2014/main" id="{BE176B68-184E-431B-AFD3-79138D2803C3}"/>
                    </a:ext>
                  </a:extLst>
                </p:cNvPr>
                <p:cNvSpPr/>
                <p:nvPr/>
              </p:nvSpPr>
              <p:spPr>
                <a:xfrm>
                  <a:off x="545442" y="2709251"/>
                  <a:ext cx="340995" cy="169689"/>
                </a:xfrm>
                <a:prstGeom prst="blockArc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1" name="フリーフォーム: 図形 320">
                  <a:extLst>
                    <a:ext uri="{FF2B5EF4-FFF2-40B4-BE49-F238E27FC236}">
                      <a16:creationId xmlns:a16="http://schemas.microsoft.com/office/drawing/2014/main" id="{9020AF91-7AF0-4798-95FE-26B6F1539B56}"/>
                    </a:ext>
                  </a:extLst>
                </p:cNvPr>
                <p:cNvSpPr/>
                <p:nvPr/>
              </p:nvSpPr>
              <p:spPr>
                <a:xfrm>
                  <a:off x="-37804" y="2171701"/>
                  <a:ext cx="942680" cy="577640"/>
                </a:xfrm>
                <a:custGeom>
                  <a:avLst/>
                  <a:gdLst>
                    <a:gd name="connsiteX0" fmla="*/ 561805 w 998117"/>
                    <a:gd name="connsiteY0" fmla="*/ 738 h 573505"/>
                    <a:gd name="connsiteX1" fmla="*/ 614877 w 998117"/>
                    <a:gd name="connsiteY1" fmla="*/ 76794 h 573505"/>
                    <a:gd name="connsiteX2" fmla="*/ 651886 w 998117"/>
                    <a:gd name="connsiteY2" fmla="*/ 77595 h 573505"/>
                    <a:gd name="connsiteX3" fmla="*/ 669258 w 998117"/>
                    <a:gd name="connsiteY3" fmla="*/ 88309 h 573505"/>
                    <a:gd name="connsiteX4" fmla="*/ 682937 w 998117"/>
                    <a:gd name="connsiteY4" fmla="*/ 82742 h 573505"/>
                    <a:gd name="connsiteX5" fmla="*/ 751465 w 998117"/>
                    <a:gd name="connsiteY5" fmla="*/ 109956 h 573505"/>
                    <a:gd name="connsiteX6" fmla="*/ 753080 w 998117"/>
                    <a:gd name="connsiteY6" fmla="*/ 109959 h 573505"/>
                    <a:gd name="connsiteX7" fmla="*/ 840201 w 998117"/>
                    <a:gd name="connsiteY7" fmla="*/ 106917 h 573505"/>
                    <a:gd name="connsiteX8" fmla="*/ 883636 w 998117"/>
                    <a:gd name="connsiteY8" fmla="*/ 194043 h 573505"/>
                    <a:gd name="connsiteX9" fmla="*/ 883673 w 998117"/>
                    <a:gd name="connsiteY9" fmla="*/ 194055 h 573505"/>
                    <a:gd name="connsiteX10" fmla="*/ 916774 w 998117"/>
                    <a:gd name="connsiteY10" fmla="*/ 204827 h 573505"/>
                    <a:gd name="connsiteX11" fmla="*/ 927989 w 998117"/>
                    <a:gd name="connsiteY11" fmla="*/ 281736 h 573505"/>
                    <a:gd name="connsiteX12" fmla="*/ 928608 w 998117"/>
                    <a:gd name="connsiteY12" fmla="*/ 281925 h 573505"/>
                    <a:gd name="connsiteX13" fmla="*/ 955824 w 998117"/>
                    <a:gd name="connsiteY13" fmla="*/ 290232 h 573505"/>
                    <a:gd name="connsiteX14" fmla="*/ 973220 w 998117"/>
                    <a:gd name="connsiteY14" fmla="*/ 308418 h 573505"/>
                    <a:gd name="connsiteX15" fmla="*/ 975666 w 998117"/>
                    <a:gd name="connsiteY15" fmla="*/ 334501 h 573505"/>
                    <a:gd name="connsiteX16" fmla="*/ 960623 w 998117"/>
                    <a:gd name="connsiteY16" fmla="*/ 359294 h 573505"/>
                    <a:gd name="connsiteX17" fmla="*/ 960174 w 998117"/>
                    <a:gd name="connsiteY17" fmla="*/ 360035 h 573505"/>
                    <a:gd name="connsiteX18" fmla="*/ 997671 w 998117"/>
                    <a:gd name="connsiteY18" fmla="*/ 398497 h 573505"/>
                    <a:gd name="connsiteX19" fmla="*/ 996448 w 998117"/>
                    <a:gd name="connsiteY19" fmla="*/ 416653 h 573505"/>
                    <a:gd name="connsiteX20" fmla="*/ 951144 w 998117"/>
                    <a:gd name="connsiteY20" fmla="*/ 462432 h 573505"/>
                    <a:gd name="connsiteX21" fmla="*/ 951057 w 998117"/>
                    <a:gd name="connsiteY21" fmla="*/ 462641 h 573505"/>
                    <a:gd name="connsiteX22" fmla="*/ 938682 w 998117"/>
                    <a:gd name="connsiteY22" fmla="*/ 492519 h 573505"/>
                    <a:gd name="connsiteX23" fmla="*/ 909805 w 998117"/>
                    <a:gd name="connsiteY23" fmla="*/ 516681 h 573505"/>
                    <a:gd name="connsiteX24" fmla="*/ 852793 w 998117"/>
                    <a:gd name="connsiteY24" fmla="*/ 530025 h 573505"/>
                    <a:gd name="connsiteX25" fmla="*/ 769890 w 998117"/>
                    <a:gd name="connsiteY25" fmla="*/ 566355 h 573505"/>
                    <a:gd name="connsiteX26" fmla="*/ 677701 w 998117"/>
                    <a:gd name="connsiteY26" fmla="*/ 524932 h 573505"/>
                    <a:gd name="connsiteX27" fmla="*/ 606954 w 998117"/>
                    <a:gd name="connsiteY27" fmla="*/ 520216 h 573505"/>
                    <a:gd name="connsiteX28" fmla="*/ 578955 w 998117"/>
                    <a:gd name="connsiteY28" fmla="*/ 447123 h 573505"/>
                    <a:gd name="connsiteX29" fmla="*/ 575269 w 998117"/>
                    <a:gd name="connsiteY29" fmla="*/ 446513 h 573505"/>
                    <a:gd name="connsiteX30" fmla="*/ 557930 w 998117"/>
                    <a:gd name="connsiteY30" fmla="*/ 461065 h 573505"/>
                    <a:gd name="connsiteX31" fmla="*/ 464109 w 998117"/>
                    <a:gd name="connsiteY31" fmla="*/ 435083 h 573505"/>
                    <a:gd name="connsiteX32" fmla="*/ 464075 w 998117"/>
                    <a:gd name="connsiteY32" fmla="*/ 435103 h 573505"/>
                    <a:gd name="connsiteX33" fmla="*/ 433928 w 998117"/>
                    <a:gd name="connsiteY33" fmla="*/ 452506 h 573505"/>
                    <a:gd name="connsiteX34" fmla="*/ 421185 w 998117"/>
                    <a:gd name="connsiteY34" fmla="*/ 453687 h 573505"/>
                    <a:gd name="connsiteX35" fmla="*/ 420029 w 998117"/>
                    <a:gd name="connsiteY35" fmla="*/ 460685 h 573505"/>
                    <a:gd name="connsiteX36" fmla="*/ 403261 w 998117"/>
                    <a:gd name="connsiteY36" fmla="*/ 490884 h 573505"/>
                    <a:gd name="connsiteX37" fmla="*/ 325412 w 998117"/>
                    <a:gd name="connsiteY37" fmla="*/ 499011 h 573505"/>
                    <a:gd name="connsiteX38" fmla="*/ 269780 w 998117"/>
                    <a:gd name="connsiteY38" fmla="*/ 570611 h 573505"/>
                    <a:gd name="connsiteX39" fmla="*/ 187982 w 998117"/>
                    <a:gd name="connsiteY39" fmla="*/ 526907 h 573505"/>
                    <a:gd name="connsiteX40" fmla="*/ 66474 w 998117"/>
                    <a:gd name="connsiteY40" fmla="*/ 483726 h 573505"/>
                    <a:gd name="connsiteX41" fmla="*/ 13049 w 998117"/>
                    <a:gd name="connsiteY41" fmla="*/ 435673 h 573505"/>
                    <a:gd name="connsiteX42" fmla="*/ 24465 w 998117"/>
                    <a:gd name="connsiteY42" fmla="*/ 370811 h 573505"/>
                    <a:gd name="connsiteX43" fmla="*/ 359 w 998117"/>
                    <a:gd name="connsiteY43" fmla="*/ 304263 h 573505"/>
                    <a:gd name="connsiteX44" fmla="*/ 44382 w 998117"/>
                    <a:gd name="connsiteY44" fmla="*/ 245114 h 573505"/>
                    <a:gd name="connsiteX45" fmla="*/ 44804 w 998117"/>
                    <a:gd name="connsiteY45" fmla="*/ 243555 h 573505"/>
                    <a:gd name="connsiteX46" fmla="*/ 64414 w 998117"/>
                    <a:gd name="connsiteY46" fmla="*/ 158616 h 573505"/>
                    <a:gd name="connsiteX47" fmla="*/ 159813 w 998117"/>
                    <a:gd name="connsiteY47" fmla="*/ 139210 h 573505"/>
                    <a:gd name="connsiteX48" fmla="*/ 159834 w 998117"/>
                    <a:gd name="connsiteY48" fmla="*/ 139177 h 573505"/>
                    <a:gd name="connsiteX49" fmla="*/ 178806 w 998117"/>
                    <a:gd name="connsiteY49" fmla="*/ 109992 h 573505"/>
                    <a:gd name="connsiteX50" fmla="*/ 238009 w 998117"/>
                    <a:gd name="connsiteY50" fmla="*/ 102325 h 573505"/>
                    <a:gd name="connsiteX51" fmla="*/ 254744 w 998117"/>
                    <a:gd name="connsiteY51" fmla="*/ 117899 h 573505"/>
                    <a:gd name="connsiteX52" fmla="*/ 263404 w 998117"/>
                    <a:gd name="connsiteY52" fmla="*/ 101509 h 573505"/>
                    <a:gd name="connsiteX53" fmla="*/ 355858 w 998117"/>
                    <a:gd name="connsiteY53" fmla="*/ 60679 h 573505"/>
                    <a:gd name="connsiteX54" fmla="*/ 406681 w 998117"/>
                    <a:gd name="connsiteY54" fmla="*/ 11239 h 573505"/>
                    <a:gd name="connsiteX55" fmla="*/ 479746 w 998117"/>
                    <a:gd name="connsiteY55" fmla="*/ 39311 h 573505"/>
                    <a:gd name="connsiteX56" fmla="*/ 561805 w 998117"/>
                    <a:gd name="connsiteY56" fmla="*/ 738 h 5735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</a:cxnLst>
                  <a:rect l="l" t="t" r="r" b="b"/>
                  <a:pathLst>
                    <a:path w="998117" h="573505">
                      <a:moveTo>
                        <a:pt x="561805" y="738"/>
                      </a:moveTo>
                      <a:cubicBezTo>
                        <a:pt x="594320" y="5808"/>
                        <a:pt x="615500" y="36154"/>
                        <a:pt x="614877" y="76794"/>
                      </a:cubicBezTo>
                      <a:cubicBezTo>
                        <a:pt x="628208" y="73861"/>
                        <a:pt x="640708" y="74300"/>
                        <a:pt x="651886" y="77595"/>
                      </a:cubicBezTo>
                      <a:lnTo>
                        <a:pt x="669258" y="88309"/>
                      </a:lnTo>
                      <a:lnTo>
                        <a:pt x="682937" y="82742"/>
                      </a:lnTo>
                      <a:cubicBezTo>
                        <a:pt x="713943" y="77309"/>
                        <a:pt x="742398" y="88608"/>
                        <a:pt x="751465" y="109956"/>
                      </a:cubicBezTo>
                      <a:cubicBezTo>
                        <a:pt x="752006" y="109953"/>
                        <a:pt x="752539" y="109963"/>
                        <a:pt x="753080" y="109959"/>
                      </a:cubicBezTo>
                      <a:cubicBezTo>
                        <a:pt x="782107" y="98988"/>
                        <a:pt x="814047" y="97877"/>
                        <a:pt x="840201" y="106917"/>
                      </a:cubicBezTo>
                      <a:cubicBezTo>
                        <a:pt x="881510" y="121205"/>
                        <a:pt x="899583" y="157473"/>
                        <a:pt x="883636" y="194043"/>
                      </a:cubicBezTo>
                      <a:lnTo>
                        <a:pt x="883673" y="194055"/>
                      </a:lnTo>
                      <a:lnTo>
                        <a:pt x="916774" y="204827"/>
                      </a:lnTo>
                      <a:cubicBezTo>
                        <a:pt x="943610" y="221395"/>
                        <a:pt x="950489" y="253243"/>
                        <a:pt x="927989" y="281736"/>
                      </a:cubicBezTo>
                      <a:lnTo>
                        <a:pt x="928608" y="281925"/>
                      </a:lnTo>
                      <a:lnTo>
                        <a:pt x="955824" y="290232"/>
                      </a:lnTo>
                      <a:cubicBezTo>
                        <a:pt x="963592" y="294814"/>
                        <a:pt x="969621" y="301010"/>
                        <a:pt x="973220" y="308418"/>
                      </a:cubicBezTo>
                      <a:cubicBezTo>
                        <a:pt x="977184" y="316570"/>
                        <a:pt x="977919" y="325581"/>
                        <a:pt x="975666" y="334501"/>
                      </a:cubicBezTo>
                      <a:lnTo>
                        <a:pt x="960623" y="359294"/>
                      </a:lnTo>
                      <a:lnTo>
                        <a:pt x="960174" y="360035"/>
                      </a:lnTo>
                      <a:cubicBezTo>
                        <a:pt x="981482" y="366538"/>
                        <a:pt x="995093" y="381096"/>
                        <a:pt x="997671" y="398497"/>
                      </a:cubicBezTo>
                      <a:cubicBezTo>
                        <a:pt x="998531" y="404297"/>
                        <a:pt x="998164" y="410414"/>
                        <a:pt x="996448" y="416653"/>
                      </a:cubicBezTo>
                      <a:cubicBezTo>
                        <a:pt x="991222" y="435669"/>
                        <a:pt x="974217" y="452856"/>
                        <a:pt x="951144" y="462432"/>
                      </a:cubicBezTo>
                      <a:lnTo>
                        <a:pt x="951057" y="462641"/>
                      </a:lnTo>
                      <a:lnTo>
                        <a:pt x="938682" y="492519"/>
                      </a:lnTo>
                      <a:cubicBezTo>
                        <a:pt x="931576" y="501846"/>
                        <a:pt x="921733" y="510186"/>
                        <a:pt x="909805" y="516681"/>
                      </a:cubicBezTo>
                      <a:cubicBezTo>
                        <a:pt x="892491" y="526117"/>
                        <a:pt x="872213" y="530867"/>
                        <a:pt x="852793" y="530025"/>
                      </a:cubicBezTo>
                      <a:cubicBezTo>
                        <a:pt x="831948" y="550469"/>
                        <a:pt x="801409" y="563848"/>
                        <a:pt x="769890" y="566355"/>
                      </a:cubicBezTo>
                      <a:cubicBezTo>
                        <a:pt x="727988" y="569688"/>
                        <a:pt x="691552" y="553317"/>
                        <a:pt x="677701" y="524932"/>
                      </a:cubicBezTo>
                      <a:cubicBezTo>
                        <a:pt x="652740" y="531467"/>
                        <a:pt x="626945" y="529742"/>
                        <a:pt x="606954" y="520216"/>
                      </a:cubicBezTo>
                      <a:cubicBezTo>
                        <a:pt x="576576" y="505745"/>
                        <a:pt x="565233" y="476122"/>
                        <a:pt x="578955" y="447123"/>
                      </a:cubicBezTo>
                      <a:lnTo>
                        <a:pt x="575269" y="446513"/>
                      </a:lnTo>
                      <a:lnTo>
                        <a:pt x="557930" y="461065"/>
                      </a:lnTo>
                      <a:cubicBezTo>
                        <a:pt x="519679" y="482220"/>
                        <a:pt x="480630" y="471397"/>
                        <a:pt x="464109" y="435083"/>
                      </a:cubicBezTo>
                      <a:lnTo>
                        <a:pt x="464075" y="435103"/>
                      </a:lnTo>
                      <a:lnTo>
                        <a:pt x="433928" y="452506"/>
                      </a:lnTo>
                      <a:lnTo>
                        <a:pt x="421185" y="453687"/>
                      </a:lnTo>
                      <a:lnTo>
                        <a:pt x="420029" y="460685"/>
                      </a:lnTo>
                      <a:cubicBezTo>
                        <a:pt x="416128" y="472134"/>
                        <a:pt x="410449" y="482462"/>
                        <a:pt x="403261" y="490884"/>
                      </a:cubicBezTo>
                      <a:cubicBezTo>
                        <a:pt x="381420" y="516481"/>
                        <a:pt x="349871" y="519771"/>
                        <a:pt x="325412" y="499011"/>
                      </a:cubicBezTo>
                      <a:cubicBezTo>
                        <a:pt x="317502" y="534669"/>
                        <a:pt x="296321" y="561927"/>
                        <a:pt x="269780" y="570611"/>
                      </a:cubicBezTo>
                      <a:cubicBezTo>
                        <a:pt x="238504" y="580843"/>
                        <a:pt x="205862" y="563407"/>
                        <a:pt x="187982" y="526907"/>
                      </a:cubicBezTo>
                      <a:cubicBezTo>
                        <a:pt x="145779" y="561552"/>
                        <a:pt x="90967" y="542078"/>
                        <a:pt x="66474" y="483726"/>
                      </a:cubicBezTo>
                      <a:cubicBezTo>
                        <a:pt x="42413" y="487561"/>
                        <a:pt x="19821" y="467245"/>
                        <a:pt x="13049" y="435673"/>
                      </a:cubicBezTo>
                      <a:cubicBezTo>
                        <a:pt x="8144" y="412831"/>
                        <a:pt x="12480" y="388179"/>
                        <a:pt x="24465" y="370811"/>
                      </a:cubicBezTo>
                      <a:cubicBezTo>
                        <a:pt x="7461" y="357187"/>
                        <a:pt x="-2008" y="331044"/>
                        <a:pt x="359" y="304263"/>
                      </a:cubicBezTo>
                      <a:cubicBezTo>
                        <a:pt x="3136" y="272908"/>
                        <a:pt x="21415" y="248347"/>
                        <a:pt x="44382" y="245114"/>
                      </a:cubicBezTo>
                      <a:cubicBezTo>
                        <a:pt x="44519" y="244591"/>
                        <a:pt x="44667" y="244079"/>
                        <a:pt x="44804" y="243555"/>
                      </a:cubicBezTo>
                      <a:cubicBezTo>
                        <a:pt x="41719" y="212677"/>
                        <a:pt x="48912" y="181538"/>
                        <a:pt x="64414" y="158616"/>
                      </a:cubicBezTo>
                      <a:cubicBezTo>
                        <a:pt x="88907" y="122411"/>
                        <a:pt x="128616" y="114342"/>
                        <a:pt x="159813" y="139210"/>
                      </a:cubicBezTo>
                      <a:lnTo>
                        <a:pt x="159834" y="139177"/>
                      </a:lnTo>
                      <a:lnTo>
                        <a:pt x="178806" y="109992"/>
                      </a:lnTo>
                      <a:cubicBezTo>
                        <a:pt x="196017" y="93767"/>
                        <a:pt x="218626" y="90610"/>
                        <a:pt x="238009" y="102325"/>
                      </a:cubicBezTo>
                      <a:lnTo>
                        <a:pt x="254744" y="117899"/>
                      </a:lnTo>
                      <a:lnTo>
                        <a:pt x="263404" y="101509"/>
                      </a:lnTo>
                      <a:cubicBezTo>
                        <a:pt x="288952" y="68129"/>
                        <a:pt x="325492" y="51991"/>
                        <a:pt x="355858" y="60679"/>
                      </a:cubicBezTo>
                      <a:cubicBezTo>
                        <a:pt x="367694" y="37752"/>
                        <a:pt x="386230" y="19729"/>
                        <a:pt x="406681" y="11239"/>
                      </a:cubicBezTo>
                      <a:cubicBezTo>
                        <a:pt x="437757" y="-1665"/>
                        <a:pt x="467366" y="9715"/>
                        <a:pt x="479746" y="39311"/>
                      </a:cubicBezTo>
                      <a:cubicBezTo>
                        <a:pt x="502971" y="11122"/>
                        <a:pt x="534212" y="-3563"/>
                        <a:pt x="561805" y="738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2" name="フリーフォーム: 図形 321">
                  <a:extLst>
                    <a:ext uri="{FF2B5EF4-FFF2-40B4-BE49-F238E27FC236}">
                      <a16:creationId xmlns:a16="http://schemas.microsoft.com/office/drawing/2014/main" id="{857E4BB1-9AFF-41EB-85F8-AB4E85691441}"/>
                    </a:ext>
                  </a:extLst>
                </p:cNvPr>
                <p:cNvSpPr/>
                <p:nvPr/>
              </p:nvSpPr>
              <p:spPr>
                <a:xfrm>
                  <a:off x="27888" y="2799700"/>
                  <a:ext cx="174138" cy="68870"/>
                </a:xfrm>
                <a:custGeom>
                  <a:avLst/>
                  <a:gdLst>
                    <a:gd name="connsiteX0" fmla="*/ 87069 w 174138"/>
                    <a:gd name="connsiteY0" fmla="*/ 0 h 68870"/>
                    <a:gd name="connsiteX1" fmla="*/ 161442 w 174138"/>
                    <a:gd name="connsiteY1" fmla="*/ 42743 h 68870"/>
                    <a:gd name="connsiteX2" fmla="*/ 174138 w 174138"/>
                    <a:gd name="connsiteY2" fmla="*/ 68870 h 68870"/>
                    <a:gd name="connsiteX3" fmla="*/ 87069 w 174138"/>
                    <a:gd name="connsiteY3" fmla="*/ 56462 h 68870"/>
                    <a:gd name="connsiteX4" fmla="*/ 0 w 174138"/>
                    <a:gd name="connsiteY4" fmla="*/ 68870 h 68870"/>
                    <a:gd name="connsiteX5" fmla="*/ 12696 w 174138"/>
                    <a:gd name="connsiteY5" fmla="*/ 42743 h 68870"/>
                    <a:gd name="connsiteX6" fmla="*/ 87069 w 174138"/>
                    <a:gd name="connsiteY6" fmla="*/ 0 h 688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74138" h="68870">
                      <a:moveTo>
                        <a:pt x="87069" y="0"/>
                      </a:moveTo>
                      <a:cubicBezTo>
                        <a:pt x="116114" y="0"/>
                        <a:pt x="142408" y="16334"/>
                        <a:pt x="161442" y="42743"/>
                      </a:cubicBezTo>
                      <a:lnTo>
                        <a:pt x="174138" y="68870"/>
                      </a:lnTo>
                      <a:lnTo>
                        <a:pt x="87069" y="56462"/>
                      </a:lnTo>
                      <a:lnTo>
                        <a:pt x="0" y="68870"/>
                      </a:lnTo>
                      <a:lnTo>
                        <a:pt x="12696" y="42743"/>
                      </a:lnTo>
                      <a:cubicBezTo>
                        <a:pt x="31730" y="16334"/>
                        <a:pt x="58025" y="0"/>
                        <a:pt x="87069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3" name="フリーフォーム: 図形 322">
                  <a:extLst>
                    <a:ext uri="{FF2B5EF4-FFF2-40B4-BE49-F238E27FC236}">
                      <a16:creationId xmlns:a16="http://schemas.microsoft.com/office/drawing/2014/main" id="{679A2808-53A5-4406-8F0F-80D06093B2FE}"/>
                    </a:ext>
                  </a:extLst>
                </p:cNvPr>
                <p:cNvSpPr/>
                <p:nvPr/>
              </p:nvSpPr>
              <p:spPr>
                <a:xfrm>
                  <a:off x="615829" y="2799700"/>
                  <a:ext cx="174138" cy="68870"/>
                </a:xfrm>
                <a:custGeom>
                  <a:avLst/>
                  <a:gdLst>
                    <a:gd name="connsiteX0" fmla="*/ 87069 w 174138"/>
                    <a:gd name="connsiteY0" fmla="*/ 0 h 68870"/>
                    <a:gd name="connsiteX1" fmla="*/ 161442 w 174138"/>
                    <a:gd name="connsiteY1" fmla="*/ 42743 h 68870"/>
                    <a:gd name="connsiteX2" fmla="*/ 174138 w 174138"/>
                    <a:gd name="connsiteY2" fmla="*/ 68870 h 68870"/>
                    <a:gd name="connsiteX3" fmla="*/ 87069 w 174138"/>
                    <a:gd name="connsiteY3" fmla="*/ 56462 h 68870"/>
                    <a:gd name="connsiteX4" fmla="*/ 0 w 174138"/>
                    <a:gd name="connsiteY4" fmla="*/ 68870 h 68870"/>
                    <a:gd name="connsiteX5" fmla="*/ 12696 w 174138"/>
                    <a:gd name="connsiteY5" fmla="*/ 42743 h 68870"/>
                    <a:gd name="connsiteX6" fmla="*/ 87069 w 174138"/>
                    <a:gd name="connsiteY6" fmla="*/ 0 h 688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74138" h="68870">
                      <a:moveTo>
                        <a:pt x="87069" y="0"/>
                      </a:moveTo>
                      <a:cubicBezTo>
                        <a:pt x="116114" y="0"/>
                        <a:pt x="142408" y="16334"/>
                        <a:pt x="161442" y="42743"/>
                      </a:cubicBezTo>
                      <a:lnTo>
                        <a:pt x="174138" y="68870"/>
                      </a:lnTo>
                      <a:lnTo>
                        <a:pt x="87069" y="56462"/>
                      </a:lnTo>
                      <a:lnTo>
                        <a:pt x="0" y="68870"/>
                      </a:lnTo>
                      <a:lnTo>
                        <a:pt x="12696" y="42743"/>
                      </a:lnTo>
                      <a:cubicBezTo>
                        <a:pt x="31730" y="16334"/>
                        <a:pt x="58025" y="0"/>
                        <a:pt x="87069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296" name="フリーフォーム: 図形 295">
              <a:extLst>
                <a:ext uri="{FF2B5EF4-FFF2-40B4-BE49-F238E27FC236}">
                  <a16:creationId xmlns:a16="http://schemas.microsoft.com/office/drawing/2014/main" id="{D3CA0EBB-C22B-4269-B557-41437DF0EDA0}"/>
                </a:ext>
              </a:extLst>
            </p:cNvPr>
            <p:cNvSpPr/>
            <p:nvPr/>
          </p:nvSpPr>
          <p:spPr>
            <a:xfrm>
              <a:off x="1491519" y="4423951"/>
              <a:ext cx="1009924" cy="705697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97" name="グループ化 296">
              <a:extLst>
                <a:ext uri="{FF2B5EF4-FFF2-40B4-BE49-F238E27FC236}">
                  <a16:creationId xmlns:a16="http://schemas.microsoft.com/office/drawing/2014/main" id="{B61AFC9E-DE56-4A1E-8C55-F9778AEE9FCF}"/>
                </a:ext>
              </a:extLst>
            </p:cNvPr>
            <p:cNvGrpSpPr/>
            <p:nvPr/>
          </p:nvGrpSpPr>
          <p:grpSpPr>
            <a:xfrm rot="1647191">
              <a:off x="2345967" y="4848855"/>
              <a:ext cx="553062" cy="1156225"/>
              <a:chOff x="8661252" y="2091827"/>
              <a:chExt cx="493574" cy="1031861"/>
            </a:xfrm>
          </p:grpSpPr>
          <p:sp>
            <p:nvSpPr>
              <p:cNvPr id="307" name="フリーフォーム: 図形 306">
                <a:extLst>
                  <a:ext uri="{FF2B5EF4-FFF2-40B4-BE49-F238E27FC236}">
                    <a16:creationId xmlns:a16="http://schemas.microsoft.com/office/drawing/2014/main" id="{FEAB25EB-ADE9-4018-AE63-69A7E1B3396A}"/>
                  </a:ext>
                </a:extLst>
              </p:cNvPr>
              <p:cNvSpPr/>
              <p:nvPr/>
            </p:nvSpPr>
            <p:spPr>
              <a:xfrm rot="940447">
                <a:off x="8661252" y="2091827"/>
                <a:ext cx="273489" cy="320715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8" name="四角形: 上の 2 つの角を丸める 307">
                <a:extLst>
                  <a:ext uri="{FF2B5EF4-FFF2-40B4-BE49-F238E27FC236}">
                    <a16:creationId xmlns:a16="http://schemas.microsoft.com/office/drawing/2014/main" id="{2E8379B5-973F-42F6-AC21-3FEB9E1D9BA9}"/>
                  </a:ext>
                </a:extLst>
              </p:cNvPr>
              <p:cNvSpPr/>
              <p:nvPr/>
            </p:nvSpPr>
            <p:spPr>
              <a:xfrm rot="9124084">
                <a:off x="8911211" y="2339674"/>
                <a:ext cx="243615" cy="7840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98" name="グループ化 297">
              <a:extLst>
                <a:ext uri="{FF2B5EF4-FFF2-40B4-BE49-F238E27FC236}">
                  <a16:creationId xmlns:a16="http://schemas.microsoft.com/office/drawing/2014/main" id="{BFAC1271-2948-4C9E-B7E9-60A0A45C19AE}"/>
                </a:ext>
              </a:extLst>
            </p:cNvPr>
            <p:cNvGrpSpPr/>
            <p:nvPr/>
          </p:nvGrpSpPr>
          <p:grpSpPr>
            <a:xfrm rot="20451082">
              <a:off x="1140262" y="4947254"/>
              <a:ext cx="955679" cy="1160320"/>
              <a:chOff x="1249836" y="2432458"/>
              <a:chExt cx="879208" cy="1067475"/>
            </a:xfrm>
          </p:grpSpPr>
          <p:grpSp>
            <p:nvGrpSpPr>
              <p:cNvPr id="299" name="グループ化 298">
                <a:extLst>
                  <a:ext uri="{FF2B5EF4-FFF2-40B4-BE49-F238E27FC236}">
                    <a16:creationId xmlns:a16="http://schemas.microsoft.com/office/drawing/2014/main" id="{ABDFBC05-5CF3-4424-8072-232CE7C5FFDE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301" name="グループ化 300">
                  <a:extLst>
                    <a:ext uri="{FF2B5EF4-FFF2-40B4-BE49-F238E27FC236}">
                      <a16:creationId xmlns:a16="http://schemas.microsoft.com/office/drawing/2014/main" id="{6A89A602-E140-4550-A174-476F50CDFBC7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305" name="フリーフォーム: 図形 304">
                    <a:extLst>
                      <a:ext uri="{FF2B5EF4-FFF2-40B4-BE49-F238E27FC236}">
                        <a16:creationId xmlns:a16="http://schemas.microsoft.com/office/drawing/2014/main" id="{890484BB-A1AC-4F1D-AF5B-7AC48C91C48D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6" name="フリーフォーム: 図形 305">
                    <a:extLst>
                      <a:ext uri="{FF2B5EF4-FFF2-40B4-BE49-F238E27FC236}">
                        <a16:creationId xmlns:a16="http://schemas.microsoft.com/office/drawing/2014/main" id="{8D8CD96E-4C41-4943-8D76-1C878AA05740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02" name="フリーフォーム: 図形 301">
                  <a:extLst>
                    <a:ext uri="{FF2B5EF4-FFF2-40B4-BE49-F238E27FC236}">
                      <a16:creationId xmlns:a16="http://schemas.microsoft.com/office/drawing/2014/main" id="{4FE4D64A-354E-4D4B-BE08-28EB72A416FA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3" name="フリーフォーム: 図形 302">
                  <a:extLst>
                    <a:ext uri="{FF2B5EF4-FFF2-40B4-BE49-F238E27FC236}">
                      <a16:creationId xmlns:a16="http://schemas.microsoft.com/office/drawing/2014/main" id="{A1216989-F935-4A78-8747-09A8D41296B8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4" name="フリーフォーム: 図形 303">
                  <a:extLst>
                    <a:ext uri="{FF2B5EF4-FFF2-40B4-BE49-F238E27FC236}">
                      <a16:creationId xmlns:a16="http://schemas.microsoft.com/office/drawing/2014/main" id="{BC5913BC-F05E-485B-B50D-4554E2B29ED6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00" name="四角形: 上の 2 つの角を丸める 299">
                <a:extLst>
                  <a:ext uri="{FF2B5EF4-FFF2-40B4-BE49-F238E27FC236}">
                    <a16:creationId xmlns:a16="http://schemas.microsoft.com/office/drawing/2014/main" id="{A203FE70-ACB6-49DB-AE0D-9B25087407FE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D69F8744-CD34-4A6D-9976-681BF1E4E3C9}"/>
                </a:ext>
              </a:extLst>
            </p:cNvPr>
            <p:cNvGrpSpPr/>
            <p:nvPr/>
          </p:nvGrpSpPr>
          <p:grpSpPr>
            <a:xfrm>
              <a:off x="2042299" y="5346126"/>
              <a:ext cx="737956" cy="494430"/>
              <a:chOff x="2042299" y="5346126"/>
              <a:chExt cx="737956" cy="494430"/>
            </a:xfrm>
          </p:grpSpPr>
          <p:sp>
            <p:nvSpPr>
              <p:cNvPr id="293" name="吹き出し: 円形 292">
                <a:extLst>
                  <a:ext uri="{FF2B5EF4-FFF2-40B4-BE49-F238E27FC236}">
                    <a16:creationId xmlns:a16="http://schemas.microsoft.com/office/drawing/2014/main" id="{12A69082-8E98-42DE-BFB2-0E43D6072DF4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94" name="テキスト ボックス 293">
                <a:extLst>
                  <a:ext uri="{FF2B5EF4-FFF2-40B4-BE49-F238E27FC236}">
                    <a16:creationId xmlns:a16="http://schemas.microsoft.com/office/drawing/2014/main" id="{86B96434-8772-407B-A827-85831DA0AB0F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05325B49-6AE8-4EB5-B223-93C9F6CFB6D5}"/>
              </a:ext>
            </a:extLst>
          </p:cNvPr>
          <p:cNvGrpSpPr>
            <a:grpSpLocks noChangeAspect="1"/>
          </p:cNvGrpSpPr>
          <p:nvPr/>
        </p:nvGrpSpPr>
        <p:grpSpPr>
          <a:xfrm>
            <a:off x="4191700" y="3823541"/>
            <a:ext cx="1655840" cy="2443062"/>
            <a:chOff x="4096810" y="3659640"/>
            <a:chExt cx="1894601" cy="2795336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4466D973-D1C6-450D-8F61-C5A3C58F7A02}"/>
                </a:ext>
              </a:extLst>
            </p:cNvPr>
            <p:cNvGrpSpPr/>
            <p:nvPr/>
          </p:nvGrpSpPr>
          <p:grpSpPr>
            <a:xfrm>
              <a:off x="4346178" y="3659640"/>
              <a:ext cx="1397778" cy="2795336"/>
              <a:chOff x="4346178" y="3659640"/>
              <a:chExt cx="1397778" cy="2795336"/>
            </a:xfrm>
          </p:grpSpPr>
          <p:grpSp>
            <p:nvGrpSpPr>
              <p:cNvPr id="225" name="グループ化 224">
                <a:extLst>
                  <a:ext uri="{FF2B5EF4-FFF2-40B4-BE49-F238E27FC236}">
                    <a16:creationId xmlns:a16="http://schemas.microsoft.com/office/drawing/2014/main" id="{1ED2DA93-907D-4729-B28F-BA62D0222CF3}"/>
                  </a:ext>
                </a:extLst>
              </p:cNvPr>
              <p:cNvGrpSpPr/>
              <p:nvPr/>
            </p:nvGrpSpPr>
            <p:grpSpPr>
              <a:xfrm>
                <a:off x="4427305" y="4833218"/>
                <a:ext cx="1260280" cy="1621758"/>
                <a:chOff x="4449527" y="5201111"/>
                <a:chExt cx="974007" cy="1253376"/>
              </a:xfrm>
            </p:grpSpPr>
            <p:sp>
              <p:nvSpPr>
                <p:cNvPr id="260" name="片側の 2 つの角を丸めた四角形 144">
                  <a:extLst>
                    <a:ext uri="{FF2B5EF4-FFF2-40B4-BE49-F238E27FC236}">
                      <a16:creationId xmlns:a16="http://schemas.microsoft.com/office/drawing/2014/main" id="{7AF1CFBE-8B8E-4FA2-BC89-EFF6C13ED141}"/>
                    </a:ext>
                  </a:extLst>
                </p:cNvPr>
                <p:cNvSpPr/>
                <p:nvPr/>
              </p:nvSpPr>
              <p:spPr>
                <a:xfrm>
                  <a:off x="4449527" y="5433562"/>
                  <a:ext cx="974007" cy="1020925"/>
                </a:xfrm>
                <a:prstGeom prst="round2SameRect">
                  <a:avLst>
                    <a:gd name="adj1" fmla="val 28536"/>
                    <a:gd name="adj2" fmla="val 0"/>
                  </a:avLst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61" name="フリーフォーム: 図形 260">
                  <a:extLst>
                    <a:ext uri="{FF2B5EF4-FFF2-40B4-BE49-F238E27FC236}">
                      <a16:creationId xmlns:a16="http://schemas.microsoft.com/office/drawing/2014/main" id="{B0184D80-BDD7-44E0-B180-EB1D5394BEBB}"/>
                    </a:ext>
                  </a:extLst>
                </p:cNvPr>
                <p:cNvSpPr/>
                <p:nvPr/>
              </p:nvSpPr>
              <p:spPr>
                <a:xfrm>
                  <a:off x="4698054" y="5201111"/>
                  <a:ext cx="467839" cy="380772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62" name="二等辺三角形 261">
                  <a:extLst>
                    <a:ext uri="{FF2B5EF4-FFF2-40B4-BE49-F238E27FC236}">
                      <a16:creationId xmlns:a16="http://schemas.microsoft.com/office/drawing/2014/main" id="{082E6633-57F9-4633-907A-5D34D11C48D4}"/>
                    </a:ext>
                  </a:extLst>
                </p:cNvPr>
                <p:cNvSpPr/>
                <p:nvPr/>
              </p:nvSpPr>
              <p:spPr>
                <a:xfrm rot="10800000">
                  <a:off x="4729806" y="5517392"/>
                  <a:ext cx="409782" cy="318739"/>
                </a:xfrm>
                <a:prstGeom prst="triangle">
                  <a:avLst/>
                </a:prstGeom>
                <a:solidFill>
                  <a:schemeClr val="tx1"/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26" name="グループ化 225">
                <a:extLst>
                  <a:ext uri="{FF2B5EF4-FFF2-40B4-BE49-F238E27FC236}">
                    <a16:creationId xmlns:a16="http://schemas.microsoft.com/office/drawing/2014/main" id="{701AD882-F20E-4B22-929F-9484A1F3FF43}"/>
                  </a:ext>
                </a:extLst>
              </p:cNvPr>
              <p:cNvGrpSpPr/>
              <p:nvPr/>
            </p:nvGrpSpPr>
            <p:grpSpPr>
              <a:xfrm>
                <a:off x="4346178" y="3659640"/>
                <a:ext cx="1397778" cy="1418097"/>
                <a:chOff x="1231122" y="2121256"/>
                <a:chExt cx="1397778" cy="1418097"/>
              </a:xfrm>
            </p:grpSpPr>
            <p:sp>
              <p:nvSpPr>
                <p:cNvPr id="242" name="フリーフォーム: 図形 241">
                  <a:extLst>
                    <a:ext uri="{FF2B5EF4-FFF2-40B4-BE49-F238E27FC236}">
                      <a16:creationId xmlns:a16="http://schemas.microsoft.com/office/drawing/2014/main" id="{085BFAB2-3F25-44D1-A7D4-1DD5B0ADFD29}"/>
                    </a:ext>
                  </a:extLst>
                </p:cNvPr>
                <p:cNvSpPr/>
                <p:nvPr/>
              </p:nvSpPr>
              <p:spPr>
                <a:xfrm>
                  <a:off x="1231122" y="2121256"/>
                  <a:ext cx="1397778" cy="848304"/>
                </a:xfrm>
                <a:custGeom>
                  <a:avLst/>
                  <a:gdLst>
                    <a:gd name="connsiteX0" fmla="*/ 698889 w 1397778"/>
                    <a:gd name="connsiteY0" fmla="*/ 0 h 895789"/>
                    <a:gd name="connsiteX1" fmla="*/ 776922 w 1397778"/>
                    <a:gd name="connsiteY1" fmla="*/ 97106 h 895789"/>
                    <a:gd name="connsiteX2" fmla="*/ 879775 w 1397778"/>
                    <a:gd name="connsiteY2" fmla="*/ 21777 h 895789"/>
                    <a:gd name="connsiteX3" fmla="*/ 927661 w 1397778"/>
                    <a:gd name="connsiteY3" fmla="*/ 134040 h 895789"/>
                    <a:gd name="connsiteX4" fmla="*/ 1048334 w 1397778"/>
                    <a:gd name="connsiteY4" fmla="*/ 85623 h 895789"/>
                    <a:gd name="connsiteX5" fmla="*/ 1062815 w 1397778"/>
                    <a:gd name="connsiteY5" fmla="*/ 205397 h 895789"/>
                    <a:gd name="connsiteX6" fmla="*/ 1193078 w 1397778"/>
                    <a:gd name="connsiteY6" fmla="*/ 187189 h 895789"/>
                    <a:gd name="connsiteX7" fmla="*/ 1173166 w 1397778"/>
                    <a:gd name="connsiteY7" fmla="*/ 306308 h 895789"/>
                    <a:gd name="connsiteX8" fmla="*/ 1304145 w 1397778"/>
                    <a:gd name="connsiteY8" fmla="*/ 319551 h 895789"/>
                    <a:gd name="connsiteX9" fmla="*/ 1251199 w 1397778"/>
                    <a:gd name="connsiteY9" fmla="*/ 429900 h 895789"/>
                    <a:gd name="connsiteX10" fmla="*/ 1373964 w 1397778"/>
                    <a:gd name="connsiteY10" fmla="*/ 473690 h 895789"/>
                    <a:gd name="connsiteX11" fmla="*/ 1291587 w 1397778"/>
                    <a:gd name="connsiteY11" fmla="*/ 567745 h 895789"/>
                    <a:gd name="connsiteX12" fmla="*/ 1397778 w 1397778"/>
                    <a:gd name="connsiteY12" fmla="*/ 639102 h 895789"/>
                    <a:gd name="connsiteX13" fmla="*/ 1291587 w 1397778"/>
                    <a:gd name="connsiteY13" fmla="*/ 710459 h 895789"/>
                    <a:gd name="connsiteX14" fmla="*/ 1373964 w 1397778"/>
                    <a:gd name="connsiteY14" fmla="*/ 804514 h 895789"/>
                    <a:gd name="connsiteX15" fmla="*/ 1251199 w 1397778"/>
                    <a:gd name="connsiteY15" fmla="*/ 848304 h 895789"/>
                    <a:gd name="connsiteX16" fmla="*/ 1273983 w 1397778"/>
                    <a:gd name="connsiteY16" fmla="*/ 895789 h 895789"/>
                    <a:gd name="connsiteX17" fmla="*/ 123796 w 1397778"/>
                    <a:gd name="connsiteY17" fmla="*/ 895789 h 895789"/>
                    <a:gd name="connsiteX18" fmla="*/ 146579 w 1397778"/>
                    <a:gd name="connsiteY18" fmla="*/ 848304 h 895789"/>
                    <a:gd name="connsiteX19" fmla="*/ 23814 w 1397778"/>
                    <a:gd name="connsiteY19" fmla="*/ 804514 h 895789"/>
                    <a:gd name="connsiteX20" fmla="*/ 106191 w 1397778"/>
                    <a:gd name="connsiteY20" fmla="*/ 710459 h 895789"/>
                    <a:gd name="connsiteX21" fmla="*/ 0 w 1397778"/>
                    <a:gd name="connsiteY21" fmla="*/ 639102 h 895789"/>
                    <a:gd name="connsiteX22" fmla="*/ 106191 w 1397778"/>
                    <a:gd name="connsiteY22" fmla="*/ 567745 h 895789"/>
                    <a:gd name="connsiteX23" fmla="*/ 23814 w 1397778"/>
                    <a:gd name="connsiteY23" fmla="*/ 473690 h 895789"/>
                    <a:gd name="connsiteX24" fmla="*/ 146579 w 1397778"/>
                    <a:gd name="connsiteY24" fmla="*/ 429900 h 895789"/>
                    <a:gd name="connsiteX25" fmla="*/ 93633 w 1397778"/>
                    <a:gd name="connsiteY25" fmla="*/ 319551 h 895789"/>
                    <a:gd name="connsiteX26" fmla="*/ 224612 w 1397778"/>
                    <a:gd name="connsiteY26" fmla="*/ 306308 h 895789"/>
                    <a:gd name="connsiteX27" fmla="*/ 204700 w 1397778"/>
                    <a:gd name="connsiteY27" fmla="*/ 187189 h 895789"/>
                    <a:gd name="connsiteX28" fmla="*/ 334963 w 1397778"/>
                    <a:gd name="connsiteY28" fmla="*/ 205397 h 895789"/>
                    <a:gd name="connsiteX29" fmla="*/ 349445 w 1397778"/>
                    <a:gd name="connsiteY29" fmla="*/ 85623 h 895789"/>
                    <a:gd name="connsiteX30" fmla="*/ 470117 w 1397778"/>
                    <a:gd name="connsiteY30" fmla="*/ 134040 h 895789"/>
                    <a:gd name="connsiteX31" fmla="*/ 518003 w 1397778"/>
                    <a:gd name="connsiteY31" fmla="*/ 21777 h 895789"/>
                    <a:gd name="connsiteX32" fmla="*/ 620856 w 1397778"/>
                    <a:gd name="connsiteY32" fmla="*/ 97106 h 895789"/>
                    <a:gd name="connsiteX0" fmla="*/ 698889 w 1397778"/>
                    <a:gd name="connsiteY0" fmla="*/ 0 h 895789"/>
                    <a:gd name="connsiteX1" fmla="*/ 776922 w 1397778"/>
                    <a:gd name="connsiteY1" fmla="*/ 97106 h 895789"/>
                    <a:gd name="connsiteX2" fmla="*/ 879775 w 1397778"/>
                    <a:gd name="connsiteY2" fmla="*/ 21777 h 895789"/>
                    <a:gd name="connsiteX3" fmla="*/ 927661 w 1397778"/>
                    <a:gd name="connsiteY3" fmla="*/ 134040 h 895789"/>
                    <a:gd name="connsiteX4" fmla="*/ 1048334 w 1397778"/>
                    <a:gd name="connsiteY4" fmla="*/ 85623 h 895789"/>
                    <a:gd name="connsiteX5" fmla="*/ 1062815 w 1397778"/>
                    <a:gd name="connsiteY5" fmla="*/ 205397 h 895789"/>
                    <a:gd name="connsiteX6" fmla="*/ 1193078 w 1397778"/>
                    <a:gd name="connsiteY6" fmla="*/ 187189 h 895789"/>
                    <a:gd name="connsiteX7" fmla="*/ 1173166 w 1397778"/>
                    <a:gd name="connsiteY7" fmla="*/ 306308 h 895789"/>
                    <a:gd name="connsiteX8" fmla="*/ 1304145 w 1397778"/>
                    <a:gd name="connsiteY8" fmla="*/ 319551 h 895789"/>
                    <a:gd name="connsiteX9" fmla="*/ 1251199 w 1397778"/>
                    <a:gd name="connsiteY9" fmla="*/ 429900 h 895789"/>
                    <a:gd name="connsiteX10" fmla="*/ 1373964 w 1397778"/>
                    <a:gd name="connsiteY10" fmla="*/ 473690 h 895789"/>
                    <a:gd name="connsiteX11" fmla="*/ 1291587 w 1397778"/>
                    <a:gd name="connsiteY11" fmla="*/ 567745 h 895789"/>
                    <a:gd name="connsiteX12" fmla="*/ 1397778 w 1397778"/>
                    <a:gd name="connsiteY12" fmla="*/ 639102 h 895789"/>
                    <a:gd name="connsiteX13" fmla="*/ 1291587 w 1397778"/>
                    <a:gd name="connsiteY13" fmla="*/ 710459 h 895789"/>
                    <a:gd name="connsiteX14" fmla="*/ 1373964 w 1397778"/>
                    <a:gd name="connsiteY14" fmla="*/ 804514 h 895789"/>
                    <a:gd name="connsiteX15" fmla="*/ 1251199 w 1397778"/>
                    <a:gd name="connsiteY15" fmla="*/ 848304 h 895789"/>
                    <a:gd name="connsiteX16" fmla="*/ 1273983 w 1397778"/>
                    <a:gd name="connsiteY16" fmla="*/ 895789 h 895789"/>
                    <a:gd name="connsiteX17" fmla="*/ 146579 w 1397778"/>
                    <a:gd name="connsiteY17" fmla="*/ 848304 h 895789"/>
                    <a:gd name="connsiteX18" fmla="*/ 23814 w 1397778"/>
                    <a:gd name="connsiteY18" fmla="*/ 804514 h 895789"/>
                    <a:gd name="connsiteX19" fmla="*/ 106191 w 1397778"/>
                    <a:gd name="connsiteY19" fmla="*/ 710459 h 895789"/>
                    <a:gd name="connsiteX20" fmla="*/ 0 w 1397778"/>
                    <a:gd name="connsiteY20" fmla="*/ 639102 h 895789"/>
                    <a:gd name="connsiteX21" fmla="*/ 106191 w 1397778"/>
                    <a:gd name="connsiteY21" fmla="*/ 567745 h 895789"/>
                    <a:gd name="connsiteX22" fmla="*/ 23814 w 1397778"/>
                    <a:gd name="connsiteY22" fmla="*/ 473690 h 895789"/>
                    <a:gd name="connsiteX23" fmla="*/ 146579 w 1397778"/>
                    <a:gd name="connsiteY23" fmla="*/ 429900 h 895789"/>
                    <a:gd name="connsiteX24" fmla="*/ 93633 w 1397778"/>
                    <a:gd name="connsiteY24" fmla="*/ 319551 h 895789"/>
                    <a:gd name="connsiteX25" fmla="*/ 224612 w 1397778"/>
                    <a:gd name="connsiteY25" fmla="*/ 306308 h 895789"/>
                    <a:gd name="connsiteX26" fmla="*/ 204700 w 1397778"/>
                    <a:gd name="connsiteY26" fmla="*/ 187189 h 895789"/>
                    <a:gd name="connsiteX27" fmla="*/ 334963 w 1397778"/>
                    <a:gd name="connsiteY27" fmla="*/ 205397 h 895789"/>
                    <a:gd name="connsiteX28" fmla="*/ 349445 w 1397778"/>
                    <a:gd name="connsiteY28" fmla="*/ 85623 h 895789"/>
                    <a:gd name="connsiteX29" fmla="*/ 470117 w 1397778"/>
                    <a:gd name="connsiteY29" fmla="*/ 134040 h 895789"/>
                    <a:gd name="connsiteX30" fmla="*/ 518003 w 1397778"/>
                    <a:gd name="connsiteY30" fmla="*/ 21777 h 895789"/>
                    <a:gd name="connsiteX31" fmla="*/ 620856 w 1397778"/>
                    <a:gd name="connsiteY31" fmla="*/ 97106 h 895789"/>
                    <a:gd name="connsiteX32" fmla="*/ 698889 w 1397778"/>
                    <a:gd name="connsiteY32" fmla="*/ 0 h 895789"/>
                    <a:gd name="connsiteX0" fmla="*/ 698889 w 1397778"/>
                    <a:gd name="connsiteY0" fmla="*/ 0 h 848304"/>
                    <a:gd name="connsiteX1" fmla="*/ 776922 w 1397778"/>
                    <a:gd name="connsiteY1" fmla="*/ 97106 h 848304"/>
                    <a:gd name="connsiteX2" fmla="*/ 879775 w 1397778"/>
                    <a:gd name="connsiteY2" fmla="*/ 21777 h 848304"/>
                    <a:gd name="connsiteX3" fmla="*/ 927661 w 1397778"/>
                    <a:gd name="connsiteY3" fmla="*/ 134040 h 848304"/>
                    <a:gd name="connsiteX4" fmla="*/ 1048334 w 1397778"/>
                    <a:gd name="connsiteY4" fmla="*/ 85623 h 848304"/>
                    <a:gd name="connsiteX5" fmla="*/ 1062815 w 1397778"/>
                    <a:gd name="connsiteY5" fmla="*/ 205397 h 848304"/>
                    <a:gd name="connsiteX6" fmla="*/ 1193078 w 1397778"/>
                    <a:gd name="connsiteY6" fmla="*/ 187189 h 848304"/>
                    <a:gd name="connsiteX7" fmla="*/ 1173166 w 1397778"/>
                    <a:gd name="connsiteY7" fmla="*/ 306308 h 848304"/>
                    <a:gd name="connsiteX8" fmla="*/ 1304145 w 1397778"/>
                    <a:gd name="connsiteY8" fmla="*/ 319551 h 848304"/>
                    <a:gd name="connsiteX9" fmla="*/ 1251199 w 1397778"/>
                    <a:gd name="connsiteY9" fmla="*/ 429900 h 848304"/>
                    <a:gd name="connsiteX10" fmla="*/ 1373964 w 1397778"/>
                    <a:gd name="connsiteY10" fmla="*/ 473690 h 848304"/>
                    <a:gd name="connsiteX11" fmla="*/ 1291587 w 1397778"/>
                    <a:gd name="connsiteY11" fmla="*/ 567745 h 848304"/>
                    <a:gd name="connsiteX12" fmla="*/ 1397778 w 1397778"/>
                    <a:gd name="connsiteY12" fmla="*/ 639102 h 848304"/>
                    <a:gd name="connsiteX13" fmla="*/ 1291587 w 1397778"/>
                    <a:gd name="connsiteY13" fmla="*/ 710459 h 848304"/>
                    <a:gd name="connsiteX14" fmla="*/ 1373964 w 1397778"/>
                    <a:gd name="connsiteY14" fmla="*/ 804514 h 848304"/>
                    <a:gd name="connsiteX15" fmla="*/ 1251199 w 1397778"/>
                    <a:gd name="connsiteY15" fmla="*/ 848304 h 848304"/>
                    <a:gd name="connsiteX16" fmla="*/ 146579 w 1397778"/>
                    <a:gd name="connsiteY16" fmla="*/ 848304 h 848304"/>
                    <a:gd name="connsiteX17" fmla="*/ 23814 w 1397778"/>
                    <a:gd name="connsiteY17" fmla="*/ 804514 h 848304"/>
                    <a:gd name="connsiteX18" fmla="*/ 106191 w 1397778"/>
                    <a:gd name="connsiteY18" fmla="*/ 710459 h 848304"/>
                    <a:gd name="connsiteX19" fmla="*/ 0 w 1397778"/>
                    <a:gd name="connsiteY19" fmla="*/ 639102 h 848304"/>
                    <a:gd name="connsiteX20" fmla="*/ 106191 w 1397778"/>
                    <a:gd name="connsiteY20" fmla="*/ 567745 h 848304"/>
                    <a:gd name="connsiteX21" fmla="*/ 23814 w 1397778"/>
                    <a:gd name="connsiteY21" fmla="*/ 473690 h 848304"/>
                    <a:gd name="connsiteX22" fmla="*/ 146579 w 1397778"/>
                    <a:gd name="connsiteY22" fmla="*/ 429900 h 848304"/>
                    <a:gd name="connsiteX23" fmla="*/ 93633 w 1397778"/>
                    <a:gd name="connsiteY23" fmla="*/ 319551 h 848304"/>
                    <a:gd name="connsiteX24" fmla="*/ 224612 w 1397778"/>
                    <a:gd name="connsiteY24" fmla="*/ 306308 h 848304"/>
                    <a:gd name="connsiteX25" fmla="*/ 204700 w 1397778"/>
                    <a:gd name="connsiteY25" fmla="*/ 187189 h 848304"/>
                    <a:gd name="connsiteX26" fmla="*/ 334963 w 1397778"/>
                    <a:gd name="connsiteY26" fmla="*/ 205397 h 848304"/>
                    <a:gd name="connsiteX27" fmla="*/ 349445 w 1397778"/>
                    <a:gd name="connsiteY27" fmla="*/ 85623 h 848304"/>
                    <a:gd name="connsiteX28" fmla="*/ 470117 w 1397778"/>
                    <a:gd name="connsiteY28" fmla="*/ 134040 h 848304"/>
                    <a:gd name="connsiteX29" fmla="*/ 518003 w 1397778"/>
                    <a:gd name="connsiteY29" fmla="*/ 21777 h 848304"/>
                    <a:gd name="connsiteX30" fmla="*/ 620856 w 1397778"/>
                    <a:gd name="connsiteY30" fmla="*/ 97106 h 848304"/>
                    <a:gd name="connsiteX31" fmla="*/ 698889 w 1397778"/>
                    <a:gd name="connsiteY31" fmla="*/ 0 h 8483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397778" h="848304">
                      <a:moveTo>
                        <a:pt x="698889" y="0"/>
                      </a:moveTo>
                      <a:lnTo>
                        <a:pt x="776922" y="97106"/>
                      </a:lnTo>
                      <a:lnTo>
                        <a:pt x="879775" y="21777"/>
                      </a:lnTo>
                      <a:lnTo>
                        <a:pt x="927661" y="134040"/>
                      </a:lnTo>
                      <a:lnTo>
                        <a:pt x="1048334" y="85623"/>
                      </a:lnTo>
                      <a:lnTo>
                        <a:pt x="1062815" y="205397"/>
                      </a:lnTo>
                      <a:lnTo>
                        <a:pt x="1193078" y="187189"/>
                      </a:lnTo>
                      <a:lnTo>
                        <a:pt x="1173166" y="306308"/>
                      </a:lnTo>
                      <a:lnTo>
                        <a:pt x="1304145" y="319551"/>
                      </a:lnTo>
                      <a:lnTo>
                        <a:pt x="1251199" y="429900"/>
                      </a:lnTo>
                      <a:lnTo>
                        <a:pt x="1373964" y="473690"/>
                      </a:lnTo>
                      <a:lnTo>
                        <a:pt x="1291587" y="567745"/>
                      </a:lnTo>
                      <a:lnTo>
                        <a:pt x="1397778" y="639102"/>
                      </a:lnTo>
                      <a:lnTo>
                        <a:pt x="1291587" y="710459"/>
                      </a:lnTo>
                      <a:lnTo>
                        <a:pt x="1373964" y="804514"/>
                      </a:lnTo>
                      <a:lnTo>
                        <a:pt x="1251199" y="848304"/>
                      </a:lnTo>
                      <a:lnTo>
                        <a:pt x="146579" y="848304"/>
                      </a:lnTo>
                      <a:lnTo>
                        <a:pt x="23814" y="804514"/>
                      </a:lnTo>
                      <a:lnTo>
                        <a:pt x="106191" y="710459"/>
                      </a:lnTo>
                      <a:lnTo>
                        <a:pt x="0" y="639102"/>
                      </a:lnTo>
                      <a:lnTo>
                        <a:pt x="106191" y="567745"/>
                      </a:lnTo>
                      <a:lnTo>
                        <a:pt x="23814" y="473690"/>
                      </a:lnTo>
                      <a:lnTo>
                        <a:pt x="146579" y="429900"/>
                      </a:lnTo>
                      <a:lnTo>
                        <a:pt x="93633" y="319551"/>
                      </a:lnTo>
                      <a:lnTo>
                        <a:pt x="224612" y="306308"/>
                      </a:lnTo>
                      <a:lnTo>
                        <a:pt x="204700" y="187189"/>
                      </a:lnTo>
                      <a:lnTo>
                        <a:pt x="334963" y="205397"/>
                      </a:lnTo>
                      <a:lnTo>
                        <a:pt x="349445" y="85623"/>
                      </a:lnTo>
                      <a:lnTo>
                        <a:pt x="470117" y="134040"/>
                      </a:lnTo>
                      <a:lnTo>
                        <a:pt x="518003" y="21777"/>
                      </a:lnTo>
                      <a:lnTo>
                        <a:pt x="620856" y="97106"/>
                      </a:lnTo>
                      <a:lnTo>
                        <a:pt x="698889" y="0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43" name="グループ化 242">
                  <a:extLst>
                    <a:ext uri="{FF2B5EF4-FFF2-40B4-BE49-F238E27FC236}">
                      <a16:creationId xmlns:a16="http://schemas.microsoft.com/office/drawing/2014/main" id="{CE374AD0-D403-467D-9685-F7D864F4E882}"/>
                    </a:ext>
                  </a:extLst>
                </p:cNvPr>
                <p:cNvGrpSpPr/>
                <p:nvPr/>
              </p:nvGrpSpPr>
              <p:grpSpPr>
                <a:xfrm>
                  <a:off x="1297904" y="2379247"/>
                  <a:ext cx="1277659" cy="1160106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252" name="グループ化 251">
                    <a:extLst>
                      <a:ext uri="{FF2B5EF4-FFF2-40B4-BE49-F238E27FC236}">
                        <a16:creationId xmlns:a16="http://schemas.microsoft.com/office/drawing/2014/main" id="{98977DEC-04AF-499D-A166-E838B0813E77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57" name="円/楕円 489">
                      <a:extLst>
                        <a:ext uri="{FF2B5EF4-FFF2-40B4-BE49-F238E27FC236}">
                          <a16:creationId xmlns:a16="http://schemas.microsoft.com/office/drawing/2014/main" id="{449AF7E5-AD81-4BDF-9F97-5D61CD015DA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58" name="円/楕円 490">
                      <a:extLst>
                        <a:ext uri="{FF2B5EF4-FFF2-40B4-BE49-F238E27FC236}">
                          <a16:creationId xmlns:a16="http://schemas.microsoft.com/office/drawing/2014/main" id="{FE6A7D4C-A216-4B13-B985-6C7A7902A56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253" name="グループ化 252">
                    <a:extLst>
                      <a:ext uri="{FF2B5EF4-FFF2-40B4-BE49-F238E27FC236}">
                        <a16:creationId xmlns:a16="http://schemas.microsoft.com/office/drawing/2014/main" id="{0FCB1960-E2C6-46DD-8293-2DA67CA75C6C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55" name="円/楕円 487">
                      <a:extLst>
                        <a:ext uri="{FF2B5EF4-FFF2-40B4-BE49-F238E27FC236}">
                          <a16:creationId xmlns:a16="http://schemas.microsoft.com/office/drawing/2014/main" id="{D9C3802A-8C3F-4F7D-9F65-7FC05237884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56" name="円/楕円 488">
                      <a:extLst>
                        <a:ext uri="{FF2B5EF4-FFF2-40B4-BE49-F238E27FC236}">
                          <a16:creationId xmlns:a16="http://schemas.microsoft.com/office/drawing/2014/main" id="{302BB4B5-8514-4D92-99C7-0E108AC1146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54" name="円/楕円 486">
                    <a:extLst>
                      <a:ext uri="{FF2B5EF4-FFF2-40B4-BE49-F238E27FC236}">
                        <a16:creationId xmlns:a16="http://schemas.microsoft.com/office/drawing/2014/main" id="{002C51B3-FF1F-4698-A3F8-A654F99A324C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4" name="円/楕円 479">
                  <a:extLst>
                    <a:ext uri="{FF2B5EF4-FFF2-40B4-BE49-F238E27FC236}">
                      <a16:creationId xmlns:a16="http://schemas.microsoft.com/office/drawing/2014/main" id="{8989CD85-49A3-43F5-AB5D-185DD8DB27C3}"/>
                    </a:ext>
                  </a:extLst>
                </p:cNvPr>
                <p:cNvSpPr/>
                <p:nvPr/>
              </p:nvSpPr>
              <p:spPr>
                <a:xfrm>
                  <a:off x="1563292" y="2853504"/>
                  <a:ext cx="152660" cy="8369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5" name="円/楕円 480">
                  <a:extLst>
                    <a:ext uri="{FF2B5EF4-FFF2-40B4-BE49-F238E27FC236}">
                      <a16:creationId xmlns:a16="http://schemas.microsoft.com/office/drawing/2014/main" id="{39D8FE8F-9ED2-4AF2-AC72-2E186A86CA5F}"/>
                    </a:ext>
                  </a:extLst>
                </p:cNvPr>
                <p:cNvSpPr/>
                <p:nvPr/>
              </p:nvSpPr>
              <p:spPr>
                <a:xfrm>
                  <a:off x="2138169" y="2853504"/>
                  <a:ext cx="152660" cy="8369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6" name="円/楕円 472">
                  <a:extLst>
                    <a:ext uri="{FF2B5EF4-FFF2-40B4-BE49-F238E27FC236}">
                      <a16:creationId xmlns:a16="http://schemas.microsoft.com/office/drawing/2014/main" id="{20470CB7-5F5C-46C8-A19B-6F612B66323E}"/>
                    </a:ext>
                  </a:extLst>
                </p:cNvPr>
                <p:cNvSpPr/>
                <p:nvPr/>
              </p:nvSpPr>
              <p:spPr>
                <a:xfrm>
                  <a:off x="1499857" y="2704001"/>
                  <a:ext cx="296131" cy="6550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7" name="円/楕円 473">
                  <a:extLst>
                    <a:ext uri="{FF2B5EF4-FFF2-40B4-BE49-F238E27FC236}">
                      <a16:creationId xmlns:a16="http://schemas.microsoft.com/office/drawing/2014/main" id="{8D2ECFF7-6A5E-47DC-A0B4-2938C8C28818}"/>
                    </a:ext>
                  </a:extLst>
                </p:cNvPr>
                <p:cNvSpPr/>
                <p:nvPr/>
              </p:nvSpPr>
              <p:spPr>
                <a:xfrm>
                  <a:off x="2063644" y="2704001"/>
                  <a:ext cx="296131" cy="6550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48" name="グループ化 247">
                  <a:extLst>
                    <a:ext uri="{FF2B5EF4-FFF2-40B4-BE49-F238E27FC236}">
                      <a16:creationId xmlns:a16="http://schemas.microsoft.com/office/drawing/2014/main" id="{52DC6E81-6F59-46DC-964E-D4F6D943805F}"/>
                    </a:ext>
                  </a:extLst>
                </p:cNvPr>
                <p:cNvGrpSpPr/>
                <p:nvPr/>
              </p:nvGrpSpPr>
              <p:grpSpPr>
                <a:xfrm>
                  <a:off x="1819207" y="3040652"/>
                  <a:ext cx="240026" cy="203430"/>
                  <a:chOff x="7084627" y="3040652"/>
                  <a:chExt cx="240026" cy="203430"/>
                </a:xfrm>
                <a:solidFill>
                  <a:schemeClr val="accent2">
                    <a:lumMod val="75000"/>
                  </a:schemeClr>
                </a:solidFill>
              </p:grpSpPr>
              <p:sp>
                <p:nvSpPr>
                  <p:cNvPr id="250" name="円/楕円 662">
                    <a:extLst>
                      <a:ext uri="{FF2B5EF4-FFF2-40B4-BE49-F238E27FC236}">
                        <a16:creationId xmlns:a16="http://schemas.microsoft.com/office/drawing/2014/main" id="{3AEF3D5B-5259-4922-B018-6FE0F1672533}"/>
                      </a:ext>
                    </a:extLst>
                  </p:cNvPr>
                  <p:cNvSpPr/>
                  <p:nvPr/>
                </p:nvSpPr>
                <p:spPr>
                  <a:xfrm>
                    <a:off x="7084627" y="3102163"/>
                    <a:ext cx="240026" cy="125443"/>
                  </a:xfrm>
                  <a:custGeom>
                    <a:avLst/>
                    <a:gdLst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451"/>
                      <a:gd name="connsiteX1" fmla="*/ 115251 w 240026"/>
                      <a:gd name="connsiteY1" fmla="*/ 0 h 160451"/>
                      <a:gd name="connsiteX2" fmla="*/ 240026 w 240026"/>
                      <a:gd name="connsiteY2" fmla="*/ 96853 h 160451"/>
                      <a:gd name="connsiteX3" fmla="*/ 120013 w 240026"/>
                      <a:gd name="connsiteY3" fmla="*/ 160368 h 160451"/>
                      <a:gd name="connsiteX4" fmla="*/ 0 w 240026"/>
                      <a:gd name="connsiteY4" fmla="*/ 96853 h 1604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40026" h="160451">
                        <a:moveTo>
                          <a:pt x="0" y="96853"/>
                        </a:moveTo>
                        <a:cubicBezTo>
                          <a:pt x="0" y="37409"/>
                          <a:pt x="48970" y="0"/>
                          <a:pt x="115251" y="0"/>
                        </a:cubicBezTo>
                        <a:cubicBezTo>
                          <a:pt x="181532" y="0"/>
                          <a:pt x="240026" y="28271"/>
                          <a:pt x="240026" y="96853"/>
                        </a:cubicBezTo>
                        <a:cubicBezTo>
                          <a:pt x="240026" y="165435"/>
                          <a:pt x="186294" y="160368"/>
                          <a:pt x="120013" y="160368"/>
                        </a:cubicBezTo>
                        <a:cubicBezTo>
                          <a:pt x="53732" y="160368"/>
                          <a:pt x="0" y="156297"/>
                          <a:pt x="0" y="96853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1" name="フリーフォーム: 図形 250">
                    <a:extLst>
                      <a:ext uri="{FF2B5EF4-FFF2-40B4-BE49-F238E27FC236}">
                        <a16:creationId xmlns:a16="http://schemas.microsoft.com/office/drawing/2014/main" id="{0CE50F5F-A1F1-41FC-9F66-46A081DFF543}"/>
                      </a:ext>
                    </a:extLst>
                  </p:cNvPr>
                  <p:cNvSpPr/>
                  <p:nvPr/>
                </p:nvSpPr>
                <p:spPr>
                  <a:xfrm>
                    <a:off x="7137014" y="3040652"/>
                    <a:ext cx="135252" cy="203430"/>
                  </a:xfrm>
                  <a:custGeom>
                    <a:avLst/>
                    <a:gdLst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  <a:gd name="connsiteX7" fmla="*/ 51484 w 168590"/>
                      <a:gd name="connsiteY7" fmla="*/ 11330 h 241869"/>
                      <a:gd name="connsiteX8" fmla="*/ 84295 w 168590"/>
                      <a:gd name="connsiteY8" fmla="*/ 18031 h 241869"/>
                      <a:gd name="connsiteX9" fmla="*/ 117107 w 168590"/>
                      <a:gd name="connsiteY9" fmla="*/ 11330 h 241869"/>
                      <a:gd name="connsiteX0" fmla="*/ 84295 w 175735"/>
                      <a:gd name="connsiteY0" fmla="*/ 18031 h 241869"/>
                      <a:gd name="connsiteX1" fmla="*/ 117107 w 175735"/>
                      <a:gd name="connsiteY1" fmla="*/ 11330 h 241869"/>
                      <a:gd name="connsiteX2" fmla="*/ 133718 w 175735"/>
                      <a:gd name="connsiteY2" fmla="*/ 0 h 241869"/>
                      <a:gd name="connsiteX3" fmla="*/ 145091 w 175735"/>
                      <a:gd name="connsiteY3" fmla="*/ 28432 h 241869"/>
                      <a:gd name="connsiteX4" fmla="*/ 168590 w 175735"/>
                      <a:gd name="connsiteY4" fmla="*/ 156595 h 241869"/>
                      <a:gd name="connsiteX5" fmla="*/ 84295 w 175735"/>
                      <a:gd name="connsiteY5" fmla="*/ 241869 h 241869"/>
                      <a:gd name="connsiteX6" fmla="*/ 0 w 175735"/>
                      <a:gd name="connsiteY6" fmla="*/ 156595 h 241869"/>
                      <a:gd name="connsiteX7" fmla="*/ 25880 w 175735"/>
                      <a:gd name="connsiteY7" fmla="*/ 28432 h 241869"/>
                      <a:gd name="connsiteX8" fmla="*/ 37274 w 175735"/>
                      <a:gd name="connsiteY8" fmla="*/ 1638 h 241869"/>
                      <a:gd name="connsiteX9" fmla="*/ 51484 w 175735"/>
                      <a:gd name="connsiteY9" fmla="*/ 11330 h 241869"/>
                      <a:gd name="connsiteX10" fmla="*/ 175735 w 175735"/>
                      <a:gd name="connsiteY10" fmla="*/ 109471 h 241869"/>
                      <a:gd name="connsiteX0" fmla="*/ 84295 w 168590"/>
                      <a:gd name="connsiteY0" fmla="*/ 18031 h 241869"/>
                      <a:gd name="connsiteX1" fmla="*/ 117107 w 168590"/>
                      <a:gd name="connsiteY1" fmla="*/ 11330 h 241869"/>
                      <a:gd name="connsiteX2" fmla="*/ 133718 w 168590"/>
                      <a:gd name="connsiteY2" fmla="*/ 0 h 241869"/>
                      <a:gd name="connsiteX3" fmla="*/ 145091 w 168590"/>
                      <a:gd name="connsiteY3" fmla="*/ 28432 h 241869"/>
                      <a:gd name="connsiteX4" fmla="*/ 168590 w 168590"/>
                      <a:gd name="connsiteY4" fmla="*/ 156595 h 241869"/>
                      <a:gd name="connsiteX5" fmla="*/ 84295 w 168590"/>
                      <a:gd name="connsiteY5" fmla="*/ 241869 h 241869"/>
                      <a:gd name="connsiteX6" fmla="*/ 0 w 168590"/>
                      <a:gd name="connsiteY6" fmla="*/ 156595 h 241869"/>
                      <a:gd name="connsiteX7" fmla="*/ 25880 w 168590"/>
                      <a:gd name="connsiteY7" fmla="*/ 28432 h 241869"/>
                      <a:gd name="connsiteX8" fmla="*/ 37274 w 168590"/>
                      <a:gd name="connsiteY8" fmla="*/ 1638 h 241869"/>
                      <a:gd name="connsiteX9" fmla="*/ 51484 w 168590"/>
                      <a:gd name="connsiteY9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8" fmla="*/ 51484 w 168590"/>
                      <a:gd name="connsiteY8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68590" h="241869">
                        <a:moveTo>
                          <a:pt x="133718" y="0"/>
                        </a:moveTo>
                        <a:lnTo>
                          <a:pt x="145091" y="28432"/>
                        </a:lnTo>
                        <a:cubicBezTo>
                          <a:pt x="159751" y="77796"/>
                          <a:pt x="168590" y="133047"/>
                          <a:pt x="168590" y="156595"/>
                        </a:cubicBezTo>
                        <a:cubicBezTo>
                          <a:pt x="168590" y="203691"/>
                          <a:pt x="130850" y="241869"/>
                          <a:pt x="84295" y="241869"/>
                        </a:cubicBezTo>
                        <a:cubicBezTo>
                          <a:pt x="37740" y="241869"/>
                          <a:pt x="0" y="203691"/>
                          <a:pt x="0" y="156595"/>
                        </a:cubicBezTo>
                        <a:cubicBezTo>
                          <a:pt x="0" y="133047"/>
                          <a:pt x="10031" y="77796"/>
                          <a:pt x="25880" y="28432"/>
                        </a:cubicBezTo>
                        <a:lnTo>
                          <a:pt x="37274" y="1638"/>
                        </a:lnTo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9" name="フリーフォーム: 図形 248">
                  <a:extLst>
                    <a:ext uri="{FF2B5EF4-FFF2-40B4-BE49-F238E27FC236}">
                      <a16:creationId xmlns:a16="http://schemas.microsoft.com/office/drawing/2014/main" id="{C9368C57-D220-428D-B5FA-515FAC58DE9F}"/>
                    </a:ext>
                  </a:extLst>
                </p:cNvPr>
                <p:cNvSpPr/>
                <p:nvPr/>
              </p:nvSpPr>
              <p:spPr>
                <a:xfrm>
                  <a:off x="1803691" y="3360209"/>
                  <a:ext cx="285078" cy="61294"/>
                </a:xfrm>
                <a:custGeom>
                  <a:avLst/>
                  <a:gdLst>
                    <a:gd name="connsiteX0" fmla="*/ 0 w 485124"/>
                    <a:gd name="connsiteY0" fmla="*/ 0 h 247877"/>
                    <a:gd name="connsiteX1" fmla="*/ 16958 w 485124"/>
                    <a:gd name="connsiteY1" fmla="*/ 4041 h 247877"/>
                    <a:gd name="connsiteX2" fmla="*/ 242562 w 485124"/>
                    <a:gd name="connsiteY2" fmla="*/ 24039 h 247877"/>
                    <a:gd name="connsiteX3" fmla="*/ 468167 w 485124"/>
                    <a:gd name="connsiteY3" fmla="*/ 4041 h 247877"/>
                    <a:gd name="connsiteX4" fmla="*/ 485124 w 485124"/>
                    <a:gd name="connsiteY4" fmla="*/ 0 h 247877"/>
                    <a:gd name="connsiteX5" fmla="*/ 467238 w 485124"/>
                    <a:gd name="connsiteY5" fmla="*/ 92456 h 247877"/>
                    <a:gd name="connsiteX6" fmla="*/ 242562 w 485124"/>
                    <a:gd name="connsiteY6" fmla="*/ 247877 h 247877"/>
                    <a:gd name="connsiteX7" fmla="*/ 17886 w 485124"/>
                    <a:gd name="connsiteY7" fmla="*/ 92456 h 2478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85124" h="247877">
                      <a:moveTo>
                        <a:pt x="0" y="0"/>
                      </a:moveTo>
                      <a:lnTo>
                        <a:pt x="16958" y="4041"/>
                      </a:lnTo>
                      <a:cubicBezTo>
                        <a:pt x="86300" y="16918"/>
                        <a:pt x="162537" y="24039"/>
                        <a:pt x="242562" y="24039"/>
                      </a:cubicBezTo>
                      <a:cubicBezTo>
                        <a:pt x="322588" y="24039"/>
                        <a:pt x="398825" y="16918"/>
                        <a:pt x="468167" y="4041"/>
                      </a:cubicBezTo>
                      <a:lnTo>
                        <a:pt x="485124" y="0"/>
                      </a:lnTo>
                      <a:lnTo>
                        <a:pt x="467238" y="92456"/>
                      </a:lnTo>
                      <a:cubicBezTo>
                        <a:pt x="430221" y="183790"/>
                        <a:pt x="343563" y="247877"/>
                        <a:pt x="242562" y="247877"/>
                      </a:cubicBezTo>
                      <a:cubicBezTo>
                        <a:pt x="141562" y="247877"/>
                        <a:pt x="54903" y="183790"/>
                        <a:pt x="17886" y="9245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348" name="グループ化 347">
              <a:extLst>
                <a:ext uri="{FF2B5EF4-FFF2-40B4-BE49-F238E27FC236}">
                  <a16:creationId xmlns:a16="http://schemas.microsoft.com/office/drawing/2014/main" id="{34C25877-6AC7-4B92-A059-A21C4CFCDC87}"/>
                </a:ext>
              </a:extLst>
            </p:cNvPr>
            <p:cNvGrpSpPr/>
            <p:nvPr/>
          </p:nvGrpSpPr>
          <p:grpSpPr>
            <a:xfrm rot="1647191">
              <a:off x="5336885" y="4742796"/>
              <a:ext cx="654526" cy="1368344"/>
              <a:chOff x="8661252" y="2091827"/>
              <a:chExt cx="493574" cy="1031861"/>
            </a:xfrm>
          </p:grpSpPr>
          <p:sp>
            <p:nvSpPr>
              <p:cNvPr id="349" name="フリーフォーム: 図形 348">
                <a:extLst>
                  <a:ext uri="{FF2B5EF4-FFF2-40B4-BE49-F238E27FC236}">
                    <a16:creationId xmlns:a16="http://schemas.microsoft.com/office/drawing/2014/main" id="{0DDF8F47-70F4-4CDC-B11F-5815B31DFABA}"/>
                  </a:ext>
                </a:extLst>
              </p:cNvPr>
              <p:cNvSpPr/>
              <p:nvPr/>
            </p:nvSpPr>
            <p:spPr>
              <a:xfrm rot="940447">
                <a:off x="8661252" y="2091827"/>
                <a:ext cx="273489" cy="320715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50" name="四角形: 上の 2 つの角を丸める 349">
                <a:extLst>
                  <a:ext uri="{FF2B5EF4-FFF2-40B4-BE49-F238E27FC236}">
                    <a16:creationId xmlns:a16="http://schemas.microsoft.com/office/drawing/2014/main" id="{0098F862-F9CD-4B58-AF18-902A2D5AE468}"/>
                  </a:ext>
                </a:extLst>
              </p:cNvPr>
              <p:cNvSpPr/>
              <p:nvPr/>
            </p:nvSpPr>
            <p:spPr>
              <a:xfrm rot="9124084">
                <a:off x="8911211" y="2339674"/>
                <a:ext cx="243615" cy="7840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51" name="グループ化 350">
              <a:extLst>
                <a:ext uri="{FF2B5EF4-FFF2-40B4-BE49-F238E27FC236}">
                  <a16:creationId xmlns:a16="http://schemas.microsoft.com/office/drawing/2014/main" id="{E988278B-7086-4A88-B421-43FD1423DFDD}"/>
                </a:ext>
              </a:extLst>
            </p:cNvPr>
            <p:cNvGrpSpPr/>
            <p:nvPr/>
          </p:nvGrpSpPr>
          <p:grpSpPr>
            <a:xfrm>
              <a:off x="5083949" y="5346126"/>
              <a:ext cx="737956" cy="494430"/>
              <a:chOff x="2042299" y="5346126"/>
              <a:chExt cx="737956" cy="494430"/>
            </a:xfrm>
          </p:grpSpPr>
          <p:sp>
            <p:nvSpPr>
              <p:cNvPr id="352" name="吹き出し: 円形 351">
                <a:extLst>
                  <a:ext uri="{FF2B5EF4-FFF2-40B4-BE49-F238E27FC236}">
                    <a16:creationId xmlns:a16="http://schemas.microsoft.com/office/drawing/2014/main" id="{BDBD100F-8DF2-4133-A85D-6519707992BA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53" name="テキスト ボックス 352">
                <a:extLst>
                  <a:ext uri="{FF2B5EF4-FFF2-40B4-BE49-F238E27FC236}">
                    <a16:creationId xmlns:a16="http://schemas.microsoft.com/office/drawing/2014/main" id="{2C283E2F-EBDD-4E1A-9E3C-0C0C97EB1957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  <p:sp>
          <p:nvSpPr>
            <p:cNvPr id="443" name="フリーフォーム: 図形 442">
              <a:extLst>
                <a:ext uri="{FF2B5EF4-FFF2-40B4-BE49-F238E27FC236}">
                  <a16:creationId xmlns:a16="http://schemas.microsoft.com/office/drawing/2014/main" id="{65B5DF10-7E72-4D25-A977-5FA27EBD18F6}"/>
                </a:ext>
              </a:extLst>
            </p:cNvPr>
            <p:cNvSpPr/>
            <p:nvPr/>
          </p:nvSpPr>
          <p:spPr>
            <a:xfrm>
              <a:off x="4545869" y="4423951"/>
              <a:ext cx="1009924" cy="705697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444" name="グループ化 443">
              <a:extLst>
                <a:ext uri="{FF2B5EF4-FFF2-40B4-BE49-F238E27FC236}">
                  <a16:creationId xmlns:a16="http://schemas.microsoft.com/office/drawing/2014/main" id="{1CF2ED84-8B96-4DBC-83E2-3ADB6E60AFF9}"/>
                </a:ext>
              </a:extLst>
            </p:cNvPr>
            <p:cNvGrpSpPr/>
            <p:nvPr/>
          </p:nvGrpSpPr>
          <p:grpSpPr>
            <a:xfrm rot="20451082">
              <a:off x="4096810" y="4918123"/>
              <a:ext cx="1131008" cy="1373190"/>
              <a:chOff x="1249836" y="2432458"/>
              <a:chExt cx="879208" cy="1067475"/>
            </a:xfrm>
          </p:grpSpPr>
          <p:grpSp>
            <p:nvGrpSpPr>
              <p:cNvPr id="445" name="グループ化 444">
                <a:extLst>
                  <a:ext uri="{FF2B5EF4-FFF2-40B4-BE49-F238E27FC236}">
                    <a16:creationId xmlns:a16="http://schemas.microsoft.com/office/drawing/2014/main" id="{60EBD787-DCC3-4AEE-AF9E-7F137AD5A0F3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447" name="グループ化 446">
                  <a:extLst>
                    <a:ext uri="{FF2B5EF4-FFF2-40B4-BE49-F238E27FC236}">
                      <a16:creationId xmlns:a16="http://schemas.microsoft.com/office/drawing/2014/main" id="{4C385EE9-1D1B-4B11-9615-1058D4EA44A5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451" name="フリーフォーム: 図形 450">
                    <a:extLst>
                      <a:ext uri="{FF2B5EF4-FFF2-40B4-BE49-F238E27FC236}">
                        <a16:creationId xmlns:a16="http://schemas.microsoft.com/office/drawing/2014/main" id="{2E78CF6F-71EB-4CB4-B8CE-E8EA3339C138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52" name="フリーフォーム: 図形 451">
                    <a:extLst>
                      <a:ext uri="{FF2B5EF4-FFF2-40B4-BE49-F238E27FC236}">
                        <a16:creationId xmlns:a16="http://schemas.microsoft.com/office/drawing/2014/main" id="{9FBBB1B0-E914-4802-B770-809E3BB33DD2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48" name="フリーフォーム: 図形 447">
                  <a:extLst>
                    <a:ext uri="{FF2B5EF4-FFF2-40B4-BE49-F238E27FC236}">
                      <a16:creationId xmlns:a16="http://schemas.microsoft.com/office/drawing/2014/main" id="{365780A8-8AE9-4ABE-9DB0-761EF369C23C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49" name="フリーフォーム: 図形 448">
                  <a:extLst>
                    <a:ext uri="{FF2B5EF4-FFF2-40B4-BE49-F238E27FC236}">
                      <a16:creationId xmlns:a16="http://schemas.microsoft.com/office/drawing/2014/main" id="{A3D39766-503F-4CF0-9228-756EAD058F92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50" name="フリーフォーム: 図形 449">
                  <a:extLst>
                    <a:ext uri="{FF2B5EF4-FFF2-40B4-BE49-F238E27FC236}">
                      <a16:creationId xmlns:a16="http://schemas.microsoft.com/office/drawing/2014/main" id="{8522C7F2-725A-494F-B593-45F0EC326348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446" name="四角形: 上の 2 つの角を丸める 445">
                <a:extLst>
                  <a:ext uri="{FF2B5EF4-FFF2-40B4-BE49-F238E27FC236}">
                    <a16:creationId xmlns:a16="http://schemas.microsoft.com/office/drawing/2014/main" id="{A341C1FB-A89C-4562-A10E-607547170D02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828AB5EB-1BAD-4BFE-A21A-D8160CB58875}"/>
              </a:ext>
            </a:extLst>
          </p:cNvPr>
          <p:cNvGrpSpPr>
            <a:grpSpLocks noChangeAspect="1"/>
          </p:cNvGrpSpPr>
          <p:nvPr/>
        </p:nvGrpSpPr>
        <p:grpSpPr>
          <a:xfrm>
            <a:off x="1096114" y="1128663"/>
            <a:ext cx="1640827" cy="2246500"/>
            <a:chOff x="1001223" y="964762"/>
            <a:chExt cx="1877424" cy="2570430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C2B20BDF-742A-436A-AB89-16406E7385B2}"/>
                </a:ext>
              </a:extLst>
            </p:cNvPr>
            <p:cNvGrpSpPr/>
            <p:nvPr/>
          </p:nvGrpSpPr>
          <p:grpSpPr>
            <a:xfrm>
              <a:off x="1348425" y="964762"/>
              <a:ext cx="1277659" cy="2570430"/>
              <a:chOff x="1348425" y="964762"/>
              <a:chExt cx="1277659" cy="2570430"/>
            </a:xfrm>
          </p:grpSpPr>
          <p:grpSp>
            <p:nvGrpSpPr>
              <p:cNvPr id="47" name="グループ化 46">
                <a:extLst>
                  <a:ext uri="{FF2B5EF4-FFF2-40B4-BE49-F238E27FC236}">
                    <a16:creationId xmlns:a16="http://schemas.microsoft.com/office/drawing/2014/main" id="{57E6A191-59D3-43B5-B79B-9C1952770F2A}"/>
                  </a:ext>
                </a:extLst>
              </p:cNvPr>
              <p:cNvGrpSpPr/>
              <p:nvPr/>
            </p:nvGrpSpPr>
            <p:grpSpPr>
              <a:xfrm>
                <a:off x="1371792" y="2028261"/>
                <a:ext cx="1247584" cy="1506931"/>
                <a:chOff x="1371792" y="4943989"/>
                <a:chExt cx="1247584" cy="1506931"/>
              </a:xfrm>
            </p:grpSpPr>
            <p:sp>
              <p:nvSpPr>
                <p:cNvPr id="48" name="片側の 2 つの角を丸めた四角形 144">
                  <a:extLst>
                    <a:ext uri="{FF2B5EF4-FFF2-40B4-BE49-F238E27FC236}">
                      <a16:creationId xmlns:a16="http://schemas.microsoft.com/office/drawing/2014/main" id="{02F10CEE-2A11-4961-9942-FE4516F8407F}"/>
                    </a:ext>
                  </a:extLst>
                </p:cNvPr>
                <p:cNvSpPr/>
                <p:nvPr/>
              </p:nvSpPr>
              <p:spPr>
                <a:xfrm>
                  <a:off x="1387814" y="5223466"/>
                  <a:ext cx="1215686" cy="1227454"/>
                </a:xfrm>
                <a:prstGeom prst="round2SameRect">
                  <a:avLst>
                    <a:gd name="adj1" fmla="val 22029"/>
                    <a:gd name="adj2" fmla="val 0"/>
                  </a:avLst>
                </a:prstGeom>
                <a:solidFill>
                  <a:schemeClr val="accent1">
                    <a:lumMod val="75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9" name="フリーフォーム: 図形 48">
                  <a:extLst>
                    <a:ext uri="{FF2B5EF4-FFF2-40B4-BE49-F238E27FC236}">
                      <a16:creationId xmlns:a16="http://schemas.microsoft.com/office/drawing/2014/main" id="{B51A2102-4FFA-4063-BEC8-3B01949E6371}"/>
                    </a:ext>
                  </a:extLst>
                </p:cNvPr>
                <p:cNvSpPr/>
                <p:nvPr/>
              </p:nvSpPr>
              <p:spPr>
                <a:xfrm>
                  <a:off x="1711170" y="4943989"/>
                  <a:ext cx="562482" cy="457800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20000"/>
                    <a:lumOff val="8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" name="二等辺三角形 49">
                  <a:extLst>
                    <a:ext uri="{FF2B5EF4-FFF2-40B4-BE49-F238E27FC236}">
                      <a16:creationId xmlns:a16="http://schemas.microsoft.com/office/drawing/2014/main" id="{237DDF41-785A-4548-B9A1-AC773C477889}"/>
                    </a:ext>
                  </a:extLst>
                </p:cNvPr>
                <p:cNvSpPr/>
                <p:nvPr/>
              </p:nvSpPr>
              <p:spPr>
                <a:xfrm rot="10800000">
                  <a:off x="1811989" y="5326157"/>
                  <a:ext cx="343041" cy="453136"/>
                </a:xfrm>
                <a:prstGeom prst="triangle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1" name="平行四辺形 833">
                  <a:extLst>
                    <a:ext uri="{FF2B5EF4-FFF2-40B4-BE49-F238E27FC236}">
                      <a16:creationId xmlns:a16="http://schemas.microsoft.com/office/drawing/2014/main" id="{8133BEE0-92FF-4274-BE98-BF5AA483033A}"/>
                    </a:ext>
                  </a:extLst>
                </p:cNvPr>
                <p:cNvSpPr/>
                <p:nvPr/>
              </p:nvSpPr>
              <p:spPr>
                <a:xfrm flipH="1">
                  <a:off x="1628775" y="5223467"/>
                  <a:ext cx="385762" cy="720134"/>
                </a:xfrm>
                <a:custGeom>
                  <a:avLst/>
                  <a:gdLst>
                    <a:gd name="connsiteX0" fmla="*/ 0 w 411689"/>
                    <a:gd name="connsiteY0" fmla="*/ 708228 h 708228"/>
                    <a:gd name="connsiteX1" fmla="*/ 216474 w 411689"/>
                    <a:gd name="connsiteY1" fmla="*/ 0 h 708228"/>
                    <a:gd name="connsiteX2" fmla="*/ 411689 w 411689"/>
                    <a:gd name="connsiteY2" fmla="*/ 0 h 708228"/>
                    <a:gd name="connsiteX3" fmla="*/ 195215 w 411689"/>
                    <a:gd name="connsiteY3" fmla="*/ 708228 h 708228"/>
                    <a:gd name="connsiteX4" fmla="*/ 0 w 411689"/>
                    <a:gd name="connsiteY4" fmla="*/ 708228 h 708228"/>
                    <a:gd name="connsiteX0" fmla="*/ 0 w 411689"/>
                    <a:gd name="connsiteY0" fmla="*/ 708228 h 708228"/>
                    <a:gd name="connsiteX1" fmla="*/ 216474 w 411689"/>
                    <a:gd name="connsiteY1" fmla="*/ 0 h 708228"/>
                    <a:gd name="connsiteX2" fmla="*/ 411689 w 411689"/>
                    <a:gd name="connsiteY2" fmla="*/ 0 h 708228"/>
                    <a:gd name="connsiteX3" fmla="*/ 195215 w 411689"/>
                    <a:gd name="connsiteY3" fmla="*/ 708228 h 708228"/>
                    <a:gd name="connsiteX4" fmla="*/ 0 w 411689"/>
                    <a:gd name="connsiteY4" fmla="*/ 708228 h 708228"/>
                    <a:gd name="connsiteX0" fmla="*/ 0 w 366446"/>
                    <a:gd name="connsiteY0" fmla="*/ 539160 h 708228"/>
                    <a:gd name="connsiteX1" fmla="*/ 171231 w 366446"/>
                    <a:gd name="connsiteY1" fmla="*/ 0 h 708228"/>
                    <a:gd name="connsiteX2" fmla="*/ 366446 w 366446"/>
                    <a:gd name="connsiteY2" fmla="*/ 0 h 708228"/>
                    <a:gd name="connsiteX3" fmla="*/ 149972 w 366446"/>
                    <a:gd name="connsiteY3" fmla="*/ 708228 h 708228"/>
                    <a:gd name="connsiteX4" fmla="*/ 0 w 366446"/>
                    <a:gd name="connsiteY4" fmla="*/ 539160 h 708228"/>
                    <a:gd name="connsiteX0" fmla="*/ 0 w 366446"/>
                    <a:gd name="connsiteY0" fmla="*/ 539160 h 786809"/>
                    <a:gd name="connsiteX1" fmla="*/ 171231 w 366446"/>
                    <a:gd name="connsiteY1" fmla="*/ 0 h 786809"/>
                    <a:gd name="connsiteX2" fmla="*/ 366446 w 366446"/>
                    <a:gd name="connsiteY2" fmla="*/ 0 h 786809"/>
                    <a:gd name="connsiteX3" fmla="*/ 130922 w 366446"/>
                    <a:gd name="connsiteY3" fmla="*/ 786809 h 786809"/>
                    <a:gd name="connsiteX4" fmla="*/ 0 w 366446"/>
                    <a:gd name="connsiteY4" fmla="*/ 539160 h 7868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66446" h="786809">
                      <a:moveTo>
                        <a:pt x="0" y="539160"/>
                      </a:moveTo>
                      <a:lnTo>
                        <a:pt x="171231" y="0"/>
                      </a:lnTo>
                      <a:lnTo>
                        <a:pt x="366446" y="0"/>
                      </a:lnTo>
                      <a:lnTo>
                        <a:pt x="130922" y="786809"/>
                      </a:lnTo>
                      <a:lnTo>
                        <a:pt x="0" y="539160"/>
                      </a:lnTo>
                      <a:close/>
                    </a:path>
                  </a:pathLst>
                </a:custGeom>
                <a:solidFill>
                  <a:schemeClr val="accent1">
                    <a:lumMod val="5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" name="平行四辺形 51">
                  <a:extLst>
                    <a:ext uri="{FF2B5EF4-FFF2-40B4-BE49-F238E27FC236}">
                      <a16:creationId xmlns:a16="http://schemas.microsoft.com/office/drawing/2014/main" id="{4905B4B4-C6B1-41EF-ABE5-2C3718674E7F}"/>
                    </a:ext>
                  </a:extLst>
                </p:cNvPr>
                <p:cNvSpPr/>
                <p:nvPr/>
              </p:nvSpPr>
              <p:spPr>
                <a:xfrm>
                  <a:off x="1724010" y="5223466"/>
                  <a:ext cx="646343" cy="949512"/>
                </a:xfrm>
                <a:prstGeom prst="parallelogram">
                  <a:avLst>
                    <a:gd name="adj" fmla="val 67526"/>
                  </a:avLst>
                </a:prstGeom>
                <a:solidFill>
                  <a:schemeClr val="accent1">
                    <a:lumMod val="5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3" name="四角形: 上の 2 つの角を丸める 52">
                  <a:extLst>
                    <a:ext uri="{FF2B5EF4-FFF2-40B4-BE49-F238E27FC236}">
                      <a16:creationId xmlns:a16="http://schemas.microsoft.com/office/drawing/2014/main" id="{8FF44549-9879-4207-8D32-86835175C062}"/>
                    </a:ext>
                  </a:extLst>
                </p:cNvPr>
                <p:cNvSpPr/>
                <p:nvPr/>
              </p:nvSpPr>
              <p:spPr>
                <a:xfrm>
                  <a:off x="1371792" y="6099180"/>
                  <a:ext cx="1247584" cy="351739"/>
                </a:xfrm>
                <a:prstGeom prst="round2SameRect">
                  <a:avLst>
                    <a:gd name="adj1" fmla="val 15313"/>
                    <a:gd name="adj2" fmla="val 0"/>
                  </a:avLst>
                </a:prstGeom>
                <a:solidFill>
                  <a:schemeClr val="accent1">
                    <a:lumMod val="5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" name="グループ化 4">
                <a:extLst>
                  <a:ext uri="{FF2B5EF4-FFF2-40B4-BE49-F238E27FC236}">
                    <a16:creationId xmlns:a16="http://schemas.microsoft.com/office/drawing/2014/main" id="{7CE779EE-6513-4DEC-B977-7303177E17B5}"/>
                  </a:ext>
                </a:extLst>
              </p:cNvPr>
              <p:cNvGrpSpPr/>
              <p:nvPr/>
            </p:nvGrpSpPr>
            <p:grpSpPr>
              <a:xfrm>
                <a:off x="1348425" y="964762"/>
                <a:ext cx="1277659" cy="1299459"/>
                <a:chOff x="305055" y="212842"/>
                <a:chExt cx="1277659" cy="1299459"/>
              </a:xfrm>
            </p:grpSpPr>
            <p:sp>
              <p:nvSpPr>
                <p:cNvPr id="21" name="円/楕円 291">
                  <a:extLst>
                    <a:ext uri="{FF2B5EF4-FFF2-40B4-BE49-F238E27FC236}">
                      <a16:creationId xmlns:a16="http://schemas.microsoft.com/office/drawing/2014/main" id="{FB1608A9-6206-4A1C-9771-C5CA0206E0C8}"/>
                    </a:ext>
                  </a:extLst>
                </p:cNvPr>
                <p:cNvSpPr/>
                <p:nvPr/>
              </p:nvSpPr>
              <p:spPr>
                <a:xfrm>
                  <a:off x="478068" y="306375"/>
                  <a:ext cx="931632" cy="1205926"/>
                </a:xfrm>
                <a:custGeom>
                  <a:avLst/>
                  <a:gdLst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55639 h 860478"/>
                    <a:gd name="connsiteX1" fmla="*/ 366207 w 719714"/>
                    <a:gd name="connsiteY1" fmla="*/ 0 h 860478"/>
                    <a:gd name="connsiteX2" fmla="*/ 719714 w 719714"/>
                    <a:gd name="connsiteY2" fmla="*/ 455639 h 860478"/>
                    <a:gd name="connsiteX3" fmla="*/ 359857 w 719714"/>
                    <a:gd name="connsiteY3" fmla="*/ 860478 h 860478"/>
                    <a:gd name="connsiteX4" fmla="*/ 0 w 719714"/>
                    <a:gd name="connsiteY4" fmla="*/ 455639 h 860478"/>
                    <a:gd name="connsiteX0" fmla="*/ 0 w 719714"/>
                    <a:gd name="connsiteY0" fmla="*/ 458814 h 863653"/>
                    <a:gd name="connsiteX1" fmla="*/ 359857 w 719714"/>
                    <a:gd name="connsiteY1" fmla="*/ 0 h 863653"/>
                    <a:gd name="connsiteX2" fmla="*/ 719714 w 719714"/>
                    <a:gd name="connsiteY2" fmla="*/ 458814 h 863653"/>
                    <a:gd name="connsiteX3" fmla="*/ 359857 w 719714"/>
                    <a:gd name="connsiteY3" fmla="*/ 863653 h 863653"/>
                    <a:gd name="connsiteX4" fmla="*/ 0 w 719714"/>
                    <a:gd name="connsiteY4" fmla="*/ 458814 h 8636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9714" h="863653">
                      <a:moveTo>
                        <a:pt x="0" y="458814"/>
                      </a:moveTo>
                      <a:cubicBezTo>
                        <a:pt x="0" y="235228"/>
                        <a:pt x="161113" y="0"/>
                        <a:pt x="359857" y="0"/>
                      </a:cubicBezTo>
                      <a:cubicBezTo>
                        <a:pt x="558601" y="0"/>
                        <a:pt x="719714" y="235228"/>
                        <a:pt x="719714" y="458814"/>
                      </a:cubicBezTo>
                      <a:cubicBezTo>
                        <a:pt x="719714" y="682400"/>
                        <a:pt x="558601" y="863653"/>
                        <a:pt x="359857" y="863653"/>
                      </a:cubicBezTo>
                      <a:cubicBezTo>
                        <a:pt x="161113" y="863653"/>
                        <a:pt x="0" y="682400"/>
                        <a:pt x="0" y="458814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2" name="グループ化 21">
                  <a:extLst>
                    <a:ext uri="{FF2B5EF4-FFF2-40B4-BE49-F238E27FC236}">
                      <a16:creationId xmlns:a16="http://schemas.microsoft.com/office/drawing/2014/main" id="{71822129-3342-4628-A019-AE085B6788E9}"/>
                    </a:ext>
                  </a:extLst>
                </p:cNvPr>
                <p:cNvGrpSpPr/>
                <p:nvPr/>
              </p:nvGrpSpPr>
              <p:grpSpPr>
                <a:xfrm>
                  <a:off x="305055" y="212842"/>
                  <a:ext cx="1277659" cy="1237443"/>
                  <a:chOff x="2791855" y="1947821"/>
                  <a:chExt cx="1150919" cy="1114692"/>
                </a:xfrm>
                <a:solidFill>
                  <a:srgbClr val="FFCC99"/>
                </a:solidFill>
              </p:grpSpPr>
              <p:grpSp>
                <p:nvGrpSpPr>
                  <p:cNvPr id="39" name="グループ化 38">
                    <a:extLst>
                      <a:ext uri="{FF2B5EF4-FFF2-40B4-BE49-F238E27FC236}">
                        <a16:creationId xmlns:a16="http://schemas.microsoft.com/office/drawing/2014/main" id="{5EAA4163-D53F-4B2E-87D9-CAB16EC2D338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4" name="円/楕円 437">
                      <a:extLst>
                        <a:ext uri="{FF2B5EF4-FFF2-40B4-BE49-F238E27FC236}">
                          <a16:creationId xmlns:a16="http://schemas.microsoft.com/office/drawing/2014/main" id="{A80B87B3-447E-48BF-BDF6-42E35B7AC87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20000"/>
                        <a:lumOff val="80000"/>
                      </a:scheme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5" name="円/楕円 438">
                      <a:extLst>
                        <a:ext uri="{FF2B5EF4-FFF2-40B4-BE49-F238E27FC236}">
                          <a16:creationId xmlns:a16="http://schemas.microsoft.com/office/drawing/2014/main" id="{02C357DC-8A9B-4A0F-9E8B-CCA21C9B076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40" name="グループ化 39">
                    <a:extLst>
                      <a:ext uri="{FF2B5EF4-FFF2-40B4-BE49-F238E27FC236}">
                        <a16:creationId xmlns:a16="http://schemas.microsoft.com/office/drawing/2014/main" id="{8BB89BD7-4B9C-42DB-B236-63FF329E6378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2" name="円/楕円 435">
                      <a:extLst>
                        <a:ext uri="{FF2B5EF4-FFF2-40B4-BE49-F238E27FC236}">
                          <a16:creationId xmlns:a16="http://schemas.microsoft.com/office/drawing/2014/main" id="{2FEB8528-38BB-49F4-A360-EA98A0F3E7E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20000"/>
                        <a:lumOff val="80000"/>
                      </a:scheme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3" name="円/楕円 436">
                      <a:extLst>
                        <a:ext uri="{FF2B5EF4-FFF2-40B4-BE49-F238E27FC236}">
                          <a16:creationId xmlns:a16="http://schemas.microsoft.com/office/drawing/2014/main" id="{8510FABB-B8DF-401A-8282-7025F613564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1" name="円/楕円 291">
                    <a:extLst>
                      <a:ext uri="{FF2B5EF4-FFF2-40B4-BE49-F238E27FC236}">
                        <a16:creationId xmlns:a16="http://schemas.microsoft.com/office/drawing/2014/main" id="{696C9123-E74D-4912-9F85-7C68C7E91930}"/>
                      </a:ext>
                    </a:extLst>
                  </p:cNvPr>
                  <p:cNvSpPr/>
                  <p:nvPr/>
                </p:nvSpPr>
                <p:spPr>
                  <a:xfrm>
                    <a:off x="2902857" y="1947821"/>
                    <a:ext cx="928913" cy="1114692"/>
                  </a:xfrm>
                  <a:custGeom>
                    <a:avLst/>
                    <a:gdLst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55639 h 860478"/>
                      <a:gd name="connsiteX1" fmla="*/ 366207 w 719714"/>
                      <a:gd name="connsiteY1" fmla="*/ 0 h 860478"/>
                      <a:gd name="connsiteX2" fmla="*/ 719714 w 719714"/>
                      <a:gd name="connsiteY2" fmla="*/ 455639 h 860478"/>
                      <a:gd name="connsiteX3" fmla="*/ 359857 w 719714"/>
                      <a:gd name="connsiteY3" fmla="*/ 860478 h 860478"/>
                      <a:gd name="connsiteX4" fmla="*/ 0 w 719714"/>
                      <a:gd name="connsiteY4" fmla="*/ 455639 h 860478"/>
                      <a:gd name="connsiteX0" fmla="*/ 0 w 719714"/>
                      <a:gd name="connsiteY0" fmla="*/ 458814 h 863653"/>
                      <a:gd name="connsiteX1" fmla="*/ 359857 w 719714"/>
                      <a:gd name="connsiteY1" fmla="*/ 0 h 863653"/>
                      <a:gd name="connsiteX2" fmla="*/ 719714 w 719714"/>
                      <a:gd name="connsiteY2" fmla="*/ 458814 h 863653"/>
                      <a:gd name="connsiteX3" fmla="*/ 359857 w 719714"/>
                      <a:gd name="connsiteY3" fmla="*/ 863653 h 863653"/>
                      <a:gd name="connsiteX4" fmla="*/ 0 w 719714"/>
                      <a:gd name="connsiteY4" fmla="*/ 458814 h 86365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19714" h="863653">
                        <a:moveTo>
                          <a:pt x="0" y="458814"/>
                        </a:moveTo>
                        <a:cubicBezTo>
                          <a:pt x="0" y="235228"/>
                          <a:pt x="161113" y="0"/>
                          <a:pt x="359857" y="0"/>
                        </a:cubicBezTo>
                        <a:cubicBezTo>
                          <a:pt x="558601" y="0"/>
                          <a:pt x="719714" y="235228"/>
                          <a:pt x="719714" y="458814"/>
                        </a:cubicBezTo>
                        <a:cubicBezTo>
                          <a:pt x="719714" y="682400"/>
                          <a:pt x="558601" y="863653"/>
                          <a:pt x="359857" y="863653"/>
                        </a:cubicBezTo>
                        <a:cubicBezTo>
                          <a:pt x="161113" y="863653"/>
                          <a:pt x="0" y="682400"/>
                          <a:pt x="0" y="458814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20000"/>
                      <a:lumOff val="8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3" name="円/楕円 27">
                  <a:extLst>
                    <a:ext uri="{FF2B5EF4-FFF2-40B4-BE49-F238E27FC236}">
                      <a16:creationId xmlns:a16="http://schemas.microsoft.com/office/drawing/2014/main" id="{4F2294FE-4A26-4EC3-AC46-3B958B3C09CF}"/>
                    </a:ext>
                  </a:extLst>
                </p:cNvPr>
                <p:cNvSpPr/>
                <p:nvPr/>
              </p:nvSpPr>
              <p:spPr>
                <a:xfrm>
                  <a:off x="815130" y="1268682"/>
                  <a:ext cx="246908" cy="4571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" name="円/楕円 416">
                  <a:extLst>
                    <a:ext uri="{FF2B5EF4-FFF2-40B4-BE49-F238E27FC236}">
                      <a16:creationId xmlns:a16="http://schemas.microsoft.com/office/drawing/2014/main" id="{65354E22-5157-49DE-BFC6-9F4A150622AE}"/>
                    </a:ext>
                  </a:extLst>
                </p:cNvPr>
                <p:cNvSpPr/>
                <p:nvPr/>
              </p:nvSpPr>
              <p:spPr>
                <a:xfrm>
                  <a:off x="670130" y="754978"/>
                  <a:ext cx="89722" cy="140285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" name="円/楕円 418">
                  <a:extLst>
                    <a:ext uri="{FF2B5EF4-FFF2-40B4-BE49-F238E27FC236}">
                      <a16:creationId xmlns:a16="http://schemas.microsoft.com/office/drawing/2014/main" id="{B131BCB8-960B-4962-BDEC-60F451A08C88}"/>
                    </a:ext>
                  </a:extLst>
                </p:cNvPr>
                <p:cNvSpPr/>
                <p:nvPr/>
              </p:nvSpPr>
              <p:spPr>
                <a:xfrm>
                  <a:off x="1134142" y="754978"/>
                  <a:ext cx="89722" cy="140285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" name="月 25">
                  <a:extLst>
                    <a:ext uri="{FF2B5EF4-FFF2-40B4-BE49-F238E27FC236}">
                      <a16:creationId xmlns:a16="http://schemas.microsoft.com/office/drawing/2014/main" id="{FFC85F69-C8A5-4C41-8DEC-EEC4ED9B6D8B}"/>
                    </a:ext>
                  </a:extLst>
                </p:cNvPr>
                <p:cNvSpPr/>
                <p:nvPr/>
              </p:nvSpPr>
              <p:spPr>
                <a:xfrm rot="5400000">
                  <a:off x="676994" y="530240"/>
                  <a:ext cx="66360" cy="201274"/>
                </a:xfrm>
                <a:prstGeom prst="moon">
                  <a:avLst>
                    <a:gd name="adj" fmla="val 62051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" name="月 26">
                  <a:extLst>
                    <a:ext uri="{FF2B5EF4-FFF2-40B4-BE49-F238E27FC236}">
                      <a16:creationId xmlns:a16="http://schemas.microsoft.com/office/drawing/2014/main" id="{7FFA1A9C-4F96-43A5-87D4-EF99620FEE62}"/>
                    </a:ext>
                  </a:extLst>
                </p:cNvPr>
                <p:cNvSpPr/>
                <p:nvPr/>
              </p:nvSpPr>
              <p:spPr>
                <a:xfrm rot="5400000">
                  <a:off x="1142532" y="530242"/>
                  <a:ext cx="66362" cy="201274"/>
                </a:xfrm>
                <a:prstGeom prst="moon">
                  <a:avLst>
                    <a:gd name="adj" fmla="val 62051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8" name="グループ化 27">
                  <a:extLst>
                    <a:ext uri="{FF2B5EF4-FFF2-40B4-BE49-F238E27FC236}">
                      <a16:creationId xmlns:a16="http://schemas.microsoft.com/office/drawing/2014/main" id="{CD1DE444-6D7B-45C8-A742-0D5421849D29}"/>
                    </a:ext>
                  </a:extLst>
                </p:cNvPr>
                <p:cNvGrpSpPr/>
                <p:nvPr/>
              </p:nvGrpSpPr>
              <p:grpSpPr>
                <a:xfrm>
                  <a:off x="501763" y="799611"/>
                  <a:ext cx="135002" cy="93534"/>
                  <a:chOff x="419854" y="787816"/>
                  <a:chExt cx="226299" cy="132157"/>
                </a:xfrm>
              </p:grpSpPr>
              <p:sp>
                <p:nvSpPr>
                  <p:cNvPr id="37" name="フリーフォーム: 図形 36">
                    <a:extLst>
                      <a:ext uri="{FF2B5EF4-FFF2-40B4-BE49-F238E27FC236}">
                        <a16:creationId xmlns:a16="http://schemas.microsoft.com/office/drawing/2014/main" id="{322203CF-4A26-4884-9CE0-69761E64FD55}"/>
                      </a:ext>
                    </a:extLst>
                  </p:cNvPr>
                  <p:cNvSpPr/>
                  <p:nvPr/>
                </p:nvSpPr>
                <p:spPr>
                  <a:xfrm rot="900000">
                    <a:off x="419854" y="787816"/>
                    <a:ext cx="226299" cy="33138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" name="フリーフォーム: 図形 37">
                    <a:extLst>
                      <a:ext uri="{FF2B5EF4-FFF2-40B4-BE49-F238E27FC236}">
                        <a16:creationId xmlns:a16="http://schemas.microsoft.com/office/drawing/2014/main" id="{D809BE0C-0E7A-4EE1-B14D-3DE5F5365E9C}"/>
                      </a:ext>
                    </a:extLst>
                  </p:cNvPr>
                  <p:cNvSpPr/>
                  <p:nvPr/>
                </p:nvSpPr>
                <p:spPr>
                  <a:xfrm rot="20700000" flipV="1">
                    <a:off x="419854" y="886835"/>
                    <a:ext cx="226299" cy="33138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9" name="グループ化 28">
                  <a:extLst>
                    <a:ext uri="{FF2B5EF4-FFF2-40B4-BE49-F238E27FC236}">
                      <a16:creationId xmlns:a16="http://schemas.microsoft.com/office/drawing/2014/main" id="{40F9CFB7-42C6-445F-926E-A88D53FAA19B}"/>
                    </a:ext>
                  </a:extLst>
                </p:cNvPr>
                <p:cNvGrpSpPr/>
                <p:nvPr/>
              </p:nvGrpSpPr>
              <p:grpSpPr>
                <a:xfrm flipH="1">
                  <a:off x="1267856" y="799611"/>
                  <a:ext cx="135002" cy="93534"/>
                  <a:chOff x="419854" y="787816"/>
                  <a:chExt cx="226299" cy="132157"/>
                </a:xfrm>
              </p:grpSpPr>
              <p:sp>
                <p:nvSpPr>
                  <p:cNvPr id="35" name="フリーフォーム: 図形 34">
                    <a:extLst>
                      <a:ext uri="{FF2B5EF4-FFF2-40B4-BE49-F238E27FC236}">
                        <a16:creationId xmlns:a16="http://schemas.microsoft.com/office/drawing/2014/main" id="{BD4AD8CB-6DCF-4FEC-8AB0-758EDDAF7B4D}"/>
                      </a:ext>
                    </a:extLst>
                  </p:cNvPr>
                  <p:cNvSpPr/>
                  <p:nvPr/>
                </p:nvSpPr>
                <p:spPr>
                  <a:xfrm rot="900000">
                    <a:off x="419854" y="787816"/>
                    <a:ext cx="226299" cy="33138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6" name="フリーフォーム: 図形 35">
                    <a:extLst>
                      <a:ext uri="{FF2B5EF4-FFF2-40B4-BE49-F238E27FC236}">
                        <a16:creationId xmlns:a16="http://schemas.microsoft.com/office/drawing/2014/main" id="{1D729259-F349-4EC0-A839-1694A0BC9E5F}"/>
                      </a:ext>
                    </a:extLst>
                  </p:cNvPr>
                  <p:cNvSpPr/>
                  <p:nvPr/>
                </p:nvSpPr>
                <p:spPr>
                  <a:xfrm rot="20700000" flipV="1">
                    <a:off x="419854" y="886835"/>
                    <a:ext cx="226299" cy="33138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0" name="円/楕円 27">
                  <a:extLst>
                    <a:ext uri="{FF2B5EF4-FFF2-40B4-BE49-F238E27FC236}">
                      <a16:creationId xmlns:a16="http://schemas.microsoft.com/office/drawing/2014/main" id="{9B7EAB4F-55D5-47A3-8F16-AF6CA16541EF}"/>
                    </a:ext>
                  </a:extLst>
                </p:cNvPr>
                <p:cNvSpPr/>
                <p:nvPr/>
              </p:nvSpPr>
              <p:spPr>
                <a:xfrm rot="8100000">
                  <a:off x="644162" y="1166281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" name="円/楕円 27">
                  <a:extLst>
                    <a:ext uri="{FF2B5EF4-FFF2-40B4-BE49-F238E27FC236}">
                      <a16:creationId xmlns:a16="http://schemas.microsoft.com/office/drawing/2014/main" id="{E0263766-0BC6-4AE5-BBE1-D20E55CB4948}"/>
                    </a:ext>
                  </a:extLst>
                </p:cNvPr>
                <p:cNvSpPr/>
                <p:nvPr/>
              </p:nvSpPr>
              <p:spPr>
                <a:xfrm rot="13500000" flipH="1">
                  <a:off x="1001349" y="1166282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2" name="グループ化 31">
                  <a:extLst>
                    <a:ext uri="{FF2B5EF4-FFF2-40B4-BE49-F238E27FC236}">
                      <a16:creationId xmlns:a16="http://schemas.microsoft.com/office/drawing/2014/main" id="{FB723076-73AA-4049-BA03-DBAFBE81FD79}"/>
                    </a:ext>
                  </a:extLst>
                </p:cNvPr>
                <p:cNvGrpSpPr/>
                <p:nvPr/>
              </p:nvGrpSpPr>
              <p:grpSpPr>
                <a:xfrm>
                  <a:off x="836857" y="993552"/>
                  <a:ext cx="198700" cy="168405"/>
                  <a:chOff x="7084627" y="3040652"/>
                  <a:chExt cx="240026" cy="203430"/>
                </a:xfrm>
                <a:solidFill>
                  <a:schemeClr val="accent2">
                    <a:lumMod val="60000"/>
                    <a:lumOff val="40000"/>
                  </a:schemeClr>
                </a:solidFill>
              </p:grpSpPr>
              <p:sp>
                <p:nvSpPr>
                  <p:cNvPr id="33" name="円/楕円 662">
                    <a:extLst>
                      <a:ext uri="{FF2B5EF4-FFF2-40B4-BE49-F238E27FC236}">
                        <a16:creationId xmlns:a16="http://schemas.microsoft.com/office/drawing/2014/main" id="{FC68BD43-57B5-45B8-BB8D-DA734B5BF7BA}"/>
                      </a:ext>
                    </a:extLst>
                  </p:cNvPr>
                  <p:cNvSpPr/>
                  <p:nvPr/>
                </p:nvSpPr>
                <p:spPr>
                  <a:xfrm>
                    <a:off x="7084627" y="3102163"/>
                    <a:ext cx="240026" cy="125443"/>
                  </a:xfrm>
                  <a:custGeom>
                    <a:avLst/>
                    <a:gdLst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451"/>
                      <a:gd name="connsiteX1" fmla="*/ 115251 w 240026"/>
                      <a:gd name="connsiteY1" fmla="*/ 0 h 160451"/>
                      <a:gd name="connsiteX2" fmla="*/ 240026 w 240026"/>
                      <a:gd name="connsiteY2" fmla="*/ 96853 h 160451"/>
                      <a:gd name="connsiteX3" fmla="*/ 120013 w 240026"/>
                      <a:gd name="connsiteY3" fmla="*/ 160368 h 160451"/>
                      <a:gd name="connsiteX4" fmla="*/ 0 w 240026"/>
                      <a:gd name="connsiteY4" fmla="*/ 96853 h 1604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40026" h="160451">
                        <a:moveTo>
                          <a:pt x="0" y="96853"/>
                        </a:moveTo>
                        <a:cubicBezTo>
                          <a:pt x="0" y="37409"/>
                          <a:pt x="48970" y="0"/>
                          <a:pt x="115251" y="0"/>
                        </a:cubicBezTo>
                        <a:cubicBezTo>
                          <a:pt x="181532" y="0"/>
                          <a:pt x="240026" y="28271"/>
                          <a:pt x="240026" y="96853"/>
                        </a:cubicBezTo>
                        <a:cubicBezTo>
                          <a:pt x="240026" y="165435"/>
                          <a:pt x="186294" y="160368"/>
                          <a:pt x="120013" y="160368"/>
                        </a:cubicBezTo>
                        <a:cubicBezTo>
                          <a:pt x="53732" y="160368"/>
                          <a:pt x="0" y="156297"/>
                          <a:pt x="0" y="96853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4" name="フリーフォーム: 図形 33">
                    <a:extLst>
                      <a:ext uri="{FF2B5EF4-FFF2-40B4-BE49-F238E27FC236}">
                        <a16:creationId xmlns:a16="http://schemas.microsoft.com/office/drawing/2014/main" id="{0602AE93-7993-405E-B101-436C3C8A0931}"/>
                      </a:ext>
                    </a:extLst>
                  </p:cNvPr>
                  <p:cNvSpPr/>
                  <p:nvPr/>
                </p:nvSpPr>
                <p:spPr>
                  <a:xfrm>
                    <a:off x="7137014" y="3040652"/>
                    <a:ext cx="135252" cy="203430"/>
                  </a:xfrm>
                  <a:custGeom>
                    <a:avLst/>
                    <a:gdLst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  <a:gd name="connsiteX7" fmla="*/ 51484 w 168590"/>
                      <a:gd name="connsiteY7" fmla="*/ 11330 h 241869"/>
                      <a:gd name="connsiteX8" fmla="*/ 84295 w 168590"/>
                      <a:gd name="connsiteY8" fmla="*/ 18031 h 241869"/>
                      <a:gd name="connsiteX9" fmla="*/ 117107 w 168590"/>
                      <a:gd name="connsiteY9" fmla="*/ 11330 h 241869"/>
                      <a:gd name="connsiteX0" fmla="*/ 84295 w 175735"/>
                      <a:gd name="connsiteY0" fmla="*/ 18031 h 241869"/>
                      <a:gd name="connsiteX1" fmla="*/ 117107 w 175735"/>
                      <a:gd name="connsiteY1" fmla="*/ 11330 h 241869"/>
                      <a:gd name="connsiteX2" fmla="*/ 133718 w 175735"/>
                      <a:gd name="connsiteY2" fmla="*/ 0 h 241869"/>
                      <a:gd name="connsiteX3" fmla="*/ 145091 w 175735"/>
                      <a:gd name="connsiteY3" fmla="*/ 28432 h 241869"/>
                      <a:gd name="connsiteX4" fmla="*/ 168590 w 175735"/>
                      <a:gd name="connsiteY4" fmla="*/ 156595 h 241869"/>
                      <a:gd name="connsiteX5" fmla="*/ 84295 w 175735"/>
                      <a:gd name="connsiteY5" fmla="*/ 241869 h 241869"/>
                      <a:gd name="connsiteX6" fmla="*/ 0 w 175735"/>
                      <a:gd name="connsiteY6" fmla="*/ 156595 h 241869"/>
                      <a:gd name="connsiteX7" fmla="*/ 25880 w 175735"/>
                      <a:gd name="connsiteY7" fmla="*/ 28432 h 241869"/>
                      <a:gd name="connsiteX8" fmla="*/ 37274 w 175735"/>
                      <a:gd name="connsiteY8" fmla="*/ 1638 h 241869"/>
                      <a:gd name="connsiteX9" fmla="*/ 51484 w 175735"/>
                      <a:gd name="connsiteY9" fmla="*/ 11330 h 241869"/>
                      <a:gd name="connsiteX10" fmla="*/ 175735 w 175735"/>
                      <a:gd name="connsiteY10" fmla="*/ 109471 h 241869"/>
                      <a:gd name="connsiteX0" fmla="*/ 84295 w 168590"/>
                      <a:gd name="connsiteY0" fmla="*/ 18031 h 241869"/>
                      <a:gd name="connsiteX1" fmla="*/ 117107 w 168590"/>
                      <a:gd name="connsiteY1" fmla="*/ 11330 h 241869"/>
                      <a:gd name="connsiteX2" fmla="*/ 133718 w 168590"/>
                      <a:gd name="connsiteY2" fmla="*/ 0 h 241869"/>
                      <a:gd name="connsiteX3" fmla="*/ 145091 w 168590"/>
                      <a:gd name="connsiteY3" fmla="*/ 28432 h 241869"/>
                      <a:gd name="connsiteX4" fmla="*/ 168590 w 168590"/>
                      <a:gd name="connsiteY4" fmla="*/ 156595 h 241869"/>
                      <a:gd name="connsiteX5" fmla="*/ 84295 w 168590"/>
                      <a:gd name="connsiteY5" fmla="*/ 241869 h 241869"/>
                      <a:gd name="connsiteX6" fmla="*/ 0 w 168590"/>
                      <a:gd name="connsiteY6" fmla="*/ 156595 h 241869"/>
                      <a:gd name="connsiteX7" fmla="*/ 25880 w 168590"/>
                      <a:gd name="connsiteY7" fmla="*/ 28432 h 241869"/>
                      <a:gd name="connsiteX8" fmla="*/ 37274 w 168590"/>
                      <a:gd name="connsiteY8" fmla="*/ 1638 h 241869"/>
                      <a:gd name="connsiteX9" fmla="*/ 51484 w 168590"/>
                      <a:gd name="connsiteY9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8" fmla="*/ 51484 w 168590"/>
                      <a:gd name="connsiteY8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68590" h="241869">
                        <a:moveTo>
                          <a:pt x="133718" y="0"/>
                        </a:moveTo>
                        <a:lnTo>
                          <a:pt x="145091" y="28432"/>
                        </a:lnTo>
                        <a:cubicBezTo>
                          <a:pt x="159751" y="77796"/>
                          <a:pt x="168590" y="133047"/>
                          <a:pt x="168590" y="156595"/>
                        </a:cubicBezTo>
                        <a:cubicBezTo>
                          <a:pt x="168590" y="203691"/>
                          <a:pt x="130850" y="241869"/>
                          <a:pt x="84295" y="241869"/>
                        </a:cubicBezTo>
                        <a:cubicBezTo>
                          <a:pt x="37740" y="241869"/>
                          <a:pt x="0" y="203691"/>
                          <a:pt x="0" y="156595"/>
                        </a:cubicBezTo>
                        <a:cubicBezTo>
                          <a:pt x="0" y="133047"/>
                          <a:pt x="10031" y="77796"/>
                          <a:pt x="25880" y="28432"/>
                        </a:cubicBezTo>
                        <a:lnTo>
                          <a:pt x="37274" y="1638"/>
                        </a:lnTo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sp>
          <p:nvSpPr>
            <p:cNvPr id="459" name="フリーフォーム: 図形 458">
              <a:extLst>
                <a:ext uri="{FF2B5EF4-FFF2-40B4-BE49-F238E27FC236}">
                  <a16:creationId xmlns:a16="http://schemas.microsoft.com/office/drawing/2014/main" id="{24F10C89-7AD5-4BE7-A013-7422B1A72BDC}"/>
                </a:ext>
              </a:extLst>
            </p:cNvPr>
            <p:cNvSpPr/>
            <p:nvPr/>
          </p:nvSpPr>
          <p:spPr>
            <a:xfrm>
              <a:off x="1472358" y="1553057"/>
              <a:ext cx="1030499" cy="697102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460" name="グループ化 459">
              <a:extLst>
                <a:ext uri="{FF2B5EF4-FFF2-40B4-BE49-F238E27FC236}">
                  <a16:creationId xmlns:a16="http://schemas.microsoft.com/office/drawing/2014/main" id="{0C5A817B-1BCC-4474-9C36-0649FC1231D4}"/>
                </a:ext>
              </a:extLst>
            </p:cNvPr>
            <p:cNvGrpSpPr/>
            <p:nvPr/>
          </p:nvGrpSpPr>
          <p:grpSpPr>
            <a:xfrm rot="1661121">
              <a:off x="2290601" y="1939006"/>
              <a:ext cx="588046" cy="1254480"/>
              <a:chOff x="2230060" y="2091242"/>
              <a:chExt cx="530198" cy="1131072"/>
            </a:xfrm>
          </p:grpSpPr>
          <p:sp>
            <p:nvSpPr>
              <p:cNvPr id="463" name="フリーフォーム: 図形 462">
                <a:extLst>
                  <a:ext uri="{FF2B5EF4-FFF2-40B4-BE49-F238E27FC236}">
                    <a16:creationId xmlns:a16="http://schemas.microsoft.com/office/drawing/2014/main" id="{9BFBDC94-1A3D-4252-B146-0D7FCEFB5E0E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20000"/>
                  <a:lumOff val="80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4" name="四角形: 上の 2 つの角を丸める 503">
                <a:extLst>
                  <a:ext uri="{FF2B5EF4-FFF2-40B4-BE49-F238E27FC236}">
                    <a16:creationId xmlns:a16="http://schemas.microsoft.com/office/drawing/2014/main" id="{94E790C1-77EC-4E8C-A787-7C4B6B91D657}"/>
                  </a:ext>
                </a:extLst>
              </p:cNvPr>
              <p:cNvSpPr/>
              <p:nvPr/>
            </p:nvSpPr>
            <p:spPr>
              <a:xfrm rot="9124084">
                <a:off x="2409285" y="2342942"/>
                <a:ext cx="350973" cy="879372"/>
              </a:xfrm>
              <a:custGeom>
                <a:avLst/>
                <a:gdLst>
                  <a:gd name="connsiteX0" fmla="*/ 139267 w 278534"/>
                  <a:gd name="connsiteY0" fmla="*/ 0 h 896391"/>
                  <a:gd name="connsiteX1" fmla="*/ 139267 w 278534"/>
                  <a:gd name="connsiteY1" fmla="*/ 0 h 896391"/>
                  <a:gd name="connsiteX2" fmla="*/ 278534 w 278534"/>
                  <a:gd name="connsiteY2" fmla="*/ 139267 h 896391"/>
                  <a:gd name="connsiteX3" fmla="*/ 278534 w 278534"/>
                  <a:gd name="connsiteY3" fmla="*/ 896391 h 896391"/>
                  <a:gd name="connsiteX4" fmla="*/ 278534 w 278534"/>
                  <a:gd name="connsiteY4" fmla="*/ 896391 h 896391"/>
                  <a:gd name="connsiteX5" fmla="*/ 0 w 278534"/>
                  <a:gd name="connsiteY5" fmla="*/ 896391 h 896391"/>
                  <a:gd name="connsiteX6" fmla="*/ 0 w 278534"/>
                  <a:gd name="connsiteY6" fmla="*/ 896391 h 896391"/>
                  <a:gd name="connsiteX7" fmla="*/ 0 w 278534"/>
                  <a:gd name="connsiteY7" fmla="*/ 139267 h 896391"/>
                  <a:gd name="connsiteX8" fmla="*/ 139267 w 278534"/>
                  <a:gd name="connsiteY8" fmla="*/ 0 h 896391"/>
                  <a:gd name="connsiteX0" fmla="*/ 139267 w 360667"/>
                  <a:gd name="connsiteY0" fmla="*/ 0 h 896391"/>
                  <a:gd name="connsiteX1" fmla="*/ 139267 w 360667"/>
                  <a:gd name="connsiteY1" fmla="*/ 0 h 896391"/>
                  <a:gd name="connsiteX2" fmla="*/ 278534 w 360667"/>
                  <a:gd name="connsiteY2" fmla="*/ 139267 h 896391"/>
                  <a:gd name="connsiteX3" fmla="*/ 278534 w 360667"/>
                  <a:gd name="connsiteY3" fmla="*/ 896391 h 896391"/>
                  <a:gd name="connsiteX4" fmla="*/ 360667 w 360667"/>
                  <a:gd name="connsiteY4" fmla="*/ 802480 h 896391"/>
                  <a:gd name="connsiteX5" fmla="*/ 0 w 360667"/>
                  <a:gd name="connsiteY5" fmla="*/ 896391 h 896391"/>
                  <a:gd name="connsiteX6" fmla="*/ 0 w 360667"/>
                  <a:gd name="connsiteY6" fmla="*/ 896391 h 896391"/>
                  <a:gd name="connsiteX7" fmla="*/ 0 w 360667"/>
                  <a:gd name="connsiteY7" fmla="*/ 139267 h 896391"/>
                  <a:gd name="connsiteX8" fmla="*/ 139267 w 360667"/>
                  <a:gd name="connsiteY8" fmla="*/ 0 h 896391"/>
                  <a:gd name="connsiteX0" fmla="*/ 139267 w 278534"/>
                  <a:gd name="connsiteY0" fmla="*/ 0 h 896391"/>
                  <a:gd name="connsiteX1" fmla="*/ 139267 w 278534"/>
                  <a:gd name="connsiteY1" fmla="*/ 0 h 896391"/>
                  <a:gd name="connsiteX2" fmla="*/ 278534 w 278534"/>
                  <a:gd name="connsiteY2" fmla="*/ 139267 h 896391"/>
                  <a:gd name="connsiteX3" fmla="*/ 278534 w 278534"/>
                  <a:gd name="connsiteY3" fmla="*/ 896391 h 896391"/>
                  <a:gd name="connsiteX4" fmla="*/ 0 w 278534"/>
                  <a:gd name="connsiteY4" fmla="*/ 896391 h 896391"/>
                  <a:gd name="connsiteX5" fmla="*/ 0 w 278534"/>
                  <a:gd name="connsiteY5" fmla="*/ 896391 h 896391"/>
                  <a:gd name="connsiteX6" fmla="*/ 0 w 278534"/>
                  <a:gd name="connsiteY6" fmla="*/ 139267 h 896391"/>
                  <a:gd name="connsiteX7" fmla="*/ 139267 w 278534"/>
                  <a:gd name="connsiteY7" fmla="*/ 0 h 896391"/>
                  <a:gd name="connsiteX0" fmla="*/ 139267 w 322036"/>
                  <a:gd name="connsiteY0" fmla="*/ 0 h 896391"/>
                  <a:gd name="connsiteX1" fmla="*/ 139267 w 322036"/>
                  <a:gd name="connsiteY1" fmla="*/ 0 h 896391"/>
                  <a:gd name="connsiteX2" fmla="*/ 278534 w 322036"/>
                  <a:gd name="connsiteY2" fmla="*/ 139267 h 896391"/>
                  <a:gd name="connsiteX3" fmla="*/ 322036 w 322036"/>
                  <a:gd name="connsiteY3" fmla="*/ 814340 h 896391"/>
                  <a:gd name="connsiteX4" fmla="*/ 0 w 322036"/>
                  <a:gd name="connsiteY4" fmla="*/ 896391 h 896391"/>
                  <a:gd name="connsiteX5" fmla="*/ 0 w 322036"/>
                  <a:gd name="connsiteY5" fmla="*/ 896391 h 896391"/>
                  <a:gd name="connsiteX6" fmla="*/ 0 w 322036"/>
                  <a:gd name="connsiteY6" fmla="*/ 139267 h 896391"/>
                  <a:gd name="connsiteX7" fmla="*/ 139267 w 322036"/>
                  <a:gd name="connsiteY7" fmla="*/ 0 h 896391"/>
                  <a:gd name="connsiteX0" fmla="*/ 139267 w 376623"/>
                  <a:gd name="connsiteY0" fmla="*/ 0 h 896629"/>
                  <a:gd name="connsiteX1" fmla="*/ 139267 w 376623"/>
                  <a:gd name="connsiteY1" fmla="*/ 0 h 896629"/>
                  <a:gd name="connsiteX2" fmla="*/ 278534 w 376623"/>
                  <a:gd name="connsiteY2" fmla="*/ 139267 h 896629"/>
                  <a:gd name="connsiteX3" fmla="*/ 322036 w 376623"/>
                  <a:gd name="connsiteY3" fmla="*/ 814340 h 896629"/>
                  <a:gd name="connsiteX4" fmla="*/ 0 w 376623"/>
                  <a:gd name="connsiteY4" fmla="*/ 896391 h 896629"/>
                  <a:gd name="connsiteX5" fmla="*/ 0 w 376623"/>
                  <a:gd name="connsiteY5" fmla="*/ 896391 h 896629"/>
                  <a:gd name="connsiteX6" fmla="*/ 0 w 376623"/>
                  <a:gd name="connsiteY6" fmla="*/ 139267 h 896629"/>
                  <a:gd name="connsiteX7" fmla="*/ 139267 w 376623"/>
                  <a:gd name="connsiteY7" fmla="*/ 0 h 896629"/>
                  <a:gd name="connsiteX0" fmla="*/ 139267 w 376623"/>
                  <a:gd name="connsiteY0" fmla="*/ 0 h 896629"/>
                  <a:gd name="connsiteX1" fmla="*/ 139267 w 376623"/>
                  <a:gd name="connsiteY1" fmla="*/ 0 h 896629"/>
                  <a:gd name="connsiteX2" fmla="*/ 278534 w 376623"/>
                  <a:gd name="connsiteY2" fmla="*/ 139267 h 896629"/>
                  <a:gd name="connsiteX3" fmla="*/ 322036 w 376623"/>
                  <a:gd name="connsiteY3" fmla="*/ 814340 h 896629"/>
                  <a:gd name="connsiteX4" fmla="*/ 0 w 376623"/>
                  <a:gd name="connsiteY4" fmla="*/ 896391 h 896629"/>
                  <a:gd name="connsiteX5" fmla="*/ 0 w 376623"/>
                  <a:gd name="connsiteY5" fmla="*/ 139267 h 896629"/>
                  <a:gd name="connsiteX6" fmla="*/ 139267 w 376623"/>
                  <a:gd name="connsiteY6" fmla="*/ 0 h 896629"/>
                  <a:gd name="connsiteX0" fmla="*/ 150166 w 387522"/>
                  <a:gd name="connsiteY0" fmla="*/ 0 h 919273"/>
                  <a:gd name="connsiteX1" fmla="*/ 150166 w 387522"/>
                  <a:gd name="connsiteY1" fmla="*/ 0 h 919273"/>
                  <a:gd name="connsiteX2" fmla="*/ 289433 w 387522"/>
                  <a:gd name="connsiteY2" fmla="*/ 139267 h 919273"/>
                  <a:gd name="connsiteX3" fmla="*/ 332935 w 387522"/>
                  <a:gd name="connsiteY3" fmla="*/ 814340 h 919273"/>
                  <a:gd name="connsiteX4" fmla="*/ 10899 w 387522"/>
                  <a:gd name="connsiteY4" fmla="*/ 896391 h 919273"/>
                  <a:gd name="connsiteX5" fmla="*/ 10899 w 387522"/>
                  <a:gd name="connsiteY5" fmla="*/ 139267 h 919273"/>
                  <a:gd name="connsiteX6" fmla="*/ 150166 w 387522"/>
                  <a:gd name="connsiteY6" fmla="*/ 0 h 919273"/>
                  <a:gd name="connsiteX0" fmla="*/ 150166 w 389267"/>
                  <a:gd name="connsiteY0" fmla="*/ 427 h 919957"/>
                  <a:gd name="connsiteX1" fmla="*/ 150166 w 389267"/>
                  <a:gd name="connsiteY1" fmla="*/ 427 h 919957"/>
                  <a:gd name="connsiteX2" fmla="*/ 381704 w 389267"/>
                  <a:gd name="connsiteY2" fmla="*/ 67330 h 919957"/>
                  <a:gd name="connsiteX3" fmla="*/ 332935 w 389267"/>
                  <a:gd name="connsiteY3" fmla="*/ 814767 h 919957"/>
                  <a:gd name="connsiteX4" fmla="*/ 10899 w 389267"/>
                  <a:gd name="connsiteY4" fmla="*/ 896818 h 919957"/>
                  <a:gd name="connsiteX5" fmla="*/ 10899 w 389267"/>
                  <a:gd name="connsiteY5" fmla="*/ 139694 h 919957"/>
                  <a:gd name="connsiteX6" fmla="*/ 150166 w 389267"/>
                  <a:gd name="connsiteY6" fmla="*/ 427 h 919957"/>
                  <a:gd name="connsiteX0" fmla="*/ 209003 w 389267"/>
                  <a:gd name="connsiteY0" fmla="*/ 0 h 974583"/>
                  <a:gd name="connsiteX1" fmla="*/ 150166 w 389267"/>
                  <a:gd name="connsiteY1" fmla="*/ 55053 h 974583"/>
                  <a:gd name="connsiteX2" fmla="*/ 381704 w 389267"/>
                  <a:gd name="connsiteY2" fmla="*/ 121956 h 974583"/>
                  <a:gd name="connsiteX3" fmla="*/ 332935 w 389267"/>
                  <a:gd name="connsiteY3" fmla="*/ 869393 h 974583"/>
                  <a:gd name="connsiteX4" fmla="*/ 10899 w 389267"/>
                  <a:gd name="connsiteY4" fmla="*/ 951444 h 974583"/>
                  <a:gd name="connsiteX5" fmla="*/ 10899 w 389267"/>
                  <a:gd name="connsiteY5" fmla="*/ 194320 h 974583"/>
                  <a:gd name="connsiteX6" fmla="*/ 209003 w 389267"/>
                  <a:gd name="connsiteY6" fmla="*/ 0 h 974583"/>
                  <a:gd name="connsiteX0" fmla="*/ 10899 w 389267"/>
                  <a:gd name="connsiteY0" fmla="*/ 139695 h 919958"/>
                  <a:gd name="connsiteX1" fmla="*/ 150166 w 389267"/>
                  <a:gd name="connsiteY1" fmla="*/ 428 h 919958"/>
                  <a:gd name="connsiteX2" fmla="*/ 381704 w 389267"/>
                  <a:gd name="connsiteY2" fmla="*/ 67331 h 919958"/>
                  <a:gd name="connsiteX3" fmla="*/ 332935 w 389267"/>
                  <a:gd name="connsiteY3" fmla="*/ 814768 h 919958"/>
                  <a:gd name="connsiteX4" fmla="*/ 10899 w 389267"/>
                  <a:gd name="connsiteY4" fmla="*/ 896819 h 919958"/>
                  <a:gd name="connsiteX5" fmla="*/ 10899 w 389267"/>
                  <a:gd name="connsiteY5" fmla="*/ 139695 h 919958"/>
                  <a:gd name="connsiteX0" fmla="*/ 10899 w 389267"/>
                  <a:gd name="connsiteY0" fmla="*/ 195055 h 975318"/>
                  <a:gd name="connsiteX1" fmla="*/ 222868 w 389267"/>
                  <a:gd name="connsiteY1" fmla="*/ 0 h 975318"/>
                  <a:gd name="connsiteX2" fmla="*/ 381704 w 389267"/>
                  <a:gd name="connsiteY2" fmla="*/ 122691 h 975318"/>
                  <a:gd name="connsiteX3" fmla="*/ 332935 w 389267"/>
                  <a:gd name="connsiteY3" fmla="*/ 870128 h 975318"/>
                  <a:gd name="connsiteX4" fmla="*/ 10899 w 389267"/>
                  <a:gd name="connsiteY4" fmla="*/ 952179 h 975318"/>
                  <a:gd name="connsiteX5" fmla="*/ 10899 w 389267"/>
                  <a:gd name="connsiteY5" fmla="*/ 195055 h 9753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89267" h="975318">
                    <a:moveTo>
                      <a:pt x="10899" y="195055"/>
                    </a:moveTo>
                    <a:cubicBezTo>
                      <a:pt x="34110" y="45657"/>
                      <a:pt x="161067" y="12061"/>
                      <a:pt x="222868" y="0"/>
                    </a:cubicBezTo>
                    <a:cubicBezTo>
                      <a:pt x="299783" y="0"/>
                      <a:pt x="381704" y="45776"/>
                      <a:pt x="381704" y="122691"/>
                    </a:cubicBezTo>
                    <a:cubicBezTo>
                      <a:pt x="396205" y="347715"/>
                      <a:pt x="394736" y="731880"/>
                      <a:pt x="332935" y="870128"/>
                    </a:cubicBezTo>
                    <a:cubicBezTo>
                      <a:pt x="271134" y="1008376"/>
                      <a:pt x="35422" y="980377"/>
                      <a:pt x="10899" y="952179"/>
                    </a:cubicBezTo>
                    <a:cubicBezTo>
                      <a:pt x="-13624" y="923981"/>
                      <a:pt x="10899" y="447430"/>
                      <a:pt x="10899" y="195055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65" name="グループ化 464">
              <a:extLst>
                <a:ext uri="{FF2B5EF4-FFF2-40B4-BE49-F238E27FC236}">
                  <a16:creationId xmlns:a16="http://schemas.microsoft.com/office/drawing/2014/main" id="{10FFB224-A110-4E0C-A9B2-9848D69A52B0}"/>
                </a:ext>
              </a:extLst>
            </p:cNvPr>
            <p:cNvGrpSpPr/>
            <p:nvPr/>
          </p:nvGrpSpPr>
          <p:grpSpPr>
            <a:xfrm rot="20922476">
              <a:off x="1001223" y="2152998"/>
              <a:ext cx="1065406" cy="1177223"/>
              <a:chOff x="1168444" y="2432458"/>
              <a:chExt cx="960600" cy="1061417"/>
            </a:xfrm>
          </p:grpSpPr>
          <p:grpSp>
            <p:nvGrpSpPr>
              <p:cNvPr id="466" name="グループ化 465">
                <a:extLst>
                  <a:ext uri="{FF2B5EF4-FFF2-40B4-BE49-F238E27FC236}">
                    <a16:creationId xmlns:a16="http://schemas.microsoft.com/office/drawing/2014/main" id="{1C077CBC-2A56-42D3-B49B-070D742CEDAA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468" name="グループ化 467">
                  <a:extLst>
                    <a:ext uri="{FF2B5EF4-FFF2-40B4-BE49-F238E27FC236}">
                      <a16:creationId xmlns:a16="http://schemas.microsoft.com/office/drawing/2014/main" id="{FAD39380-AC60-4450-8D8E-A4AA36E78113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472" name="フリーフォーム: 図形 471">
                    <a:extLst>
                      <a:ext uri="{FF2B5EF4-FFF2-40B4-BE49-F238E27FC236}">
                        <a16:creationId xmlns:a16="http://schemas.microsoft.com/office/drawing/2014/main" id="{564D356E-F5F1-4EE5-9531-A296A9F31239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3" name="フリーフォーム: 図形 472">
                    <a:extLst>
                      <a:ext uri="{FF2B5EF4-FFF2-40B4-BE49-F238E27FC236}">
                        <a16:creationId xmlns:a16="http://schemas.microsoft.com/office/drawing/2014/main" id="{447488EB-B537-409A-ABB5-D1D8D0F6BBF1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69" name="フリーフォーム: 図形 468">
                  <a:extLst>
                    <a:ext uri="{FF2B5EF4-FFF2-40B4-BE49-F238E27FC236}">
                      <a16:creationId xmlns:a16="http://schemas.microsoft.com/office/drawing/2014/main" id="{7D21E450-555A-4706-B236-98311ECCF3B5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70" name="フリーフォーム: 図形 469">
                  <a:extLst>
                    <a:ext uri="{FF2B5EF4-FFF2-40B4-BE49-F238E27FC236}">
                      <a16:creationId xmlns:a16="http://schemas.microsoft.com/office/drawing/2014/main" id="{9E19E43D-0809-40C6-A5B9-C0861393DAAF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71" name="フリーフォーム: 図形 470">
                  <a:extLst>
                    <a:ext uri="{FF2B5EF4-FFF2-40B4-BE49-F238E27FC236}">
                      <a16:creationId xmlns:a16="http://schemas.microsoft.com/office/drawing/2014/main" id="{77A8E3D4-9BF5-47AA-A4C9-5F1D23E12AC5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20000"/>
                    <a:lumOff val="8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467" name="四角形: 上の 2 つの角を丸める 506">
                <a:extLst>
                  <a:ext uri="{FF2B5EF4-FFF2-40B4-BE49-F238E27FC236}">
                    <a16:creationId xmlns:a16="http://schemas.microsoft.com/office/drawing/2014/main" id="{B1413305-0EE9-4C2A-90BB-88952C81D476}"/>
                  </a:ext>
                </a:extLst>
              </p:cNvPr>
              <p:cNvSpPr/>
              <p:nvPr/>
            </p:nvSpPr>
            <p:spPr>
              <a:xfrm rot="11515018">
                <a:off x="1168444" y="2679077"/>
                <a:ext cx="358880" cy="814798"/>
              </a:xfrm>
              <a:custGeom>
                <a:avLst/>
                <a:gdLst>
                  <a:gd name="connsiteX0" fmla="*/ 137726 w 275451"/>
                  <a:gd name="connsiteY0" fmla="*/ 0 h 848991"/>
                  <a:gd name="connsiteX1" fmla="*/ 137726 w 275451"/>
                  <a:gd name="connsiteY1" fmla="*/ 0 h 848991"/>
                  <a:gd name="connsiteX2" fmla="*/ 275452 w 275451"/>
                  <a:gd name="connsiteY2" fmla="*/ 137726 h 848991"/>
                  <a:gd name="connsiteX3" fmla="*/ 275451 w 275451"/>
                  <a:gd name="connsiteY3" fmla="*/ 848991 h 848991"/>
                  <a:gd name="connsiteX4" fmla="*/ 275451 w 275451"/>
                  <a:gd name="connsiteY4" fmla="*/ 848991 h 848991"/>
                  <a:gd name="connsiteX5" fmla="*/ 0 w 275451"/>
                  <a:gd name="connsiteY5" fmla="*/ 848991 h 848991"/>
                  <a:gd name="connsiteX6" fmla="*/ 0 w 275451"/>
                  <a:gd name="connsiteY6" fmla="*/ 848991 h 848991"/>
                  <a:gd name="connsiteX7" fmla="*/ 0 w 275451"/>
                  <a:gd name="connsiteY7" fmla="*/ 137726 h 848991"/>
                  <a:gd name="connsiteX8" fmla="*/ 137726 w 275451"/>
                  <a:gd name="connsiteY8" fmla="*/ 0 h 848991"/>
                  <a:gd name="connsiteX0" fmla="*/ 137726 w 275452"/>
                  <a:gd name="connsiteY0" fmla="*/ 0 h 848991"/>
                  <a:gd name="connsiteX1" fmla="*/ 137726 w 275452"/>
                  <a:gd name="connsiteY1" fmla="*/ 0 h 848991"/>
                  <a:gd name="connsiteX2" fmla="*/ 275452 w 275452"/>
                  <a:gd name="connsiteY2" fmla="*/ 137726 h 848991"/>
                  <a:gd name="connsiteX3" fmla="*/ 275451 w 275452"/>
                  <a:gd name="connsiteY3" fmla="*/ 848991 h 848991"/>
                  <a:gd name="connsiteX4" fmla="*/ 0 w 275452"/>
                  <a:gd name="connsiteY4" fmla="*/ 848991 h 848991"/>
                  <a:gd name="connsiteX5" fmla="*/ 0 w 275452"/>
                  <a:gd name="connsiteY5" fmla="*/ 848991 h 848991"/>
                  <a:gd name="connsiteX6" fmla="*/ 0 w 275452"/>
                  <a:gd name="connsiteY6" fmla="*/ 137726 h 848991"/>
                  <a:gd name="connsiteX7" fmla="*/ 137726 w 275452"/>
                  <a:gd name="connsiteY7" fmla="*/ 0 h 848991"/>
                  <a:gd name="connsiteX0" fmla="*/ 137726 w 275452"/>
                  <a:gd name="connsiteY0" fmla="*/ 0 h 848991"/>
                  <a:gd name="connsiteX1" fmla="*/ 137726 w 275452"/>
                  <a:gd name="connsiteY1" fmla="*/ 0 h 848991"/>
                  <a:gd name="connsiteX2" fmla="*/ 275452 w 275452"/>
                  <a:gd name="connsiteY2" fmla="*/ 137726 h 848991"/>
                  <a:gd name="connsiteX3" fmla="*/ 275451 w 275452"/>
                  <a:gd name="connsiteY3" fmla="*/ 848991 h 848991"/>
                  <a:gd name="connsiteX4" fmla="*/ 0 w 275452"/>
                  <a:gd name="connsiteY4" fmla="*/ 848991 h 848991"/>
                  <a:gd name="connsiteX5" fmla="*/ 0 w 275452"/>
                  <a:gd name="connsiteY5" fmla="*/ 137726 h 848991"/>
                  <a:gd name="connsiteX6" fmla="*/ 137726 w 275452"/>
                  <a:gd name="connsiteY6" fmla="*/ 0 h 848991"/>
                  <a:gd name="connsiteX0" fmla="*/ 137726 w 305180"/>
                  <a:gd name="connsiteY0" fmla="*/ 0 h 875857"/>
                  <a:gd name="connsiteX1" fmla="*/ 137726 w 305180"/>
                  <a:gd name="connsiteY1" fmla="*/ 0 h 875857"/>
                  <a:gd name="connsiteX2" fmla="*/ 275452 w 305180"/>
                  <a:gd name="connsiteY2" fmla="*/ 137726 h 875857"/>
                  <a:gd name="connsiteX3" fmla="*/ 275451 w 305180"/>
                  <a:gd name="connsiteY3" fmla="*/ 848991 h 875857"/>
                  <a:gd name="connsiteX4" fmla="*/ 0 w 305180"/>
                  <a:gd name="connsiteY4" fmla="*/ 848991 h 875857"/>
                  <a:gd name="connsiteX5" fmla="*/ 0 w 305180"/>
                  <a:gd name="connsiteY5" fmla="*/ 137726 h 875857"/>
                  <a:gd name="connsiteX6" fmla="*/ 137726 w 305180"/>
                  <a:gd name="connsiteY6" fmla="*/ 0 h 875857"/>
                  <a:gd name="connsiteX0" fmla="*/ 155393 w 322847"/>
                  <a:gd name="connsiteY0" fmla="*/ 0 h 881394"/>
                  <a:gd name="connsiteX1" fmla="*/ 155393 w 322847"/>
                  <a:gd name="connsiteY1" fmla="*/ 0 h 881394"/>
                  <a:gd name="connsiteX2" fmla="*/ 293119 w 322847"/>
                  <a:gd name="connsiteY2" fmla="*/ 137726 h 881394"/>
                  <a:gd name="connsiteX3" fmla="*/ 293118 w 322847"/>
                  <a:gd name="connsiteY3" fmla="*/ 848991 h 881394"/>
                  <a:gd name="connsiteX4" fmla="*/ 17667 w 322847"/>
                  <a:gd name="connsiteY4" fmla="*/ 848991 h 881394"/>
                  <a:gd name="connsiteX5" fmla="*/ 17667 w 322847"/>
                  <a:gd name="connsiteY5" fmla="*/ 137726 h 881394"/>
                  <a:gd name="connsiteX6" fmla="*/ 155393 w 322847"/>
                  <a:gd name="connsiteY6" fmla="*/ 0 h 881394"/>
                  <a:gd name="connsiteX0" fmla="*/ 155393 w 346710"/>
                  <a:gd name="connsiteY0" fmla="*/ 0 h 907705"/>
                  <a:gd name="connsiteX1" fmla="*/ 155393 w 346710"/>
                  <a:gd name="connsiteY1" fmla="*/ 0 h 907705"/>
                  <a:gd name="connsiteX2" fmla="*/ 346708 w 346710"/>
                  <a:gd name="connsiteY2" fmla="*/ 126417 h 907705"/>
                  <a:gd name="connsiteX3" fmla="*/ 293118 w 346710"/>
                  <a:gd name="connsiteY3" fmla="*/ 848991 h 907705"/>
                  <a:gd name="connsiteX4" fmla="*/ 17667 w 346710"/>
                  <a:gd name="connsiteY4" fmla="*/ 848991 h 907705"/>
                  <a:gd name="connsiteX5" fmla="*/ 17667 w 346710"/>
                  <a:gd name="connsiteY5" fmla="*/ 137726 h 907705"/>
                  <a:gd name="connsiteX6" fmla="*/ 155393 w 346710"/>
                  <a:gd name="connsiteY6" fmla="*/ 0 h 907705"/>
                  <a:gd name="connsiteX0" fmla="*/ 155393 w 352174"/>
                  <a:gd name="connsiteY0" fmla="*/ 22435 h 930140"/>
                  <a:gd name="connsiteX1" fmla="*/ 155393 w 352174"/>
                  <a:gd name="connsiteY1" fmla="*/ 22435 h 930140"/>
                  <a:gd name="connsiteX2" fmla="*/ 346708 w 352174"/>
                  <a:gd name="connsiteY2" fmla="*/ 148852 h 930140"/>
                  <a:gd name="connsiteX3" fmla="*/ 293118 w 352174"/>
                  <a:gd name="connsiteY3" fmla="*/ 871426 h 930140"/>
                  <a:gd name="connsiteX4" fmla="*/ 17667 w 352174"/>
                  <a:gd name="connsiteY4" fmla="*/ 871426 h 930140"/>
                  <a:gd name="connsiteX5" fmla="*/ 17667 w 352174"/>
                  <a:gd name="connsiteY5" fmla="*/ 160161 h 930140"/>
                  <a:gd name="connsiteX6" fmla="*/ 155393 w 352174"/>
                  <a:gd name="connsiteY6" fmla="*/ 22435 h 930140"/>
                  <a:gd name="connsiteX0" fmla="*/ 155393 w 347126"/>
                  <a:gd name="connsiteY0" fmla="*/ 0 h 907705"/>
                  <a:gd name="connsiteX1" fmla="*/ 155393 w 347126"/>
                  <a:gd name="connsiteY1" fmla="*/ 0 h 907705"/>
                  <a:gd name="connsiteX2" fmla="*/ 346708 w 347126"/>
                  <a:gd name="connsiteY2" fmla="*/ 126417 h 907705"/>
                  <a:gd name="connsiteX3" fmla="*/ 293118 w 347126"/>
                  <a:gd name="connsiteY3" fmla="*/ 848991 h 907705"/>
                  <a:gd name="connsiteX4" fmla="*/ 17667 w 347126"/>
                  <a:gd name="connsiteY4" fmla="*/ 848991 h 907705"/>
                  <a:gd name="connsiteX5" fmla="*/ 17667 w 347126"/>
                  <a:gd name="connsiteY5" fmla="*/ 137726 h 907705"/>
                  <a:gd name="connsiteX6" fmla="*/ 155393 w 347126"/>
                  <a:gd name="connsiteY6" fmla="*/ 0 h 907705"/>
                  <a:gd name="connsiteX0" fmla="*/ 161316 w 353049"/>
                  <a:gd name="connsiteY0" fmla="*/ 0 h 907705"/>
                  <a:gd name="connsiteX1" fmla="*/ 161316 w 353049"/>
                  <a:gd name="connsiteY1" fmla="*/ 0 h 907705"/>
                  <a:gd name="connsiteX2" fmla="*/ 352631 w 353049"/>
                  <a:gd name="connsiteY2" fmla="*/ 126417 h 907705"/>
                  <a:gd name="connsiteX3" fmla="*/ 299041 w 353049"/>
                  <a:gd name="connsiteY3" fmla="*/ 848991 h 907705"/>
                  <a:gd name="connsiteX4" fmla="*/ 23590 w 353049"/>
                  <a:gd name="connsiteY4" fmla="*/ 848991 h 907705"/>
                  <a:gd name="connsiteX5" fmla="*/ 23590 w 353049"/>
                  <a:gd name="connsiteY5" fmla="*/ 137726 h 907705"/>
                  <a:gd name="connsiteX6" fmla="*/ 161316 w 353049"/>
                  <a:gd name="connsiteY6" fmla="*/ 0 h 907705"/>
                  <a:gd name="connsiteX0" fmla="*/ 156997 w 348730"/>
                  <a:gd name="connsiteY0" fmla="*/ 0 h 912863"/>
                  <a:gd name="connsiteX1" fmla="*/ 156997 w 348730"/>
                  <a:gd name="connsiteY1" fmla="*/ 0 h 912863"/>
                  <a:gd name="connsiteX2" fmla="*/ 348312 w 348730"/>
                  <a:gd name="connsiteY2" fmla="*/ 126417 h 912863"/>
                  <a:gd name="connsiteX3" fmla="*/ 294722 w 348730"/>
                  <a:gd name="connsiteY3" fmla="*/ 848991 h 912863"/>
                  <a:gd name="connsiteX4" fmla="*/ 19271 w 348730"/>
                  <a:gd name="connsiteY4" fmla="*/ 848991 h 912863"/>
                  <a:gd name="connsiteX5" fmla="*/ 19271 w 348730"/>
                  <a:gd name="connsiteY5" fmla="*/ 137726 h 912863"/>
                  <a:gd name="connsiteX6" fmla="*/ 156997 w 348730"/>
                  <a:gd name="connsiteY6" fmla="*/ 0 h 912863"/>
                  <a:gd name="connsiteX0" fmla="*/ 163625 w 355358"/>
                  <a:gd name="connsiteY0" fmla="*/ 0 h 904295"/>
                  <a:gd name="connsiteX1" fmla="*/ 163625 w 355358"/>
                  <a:gd name="connsiteY1" fmla="*/ 0 h 904295"/>
                  <a:gd name="connsiteX2" fmla="*/ 354940 w 355358"/>
                  <a:gd name="connsiteY2" fmla="*/ 126417 h 904295"/>
                  <a:gd name="connsiteX3" fmla="*/ 301350 w 355358"/>
                  <a:gd name="connsiteY3" fmla="*/ 848991 h 904295"/>
                  <a:gd name="connsiteX4" fmla="*/ 16321 w 355358"/>
                  <a:gd name="connsiteY4" fmla="*/ 826675 h 904295"/>
                  <a:gd name="connsiteX5" fmla="*/ 25899 w 355358"/>
                  <a:gd name="connsiteY5" fmla="*/ 137726 h 904295"/>
                  <a:gd name="connsiteX6" fmla="*/ 163625 w 355358"/>
                  <a:gd name="connsiteY6" fmla="*/ 0 h 904295"/>
                  <a:gd name="connsiteX0" fmla="*/ 163625 w 386188"/>
                  <a:gd name="connsiteY0" fmla="*/ 0 h 903697"/>
                  <a:gd name="connsiteX1" fmla="*/ 163625 w 386188"/>
                  <a:gd name="connsiteY1" fmla="*/ 0 h 903697"/>
                  <a:gd name="connsiteX2" fmla="*/ 385849 w 386188"/>
                  <a:gd name="connsiteY2" fmla="*/ 134496 h 903697"/>
                  <a:gd name="connsiteX3" fmla="*/ 301350 w 386188"/>
                  <a:gd name="connsiteY3" fmla="*/ 848991 h 903697"/>
                  <a:gd name="connsiteX4" fmla="*/ 16321 w 386188"/>
                  <a:gd name="connsiteY4" fmla="*/ 826675 h 903697"/>
                  <a:gd name="connsiteX5" fmla="*/ 25899 w 386188"/>
                  <a:gd name="connsiteY5" fmla="*/ 137726 h 903697"/>
                  <a:gd name="connsiteX6" fmla="*/ 163625 w 386188"/>
                  <a:gd name="connsiteY6" fmla="*/ 0 h 903697"/>
                  <a:gd name="connsiteX0" fmla="*/ 163625 w 398036"/>
                  <a:gd name="connsiteY0" fmla="*/ 0 h 903697"/>
                  <a:gd name="connsiteX1" fmla="*/ 163625 w 398036"/>
                  <a:gd name="connsiteY1" fmla="*/ 0 h 903697"/>
                  <a:gd name="connsiteX2" fmla="*/ 385849 w 398036"/>
                  <a:gd name="connsiteY2" fmla="*/ 134496 h 903697"/>
                  <a:gd name="connsiteX3" fmla="*/ 301350 w 398036"/>
                  <a:gd name="connsiteY3" fmla="*/ 848991 h 903697"/>
                  <a:gd name="connsiteX4" fmla="*/ 16321 w 398036"/>
                  <a:gd name="connsiteY4" fmla="*/ 826675 h 903697"/>
                  <a:gd name="connsiteX5" fmla="*/ 25899 w 398036"/>
                  <a:gd name="connsiteY5" fmla="*/ 137726 h 903697"/>
                  <a:gd name="connsiteX6" fmla="*/ 163625 w 398036"/>
                  <a:gd name="connsiteY6" fmla="*/ 0 h 903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98036" h="903697">
                    <a:moveTo>
                      <a:pt x="163625" y="0"/>
                    </a:moveTo>
                    <a:lnTo>
                      <a:pt x="163625" y="0"/>
                    </a:lnTo>
                    <a:cubicBezTo>
                      <a:pt x="239689" y="0"/>
                      <a:pt x="346800" y="46805"/>
                      <a:pt x="385849" y="134496"/>
                    </a:cubicBezTo>
                    <a:cubicBezTo>
                      <a:pt x="424898" y="222187"/>
                      <a:pt x="362938" y="733628"/>
                      <a:pt x="301350" y="848991"/>
                    </a:cubicBezTo>
                    <a:cubicBezTo>
                      <a:pt x="239762" y="964354"/>
                      <a:pt x="45535" y="867768"/>
                      <a:pt x="16321" y="826675"/>
                    </a:cubicBezTo>
                    <a:cubicBezTo>
                      <a:pt x="-12893" y="785582"/>
                      <a:pt x="1348" y="275505"/>
                      <a:pt x="25899" y="137726"/>
                    </a:cubicBezTo>
                    <a:cubicBezTo>
                      <a:pt x="50450" y="-53"/>
                      <a:pt x="87561" y="0"/>
                      <a:pt x="163625" y="0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74" name="グループ化 473">
              <a:extLst>
                <a:ext uri="{FF2B5EF4-FFF2-40B4-BE49-F238E27FC236}">
                  <a16:creationId xmlns:a16="http://schemas.microsoft.com/office/drawing/2014/main" id="{8E6DC536-F458-4B9F-8885-AAF483AA4546}"/>
                </a:ext>
              </a:extLst>
            </p:cNvPr>
            <p:cNvGrpSpPr/>
            <p:nvPr/>
          </p:nvGrpSpPr>
          <p:grpSpPr>
            <a:xfrm>
              <a:off x="2137190" y="2473530"/>
              <a:ext cx="737956" cy="494430"/>
              <a:chOff x="2042299" y="5346126"/>
              <a:chExt cx="737956" cy="494430"/>
            </a:xfrm>
          </p:grpSpPr>
          <p:sp>
            <p:nvSpPr>
              <p:cNvPr id="475" name="吹き出し: 円形 474">
                <a:extLst>
                  <a:ext uri="{FF2B5EF4-FFF2-40B4-BE49-F238E27FC236}">
                    <a16:creationId xmlns:a16="http://schemas.microsoft.com/office/drawing/2014/main" id="{1F6235AB-48DF-4A53-A2A6-B54E97B3917F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476" name="テキスト ボックス 475">
                <a:extLst>
                  <a:ext uri="{FF2B5EF4-FFF2-40B4-BE49-F238E27FC236}">
                    <a16:creationId xmlns:a16="http://schemas.microsoft.com/office/drawing/2014/main" id="{719A5185-CE3A-483A-9796-0A29B120C24C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54D1B25E-CA17-4400-A7D1-B559E7508DB7}"/>
              </a:ext>
            </a:extLst>
          </p:cNvPr>
          <p:cNvGrpSpPr>
            <a:grpSpLocks noChangeAspect="1"/>
          </p:cNvGrpSpPr>
          <p:nvPr/>
        </p:nvGrpSpPr>
        <p:grpSpPr>
          <a:xfrm>
            <a:off x="7072155" y="3849121"/>
            <a:ext cx="1641432" cy="2410230"/>
            <a:chOff x="6977265" y="3685220"/>
            <a:chExt cx="1878116" cy="2757769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77B6BA22-EA2E-4C1C-8034-D7586B76AF18}"/>
                </a:ext>
              </a:extLst>
            </p:cNvPr>
            <p:cNvGrpSpPr/>
            <p:nvPr/>
          </p:nvGrpSpPr>
          <p:grpSpPr>
            <a:xfrm>
              <a:off x="7248013" y="3685220"/>
              <a:ext cx="1306338" cy="2757769"/>
              <a:chOff x="7248013" y="3685220"/>
              <a:chExt cx="1306338" cy="2757769"/>
            </a:xfrm>
          </p:grpSpPr>
          <p:grpSp>
            <p:nvGrpSpPr>
              <p:cNvPr id="169" name="グループ化 168">
                <a:extLst>
                  <a:ext uri="{FF2B5EF4-FFF2-40B4-BE49-F238E27FC236}">
                    <a16:creationId xmlns:a16="http://schemas.microsoft.com/office/drawing/2014/main" id="{7A0AA38E-0E52-4D07-B728-94636EC04BAF}"/>
                  </a:ext>
                </a:extLst>
              </p:cNvPr>
              <p:cNvGrpSpPr/>
              <p:nvPr/>
            </p:nvGrpSpPr>
            <p:grpSpPr>
              <a:xfrm>
                <a:off x="7285006" y="4833216"/>
                <a:ext cx="1250966" cy="1609773"/>
                <a:chOff x="7285006" y="4833216"/>
                <a:chExt cx="1250966" cy="1609773"/>
              </a:xfrm>
            </p:grpSpPr>
            <p:sp>
              <p:nvSpPr>
                <p:cNvPr id="206" name="フリーフォーム: 図形 205">
                  <a:extLst>
                    <a:ext uri="{FF2B5EF4-FFF2-40B4-BE49-F238E27FC236}">
                      <a16:creationId xmlns:a16="http://schemas.microsoft.com/office/drawing/2014/main" id="{6F06C970-CCDA-4CDF-A6ED-F59DE56209E7}"/>
                    </a:ext>
                  </a:extLst>
                </p:cNvPr>
                <p:cNvSpPr/>
                <p:nvPr/>
              </p:nvSpPr>
              <p:spPr>
                <a:xfrm>
                  <a:off x="7606586" y="4833216"/>
                  <a:ext cx="600869" cy="489043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8" name="片側の 2 つの角を丸めた四角形 144">
                  <a:extLst>
                    <a:ext uri="{FF2B5EF4-FFF2-40B4-BE49-F238E27FC236}">
                      <a16:creationId xmlns:a16="http://schemas.microsoft.com/office/drawing/2014/main" id="{EE40BD2D-7132-424E-ACD3-FCBC622DC5B5}"/>
                    </a:ext>
                  </a:extLst>
                </p:cNvPr>
                <p:cNvSpPr/>
                <p:nvPr/>
              </p:nvSpPr>
              <p:spPr>
                <a:xfrm>
                  <a:off x="7285006" y="5131766"/>
                  <a:ext cx="1250966" cy="1311223"/>
                </a:xfrm>
                <a:prstGeom prst="round2SameRect">
                  <a:avLst>
                    <a:gd name="adj1" fmla="val 14323"/>
                    <a:gd name="adj2" fmla="val 0"/>
                  </a:avLst>
                </a:prstGeom>
                <a:solidFill>
                  <a:srgbClr val="002060"/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9" name="台形 208">
                  <a:extLst>
                    <a:ext uri="{FF2B5EF4-FFF2-40B4-BE49-F238E27FC236}">
                      <a16:creationId xmlns:a16="http://schemas.microsoft.com/office/drawing/2014/main" id="{A53F1606-5EC6-4588-93BD-ADD4A27FC0D0}"/>
                    </a:ext>
                  </a:extLst>
                </p:cNvPr>
                <p:cNvSpPr/>
                <p:nvPr/>
              </p:nvSpPr>
              <p:spPr>
                <a:xfrm rot="10800000">
                  <a:off x="7629200" y="5140974"/>
                  <a:ext cx="572056" cy="792372"/>
                </a:xfrm>
                <a:prstGeom prst="trapezoid">
                  <a:avLst>
                    <a:gd name="adj" fmla="val 32076"/>
                  </a:avLst>
                </a:prstGeom>
                <a:solidFill>
                  <a:schemeClr val="accent5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0" name="楕円 209">
                  <a:extLst>
                    <a:ext uri="{FF2B5EF4-FFF2-40B4-BE49-F238E27FC236}">
                      <a16:creationId xmlns:a16="http://schemas.microsoft.com/office/drawing/2014/main" id="{A3BB9770-A366-467B-A19C-941CDA681BBC}"/>
                    </a:ext>
                  </a:extLst>
                </p:cNvPr>
                <p:cNvSpPr/>
                <p:nvPr/>
              </p:nvSpPr>
              <p:spPr>
                <a:xfrm>
                  <a:off x="7876904" y="6254750"/>
                  <a:ext cx="88900" cy="88900"/>
                </a:xfrm>
                <a:prstGeom prst="ellipse">
                  <a:avLst/>
                </a:prstGeom>
                <a:solidFill>
                  <a:srgbClr val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1" name="台形 731">
                  <a:extLst>
                    <a:ext uri="{FF2B5EF4-FFF2-40B4-BE49-F238E27FC236}">
                      <a16:creationId xmlns:a16="http://schemas.microsoft.com/office/drawing/2014/main" id="{8DF0DF08-881B-4E84-BCCB-8B40DAACA3D9}"/>
                    </a:ext>
                  </a:extLst>
                </p:cNvPr>
                <p:cNvSpPr/>
                <p:nvPr/>
              </p:nvSpPr>
              <p:spPr>
                <a:xfrm rot="10800000" flipV="1">
                  <a:off x="7809668" y="5264677"/>
                  <a:ext cx="201644" cy="828151"/>
                </a:xfrm>
                <a:custGeom>
                  <a:avLst/>
                  <a:gdLst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0 w 184781"/>
                    <a:gd name="connsiteY4" fmla="*/ 551112 h 551112"/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90759 w 184781"/>
                    <a:gd name="connsiteY4" fmla="*/ 549928 h 551112"/>
                    <a:gd name="connsiteX5" fmla="*/ 0 w 184781"/>
                    <a:gd name="connsiteY5" fmla="*/ 551112 h 551112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1234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96509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9962 w 184781"/>
                    <a:gd name="connsiteY4" fmla="*/ 685660 h 685660"/>
                    <a:gd name="connsiteX5" fmla="*/ 0 w 184781"/>
                    <a:gd name="connsiteY5" fmla="*/ 551112 h 6856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84781" h="685660">
                      <a:moveTo>
                        <a:pt x="0" y="551112"/>
                      </a:moveTo>
                      <a:lnTo>
                        <a:pt x="50098" y="0"/>
                      </a:lnTo>
                      <a:lnTo>
                        <a:pt x="134683" y="0"/>
                      </a:lnTo>
                      <a:lnTo>
                        <a:pt x="184781" y="551112"/>
                      </a:lnTo>
                      <a:lnTo>
                        <a:pt x="89962" y="685660"/>
                      </a:lnTo>
                      <a:lnTo>
                        <a:pt x="0" y="551112"/>
                      </a:lnTo>
                      <a:close/>
                    </a:path>
                  </a:pathLst>
                </a:custGeom>
                <a:pattFill prst="wdUpDiag">
                  <a:fgClr>
                    <a:srgbClr val="FF0000"/>
                  </a:fgClr>
                  <a:bgClr>
                    <a:schemeClr val="accent1">
                      <a:lumMod val="50000"/>
                    </a:scheme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12" name="グループ化 211">
                  <a:extLst>
                    <a:ext uri="{FF2B5EF4-FFF2-40B4-BE49-F238E27FC236}">
                      <a16:creationId xmlns:a16="http://schemas.microsoft.com/office/drawing/2014/main" id="{F285A2C6-6B35-4C36-A306-2A8F2D5EB088}"/>
                    </a:ext>
                  </a:extLst>
                </p:cNvPr>
                <p:cNvGrpSpPr/>
                <p:nvPr/>
              </p:nvGrpSpPr>
              <p:grpSpPr>
                <a:xfrm>
                  <a:off x="7557545" y="5160205"/>
                  <a:ext cx="714918" cy="202452"/>
                  <a:chOff x="3151980" y="2770920"/>
                  <a:chExt cx="423862" cy="112796"/>
                </a:xfrm>
                <a:solidFill>
                  <a:srgbClr val="000000">
                    <a:alpha val="50196"/>
                  </a:srgbClr>
                </a:solidFill>
              </p:grpSpPr>
              <p:sp>
                <p:nvSpPr>
                  <p:cNvPr id="219" name="平行四辺形 218">
                    <a:extLst>
                      <a:ext uri="{FF2B5EF4-FFF2-40B4-BE49-F238E27FC236}">
                        <a16:creationId xmlns:a16="http://schemas.microsoft.com/office/drawing/2014/main" id="{1411CFF8-6D9D-463F-A905-387B962FA465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20" name="平行四辺形 219">
                    <a:extLst>
                      <a:ext uri="{FF2B5EF4-FFF2-40B4-BE49-F238E27FC236}">
                        <a16:creationId xmlns:a16="http://schemas.microsoft.com/office/drawing/2014/main" id="{A6B74E13-7DAD-4F21-8278-E5337F745BB6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13" name="台形 212">
                  <a:extLst>
                    <a:ext uri="{FF2B5EF4-FFF2-40B4-BE49-F238E27FC236}">
                      <a16:creationId xmlns:a16="http://schemas.microsoft.com/office/drawing/2014/main" id="{AA256218-CB58-4D3E-8CCB-BDCCF725CD06}"/>
                    </a:ext>
                  </a:extLst>
                </p:cNvPr>
                <p:cNvSpPr/>
                <p:nvPr/>
              </p:nvSpPr>
              <p:spPr>
                <a:xfrm rot="10800000">
                  <a:off x="7786831" y="5131766"/>
                  <a:ext cx="247318" cy="202452"/>
                </a:xfrm>
                <a:prstGeom prst="trapezoid">
                  <a:avLst>
                    <a:gd name="adj" fmla="val 27112"/>
                  </a:avLst>
                </a:prstGeom>
                <a:pattFill prst="wdUpDiag">
                  <a:fgClr>
                    <a:srgbClr val="FF0000"/>
                  </a:fgClr>
                  <a:bgClr>
                    <a:schemeClr val="accent1">
                      <a:lumMod val="50000"/>
                    </a:scheme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14" name="グループ化 213">
                  <a:extLst>
                    <a:ext uri="{FF2B5EF4-FFF2-40B4-BE49-F238E27FC236}">
                      <a16:creationId xmlns:a16="http://schemas.microsoft.com/office/drawing/2014/main" id="{B96D340F-3FE7-4BA1-8F08-655A7217AE7B}"/>
                    </a:ext>
                  </a:extLst>
                </p:cNvPr>
                <p:cNvGrpSpPr/>
                <p:nvPr/>
              </p:nvGrpSpPr>
              <p:grpSpPr>
                <a:xfrm>
                  <a:off x="7539823" y="5131768"/>
                  <a:ext cx="750362" cy="202452"/>
                  <a:chOff x="3151980" y="2770920"/>
                  <a:chExt cx="423862" cy="112796"/>
                </a:xfrm>
                <a:solidFill>
                  <a:schemeClr val="accent5">
                    <a:lumMod val="40000"/>
                    <a:lumOff val="60000"/>
                  </a:schemeClr>
                </a:solidFill>
              </p:grpSpPr>
              <p:sp>
                <p:nvSpPr>
                  <p:cNvPr id="217" name="平行四辺形 216">
                    <a:extLst>
                      <a:ext uri="{FF2B5EF4-FFF2-40B4-BE49-F238E27FC236}">
                        <a16:creationId xmlns:a16="http://schemas.microsoft.com/office/drawing/2014/main" id="{905A663F-D792-497C-9A31-E76FAD0CC605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8" name="平行四辺形 217">
                    <a:extLst>
                      <a:ext uri="{FF2B5EF4-FFF2-40B4-BE49-F238E27FC236}">
                        <a16:creationId xmlns:a16="http://schemas.microsoft.com/office/drawing/2014/main" id="{210B2CD1-9CC5-4C4B-8398-09B7DD35503D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15" name="フリーフォーム: 図形 214">
                  <a:extLst>
                    <a:ext uri="{FF2B5EF4-FFF2-40B4-BE49-F238E27FC236}">
                      <a16:creationId xmlns:a16="http://schemas.microsoft.com/office/drawing/2014/main" id="{CCD5280C-0D31-427E-91BA-9756B72394EB}"/>
                    </a:ext>
                  </a:extLst>
                </p:cNvPr>
                <p:cNvSpPr/>
                <p:nvPr/>
              </p:nvSpPr>
              <p:spPr>
                <a:xfrm>
                  <a:off x="7489455" y="5150698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6" name="フリーフォーム: 図形 215">
                  <a:extLst>
                    <a:ext uri="{FF2B5EF4-FFF2-40B4-BE49-F238E27FC236}">
                      <a16:creationId xmlns:a16="http://schemas.microsoft.com/office/drawing/2014/main" id="{4BB329CF-1E07-4878-9908-CFA8BE591FE3}"/>
                    </a:ext>
                  </a:extLst>
                </p:cNvPr>
                <p:cNvSpPr/>
                <p:nvPr/>
              </p:nvSpPr>
              <p:spPr>
                <a:xfrm>
                  <a:off x="7489455" y="5131765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70" name="グループ化 169">
                <a:extLst>
                  <a:ext uri="{FF2B5EF4-FFF2-40B4-BE49-F238E27FC236}">
                    <a16:creationId xmlns:a16="http://schemas.microsoft.com/office/drawing/2014/main" id="{4778EF92-0328-4063-9F91-1EC3F63F8F54}"/>
                  </a:ext>
                </a:extLst>
              </p:cNvPr>
              <p:cNvGrpSpPr/>
              <p:nvPr/>
            </p:nvGrpSpPr>
            <p:grpSpPr>
              <a:xfrm>
                <a:off x="7248013" y="3685220"/>
                <a:ext cx="1306338" cy="1403518"/>
                <a:chOff x="3059564" y="2343184"/>
                <a:chExt cx="1306338" cy="1403518"/>
              </a:xfrm>
            </p:grpSpPr>
            <p:sp>
              <p:nvSpPr>
                <p:cNvPr id="189" name="フリーフォーム: 図形 188">
                  <a:extLst>
                    <a:ext uri="{FF2B5EF4-FFF2-40B4-BE49-F238E27FC236}">
                      <a16:creationId xmlns:a16="http://schemas.microsoft.com/office/drawing/2014/main" id="{2DC32FD1-EA9B-4E70-B3A1-C9DC4DF9C145}"/>
                    </a:ext>
                  </a:extLst>
                </p:cNvPr>
                <p:cNvSpPr/>
                <p:nvPr/>
              </p:nvSpPr>
              <p:spPr>
                <a:xfrm>
                  <a:off x="3098183" y="2343184"/>
                  <a:ext cx="1240267" cy="1121822"/>
                </a:xfrm>
                <a:custGeom>
                  <a:avLst/>
                  <a:gdLst>
                    <a:gd name="connsiteX0" fmla="*/ 568386 w 1240267"/>
                    <a:gd name="connsiteY0" fmla="*/ 0 h 1121822"/>
                    <a:gd name="connsiteX1" fmla="*/ 789628 w 1240267"/>
                    <a:gd name="connsiteY1" fmla="*/ 44079 h 1121822"/>
                    <a:gd name="connsiteX2" fmla="*/ 861135 w 1240267"/>
                    <a:gd name="connsiteY2" fmla="*/ 82382 h 1121822"/>
                    <a:gd name="connsiteX3" fmla="*/ 882379 w 1240267"/>
                    <a:gd name="connsiteY3" fmla="*/ 79341 h 1121822"/>
                    <a:gd name="connsiteX4" fmla="*/ 1240267 w 1240267"/>
                    <a:gd name="connsiteY4" fmla="*/ 587512 h 1121822"/>
                    <a:gd name="connsiteX5" fmla="*/ 882379 w 1240267"/>
                    <a:gd name="connsiteY5" fmla="*/ 1095683 h 1121822"/>
                    <a:gd name="connsiteX6" fmla="*/ 810252 w 1240267"/>
                    <a:gd name="connsiteY6" fmla="*/ 1085359 h 1121822"/>
                    <a:gd name="connsiteX7" fmla="*/ 791138 w 1240267"/>
                    <a:gd name="connsiteY7" fmla="*/ 1076934 h 1121822"/>
                    <a:gd name="connsiteX8" fmla="*/ 789628 w 1240267"/>
                    <a:gd name="connsiteY8" fmla="*/ 1077743 h 1121822"/>
                    <a:gd name="connsiteX9" fmla="*/ 568386 w 1240267"/>
                    <a:gd name="connsiteY9" fmla="*/ 1121822 h 1121822"/>
                    <a:gd name="connsiteX10" fmla="*/ 0 w 1240267"/>
                    <a:gd name="connsiteY10" fmla="*/ 560911 h 1121822"/>
                    <a:gd name="connsiteX11" fmla="*/ 568386 w 1240267"/>
                    <a:gd name="connsiteY11" fmla="*/ 0 h 11218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240267" h="1121822">
                      <a:moveTo>
                        <a:pt x="568386" y="0"/>
                      </a:moveTo>
                      <a:cubicBezTo>
                        <a:pt x="646864" y="0"/>
                        <a:pt x="721627" y="15695"/>
                        <a:pt x="789628" y="44079"/>
                      </a:cubicBezTo>
                      <a:lnTo>
                        <a:pt x="861135" y="82382"/>
                      </a:lnTo>
                      <a:lnTo>
                        <a:pt x="882379" y="79341"/>
                      </a:lnTo>
                      <a:cubicBezTo>
                        <a:pt x="1080035" y="79341"/>
                        <a:pt x="1240267" y="306857"/>
                        <a:pt x="1240267" y="587512"/>
                      </a:cubicBezTo>
                      <a:cubicBezTo>
                        <a:pt x="1240267" y="868167"/>
                        <a:pt x="1080035" y="1095683"/>
                        <a:pt x="882379" y="1095683"/>
                      </a:cubicBezTo>
                      <a:cubicBezTo>
                        <a:pt x="857672" y="1095683"/>
                        <a:pt x="833550" y="1092128"/>
                        <a:pt x="810252" y="1085359"/>
                      </a:cubicBezTo>
                      <a:lnTo>
                        <a:pt x="791138" y="1076934"/>
                      </a:lnTo>
                      <a:lnTo>
                        <a:pt x="789628" y="1077743"/>
                      </a:lnTo>
                      <a:cubicBezTo>
                        <a:pt x="721627" y="1106127"/>
                        <a:pt x="646864" y="1121822"/>
                        <a:pt x="568386" y="1121822"/>
                      </a:cubicBezTo>
                      <a:cubicBezTo>
                        <a:pt x="254475" y="1121822"/>
                        <a:pt x="0" y="870694"/>
                        <a:pt x="0" y="560911"/>
                      </a:cubicBezTo>
                      <a:cubicBezTo>
                        <a:pt x="0" y="251128"/>
                        <a:pt x="254475" y="0"/>
                        <a:pt x="568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90" name="グループ化 189">
                  <a:extLst>
                    <a:ext uri="{FF2B5EF4-FFF2-40B4-BE49-F238E27FC236}">
                      <a16:creationId xmlns:a16="http://schemas.microsoft.com/office/drawing/2014/main" id="{30B308B6-D2A4-4C9D-BBD3-91ACA1935316}"/>
                    </a:ext>
                  </a:extLst>
                </p:cNvPr>
                <p:cNvGrpSpPr/>
                <p:nvPr/>
              </p:nvGrpSpPr>
              <p:grpSpPr>
                <a:xfrm rot="20700000">
                  <a:off x="3059564" y="2962148"/>
                  <a:ext cx="275134" cy="402092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204" name="円/楕円 620">
                    <a:extLst>
                      <a:ext uri="{FF2B5EF4-FFF2-40B4-BE49-F238E27FC236}">
                        <a16:creationId xmlns:a16="http://schemas.microsoft.com/office/drawing/2014/main" id="{33963D94-C783-44F1-AD36-A6826AE54E96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5" name="円/楕円 621">
                    <a:extLst>
                      <a:ext uri="{FF2B5EF4-FFF2-40B4-BE49-F238E27FC236}">
                        <a16:creationId xmlns:a16="http://schemas.microsoft.com/office/drawing/2014/main" id="{339AA4B3-C2A3-4C3A-8A87-36954E21E83F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91" name="グループ化 190">
                  <a:extLst>
                    <a:ext uri="{FF2B5EF4-FFF2-40B4-BE49-F238E27FC236}">
                      <a16:creationId xmlns:a16="http://schemas.microsoft.com/office/drawing/2014/main" id="{E1F61190-941C-4AFA-A91E-FC1C404D157A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4090770" y="2962148"/>
                  <a:ext cx="275132" cy="402092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202" name="円/楕円 618">
                    <a:extLst>
                      <a:ext uri="{FF2B5EF4-FFF2-40B4-BE49-F238E27FC236}">
                        <a16:creationId xmlns:a16="http://schemas.microsoft.com/office/drawing/2014/main" id="{4EBC817B-1E07-4253-89EF-ED29FE4F5DE9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3" name="円/楕円 619">
                    <a:extLst>
                      <a:ext uri="{FF2B5EF4-FFF2-40B4-BE49-F238E27FC236}">
                        <a16:creationId xmlns:a16="http://schemas.microsoft.com/office/drawing/2014/main" id="{CD5222B2-1CAD-4C6B-9AB0-D3E07C2D4F1B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92" name="フリーフォーム: 図形 191">
                  <a:extLst>
                    <a:ext uri="{FF2B5EF4-FFF2-40B4-BE49-F238E27FC236}">
                      <a16:creationId xmlns:a16="http://schemas.microsoft.com/office/drawing/2014/main" id="{11A992D4-BEF8-4C6C-9455-62FF574473D6}"/>
                    </a:ext>
                  </a:extLst>
                </p:cNvPr>
                <p:cNvSpPr/>
                <p:nvPr/>
              </p:nvSpPr>
              <p:spPr>
                <a:xfrm>
                  <a:off x="3183666" y="2451100"/>
                  <a:ext cx="1058134" cy="1295602"/>
                </a:xfrm>
                <a:custGeom>
                  <a:avLst/>
                  <a:gdLst>
                    <a:gd name="connsiteX0" fmla="*/ 515603 w 1031206"/>
                    <a:gd name="connsiteY0" fmla="*/ 0 h 1285260"/>
                    <a:gd name="connsiteX1" fmla="*/ 1031206 w 1031206"/>
                    <a:gd name="connsiteY1" fmla="*/ 619148 h 1285260"/>
                    <a:gd name="connsiteX2" fmla="*/ 803882 w 1031206"/>
                    <a:gd name="connsiteY2" fmla="*/ 1132555 h 1285260"/>
                    <a:gd name="connsiteX3" fmla="*/ 764133 w 1031206"/>
                    <a:gd name="connsiteY3" fmla="*/ 1158463 h 1285260"/>
                    <a:gd name="connsiteX4" fmla="*/ 750039 w 1031206"/>
                    <a:gd name="connsiteY4" fmla="*/ 1187134 h 1285260"/>
                    <a:gd name="connsiteX5" fmla="*/ 515603 w 1031206"/>
                    <a:gd name="connsiteY5" fmla="*/ 1285260 h 1285260"/>
                    <a:gd name="connsiteX6" fmla="*/ 281167 w 1031206"/>
                    <a:gd name="connsiteY6" fmla="*/ 1187134 h 1285260"/>
                    <a:gd name="connsiteX7" fmla="*/ 267074 w 1031206"/>
                    <a:gd name="connsiteY7" fmla="*/ 1158463 h 1285260"/>
                    <a:gd name="connsiteX8" fmla="*/ 227324 w 1031206"/>
                    <a:gd name="connsiteY8" fmla="*/ 1132555 h 1285260"/>
                    <a:gd name="connsiteX9" fmla="*/ 0 w 1031206"/>
                    <a:gd name="connsiteY9" fmla="*/ 619148 h 1285260"/>
                    <a:gd name="connsiteX10" fmla="*/ 515603 w 1031206"/>
                    <a:gd name="connsiteY10" fmla="*/ 0 h 12852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31206" h="1285260">
                      <a:moveTo>
                        <a:pt x="515603" y="0"/>
                      </a:moveTo>
                      <a:cubicBezTo>
                        <a:pt x="800363" y="0"/>
                        <a:pt x="1031206" y="277202"/>
                        <a:pt x="1031206" y="619148"/>
                      </a:cubicBezTo>
                      <a:cubicBezTo>
                        <a:pt x="1031206" y="832864"/>
                        <a:pt x="941033" y="1021290"/>
                        <a:pt x="803882" y="1132555"/>
                      </a:cubicBezTo>
                      <a:lnTo>
                        <a:pt x="764133" y="1158463"/>
                      </a:lnTo>
                      <a:lnTo>
                        <a:pt x="750039" y="1187134"/>
                      </a:lnTo>
                      <a:cubicBezTo>
                        <a:pt x="711414" y="1244798"/>
                        <a:pt x="620992" y="1285260"/>
                        <a:pt x="515603" y="1285260"/>
                      </a:cubicBezTo>
                      <a:cubicBezTo>
                        <a:pt x="410215" y="1285260"/>
                        <a:pt x="319792" y="1244798"/>
                        <a:pt x="281167" y="1187134"/>
                      </a:cubicBezTo>
                      <a:lnTo>
                        <a:pt x="267074" y="1158463"/>
                      </a:lnTo>
                      <a:lnTo>
                        <a:pt x="227324" y="1132555"/>
                      </a:lnTo>
                      <a:cubicBezTo>
                        <a:pt x="90173" y="1021290"/>
                        <a:pt x="0" y="832864"/>
                        <a:pt x="0" y="619148"/>
                      </a:cubicBezTo>
                      <a:cubicBezTo>
                        <a:pt x="0" y="277202"/>
                        <a:pt x="230843" y="0"/>
                        <a:pt x="515603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3" name="月 192">
                  <a:extLst>
                    <a:ext uri="{FF2B5EF4-FFF2-40B4-BE49-F238E27FC236}">
                      <a16:creationId xmlns:a16="http://schemas.microsoft.com/office/drawing/2014/main" id="{10B8BBC8-0A32-4B4D-B293-74EA8D4E6607}"/>
                    </a:ext>
                  </a:extLst>
                </p:cNvPr>
                <p:cNvSpPr/>
                <p:nvPr/>
              </p:nvSpPr>
              <p:spPr>
                <a:xfrm rot="5400000">
                  <a:off x="3375107" y="2724815"/>
                  <a:ext cx="95266" cy="308247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4" name="月 193">
                  <a:extLst>
                    <a:ext uri="{FF2B5EF4-FFF2-40B4-BE49-F238E27FC236}">
                      <a16:creationId xmlns:a16="http://schemas.microsoft.com/office/drawing/2014/main" id="{2F8EB322-8AC2-451E-B71D-8AC12E311823}"/>
                    </a:ext>
                  </a:extLst>
                </p:cNvPr>
                <p:cNvSpPr/>
                <p:nvPr/>
              </p:nvSpPr>
              <p:spPr>
                <a:xfrm rot="5400000">
                  <a:off x="3933493" y="2724816"/>
                  <a:ext cx="95266" cy="308247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5" name="円/楕円 480">
                  <a:extLst>
                    <a:ext uri="{FF2B5EF4-FFF2-40B4-BE49-F238E27FC236}">
                      <a16:creationId xmlns:a16="http://schemas.microsoft.com/office/drawing/2014/main" id="{E192EC80-9B92-4DBA-8314-7DCBD9445285}"/>
                    </a:ext>
                  </a:extLst>
                </p:cNvPr>
                <p:cNvSpPr/>
                <p:nvPr/>
              </p:nvSpPr>
              <p:spPr>
                <a:xfrm>
                  <a:off x="3355480" y="2937553"/>
                  <a:ext cx="139284" cy="17707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BE328312-FC1A-4EE7-B9FC-3DDC9A83194E}"/>
                    </a:ext>
                  </a:extLst>
                </p:cNvPr>
                <p:cNvSpPr/>
                <p:nvPr/>
              </p:nvSpPr>
              <p:spPr>
                <a:xfrm>
                  <a:off x="3625596" y="3190875"/>
                  <a:ext cx="159004" cy="245546"/>
                </a:xfrm>
                <a:custGeom>
                  <a:avLst/>
                  <a:gdLst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  <a:gd name="connsiteX7" fmla="*/ 51484 w 168590"/>
                    <a:gd name="connsiteY7" fmla="*/ 11330 h 241869"/>
                    <a:gd name="connsiteX8" fmla="*/ 84295 w 168590"/>
                    <a:gd name="connsiteY8" fmla="*/ 18031 h 241869"/>
                    <a:gd name="connsiteX9" fmla="*/ 117107 w 168590"/>
                    <a:gd name="connsiteY9" fmla="*/ 11330 h 241869"/>
                    <a:gd name="connsiteX0" fmla="*/ 84295 w 175735"/>
                    <a:gd name="connsiteY0" fmla="*/ 18031 h 241869"/>
                    <a:gd name="connsiteX1" fmla="*/ 117107 w 175735"/>
                    <a:gd name="connsiteY1" fmla="*/ 11330 h 241869"/>
                    <a:gd name="connsiteX2" fmla="*/ 133718 w 175735"/>
                    <a:gd name="connsiteY2" fmla="*/ 0 h 241869"/>
                    <a:gd name="connsiteX3" fmla="*/ 145091 w 175735"/>
                    <a:gd name="connsiteY3" fmla="*/ 28432 h 241869"/>
                    <a:gd name="connsiteX4" fmla="*/ 168590 w 175735"/>
                    <a:gd name="connsiteY4" fmla="*/ 156595 h 241869"/>
                    <a:gd name="connsiteX5" fmla="*/ 84295 w 175735"/>
                    <a:gd name="connsiteY5" fmla="*/ 241869 h 241869"/>
                    <a:gd name="connsiteX6" fmla="*/ 0 w 175735"/>
                    <a:gd name="connsiteY6" fmla="*/ 156595 h 241869"/>
                    <a:gd name="connsiteX7" fmla="*/ 25880 w 175735"/>
                    <a:gd name="connsiteY7" fmla="*/ 28432 h 241869"/>
                    <a:gd name="connsiteX8" fmla="*/ 37274 w 175735"/>
                    <a:gd name="connsiteY8" fmla="*/ 1638 h 241869"/>
                    <a:gd name="connsiteX9" fmla="*/ 51484 w 175735"/>
                    <a:gd name="connsiteY9" fmla="*/ 11330 h 241869"/>
                    <a:gd name="connsiteX10" fmla="*/ 175735 w 175735"/>
                    <a:gd name="connsiteY10" fmla="*/ 109471 h 241869"/>
                    <a:gd name="connsiteX0" fmla="*/ 84295 w 168590"/>
                    <a:gd name="connsiteY0" fmla="*/ 18031 h 241869"/>
                    <a:gd name="connsiteX1" fmla="*/ 117107 w 168590"/>
                    <a:gd name="connsiteY1" fmla="*/ 11330 h 241869"/>
                    <a:gd name="connsiteX2" fmla="*/ 133718 w 168590"/>
                    <a:gd name="connsiteY2" fmla="*/ 0 h 241869"/>
                    <a:gd name="connsiteX3" fmla="*/ 145091 w 168590"/>
                    <a:gd name="connsiteY3" fmla="*/ 28432 h 241869"/>
                    <a:gd name="connsiteX4" fmla="*/ 168590 w 168590"/>
                    <a:gd name="connsiteY4" fmla="*/ 156595 h 241869"/>
                    <a:gd name="connsiteX5" fmla="*/ 84295 w 168590"/>
                    <a:gd name="connsiteY5" fmla="*/ 241869 h 241869"/>
                    <a:gd name="connsiteX6" fmla="*/ 0 w 168590"/>
                    <a:gd name="connsiteY6" fmla="*/ 156595 h 241869"/>
                    <a:gd name="connsiteX7" fmla="*/ 25880 w 168590"/>
                    <a:gd name="connsiteY7" fmla="*/ 28432 h 241869"/>
                    <a:gd name="connsiteX8" fmla="*/ 37274 w 168590"/>
                    <a:gd name="connsiteY8" fmla="*/ 1638 h 241869"/>
                    <a:gd name="connsiteX9" fmla="*/ 51484 w 168590"/>
                    <a:gd name="connsiteY9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8" fmla="*/ 51484 w 168590"/>
                    <a:gd name="connsiteY8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8590" h="241869">
                      <a:moveTo>
                        <a:pt x="133718" y="0"/>
                      </a:moveTo>
                      <a:lnTo>
                        <a:pt x="145091" y="28432"/>
                      </a:lnTo>
                      <a:cubicBezTo>
                        <a:pt x="159751" y="77796"/>
                        <a:pt x="168590" y="133047"/>
                        <a:pt x="168590" y="156595"/>
                      </a:cubicBezTo>
                      <a:cubicBezTo>
                        <a:pt x="168590" y="203691"/>
                        <a:pt x="130850" y="241869"/>
                        <a:pt x="84295" y="241869"/>
                      </a:cubicBezTo>
                      <a:cubicBezTo>
                        <a:pt x="37740" y="241869"/>
                        <a:pt x="0" y="203691"/>
                        <a:pt x="0" y="156595"/>
                      </a:cubicBezTo>
                      <a:cubicBezTo>
                        <a:pt x="0" y="133047"/>
                        <a:pt x="10031" y="77796"/>
                        <a:pt x="25880" y="28432"/>
                      </a:cubicBezTo>
                      <a:lnTo>
                        <a:pt x="37274" y="1638"/>
                      </a:lnTo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7" name="円/楕円 480">
                  <a:extLst>
                    <a:ext uri="{FF2B5EF4-FFF2-40B4-BE49-F238E27FC236}">
                      <a16:creationId xmlns:a16="http://schemas.microsoft.com/office/drawing/2014/main" id="{4132DF5D-D7C1-4063-B1AC-4E6CED605036}"/>
                    </a:ext>
                  </a:extLst>
                </p:cNvPr>
                <p:cNvSpPr/>
                <p:nvPr/>
              </p:nvSpPr>
              <p:spPr>
                <a:xfrm>
                  <a:off x="3395167" y="2969368"/>
                  <a:ext cx="59910" cy="69486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8" name="円/楕円 480">
                  <a:extLst>
                    <a:ext uri="{FF2B5EF4-FFF2-40B4-BE49-F238E27FC236}">
                      <a16:creationId xmlns:a16="http://schemas.microsoft.com/office/drawing/2014/main" id="{52461A4B-35F8-462D-BF94-2341711F7E34}"/>
                    </a:ext>
                  </a:extLst>
                </p:cNvPr>
                <p:cNvSpPr/>
                <p:nvPr/>
              </p:nvSpPr>
              <p:spPr>
                <a:xfrm>
                  <a:off x="3914152" y="2937553"/>
                  <a:ext cx="139284" cy="17707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9" name="円/楕円 480">
                  <a:extLst>
                    <a:ext uri="{FF2B5EF4-FFF2-40B4-BE49-F238E27FC236}">
                      <a16:creationId xmlns:a16="http://schemas.microsoft.com/office/drawing/2014/main" id="{95D089D8-F027-457A-B243-20B42B482413}"/>
                    </a:ext>
                  </a:extLst>
                </p:cNvPr>
                <p:cNvSpPr/>
                <p:nvPr/>
              </p:nvSpPr>
              <p:spPr>
                <a:xfrm>
                  <a:off x="3953839" y="2969368"/>
                  <a:ext cx="59910" cy="69486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0" name="月 199">
                  <a:extLst>
                    <a:ext uri="{FF2B5EF4-FFF2-40B4-BE49-F238E27FC236}">
                      <a16:creationId xmlns:a16="http://schemas.microsoft.com/office/drawing/2014/main" id="{03C270A2-2CF3-4D95-96C3-CD77D339B4FC}"/>
                    </a:ext>
                  </a:extLst>
                </p:cNvPr>
                <p:cNvSpPr/>
                <p:nvPr/>
              </p:nvSpPr>
              <p:spPr>
                <a:xfrm rot="4115980">
                  <a:off x="3397880" y="2142742"/>
                  <a:ext cx="298702" cy="872145"/>
                </a:xfrm>
                <a:prstGeom prst="moon">
                  <a:avLst>
                    <a:gd name="adj" fmla="val 62816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1" name="円/楕円 638">
                  <a:extLst>
                    <a:ext uri="{FF2B5EF4-FFF2-40B4-BE49-F238E27FC236}">
                      <a16:creationId xmlns:a16="http://schemas.microsoft.com/office/drawing/2014/main" id="{A6571B72-B54E-4E0D-B6D7-FE146AE49D9D}"/>
                    </a:ext>
                  </a:extLst>
                </p:cNvPr>
                <p:cNvSpPr/>
                <p:nvPr/>
              </p:nvSpPr>
              <p:spPr>
                <a:xfrm>
                  <a:off x="3576864" y="3523844"/>
                  <a:ext cx="259540" cy="45719"/>
                </a:xfrm>
                <a:custGeom>
                  <a:avLst/>
                  <a:gdLst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139672"/>
                    <a:gd name="connsiteX1" fmla="*/ 97978 w 195956"/>
                    <a:gd name="connsiteY1" fmla="*/ 0 h 139672"/>
                    <a:gd name="connsiteX2" fmla="*/ 195956 w 195956"/>
                    <a:gd name="connsiteY2" fmla="*/ 48405 h 139672"/>
                    <a:gd name="connsiteX3" fmla="*/ 97978 w 195956"/>
                    <a:gd name="connsiteY3" fmla="*/ 139672 h 139672"/>
                    <a:gd name="connsiteX4" fmla="*/ 0 w 195956"/>
                    <a:gd name="connsiteY4" fmla="*/ 48405 h 139672"/>
                    <a:gd name="connsiteX0" fmla="*/ 0 w 195956"/>
                    <a:gd name="connsiteY0" fmla="*/ 12087 h 103354"/>
                    <a:gd name="connsiteX1" fmla="*/ 95596 w 195956"/>
                    <a:gd name="connsiteY1" fmla="*/ 11307 h 103354"/>
                    <a:gd name="connsiteX2" fmla="*/ 195956 w 195956"/>
                    <a:gd name="connsiteY2" fmla="*/ 12087 h 103354"/>
                    <a:gd name="connsiteX3" fmla="*/ 97978 w 195956"/>
                    <a:gd name="connsiteY3" fmla="*/ 103354 h 103354"/>
                    <a:gd name="connsiteX4" fmla="*/ 0 w 195956"/>
                    <a:gd name="connsiteY4" fmla="*/ 12087 h 103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5956" h="103354">
                      <a:moveTo>
                        <a:pt x="0" y="12087"/>
                      </a:moveTo>
                      <a:cubicBezTo>
                        <a:pt x="0" y="-14646"/>
                        <a:pt x="41484" y="11307"/>
                        <a:pt x="95596" y="11307"/>
                      </a:cubicBezTo>
                      <a:cubicBezTo>
                        <a:pt x="149708" y="11307"/>
                        <a:pt x="195956" y="-14646"/>
                        <a:pt x="195956" y="12087"/>
                      </a:cubicBezTo>
                      <a:cubicBezTo>
                        <a:pt x="195956" y="38820"/>
                        <a:pt x="152090" y="103354"/>
                        <a:pt x="97978" y="103354"/>
                      </a:cubicBezTo>
                      <a:cubicBezTo>
                        <a:pt x="43866" y="103354"/>
                        <a:pt x="0" y="38820"/>
                        <a:pt x="0" y="1208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453" name="フリーフォーム: 図形 452">
              <a:extLst>
                <a:ext uri="{FF2B5EF4-FFF2-40B4-BE49-F238E27FC236}">
                  <a16:creationId xmlns:a16="http://schemas.microsoft.com/office/drawing/2014/main" id="{2E3A94D6-6273-4E61-A229-7390AF50C35A}"/>
                </a:ext>
              </a:extLst>
            </p:cNvPr>
            <p:cNvSpPr/>
            <p:nvPr/>
          </p:nvSpPr>
          <p:spPr>
            <a:xfrm>
              <a:off x="7380335" y="4311346"/>
              <a:ext cx="1049914" cy="777392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489" name="グループ化 488">
              <a:extLst>
                <a:ext uri="{FF2B5EF4-FFF2-40B4-BE49-F238E27FC236}">
                  <a16:creationId xmlns:a16="http://schemas.microsoft.com/office/drawing/2014/main" id="{196512A8-EAEA-4304-A662-776A8CD83D90}"/>
                </a:ext>
              </a:extLst>
            </p:cNvPr>
            <p:cNvGrpSpPr/>
            <p:nvPr/>
          </p:nvGrpSpPr>
          <p:grpSpPr>
            <a:xfrm rot="1647191">
              <a:off x="8200855" y="4742796"/>
              <a:ext cx="654526" cy="1368344"/>
              <a:chOff x="8661252" y="2091827"/>
              <a:chExt cx="493574" cy="1031861"/>
            </a:xfrm>
          </p:grpSpPr>
          <p:sp>
            <p:nvSpPr>
              <p:cNvPr id="490" name="フリーフォーム: 図形 489">
                <a:extLst>
                  <a:ext uri="{FF2B5EF4-FFF2-40B4-BE49-F238E27FC236}">
                    <a16:creationId xmlns:a16="http://schemas.microsoft.com/office/drawing/2014/main" id="{F8CF0371-8C4F-487F-8140-F9DBF5D83E33}"/>
                  </a:ext>
                </a:extLst>
              </p:cNvPr>
              <p:cNvSpPr/>
              <p:nvPr/>
            </p:nvSpPr>
            <p:spPr>
              <a:xfrm rot="940447">
                <a:off x="8661252" y="2091827"/>
                <a:ext cx="273489" cy="320715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91" name="四角形: 上の 2 つの角を丸める 490">
                <a:extLst>
                  <a:ext uri="{FF2B5EF4-FFF2-40B4-BE49-F238E27FC236}">
                    <a16:creationId xmlns:a16="http://schemas.microsoft.com/office/drawing/2014/main" id="{54E0EB77-F0E0-4134-826E-44E490C0027E}"/>
                  </a:ext>
                </a:extLst>
              </p:cNvPr>
              <p:cNvSpPr/>
              <p:nvPr/>
            </p:nvSpPr>
            <p:spPr>
              <a:xfrm rot="9124084">
                <a:off x="8911211" y="2339674"/>
                <a:ext cx="243615" cy="7840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92" name="グループ化 491">
              <a:extLst>
                <a:ext uri="{FF2B5EF4-FFF2-40B4-BE49-F238E27FC236}">
                  <a16:creationId xmlns:a16="http://schemas.microsoft.com/office/drawing/2014/main" id="{DC8CC54D-4137-4D0E-810D-B07B90C82384}"/>
                </a:ext>
              </a:extLst>
            </p:cNvPr>
            <p:cNvGrpSpPr/>
            <p:nvPr/>
          </p:nvGrpSpPr>
          <p:grpSpPr>
            <a:xfrm>
              <a:off x="7947919" y="5346126"/>
              <a:ext cx="737956" cy="494430"/>
              <a:chOff x="2042299" y="5346126"/>
              <a:chExt cx="737956" cy="494430"/>
            </a:xfrm>
          </p:grpSpPr>
          <p:sp>
            <p:nvSpPr>
              <p:cNvPr id="493" name="吹き出し: 円形 492">
                <a:extLst>
                  <a:ext uri="{FF2B5EF4-FFF2-40B4-BE49-F238E27FC236}">
                    <a16:creationId xmlns:a16="http://schemas.microsoft.com/office/drawing/2014/main" id="{B78EFE43-A2FE-4C0E-81DC-C4E2704D831B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494" name="テキスト ボックス 493">
                <a:extLst>
                  <a:ext uri="{FF2B5EF4-FFF2-40B4-BE49-F238E27FC236}">
                    <a16:creationId xmlns:a16="http://schemas.microsoft.com/office/drawing/2014/main" id="{DC49CFD3-F178-464B-92AB-4A0FB0CD4122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  <p:grpSp>
          <p:nvGrpSpPr>
            <p:cNvPr id="495" name="グループ化 494">
              <a:extLst>
                <a:ext uri="{FF2B5EF4-FFF2-40B4-BE49-F238E27FC236}">
                  <a16:creationId xmlns:a16="http://schemas.microsoft.com/office/drawing/2014/main" id="{2CE3829B-3D49-4D60-8210-2C6F6BE4200A}"/>
                </a:ext>
              </a:extLst>
            </p:cNvPr>
            <p:cNvGrpSpPr/>
            <p:nvPr/>
          </p:nvGrpSpPr>
          <p:grpSpPr>
            <a:xfrm rot="20451082">
              <a:off x="6977265" y="4817564"/>
              <a:ext cx="1131008" cy="1373190"/>
              <a:chOff x="1249836" y="2432458"/>
              <a:chExt cx="879208" cy="1067475"/>
            </a:xfrm>
          </p:grpSpPr>
          <p:grpSp>
            <p:nvGrpSpPr>
              <p:cNvPr id="496" name="グループ化 495">
                <a:extLst>
                  <a:ext uri="{FF2B5EF4-FFF2-40B4-BE49-F238E27FC236}">
                    <a16:creationId xmlns:a16="http://schemas.microsoft.com/office/drawing/2014/main" id="{FFE502D2-28E8-4EB1-BA18-42B10F7CDFD6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498" name="グループ化 497">
                  <a:extLst>
                    <a:ext uri="{FF2B5EF4-FFF2-40B4-BE49-F238E27FC236}">
                      <a16:creationId xmlns:a16="http://schemas.microsoft.com/office/drawing/2014/main" id="{DD763A64-9067-4093-B5A1-1095F42FB7BF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502" name="フリーフォーム: 図形 501">
                    <a:extLst>
                      <a:ext uri="{FF2B5EF4-FFF2-40B4-BE49-F238E27FC236}">
                        <a16:creationId xmlns:a16="http://schemas.microsoft.com/office/drawing/2014/main" id="{4F40125D-583B-47FD-AC88-5AC72E123F6C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03" name="フリーフォーム: 図形 502">
                    <a:extLst>
                      <a:ext uri="{FF2B5EF4-FFF2-40B4-BE49-F238E27FC236}">
                        <a16:creationId xmlns:a16="http://schemas.microsoft.com/office/drawing/2014/main" id="{4F1C4445-83C9-42E8-B1CF-8277C527E285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99" name="フリーフォーム: 図形 498">
                  <a:extLst>
                    <a:ext uri="{FF2B5EF4-FFF2-40B4-BE49-F238E27FC236}">
                      <a16:creationId xmlns:a16="http://schemas.microsoft.com/office/drawing/2014/main" id="{C0E4A2B6-7302-413D-8CCE-98E421155C1A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0" name="フリーフォーム: 図形 499">
                  <a:extLst>
                    <a:ext uri="{FF2B5EF4-FFF2-40B4-BE49-F238E27FC236}">
                      <a16:creationId xmlns:a16="http://schemas.microsoft.com/office/drawing/2014/main" id="{467D6BDF-3C64-4B13-923C-EED90D8FCDB8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1" name="フリーフォーム: 図形 500">
                  <a:extLst>
                    <a:ext uri="{FF2B5EF4-FFF2-40B4-BE49-F238E27FC236}">
                      <a16:creationId xmlns:a16="http://schemas.microsoft.com/office/drawing/2014/main" id="{1400F88B-7B1C-46C3-A5E5-C940B13ECCAF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497" name="四角形: 上の 2 つの角を丸める 496">
                <a:extLst>
                  <a:ext uri="{FF2B5EF4-FFF2-40B4-BE49-F238E27FC236}">
                    <a16:creationId xmlns:a16="http://schemas.microsoft.com/office/drawing/2014/main" id="{CB5D5DFC-C4CC-4722-8D4D-D75A83431CC8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A4260EEF-83E2-43A0-B09C-BD8C2C56D35B}"/>
              </a:ext>
            </a:extLst>
          </p:cNvPr>
          <p:cNvGrpSpPr>
            <a:grpSpLocks noChangeAspect="1"/>
          </p:cNvGrpSpPr>
          <p:nvPr/>
        </p:nvGrpSpPr>
        <p:grpSpPr>
          <a:xfrm>
            <a:off x="4249441" y="1114647"/>
            <a:ext cx="1497913" cy="2258749"/>
            <a:chOff x="4154550" y="950745"/>
            <a:chExt cx="1713902" cy="2584446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0CAD0A22-2DFF-41DB-9DB7-172AFEF55A9B}"/>
                </a:ext>
              </a:extLst>
            </p:cNvPr>
            <p:cNvGrpSpPr/>
            <p:nvPr/>
          </p:nvGrpSpPr>
          <p:grpSpPr>
            <a:xfrm>
              <a:off x="4352111" y="950745"/>
              <a:ext cx="1347650" cy="2584446"/>
              <a:chOff x="4352111" y="950745"/>
              <a:chExt cx="1347650" cy="2584446"/>
            </a:xfrm>
          </p:grpSpPr>
          <p:grpSp>
            <p:nvGrpSpPr>
              <p:cNvPr id="58" name="グループ化 57">
                <a:extLst>
                  <a:ext uri="{FF2B5EF4-FFF2-40B4-BE49-F238E27FC236}">
                    <a16:creationId xmlns:a16="http://schemas.microsoft.com/office/drawing/2014/main" id="{1DB3D189-3AD7-42DD-A36E-5D4A88E80B8D}"/>
                  </a:ext>
                </a:extLst>
              </p:cNvPr>
              <p:cNvGrpSpPr/>
              <p:nvPr/>
            </p:nvGrpSpPr>
            <p:grpSpPr>
              <a:xfrm>
                <a:off x="4455237" y="1953404"/>
                <a:ext cx="1127284" cy="1581787"/>
                <a:chOff x="4455237" y="1953404"/>
                <a:chExt cx="1127284" cy="1581787"/>
              </a:xfrm>
            </p:grpSpPr>
            <p:sp>
              <p:nvSpPr>
                <p:cNvPr id="100" name="フリーフォーム: 図形 99">
                  <a:extLst>
                    <a:ext uri="{FF2B5EF4-FFF2-40B4-BE49-F238E27FC236}">
                      <a16:creationId xmlns:a16="http://schemas.microsoft.com/office/drawing/2014/main" id="{C1138692-8EF8-4DF0-81F4-0D25E01D0CDF}"/>
                    </a:ext>
                  </a:extLst>
                </p:cNvPr>
                <p:cNvSpPr/>
                <p:nvPr/>
              </p:nvSpPr>
              <p:spPr>
                <a:xfrm>
                  <a:off x="4769046" y="1953404"/>
                  <a:ext cx="483348" cy="516992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2" name="片側の 2 つの角を丸めた四角形 144">
                  <a:extLst>
                    <a:ext uri="{FF2B5EF4-FFF2-40B4-BE49-F238E27FC236}">
                      <a16:creationId xmlns:a16="http://schemas.microsoft.com/office/drawing/2014/main" id="{877792CC-ECDB-4B17-803E-C825904E511F}"/>
                    </a:ext>
                  </a:extLst>
                </p:cNvPr>
                <p:cNvSpPr/>
                <p:nvPr/>
              </p:nvSpPr>
              <p:spPr>
                <a:xfrm>
                  <a:off x="4455237" y="2247266"/>
                  <a:ext cx="1127284" cy="1287925"/>
                </a:xfrm>
                <a:prstGeom prst="round2SameRect">
                  <a:avLst>
                    <a:gd name="adj1" fmla="val 28536"/>
                    <a:gd name="adj2" fmla="val 0"/>
                  </a:avLst>
                </a:prstGeom>
                <a:solidFill>
                  <a:schemeClr val="accent4">
                    <a:lumMod val="75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3" name="楕円 102">
                  <a:extLst>
                    <a:ext uri="{FF2B5EF4-FFF2-40B4-BE49-F238E27FC236}">
                      <a16:creationId xmlns:a16="http://schemas.microsoft.com/office/drawing/2014/main" id="{04CA8ABF-2325-4CE6-B5E1-0A5A0640BC14}"/>
                    </a:ext>
                  </a:extLst>
                </p:cNvPr>
                <p:cNvSpPr/>
                <p:nvPr/>
              </p:nvSpPr>
              <p:spPr>
                <a:xfrm>
                  <a:off x="4976346" y="2321418"/>
                  <a:ext cx="78870" cy="78870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フリーフォーム: 図形 103">
                  <a:extLst>
                    <a:ext uri="{FF2B5EF4-FFF2-40B4-BE49-F238E27FC236}">
                      <a16:creationId xmlns:a16="http://schemas.microsoft.com/office/drawing/2014/main" id="{835F0854-1851-4A1A-94F8-0699020AB333}"/>
                    </a:ext>
                  </a:extLst>
                </p:cNvPr>
                <p:cNvSpPr/>
                <p:nvPr/>
              </p:nvSpPr>
              <p:spPr>
                <a:xfrm>
                  <a:off x="4604730" y="2247266"/>
                  <a:ext cx="411051" cy="245758"/>
                </a:xfrm>
                <a:custGeom>
                  <a:avLst/>
                  <a:gdLst>
                    <a:gd name="connsiteX0" fmla="*/ 173535 w 411051"/>
                    <a:gd name="connsiteY0" fmla="*/ 0 h 245758"/>
                    <a:gd name="connsiteX1" fmla="*/ 404285 w 411051"/>
                    <a:gd name="connsiteY1" fmla="*/ 0 h 245758"/>
                    <a:gd name="connsiteX2" fmla="*/ 411051 w 411051"/>
                    <a:gd name="connsiteY2" fmla="*/ 1523 h 245758"/>
                    <a:gd name="connsiteX3" fmla="*/ 215308 w 411051"/>
                    <a:gd name="connsiteY3" fmla="*/ 245758 h 245758"/>
                    <a:gd name="connsiteX4" fmla="*/ 0 w 411051"/>
                    <a:gd name="connsiteY4" fmla="*/ 51508 h 245758"/>
                    <a:gd name="connsiteX5" fmla="*/ 48322 w 411051"/>
                    <a:gd name="connsiteY5" fmla="*/ 25280 h 245758"/>
                    <a:gd name="connsiteX6" fmla="*/ 173535 w 411051"/>
                    <a:gd name="connsiteY6" fmla="*/ 0 h 2457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1051" h="245758">
                      <a:moveTo>
                        <a:pt x="173535" y="0"/>
                      </a:moveTo>
                      <a:lnTo>
                        <a:pt x="404285" y="0"/>
                      </a:lnTo>
                      <a:lnTo>
                        <a:pt x="411051" y="1523"/>
                      </a:lnTo>
                      <a:lnTo>
                        <a:pt x="215308" y="245758"/>
                      </a:lnTo>
                      <a:lnTo>
                        <a:pt x="0" y="51508"/>
                      </a:lnTo>
                      <a:lnTo>
                        <a:pt x="48322" y="25280"/>
                      </a:lnTo>
                      <a:cubicBezTo>
                        <a:pt x="86808" y="9002"/>
                        <a:pt x="129120" y="0"/>
                        <a:pt x="173535" y="0"/>
                      </a:cubicBezTo>
                      <a:close/>
                    </a:path>
                  </a:pathLst>
                </a:cu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5" name="四角形: 上の 2 つの角を丸める 104">
                  <a:extLst>
                    <a:ext uri="{FF2B5EF4-FFF2-40B4-BE49-F238E27FC236}">
                      <a16:creationId xmlns:a16="http://schemas.microsoft.com/office/drawing/2014/main" id="{6919A521-C0B6-4EC8-A542-3889857950B3}"/>
                    </a:ext>
                  </a:extLst>
                </p:cNvPr>
                <p:cNvSpPr/>
                <p:nvPr/>
              </p:nvSpPr>
              <p:spPr>
                <a:xfrm>
                  <a:off x="5153025" y="2640843"/>
                  <a:ext cx="314128" cy="294947"/>
                </a:xfrm>
                <a:prstGeom prst="round2SameRect">
                  <a:avLst>
                    <a:gd name="adj1" fmla="val 0"/>
                    <a:gd name="adj2" fmla="val 27536"/>
                  </a:avLst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9" name="グループ化 58">
                <a:extLst>
                  <a:ext uri="{FF2B5EF4-FFF2-40B4-BE49-F238E27FC236}">
                    <a16:creationId xmlns:a16="http://schemas.microsoft.com/office/drawing/2014/main" id="{1304FE74-7D01-422A-B8D3-62E6EF14F65D}"/>
                  </a:ext>
                </a:extLst>
              </p:cNvPr>
              <p:cNvGrpSpPr/>
              <p:nvPr/>
            </p:nvGrpSpPr>
            <p:grpSpPr>
              <a:xfrm>
                <a:off x="4352111" y="950745"/>
                <a:ext cx="1347650" cy="1223656"/>
                <a:chOff x="1887071" y="220150"/>
                <a:chExt cx="1277659" cy="1160106"/>
              </a:xfrm>
            </p:grpSpPr>
            <p:sp>
              <p:nvSpPr>
                <p:cNvPr id="76" name="円/楕円 568">
                  <a:extLst>
                    <a:ext uri="{FF2B5EF4-FFF2-40B4-BE49-F238E27FC236}">
                      <a16:creationId xmlns:a16="http://schemas.microsoft.com/office/drawing/2014/main" id="{423EE4BD-76CB-4FFA-9BFD-5353FF02CD0E}"/>
                    </a:ext>
                  </a:extLst>
                </p:cNvPr>
                <p:cNvSpPr/>
                <p:nvPr/>
              </p:nvSpPr>
              <p:spPr>
                <a:xfrm>
                  <a:off x="1926431" y="235745"/>
                  <a:ext cx="1183483" cy="1006038"/>
                </a:xfrm>
                <a:prstGeom prst="ellipse">
                  <a:avLst/>
                </a:prstGeom>
                <a:pattFill prst="dkHorz">
                  <a:fgClr>
                    <a:sysClr val="window" lastClr="FFFFFF">
                      <a:lumMod val="65000"/>
                    </a:sysClr>
                  </a:fgClr>
                  <a:bgClr>
                    <a:schemeClr val="bg1">
                      <a:lumMod val="85000"/>
                    </a:scheme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77" name="グループ化 76">
                  <a:extLst>
                    <a:ext uri="{FF2B5EF4-FFF2-40B4-BE49-F238E27FC236}">
                      <a16:creationId xmlns:a16="http://schemas.microsoft.com/office/drawing/2014/main" id="{66796C5B-6436-4115-B267-C5A66EEB0797}"/>
                    </a:ext>
                  </a:extLst>
                </p:cNvPr>
                <p:cNvGrpSpPr/>
                <p:nvPr/>
              </p:nvGrpSpPr>
              <p:grpSpPr>
                <a:xfrm rot="20700000">
                  <a:off x="1887071" y="710618"/>
                  <a:ext cx="246453" cy="369679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98" name="円/楕円 591">
                    <a:extLst>
                      <a:ext uri="{FF2B5EF4-FFF2-40B4-BE49-F238E27FC236}">
                        <a16:creationId xmlns:a16="http://schemas.microsoft.com/office/drawing/2014/main" id="{2A62A521-C454-4702-9C61-074316E81C19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40000"/>
                      <a:lumOff val="6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9" name="円/楕円 592">
                    <a:extLst>
                      <a:ext uri="{FF2B5EF4-FFF2-40B4-BE49-F238E27FC236}">
                        <a16:creationId xmlns:a16="http://schemas.microsoft.com/office/drawing/2014/main" id="{E4DB440F-7E9A-49EC-82AA-4C5DC70ADBCD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78" name="グループ化 77">
                  <a:extLst>
                    <a:ext uri="{FF2B5EF4-FFF2-40B4-BE49-F238E27FC236}">
                      <a16:creationId xmlns:a16="http://schemas.microsoft.com/office/drawing/2014/main" id="{7B6C319A-D564-4289-95C7-E2039D95E1C2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2918277" y="710618"/>
                  <a:ext cx="246453" cy="369679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96" name="円/楕円 589">
                    <a:extLst>
                      <a:ext uri="{FF2B5EF4-FFF2-40B4-BE49-F238E27FC236}">
                        <a16:creationId xmlns:a16="http://schemas.microsoft.com/office/drawing/2014/main" id="{EE18A31A-20A6-4842-9241-CD066ADC53BB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40000"/>
                      <a:lumOff val="6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7" name="円/楕円 590">
                    <a:extLst>
                      <a:ext uri="{FF2B5EF4-FFF2-40B4-BE49-F238E27FC236}">
                        <a16:creationId xmlns:a16="http://schemas.microsoft.com/office/drawing/2014/main" id="{9D02EC3C-5FDA-499C-B9F3-2A893C92A7E1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79" name="円/楕円 588">
                  <a:extLst>
                    <a:ext uri="{FF2B5EF4-FFF2-40B4-BE49-F238E27FC236}">
                      <a16:creationId xmlns:a16="http://schemas.microsoft.com/office/drawing/2014/main" id="{81D7E2AD-45FE-468A-8304-F1EFE92274B9}"/>
                    </a:ext>
                  </a:extLst>
                </p:cNvPr>
                <p:cNvSpPr/>
                <p:nvPr/>
              </p:nvSpPr>
              <p:spPr>
                <a:xfrm>
                  <a:off x="2010296" y="220150"/>
                  <a:ext cx="1031206" cy="1160106"/>
                </a:xfrm>
                <a:prstGeom prst="ellipse">
                  <a:avLst/>
                </a:pr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0" name="月 79">
                  <a:extLst>
                    <a:ext uri="{FF2B5EF4-FFF2-40B4-BE49-F238E27FC236}">
                      <a16:creationId xmlns:a16="http://schemas.microsoft.com/office/drawing/2014/main" id="{2BFE8B56-2BFB-4B91-8D18-BF2A8967C5E6}"/>
                    </a:ext>
                  </a:extLst>
                </p:cNvPr>
                <p:cNvSpPr/>
                <p:nvPr/>
              </p:nvSpPr>
              <p:spPr>
                <a:xfrm rot="5400000">
                  <a:off x="2212054" y="456126"/>
                  <a:ext cx="50070" cy="266530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1" name="月 80">
                  <a:extLst>
                    <a:ext uri="{FF2B5EF4-FFF2-40B4-BE49-F238E27FC236}">
                      <a16:creationId xmlns:a16="http://schemas.microsoft.com/office/drawing/2014/main" id="{47C10BF4-9E5B-4309-AF38-9B33603F290D}"/>
                    </a:ext>
                  </a:extLst>
                </p:cNvPr>
                <p:cNvSpPr/>
                <p:nvPr/>
              </p:nvSpPr>
              <p:spPr>
                <a:xfrm rot="5400000">
                  <a:off x="2803974" y="456127"/>
                  <a:ext cx="50072" cy="266530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2" name="フリーフォーム: 図形 81">
                  <a:extLst>
                    <a:ext uri="{FF2B5EF4-FFF2-40B4-BE49-F238E27FC236}">
                      <a16:creationId xmlns:a16="http://schemas.microsoft.com/office/drawing/2014/main" id="{65F013C8-F5A0-4926-A791-6435133E2D08}"/>
                    </a:ext>
                  </a:extLst>
                </p:cNvPr>
                <p:cNvSpPr/>
                <p:nvPr/>
              </p:nvSpPr>
              <p:spPr>
                <a:xfrm>
                  <a:off x="2444294" y="903184"/>
                  <a:ext cx="149146" cy="170320"/>
                </a:xfrm>
                <a:custGeom>
                  <a:avLst/>
                  <a:gdLst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  <a:gd name="connsiteX7" fmla="*/ 51484 w 168590"/>
                    <a:gd name="connsiteY7" fmla="*/ 11330 h 241869"/>
                    <a:gd name="connsiteX8" fmla="*/ 84295 w 168590"/>
                    <a:gd name="connsiteY8" fmla="*/ 18031 h 241869"/>
                    <a:gd name="connsiteX9" fmla="*/ 117107 w 168590"/>
                    <a:gd name="connsiteY9" fmla="*/ 11330 h 241869"/>
                    <a:gd name="connsiteX0" fmla="*/ 84295 w 175735"/>
                    <a:gd name="connsiteY0" fmla="*/ 18031 h 241869"/>
                    <a:gd name="connsiteX1" fmla="*/ 117107 w 175735"/>
                    <a:gd name="connsiteY1" fmla="*/ 11330 h 241869"/>
                    <a:gd name="connsiteX2" fmla="*/ 133718 w 175735"/>
                    <a:gd name="connsiteY2" fmla="*/ 0 h 241869"/>
                    <a:gd name="connsiteX3" fmla="*/ 145091 w 175735"/>
                    <a:gd name="connsiteY3" fmla="*/ 28432 h 241869"/>
                    <a:gd name="connsiteX4" fmla="*/ 168590 w 175735"/>
                    <a:gd name="connsiteY4" fmla="*/ 156595 h 241869"/>
                    <a:gd name="connsiteX5" fmla="*/ 84295 w 175735"/>
                    <a:gd name="connsiteY5" fmla="*/ 241869 h 241869"/>
                    <a:gd name="connsiteX6" fmla="*/ 0 w 175735"/>
                    <a:gd name="connsiteY6" fmla="*/ 156595 h 241869"/>
                    <a:gd name="connsiteX7" fmla="*/ 25880 w 175735"/>
                    <a:gd name="connsiteY7" fmla="*/ 28432 h 241869"/>
                    <a:gd name="connsiteX8" fmla="*/ 37274 w 175735"/>
                    <a:gd name="connsiteY8" fmla="*/ 1638 h 241869"/>
                    <a:gd name="connsiteX9" fmla="*/ 51484 w 175735"/>
                    <a:gd name="connsiteY9" fmla="*/ 11330 h 241869"/>
                    <a:gd name="connsiteX10" fmla="*/ 175735 w 175735"/>
                    <a:gd name="connsiteY10" fmla="*/ 109471 h 241869"/>
                    <a:gd name="connsiteX0" fmla="*/ 84295 w 168590"/>
                    <a:gd name="connsiteY0" fmla="*/ 18031 h 241869"/>
                    <a:gd name="connsiteX1" fmla="*/ 117107 w 168590"/>
                    <a:gd name="connsiteY1" fmla="*/ 11330 h 241869"/>
                    <a:gd name="connsiteX2" fmla="*/ 133718 w 168590"/>
                    <a:gd name="connsiteY2" fmla="*/ 0 h 241869"/>
                    <a:gd name="connsiteX3" fmla="*/ 145091 w 168590"/>
                    <a:gd name="connsiteY3" fmla="*/ 28432 h 241869"/>
                    <a:gd name="connsiteX4" fmla="*/ 168590 w 168590"/>
                    <a:gd name="connsiteY4" fmla="*/ 156595 h 241869"/>
                    <a:gd name="connsiteX5" fmla="*/ 84295 w 168590"/>
                    <a:gd name="connsiteY5" fmla="*/ 241869 h 241869"/>
                    <a:gd name="connsiteX6" fmla="*/ 0 w 168590"/>
                    <a:gd name="connsiteY6" fmla="*/ 156595 h 241869"/>
                    <a:gd name="connsiteX7" fmla="*/ 25880 w 168590"/>
                    <a:gd name="connsiteY7" fmla="*/ 28432 h 241869"/>
                    <a:gd name="connsiteX8" fmla="*/ 37274 w 168590"/>
                    <a:gd name="connsiteY8" fmla="*/ 1638 h 241869"/>
                    <a:gd name="connsiteX9" fmla="*/ 51484 w 168590"/>
                    <a:gd name="connsiteY9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8" fmla="*/ 51484 w 168590"/>
                    <a:gd name="connsiteY8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8590" h="241869">
                      <a:moveTo>
                        <a:pt x="133718" y="0"/>
                      </a:moveTo>
                      <a:lnTo>
                        <a:pt x="145091" y="28432"/>
                      </a:lnTo>
                      <a:cubicBezTo>
                        <a:pt x="159751" y="77796"/>
                        <a:pt x="168590" y="133047"/>
                        <a:pt x="168590" y="156595"/>
                      </a:cubicBezTo>
                      <a:cubicBezTo>
                        <a:pt x="168590" y="203691"/>
                        <a:pt x="130850" y="241869"/>
                        <a:pt x="84295" y="241869"/>
                      </a:cubicBezTo>
                      <a:cubicBezTo>
                        <a:pt x="37740" y="241869"/>
                        <a:pt x="0" y="203691"/>
                        <a:pt x="0" y="156595"/>
                      </a:cubicBezTo>
                      <a:cubicBezTo>
                        <a:pt x="0" y="133047"/>
                        <a:pt x="10031" y="77796"/>
                        <a:pt x="25880" y="28432"/>
                      </a:cubicBezTo>
                      <a:lnTo>
                        <a:pt x="37274" y="1638"/>
                      </a:lnTo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3" name="円/楕円 638">
                  <a:extLst>
                    <a:ext uri="{FF2B5EF4-FFF2-40B4-BE49-F238E27FC236}">
                      <a16:creationId xmlns:a16="http://schemas.microsoft.com/office/drawing/2014/main" id="{99E53CA2-D3B0-40A9-B65B-45365C512681}"/>
                    </a:ext>
                  </a:extLst>
                </p:cNvPr>
                <p:cNvSpPr/>
                <p:nvPr/>
              </p:nvSpPr>
              <p:spPr>
                <a:xfrm>
                  <a:off x="2413295" y="1185407"/>
                  <a:ext cx="217197" cy="45719"/>
                </a:xfrm>
                <a:custGeom>
                  <a:avLst/>
                  <a:gdLst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139672"/>
                    <a:gd name="connsiteX1" fmla="*/ 97978 w 195956"/>
                    <a:gd name="connsiteY1" fmla="*/ 0 h 139672"/>
                    <a:gd name="connsiteX2" fmla="*/ 195956 w 195956"/>
                    <a:gd name="connsiteY2" fmla="*/ 48405 h 139672"/>
                    <a:gd name="connsiteX3" fmla="*/ 97978 w 195956"/>
                    <a:gd name="connsiteY3" fmla="*/ 139672 h 139672"/>
                    <a:gd name="connsiteX4" fmla="*/ 0 w 195956"/>
                    <a:gd name="connsiteY4" fmla="*/ 48405 h 139672"/>
                    <a:gd name="connsiteX0" fmla="*/ 0 w 195956"/>
                    <a:gd name="connsiteY0" fmla="*/ 12087 h 103354"/>
                    <a:gd name="connsiteX1" fmla="*/ 95596 w 195956"/>
                    <a:gd name="connsiteY1" fmla="*/ 11307 h 103354"/>
                    <a:gd name="connsiteX2" fmla="*/ 195956 w 195956"/>
                    <a:gd name="connsiteY2" fmla="*/ 12087 h 103354"/>
                    <a:gd name="connsiteX3" fmla="*/ 97978 w 195956"/>
                    <a:gd name="connsiteY3" fmla="*/ 103354 h 103354"/>
                    <a:gd name="connsiteX4" fmla="*/ 0 w 195956"/>
                    <a:gd name="connsiteY4" fmla="*/ 12087 h 103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5956" h="103354">
                      <a:moveTo>
                        <a:pt x="0" y="12087"/>
                      </a:moveTo>
                      <a:cubicBezTo>
                        <a:pt x="0" y="-14646"/>
                        <a:pt x="41484" y="11307"/>
                        <a:pt x="95596" y="11307"/>
                      </a:cubicBezTo>
                      <a:cubicBezTo>
                        <a:pt x="149708" y="11307"/>
                        <a:pt x="195956" y="-14646"/>
                        <a:pt x="195956" y="12087"/>
                      </a:cubicBezTo>
                      <a:cubicBezTo>
                        <a:pt x="195956" y="38820"/>
                        <a:pt x="152090" y="103354"/>
                        <a:pt x="97978" y="103354"/>
                      </a:cubicBezTo>
                      <a:cubicBezTo>
                        <a:pt x="43866" y="103354"/>
                        <a:pt x="0" y="38820"/>
                        <a:pt x="0" y="1208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4" name="円/楕円 27">
                  <a:extLst>
                    <a:ext uri="{FF2B5EF4-FFF2-40B4-BE49-F238E27FC236}">
                      <a16:creationId xmlns:a16="http://schemas.microsoft.com/office/drawing/2014/main" id="{C3D82645-935C-4905-8721-38996B171670}"/>
                    </a:ext>
                  </a:extLst>
                </p:cNvPr>
                <p:cNvSpPr/>
                <p:nvPr/>
              </p:nvSpPr>
              <p:spPr>
                <a:xfrm rot="8100000">
                  <a:off x="2226448" y="1111710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5" name="円/楕円 27">
                  <a:extLst>
                    <a:ext uri="{FF2B5EF4-FFF2-40B4-BE49-F238E27FC236}">
                      <a16:creationId xmlns:a16="http://schemas.microsoft.com/office/drawing/2014/main" id="{0B732388-C02F-49B5-BF59-C5539D880084}"/>
                    </a:ext>
                  </a:extLst>
                </p:cNvPr>
                <p:cNvSpPr/>
                <p:nvPr/>
              </p:nvSpPr>
              <p:spPr>
                <a:xfrm rot="13500000" flipH="1">
                  <a:off x="2583635" y="1111711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6" name="グループ化 85">
                  <a:extLst>
                    <a:ext uri="{FF2B5EF4-FFF2-40B4-BE49-F238E27FC236}">
                      <a16:creationId xmlns:a16="http://schemas.microsoft.com/office/drawing/2014/main" id="{6EFB8E8F-F171-4797-A144-0905232C69C4}"/>
                    </a:ext>
                  </a:extLst>
                </p:cNvPr>
                <p:cNvGrpSpPr/>
                <p:nvPr/>
              </p:nvGrpSpPr>
              <p:grpSpPr>
                <a:xfrm>
                  <a:off x="2110602" y="707232"/>
                  <a:ext cx="239692" cy="132046"/>
                  <a:chOff x="6859261" y="1152026"/>
                  <a:chExt cx="251152" cy="169659"/>
                </a:xfrm>
              </p:grpSpPr>
              <p:grpSp>
                <p:nvGrpSpPr>
                  <p:cNvPr id="92" name="グループ化 91">
                    <a:extLst>
                      <a:ext uri="{FF2B5EF4-FFF2-40B4-BE49-F238E27FC236}">
                        <a16:creationId xmlns:a16="http://schemas.microsoft.com/office/drawing/2014/main" id="{7821E57D-8274-4AC8-880E-965DD939B285}"/>
                      </a:ext>
                    </a:extLst>
                  </p:cNvPr>
                  <p:cNvGrpSpPr/>
                  <p:nvPr/>
                </p:nvGrpSpPr>
                <p:grpSpPr>
                  <a:xfrm>
                    <a:off x="6859261" y="1152026"/>
                    <a:ext cx="251152" cy="163412"/>
                    <a:chOff x="6140438" y="1161048"/>
                    <a:chExt cx="386744" cy="251033"/>
                  </a:xfrm>
                </p:grpSpPr>
                <p:sp>
                  <p:nvSpPr>
                    <p:cNvPr id="94" name="フリーフォーム: 図形 93">
                      <a:extLst>
                        <a:ext uri="{FF2B5EF4-FFF2-40B4-BE49-F238E27FC236}">
                          <a16:creationId xmlns:a16="http://schemas.microsoft.com/office/drawing/2014/main" id="{B10E1214-8DDE-4436-BE12-C32C93D9C13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5376" y="1174740"/>
                      <a:ext cx="376868" cy="237341"/>
                    </a:xfrm>
                    <a:custGeom>
                      <a:avLst/>
                      <a:gdLst>
                        <a:gd name="connsiteX0" fmla="*/ 193372 w 386744"/>
                        <a:gd name="connsiteY0" fmla="*/ 0 h 265707"/>
                        <a:gd name="connsiteX1" fmla="*/ 385763 w 386744"/>
                        <a:gd name="connsiteY1" fmla="*/ 125092 h 265707"/>
                        <a:gd name="connsiteX2" fmla="*/ 386744 w 386744"/>
                        <a:gd name="connsiteY2" fmla="*/ 132854 h 265707"/>
                        <a:gd name="connsiteX3" fmla="*/ 385763 w 386744"/>
                        <a:gd name="connsiteY3" fmla="*/ 140615 h 265707"/>
                        <a:gd name="connsiteX4" fmla="*/ 193372 w 386744"/>
                        <a:gd name="connsiteY4" fmla="*/ 265707 h 265707"/>
                        <a:gd name="connsiteX5" fmla="*/ 981 w 386744"/>
                        <a:gd name="connsiteY5" fmla="*/ 140615 h 265707"/>
                        <a:gd name="connsiteX6" fmla="*/ 0 w 386744"/>
                        <a:gd name="connsiteY6" fmla="*/ 132854 h 265707"/>
                        <a:gd name="connsiteX7" fmla="*/ 981 w 386744"/>
                        <a:gd name="connsiteY7" fmla="*/ 125092 h 265707"/>
                        <a:gd name="connsiteX8" fmla="*/ 193372 w 386744"/>
                        <a:gd name="connsiteY8" fmla="*/ 0 h 26570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386744" h="265707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cubicBezTo>
                            <a:pt x="367452" y="212005"/>
                            <a:pt x="288273" y="265707"/>
                            <a:pt x="193372" y="265707"/>
                          </a:cubicBezTo>
                          <a:cubicBezTo>
                            <a:pt x="98472" y="265707"/>
                            <a:pt x="19293" y="212005"/>
                            <a:pt x="981" y="140615"/>
                          </a:cubicBez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5" name="フリーフォーム: 図形 94">
                      <a:extLst>
                        <a:ext uri="{FF2B5EF4-FFF2-40B4-BE49-F238E27FC236}">
                          <a16:creationId xmlns:a16="http://schemas.microsoft.com/office/drawing/2014/main" id="{D19374C6-CC25-4A61-B7A6-4426D73BE39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0438" y="1161048"/>
                      <a:ext cx="386744" cy="170387"/>
                    </a:xfrm>
                    <a:custGeom>
                      <a:avLst/>
                      <a:gdLst>
                        <a:gd name="connsiteX0" fmla="*/ 193372 w 386744"/>
                        <a:gd name="connsiteY0" fmla="*/ 0 h 153095"/>
                        <a:gd name="connsiteX1" fmla="*/ 385763 w 386744"/>
                        <a:gd name="connsiteY1" fmla="*/ 125092 h 153095"/>
                        <a:gd name="connsiteX2" fmla="*/ 386744 w 386744"/>
                        <a:gd name="connsiteY2" fmla="*/ 132854 h 153095"/>
                        <a:gd name="connsiteX3" fmla="*/ 385763 w 386744"/>
                        <a:gd name="connsiteY3" fmla="*/ 140615 h 153095"/>
                        <a:gd name="connsiteX4" fmla="*/ 379622 w 386744"/>
                        <a:gd name="connsiteY4" fmla="*/ 153095 h 153095"/>
                        <a:gd name="connsiteX5" fmla="*/ 361323 w 386744"/>
                        <a:gd name="connsiteY5" fmla="*/ 115911 h 153095"/>
                        <a:gd name="connsiteX6" fmla="*/ 193372 w 386744"/>
                        <a:gd name="connsiteY6" fmla="*/ 40482 h 153095"/>
                        <a:gd name="connsiteX7" fmla="*/ 25422 w 386744"/>
                        <a:gd name="connsiteY7" fmla="*/ 115911 h 153095"/>
                        <a:gd name="connsiteX8" fmla="*/ 7123 w 386744"/>
                        <a:gd name="connsiteY8" fmla="*/ 153095 h 153095"/>
                        <a:gd name="connsiteX9" fmla="*/ 981 w 386744"/>
                        <a:gd name="connsiteY9" fmla="*/ 140615 h 153095"/>
                        <a:gd name="connsiteX10" fmla="*/ 0 w 386744"/>
                        <a:gd name="connsiteY10" fmla="*/ 132854 h 153095"/>
                        <a:gd name="connsiteX11" fmla="*/ 981 w 386744"/>
                        <a:gd name="connsiteY11" fmla="*/ 125092 h 153095"/>
                        <a:gd name="connsiteX12" fmla="*/ 193372 w 386744"/>
                        <a:gd name="connsiteY12" fmla="*/ 0 h 15309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386744" h="153095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lnTo>
                            <a:pt x="379622" y="153095"/>
                          </a:lnTo>
                          <a:lnTo>
                            <a:pt x="361323" y="115911"/>
                          </a:lnTo>
                          <a:cubicBezTo>
                            <a:pt x="326880" y="70690"/>
                            <a:pt x="264548" y="40482"/>
                            <a:pt x="193372" y="40482"/>
                          </a:cubicBezTo>
                          <a:cubicBezTo>
                            <a:pt x="122197" y="40482"/>
                            <a:pt x="59865" y="70690"/>
                            <a:pt x="25422" y="115911"/>
                          </a:cubicBezTo>
                          <a:lnTo>
                            <a:pt x="7123" y="153095"/>
                          </a:lnTo>
                          <a:lnTo>
                            <a:pt x="981" y="140615"/>
                          </a:ln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93" name="楕円 92">
                    <a:extLst>
                      <a:ext uri="{FF2B5EF4-FFF2-40B4-BE49-F238E27FC236}">
                        <a16:creationId xmlns:a16="http://schemas.microsoft.com/office/drawing/2014/main" id="{144DEF5E-39FB-44B1-BB8C-F8549A844EA9}"/>
                      </a:ext>
                    </a:extLst>
                  </p:cNvPr>
                  <p:cNvSpPr/>
                  <p:nvPr/>
                </p:nvSpPr>
                <p:spPr>
                  <a:xfrm>
                    <a:off x="6937210" y="1193951"/>
                    <a:ext cx="93365" cy="127734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7" name="グループ化 86">
                  <a:extLst>
                    <a:ext uri="{FF2B5EF4-FFF2-40B4-BE49-F238E27FC236}">
                      <a16:creationId xmlns:a16="http://schemas.microsoft.com/office/drawing/2014/main" id="{8F568B0B-BB43-4A5C-8933-452A5A3D0E37}"/>
                    </a:ext>
                  </a:extLst>
                </p:cNvPr>
                <p:cNvGrpSpPr/>
                <p:nvPr/>
              </p:nvGrpSpPr>
              <p:grpSpPr>
                <a:xfrm>
                  <a:off x="2703533" y="707232"/>
                  <a:ext cx="239692" cy="132046"/>
                  <a:chOff x="6859261" y="1152026"/>
                  <a:chExt cx="251152" cy="169659"/>
                </a:xfrm>
              </p:grpSpPr>
              <p:grpSp>
                <p:nvGrpSpPr>
                  <p:cNvPr id="88" name="グループ化 87">
                    <a:extLst>
                      <a:ext uri="{FF2B5EF4-FFF2-40B4-BE49-F238E27FC236}">
                        <a16:creationId xmlns:a16="http://schemas.microsoft.com/office/drawing/2014/main" id="{35FCF77E-EED8-40C8-8E5F-924264627139}"/>
                      </a:ext>
                    </a:extLst>
                  </p:cNvPr>
                  <p:cNvGrpSpPr/>
                  <p:nvPr/>
                </p:nvGrpSpPr>
                <p:grpSpPr>
                  <a:xfrm>
                    <a:off x="6859261" y="1152026"/>
                    <a:ext cx="251152" cy="163412"/>
                    <a:chOff x="6140438" y="1161048"/>
                    <a:chExt cx="386744" cy="251033"/>
                  </a:xfrm>
                </p:grpSpPr>
                <p:sp>
                  <p:nvSpPr>
                    <p:cNvPr id="90" name="フリーフォーム: 図形 89">
                      <a:extLst>
                        <a:ext uri="{FF2B5EF4-FFF2-40B4-BE49-F238E27FC236}">
                          <a16:creationId xmlns:a16="http://schemas.microsoft.com/office/drawing/2014/main" id="{3981B88A-D784-466B-95C8-357375C773A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5376" y="1174740"/>
                      <a:ext cx="376868" cy="237341"/>
                    </a:xfrm>
                    <a:custGeom>
                      <a:avLst/>
                      <a:gdLst>
                        <a:gd name="connsiteX0" fmla="*/ 193372 w 386744"/>
                        <a:gd name="connsiteY0" fmla="*/ 0 h 265707"/>
                        <a:gd name="connsiteX1" fmla="*/ 385763 w 386744"/>
                        <a:gd name="connsiteY1" fmla="*/ 125092 h 265707"/>
                        <a:gd name="connsiteX2" fmla="*/ 386744 w 386744"/>
                        <a:gd name="connsiteY2" fmla="*/ 132854 h 265707"/>
                        <a:gd name="connsiteX3" fmla="*/ 385763 w 386744"/>
                        <a:gd name="connsiteY3" fmla="*/ 140615 h 265707"/>
                        <a:gd name="connsiteX4" fmla="*/ 193372 w 386744"/>
                        <a:gd name="connsiteY4" fmla="*/ 265707 h 265707"/>
                        <a:gd name="connsiteX5" fmla="*/ 981 w 386744"/>
                        <a:gd name="connsiteY5" fmla="*/ 140615 h 265707"/>
                        <a:gd name="connsiteX6" fmla="*/ 0 w 386744"/>
                        <a:gd name="connsiteY6" fmla="*/ 132854 h 265707"/>
                        <a:gd name="connsiteX7" fmla="*/ 981 w 386744"/>
                        <a:gd name="connsiteY7" fmla="*/ 125092 h 265707"/>
                        <a:gd name="connsiteX8" fmla="*/ 193372 w 386744"/>
                        <a:gd name="connsiteY8" fmla="*/ 0 h 26570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386744" h="265707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cubicBezTo>
                            <a:pt x="367452" y="212005"/>
                            <a:pt x="288273" y="265707"/>
                            <a:pt x="193372" y="265707"/>
                          </a:cubicBezTo>
                          <a:cubicBezTo>
                            <a:pt x="98472" y="265707"/>
                            <a:pt x="19293" y="212005"/>
                            <a:pt x="981" y="140615"/>
                          </a:cubicBez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1" name="フリーフォーム: 図形 90">
                      <a:extLst>
                        <a:ext uri="{FF2B5EF4-FFF2-40B4-BE49-F238E27FC236}">
                          <a16:creationId xmlns:a16="http://schemas.microsoft.com/office/drawing/2014/main" id="{D898AC9B-0AFE-4526-BC07-24AFB31D05E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0438" y="1161048"/>
                      <a:ext cx="386744" cy="170387"/>
                    </a:xfrm>
                    <a:custGeom>
                      <a:avLst/>
                      <a:gdLst>
                        <a:gd name="connsiteX0" fmla="*/ 193372 w 386744"/>
                        <a:gd name="connsiteY0" fmla="*/ 0 h 153095"/>
                        <a:gd name="connsiteX1" fmla="*/ 385763 w 386744"/>
                        <a:gd name="connsiteY1" fmla="*/ 125092 h 153095"/>
                        <a:gd name="connsiteX2" fmla="*/ 386744 w 386744"/>
                        <a:gd name="connsiteY2" fmla="*/ 132854 h 153095"/>
                        <a:gd name="connsiteX3" fmla="*/ 385763 w 386744"/>
                        <a:gd name="connsiteY3" fmla="*/ 140615 h 153095"/>
                        <a:gd name="connsiteX4" fmla="*/ 379622 w 386744"/>
                        <a:gd name="connsiteY4" fmla="*/ 153095 h 153095"/>
                        <a:gd name="connsiteX5" fmla="*/ 361323 w 386744"/>
                        <a:gd name="connsiteY5" fmla="*/ 115911 h 153095"/>
                        <a:gd name="connsiteX6" fmla="*/ 193372 w 386744"/>
                        <a:gd name="connsiteY6" fmla="*/ 40482 h 153095"/>
                        <a:gd name="connsiteX7" fmla="*/ 25422 w 386744"/>
                        <a:gd name="connsiteY7" fmla="*/ 115911 h 153095"/>
                        <a:gd name="connsiteX8" fmla="*/ 7123 w 386744"/>
                        <a:gd name="connsiteY8" fmla="*/ 153095 h 153095"/>
                        <a:gd name="connsiteX9" fmla="*/ 981 w 386744"/>
                        <a:gd name="connsiteY9" fmla="*/ 140615 h 153095"/>
                        <a:gd name="connsiteX10" fmla="*/ 0 w 386744"/>
                        <a:gd name="connsiteY10" fmla="*/ 132854 h 153095"/>
                        <a:gd name="connsiteX11" fmla="*/ 981 w 386744"/>
                        <a:gd name="connsiteY11" fmla="*/ 125092 h 153095"/>
                        <a:gd name="connsiteX12" fmla="*/ 193372 w 386744"/>
                        <a:gd name="connsiteY12" fmla="*/ 0 h 15309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386744" h="153095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lnTo>
                            <a:pt x="379622" y="153095"/>
                          </a:lnTo>
                          <a:lnTo>
                            <a:pt x="361323" y="115911"/>
                          </a:lnTo>
                          <a:cubicBezTo>
                            <a:pt x="326880" y="70690"/>
                            <a:pt x="264548" y="40482"/>
                            <a:pt x="193372" y="40482"/>
                          </a:cubicBezTo>
                          <a:cubicBezTo>
                            <a:pt x="122197" y="40482"/>
                            <a:pt x="59865" y="70690"/>
                            <a:pt x="25422" y="115911"/>
                          </a:cubicBezTo>
                          <a:lnTo>
                            <a:pt x="7123" y="153095"/>
                          </a:lnTo>
                          <a:lnTo>
                            <a:pt x="981" y="140615"/>
                          </a:ln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89" name="楕円 88">
                    <a:extLst>
                      <a:ext uri="{FF2B5EF4-FFF2-40B4-BE49-F238E27FC236}">
                        <a16:creationId xmlns:a16="http://schemas.microsoft.com/office/drawing/2014/main" id="{D6BB47E3-2C5E-4050-B4E8-1D87DADF812F}"/>
                      </a:ext>
                    </a:extLst>
                  </p:cNvPr>
                  <p:cNvSpPr/>
                  <p:nvPr/>
                </p:nvSpPr>
                <p:spPr>
                  <a:xfrm>
                    <a:off x="6937210" y="1193951"/>
                    <a:ext cx="93365" cy="127734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246B8113-5B93-465B-AEC1-11F2D2FDC8B8}"/>
                  </a:ext>
                </a:extLst>
              </p:cNvPr>
              <p:cNvSpPr/>
              <p:nvPr/>
            </p:nvSpPr>
            <p:spPr>
              <a:xfrm flipH="1">
                <a:off x="5022019" y="2247266"/>
                <a:ext cx="411051" cy="245758"/>
              </a:xfrm>
              <a:custGeom>
                <a:avLst/>
                <a:gdLst>
                  <a:gd name="connsiteX0" fmla="*/ 173535 w 411051"/>
                  <a:gd name="connsiteY0" fmla="*/ 0 h 245758"/>
                  <a:gd name="connsiteX1" fmla="*/ 404285 w 411051"/>
                  <a:gd name="connsiteY1" fmla="*/ 0 h 245758"/>
                  <a:gd name="connsiteX2" fmla="*/ 411051 w 411051"/>
                  <a:gd name="connsiteY2" fmla="*/ 1523 h 245758"/>
                  <a:gd name="connsiteX3" fmla="*/ 215308 w 411051"/>
                  <a:gd name="connsiteY3" fmla="*/ 245758 h 245758"/>
                  <a:gd name="connsiteX4" fmla="*/ 0 w 411051"/>
                  <a:gd name="connsiteY4" fmla="*/ 51508 h 245758"/>
                  <a:gd name="connsiteX5" fmla="*/ 48322 w 411051"/>
                  <a:gd name="connsiteY5" fmla="*/ 25280 h 245758"/>
                  <a:gd name="connsiteX6" fmla="*/ 173535 w 411051"/>
                  <a:gd name="connsiteY6" fmla="*/ 0 h 245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1051" h="245758">
                    <a:moveTo>
                      <a:pt x="173535" y="0"/>
                    </a:moveTo>
                    <a:lnTo>
                      <a:pt x="404285" y="0"/>
                    </a:lnTo>
                    <a:lnTo>
                      <a:pt x="411051" y="1523"/>
                    </a:lnTo>
                    <a:lnTo>
                      <a:pt x="215308" y="245758"/>
                    </a:lnTo>
                    <a:lnTo>
                      <a:pt x="0" y="51508"/>
                    </a:lnTo>
                    <a:lnTo>
                      <a:pt x="48322" y="25280"/>
                    </a:lnTo>
                    <a:cubicBezTo>
                      <a:pt x="86808" y="9002"/>
                      <a:pt x="129120" y="0"/>
                      <a:pt x="173535" y="0"/>
                    </a:cubicBezTo>
                    <a:close/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58" name="フリーフォーム: 図形 457">
              <a:extLst>
                <a:ext uri="{FF2B5EF4-FFF2-40B4-BE49-F238E27FC236}">
                  <a16:creationId xmlns:a16="http://schemas.microsoft.com/office/drawing/2014/main" id="{288E861B-D792-4EF0-9A0D-FE1FF7A59CA4}"/>
                </a:ext>
              </a:extLst>
            </p:cNvPr>
            <p:cNvSpPr/>
            <p:nvPr/>
          </p:nvSpPr>
          <p:spPr>
            <a:xfrm>
              <a:off x="4479083" y="1553057"/>
              <a:ext cx="1090661" cy="644291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516" name="グループ化 515">
              <a:extLst>
                <a:ext uri="{FF2B5EF4-FFF2-40B4-BE49-F238E27FC236}">
                  <a16:creationId xmlns:a16="http://schemas.microsoft.com/office/drawing/2014/main" id="{749386ED-D456-4E9E-9254-664BE8A3907A}"/>
                </a:ext>
              </a:extLst>
            </p:cNvPr>
            <p:cNvGrpSpPr/>
            <p:nvPr/>
          </p:nvGrpSpPr>
          <p:grpSpPr>
            <a:xfrm rot="1647191">
              <a:off x="5270802" y="1877895"/>
              <a:ext cx="597650" cy="1249440"/>
              <a:chOff x="8661252" y="2091827"/>
              <a:chExt cx="493574" cy="1031861"/>
            </a:xfrm>
          </p:grpSpPr>
          <p:sp>
            <p:nvSpPr>
              <p:cNvPr id="517" name="フリーフォーム: 図形 516">
                <a:extLst>
                  <a:ext uri="{FF2B5EF4-FFF2-40B4-BE49-F238E27FC236}">
                    <a16:creationId xmlns:a16="http://schemas.microsoft.com/office/drawing/2014/main" id="{581149E0-2641-439A-BE51-C7602A129B8E}"/>
                  </a:ext>
                </a:extLst>
              </p:cNvPr>
              <p:cNvSpPr/>
              <p:nvPr/>
            </p:nvSpPr>
            <p:spPr>
              <a:xfrm rot="940447">
                <a:off x="8661252" y="2091827"/>
                <a:ext cx="273489" cy="320715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8" name="四角形: 上の 2 つの角を丸める 517">
                <a:extLst>
                  <a:ext uri="{FF2B5EF4-FFF2-40B4-BE49-F238E27FC236}">
                    <a16:creationId xmlns:a16="http://schemas.microsoft.com/office/drawing/2014/main" id="{9E28F122-7593-4036-BDD3-6DF1678374E0}"/>
                  </a:ext>
                </a:extLst>
              </p:cNvPr>
              <p:cNvSpPr/>
              <p:nvPr/>
            </p:nvSpPr>
            <p:spPr>
              <a:xfrm rot="9124084">
                <a:off x="8911211" y="2339674"/>
                <a:ext cx="243615" cy="7840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75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19" name="グループ化 518">
              <a:extLst>
                <a:ext uri="{FF2B5EF4-FFF2-40B4-BE49-F238E27FC236}">
                  <a16:creationId xmlns:a16="http://schemas.microsoft.com/office/drawing/2014/main" id="{41CA333F-645D-425E-8C01-92AB9E97F65E}"/>
                </a:ext>
              </a:extLst>
            </p:cNvPr>
            <p:cNvGrpSpPr/>
            <p:nvPr/>
          </p:nvGrpSpPr>
          <p:grpSpPr>
            <a:xfrm>
              <a:off x="5083949" y="2421773"/>
              <a:ext cx="737956" cy="494430"/>
              <a:chOff x="2042299" y="5346126"/>
              <a:chExt cx="737956" cy="494430"/>
            </a:xfrm>
          </p:grpSpPr>
          <p:sp>
            <p:nvSpPr>
              <p:cNvPr id="520" name="吹き出し: 円形 519">
                <a:extLst>
                  <a:ext uri="{FF2B5EF4-FFF2-40B4-BE49-F238E27FC236}">
                    <a16:creationId xmlns:a16="http://schemas.microsoft.com/office/drawing/2014/main" id="{410D3E52-CEC7-4DD7-B4C0-ECA318FF87B2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21" name="テキスト ボックス 520">
                <a:extLst>
                  <a:ext uri="{FF2B5EF4-FFF2-40B4-BE49-F238E27FC236}">
                    <a16:creationId xmlns:a16="http://schemas.microsoft.com/office/drawing/2014/main" id="{98B051AA-70BE-4A30-AAAD-BAD7BF7AC28E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  <p:grpSp>
          <p:nvGrpSpPr>
            <p:cNvPr id="522" name="グループ化 521">
              <a:extLst>
                <a:ext uri="{FF2B5EF4-FFF2-40B4-BE49-F238E27FC236}">
                  <a16:creationId xmlns:a16="http://schemas.microsoft.com/office/drawing/2014/main" id="{70BD9D4F-419C-4A82-9F22-E0D525CF71D6}"/>
                </a:ext>
              </a:extLst>
            </p:cNvPr>
            <p:cNvGrpSpPr/>
            <p:nvPr/>
          </p:nvGrpSpPr>
          <p:grpSpPr>
            <a:xfrm rot="20451082">
              <a:off x="4154550" y="1958117"/>
              <a:ext cx="1032726" cy="1253864"/>
              <a:chOff x="1249836" y="2432458"/>
              <a:chExt cx="879208" cy="1067475"/>
            </a:xfrm>
          </p:grpSpPr>
          <p:grpSp>
            <p:nvGrpSpPr>
              <p:cNvPr id="523" name="グループ化 522">
                <a:extLst>
                  <a:ext uri="{FF2B5EF4-FFF2-40B4-BE49-F238E27FC236}">
                    <a16:creationId xmlns:a16="http://schemas.microsoft.com/office/drawing/2014/main" id="{C92D6A3B-06CC-423D-8A5B-8E17C920C91F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525" name="グループ化 524">
                  <a:extLst>
                    <a:ext uri="{FF2B5EF4-FFF2-40B4-BE49-F238E27FC236}">
                      <a16:creationId xmlns:a16="http://schemas.microsoft.com/office/drawing/2014/main" id="{1638989A-A014-4E72-B326-628272AB0D48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529" name="フリーフォーム: 図形 528">
                    <a:extLst>
                      <a:ext uri="{FF2B5EF4-FFF2-40B4-BE49-F238E27FC236}">
                        <a16:creationId xmlns:a16="http://schemas.microsoft.com/office/drawing/2014/main" id="{EDB04A33-4523-4F6E-95CD-3E2378B0243B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30" name="フリーフォーム: 図形 529">
                    <a:extLst>
                      <a:ext uri="{FF2B5EF4-FFF2-40B4-BE49-F238E27FC236}">
                        <a16:creationId xmlns:a16="http://schemas.microsoft.com/office/drawing/2014/main" id="{CF56B037-E0D8-464E-9E75-6AEF9C8E66CD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26" name="フリーフォーム: 図形 525">
                  <a:extLst>
                    <a:ext uri="{FF2B5EF4-FFF2-40B4-BE49-F238E27FC236}">
                      <a16:creationId xmlns:a16="http://schemas.microsoft.com/office/drawing/2014/main" id="{327352DA-10CC-474F-8470-F46C2E6BF5A3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7" name="フリーフォーム: 図形 526">
                  <a:extLst>
                    <a:ext uri="{FF2B5EF4-FFF2-40B4-BE49-F238E27FC236}">
                      <a16:creationId xmlns:a16="http://schemas.microsoft.com/office/drawing/2014/main" id="{D6126CD3-BEA6-406C-8B86-454990389749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8" name="フリーフォーム: 図形 527">
                  <a:extLst>
                    <a:ext uri="{FF2B5EF4-FFF2-40B4-BE49-F238E27FC236}">
                      <a16:creationId xmlns:a16="http://schemas.microsoft.com/office/drawing/2014/main" id="{F412F0D5-632B-4CD5-9517-17B871128490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524" name="四角形: 上の 2 つの角を丸める 523">
                <a:extLst>
                  <a:ext uri="{FF2B5EF4-FFF2-40B4-BE49-F238E27FC236}">
                    <a16:creationId xmlns:a16="http://schemas.microsoft.com/office/drawing/2014/main" id="{746FC729-058E-4ECA-BBF2-6911D429964A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75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99E6D875-1391-41E6-8988-040953B470C9}"/>
              </a:ext>
            </a:extLst>
          </p:cNvPr>
          <p:cNvGrpSpPr>
            <a:grpSpLocks noChangeAspect="1"/>
          </p:cNvGrpSpPr>
          <p:nvPr/>
        </p:nvGrpSpPr>
        <p:grpSpPr>
          <a:xfrm>
            <a:off x="7038152" y="1016433"/>
            <a:ext cx="1620427" cy="2340491"/>
            <a:chOff x="6943261" y="852531"/>
            <a:chExt cx="1854082" cy="2677974"/>
          </a:xfrm>
        </p:grpSpPr>
        <p:grpSp>
          <p:nvGrpSpPr>
            <p:cNvPr id="391" name="グループ化 390">
              <a:extLst>
                <a:ext uri="{FF2B5EF4-FFF2-40B4-BE49-F238E27FC236}">
                  <a16:creationId xmlns:a16="http://schemas.microsoft.com/office/drawing/2014/main" id="{3AA70619-9365-4B9F-9B5F-14D1970F8E95}"/>
                </a:ext>
              </a:extLst>
            </p:cNvPr>
            <p:cNvGrpSpPr/>
            <p:nvPr/>
          </p:nvGrpSpPr>
          <p:grpSpPr>
            <a:xfrm>
              <a:off x="7293128" y="852531"/>
              <a:ext cx="1318102" cy="2677974"/>
              <a:chOff x="7238074" y="838200"/>
              <a:chExt cx="1329717" cy="2701569"/>
            </a:xfrm>
          </p:grpSpPr>
          <p:grpSp>
            <p:nvGrpSpPr>
              <p:cNvPr id="399" name="グループ化 398">
                <a:extLst>
                  <a:ext uri="{FF2B5EF4-FFF2-40B4-BE49-F238E27FC236}">
                    <a16:creationId xmlns:a16="http://schemas.microsoft.com/office/drawing/2014/main" id="{E48E65D6-E86F-4106-8EAB-3C56C7C36590}"/>
                  </a:ext>
                </a:extLst>
              </p:cNvPr>
              <p:cNvGrpSpPr/>
              <p:nvPr/>
            </p:nvGrpSpPr>
            <p:grpSpPr>
              <a:xfrm>
                <a:off x="7285006" y="1929996"/>
                <a:ext cx="1250966" cy="1609773"/>
                <a:chOff x="7285006" y="1929996"/>
                <a:chExt cx="1250966" cy="1609773"/>
              </a:xfrm>
            </p:grpSpPr>
            <p:sp>
              <p:nvSpPr>
                <p:cNvPr id="417" name="フリーフォーム: 図形 416">
                  <a:extLst>
                    <a:ext uri="{FF2B5EF4-FFF2-40B4-BE49-F238E27FC236}">
                      <a16:creationId xmlns:a16="http://schemas.microsoft.com/office/drawing/2014/main" id="{D5D9E21F-A198-44D1-B9CC-2803E9D05E11}"/>
                    </a:ext>
                  </a:extLst>
                </p:cNvPr>
                <p:cNvSpPr/>
                <p:nvPr/>
              </p:nvSpPr>
              <p:spPr>
                <a:xfrm>
                  <a:off x="7606586" y="1929996"/>
                  <a:ext cx="600869" cy="489043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19" name="片側の 2 つの角を丸めた四角形 144">
                  <a:extLst>
                    <a:ext uri="{FF2B5EF4-FFF2-40B4-BE49-F238E27FC236}">
                      <a16:creationId xmlns:a16="http://schemas.microsoft.com/office/drawing/2014/main" id="{40175564-B611-45AA-B23D-905FE3AFFDF3}"/>
                    </a:ext>
                  </a:extLst>
                </p:cNvPr>
                <p:cNvSpPr/>
                <p:nvPr/>
              </p:nvSpPr>
              <p:spPr>
                <a:xfrm>
                  <a:off x="7285006" y="2228546"/>
                  <a:ext cx="1250966" cy="1311223"/>
                </a:xfrm>
                <a:prstGeom prst="round2SameRect">
                  <a:avLst>
                    <a:gd name="adj1" fmla="val 14323"/>
                    <a:gd name="adj2" fmla="val 0"/>
                  </a:avLst>
                </a:prstGeom>
                <a:pattFill prst="lgConfetti">
                  <a:fgClr>
                    <a:schemeClr val="accent3">
                      <a:lumMod val="50000"/>
                    </a:schemeClr>
                  </a:fgClr>
                  <a:bgClr>
                    <a:schemeClr val="bg1">
                      <a:lumMod val="65000"/>
                    </a:schemeClr>
                  </a:bgClr>
                </a:patt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20" name="台形 419">
                  <a:extLst>
                    <a:ext uri="{FF2B5EF4-FFF2-40B4-BE49-F238E27FC236}">
                      <a16:creationId xmlns:a16="http://schemas.microsoft.com/office/drawing/2014/main" id="{15A64996-ECF7-4701-9591-DA276B518893}"/>
                    </a:ext>
                  </a:extLst>
                </p:cNvPr>
                <p:cNvSpPr/>
                <p:nvPr/>
              </p:nvSpPr>
              <p:spPr>
                <a:xfrm rot="10800000">
                  <a:off x="7629200" y="2237754"/>
                  <a:ext cx="572056" cy="792372"/>
                </a:xfrm>
                <a:prstGeom prst="trapezoid">
                  <a:avLst>
                    <a:gd name="adj" fmla="val 32076"/>
                  </a:avLst>
                </a:prstGeom>
                <a:solidFill>
                  <a:schemeClr val="bg1">
                    <a:lumMod val="9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21" name="楕円 420">
                  <a:extLst>
                    <a:ext uri="{FF2B5EF4-FFF2-40B4-BE49-F238E27FC236}">
                      <a16:creationId xmlns:a16="http://schemas.microsoft.com/office/drawing/2014/main" id="{DD974A9F-DCA7-46CF-966D-12577C0B3EC6}"/>
                    </a:ext>
                  </a:extLst>
                </p:cNvPr>
                <p:cNvSpPr/>
                <p:nvPr/>
              </p:nvSpPr>
              <p:spPr>
                <a:xfrm>
                  <a:off x="7876904" y="3351530"/>
                  <a:ext cx="88900" cy="88900"/>
                </a:xfrm>
                <a:prstGeom prst="ellipse">
                  <a:avLst/>
                </a:prstGeom>
                <a:solidFill>
                  <a:srgbClr val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22" name="台形 731">
                  <a:extLst>
                    <a:ext uri="{FF2B5EF4-FFF2-40B4-BE49-F238E27FC236}">
                      <a16:creationId xmlns:a16="http://schemas.microsoft.com/office/drawing/2014/main" id="{9AEC5175-88F5-49E5-AADD-EEA3857DA451}"/>
                    </a:ext>
                  </a:extLst>
                </p:cNvPr>
                <p:cNvSpPr/>
                <p:nvPr/>
              </p:nvSpPr>
              <p:spPr>
                <a:xfrm rot="10800000" flipV="1">
                  <a:off x="7809668" y="2361457"/>
                  <a:ext cx="201644" cy="828151"/>
                </a:xfrm>
                <a:custGeom>
                  <a:avLst/>
                  <a:gdLst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0 w 184781"/>
                    <a:gd name="connsiteY4" fmla="*/ 551112 h 551112"/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90759 w 184781"/>
                    <a:gd name="connsiteY4" fmla="*/ 549928 h 551112"/>
                    <a:gd name="connsiteX5" fmla="*/ 0 w 184781"/>
                    <a:gd name="connsiteY5" fmla="*/ 551112 h 551112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1234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96509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9962 w 184781"/>
                    <a:gd name="connsiteY4" fmla="*/ 685660 h 685660"/>
                    <a:gd name="connsiteX5" fmla="*/ 0 w 184781"/>
                    <a:gd name="connsiteY5" fmla="*/ 551112 h 6856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84781" h="685660">
                      <a:moveTo>
                        <a:pt x="0" y="551112"/>
                      </a:moveTo>
                      <a:lnTo>
                        <a:pt x="50098" y="0"/>
                      </a:lnTo>
                      <a:lnTo>
                        <a:pt x="134683" y="0"/>
                      </a:lnTo>
                      <a:lnTo>
                        <a:pt x="184781" y="551112"/>
                      </a:lnTo>
                      <a:lnTo>
                        <a:pt x="89962" y="685660"/>
                      </a:lnTo>
                      <a:lnTo>
                        <a:pt x="0" y="551112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23" name="グループ化 422">
                  <a:extLst>
                    <a:ext uri="{FF2B5EF4-FFF2-40B4-BE49-F238E27FC236}">
                      <a16:creationId xmlns:a16="http://schemas.microsoft.com/office/drawing/2014/main" id="{5254B767-79C8-4084-B1F1-8FB08757C9C6}"/>
                    </a:ext>
                  </a:extLst>
                </p:cNvPr>
                <p:cNvGrpSpPr/>
                <p:nvPr/>
              </p:nvGrpSpPr>
              <p:grpSpPr>
                <a:xfrm>
                  <a:off x="7557545" y="2256985"/>
                  <a:ext cx="714918" cy="202452"/>
                  <a:chOff x="3151980" y="2770920"/>
                  <a:chExt cx="423862" cy="112796"/>
                </a:xfrm>
                <a:solidFill>
                  <a:srgbClr val="000000">
                    <a:alpha val="50196"/>
                  </a:srgbClr>
                </a:solidFill>
              </p:grpSpPr>
              <p:sp>
                <p:nvSpPr>
                  <p:cNvPr id="430" name="平行四辺形 429">
                    <a:extLst>
                      <a:ext uri="{FF2B5EF4-FFF2-40B4-BE49-F238E27FC236}">
                        <a16:creationId xmlns:a16="http://schemas.microsoft.com/office/drawing/2014/main" id="{1EE17601-F76C-465D-B239-57FB36FED46C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31" name="平行四辺形 430">
                    <a:extLst>
                      <a:ext uri="{FF2B5EF4-FFF2-40B4-BE49-F238E27FC236}">
                        <a16:creationId xmlns:a16="http://schemas.microsoft.com/office/drawing/2014/main" id="{6F28DE32-3D1E-41C0-8265-AC7EFEFB11ED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24" name="台形 423">
                  <a:extLst>
                    <a:ext uri="{FF2B5EF4-FFF2-40B4-BE49-F238E27FC236}">
                      <a16:creationId xmlns:a16="http://schemas.microsoft.com/office/drawing/2014/main" id="{72A51421-A234-4697-960E-76572C54F1ED}"/>
                    </a:ext>
                  </a:extLst>
                </p:cNvPr>
                <p:cNvSpPr/>
                <p:nvPr/>
              </p:nvSpPr>
              <p:spPr>
                <a:xfrm rot="10800000">
                  <a:off x="7786831" y="2228546"/>
                  <a:ext cx="247318" cy="202452"/>
                </a:xfrm>
                <a:prstGeom prst="trapezoid">
                  <a:avLst>
                    <a:gd name="adj" fmla="val 27112"/>
                  </a:avLst>
                </a:pr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25" name="グループ化 424">
                  <a:extLst>
                    <a:ext uri="{FF2B5EF4-FFF2-40B4-BE49-F238E27FC236}">
                      <a16:creationId xmlns:a16="http://schemas.microsoft.com/office/drawing/2014/main" id="{B871094F-F1B6-453F-AF87-11ECABE16E64}"/>
                    </a:ext>
                  </a:extLst>
                </p:cNvPr>
                <p:cNvGrpSpPr/>
                <p:nvPr/>
              </p:nvGrpSpPr>
              <p:grpSpPr>
                <a:xfrm>
                  <a:off x="7539823" y="2228548"/>
                  <a:ext cx="750362" cy="202452"/>
                  <a:chOff x="3151980" y="2770920"/>
                  <a:chExt cx="423862" cy="112796"/>
                </a:xfrm>
                <a:solidFill>
                  <a:schemeClr val="bg1">
                    <a:lumMod val="95000"/>
                  </a:schemeClr>
                </a:solidFill>
              </p:grpSpPr>
              <p:sp>
                <p:nvSpPr>
                  <p:cNvPr id="428" name="平行四辺形 427">
                    <a:extLst>
                      <a:ext uri="{FF2B5EF4-FFF2-40B4-BE49-F238E27FC236}">
                        <a16:creationId xmlns:a16="http://schemas.microsoft.com/office/drawing/2014/main" id="{E5E0F3E6-C95E-4D24-8C3E-AA659FD3F974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9" name="平行四辺形 428">
                    <a:extLst>
                      <a:ext uri="{FF2B5EF4-FFF2-40B4-BE49-F238E27FC236}">
                        <a16:creationId xmlns:a16="http://schemas.microsoft.com/office/drawing/2014/main" id="{E343498E-D657-43C2-9872-C6A2F577C223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26" name="フリーフォーム: 図形 425">
                  <a:extLst>
                    <a:ext uri="{FF2B5EF4-FFF2-40B4-BE49-F238E27FC236}">
                      <a16:creationId xmlns:a16="http://schemas.microsoft.com/office/drawing/2014/main" id="{B763A8A6-8013-4078-BDD3-22EA9A9165A3}"/>
                    </a:ext>
                  </a:extLst>
                </p:cNvPr>
                <p:cNvSpPr/>
                <p:nvPr/>
              </p:nvSpPr>
              <p:spPr>
                <a:xfrm>
                  <a:off x="7489455" y="2247478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27" name="フリーフォーム: 図形 426">
                  <a:extLst>
                    <a:ext uri="{FF2B5EF4-FFF2-40B4-BE49-F238E27FC236}">
                      <a16:creationId xmlns:a16="http://schemas.microsoft.com/office/drawing/2014/main" id="{2220A690-5DDD-4412-8703-13B33088B926}"/>
                    </a:ext>
                  </a:extLst>
                </p:cNvPr>
                <p:cNvSpPr/>
                <p:nvPr/>
              </p:nvSpPr>
              <p:spPr>
                <a:xfrm>
                  <a:off x="7489455" y="2228545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pattFill prst="lgConfetti">
                  <a:fgClr>
                    <a:schemeClr val="tx1">
                      <a:lumMod val="65000"/>
                      <a:lumOff val="35000"/>
                    </a:schemeClr>
                  </a:fgClr>
                  <a:bgClr>
                    <a:schemeClr val="tx1">
                      <a:lumMod val="95000"/>
                      <a:lumOff val="5000"/>
                    </a:scheme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400" name="グループ化 399">
                <a:extLst>
                  <a:ext uri="{FF2B5EF4-FFF2-40B4-BE49-F238E27FC236}">
                    <a16:creationId xmlns:a16="http://schemas.microsoft.com/office/drawing/2014/main" id="{10B4A378-36ED-47A0-9E09-DB2BFC6A4181}"/>
                  </a:ext>
                </a:extLst>
              </p:cNvPr>
              <p:cNvGrpSpPr/>
              <p:nvPr/>
            </p:nvGrpSpPr>
            <p:grpSpPr>
              <a:xfrm>
                <a:off x="7238074" y="838200"/>
                <a:ext cx="1329717" cy="1288749"/>
                <a:chOff x="3303076" y="141961"/>
                <a:chExt cx="1277659" cy="1238295"/>
              </a:xfrm>
            </p:grpSpPr>
            <p:sp>
              <p:nvSpPr>
                <p:cNvPr id="401" name="フリーフォーム 540">
                  <a:extLst>
                    <a:ext uri="{FF2B5EF4-FFF2-40B4-BE49-F238E27FC236}">
                      <a16:creationId xmlns:a16="http://schemas.microsoft.com/office/drawing/2014/main" id="{C019E7DB-A9FE-45F5-9B70-410B8A747449}"/>
                    </a:ext>
                  </a:extLst>
                </p:cNvPr>
                <p:cNvSpPr/>
                <p:nvPr/>
              </p:nvSpPr>
              <p:spPr>
                <a:xfrm>
                  <a:off x="3353447" y="141961"/>
                  <a:ext cx="1169884" cy="940235"/>
                </a:xfrm>
                <a:custGeom>
                  <a:avLst/>
                  <a:gdLst>
                    <a:gd name="connsiteX0" fmla="*/ 328111 w 816502"/>
                    <a:gd name="connsiteY0" fmla="*/ 0 h 656222"/>
                    <a:gd name="connsiteX1" fmla="*/ 455827 w 816502"/>
                    <a:gd name="connsiteY1" fmla="*/ 25785 h 656222"/>
                    <a:gd name="connsiteX2" fmla="*/ 492925 w 816502"/>
                    <a:gd name="connsiteY2" fmla="*/ 45920 h 656222"/>
                    <a:gd name="connsiteX3" fmla="*/ 510467 w 816502"/>
                    <a:gd name="connsiteY3" fmla="*/ 44152 h 656222"/>
                    <a:gd name="connsiteX4" fmla="*/ 816502 w 816502"/>
                    <a:gd name="connsiteY4" fmla="*/ 350187 h 656222"/>
                    <a:gd name="connsiteX5" fmla="*/ 510467 w 816502"/>
                    <a:gd name="connsiteY5" fmla="*/ 656222 h 656222"/>
                    <a:gd name="connsiteX6" fmla="*/ 448791 w 816502"/>
                    <a:gd name="connsiteY6" fmla="*/ 650005 h 656222"/>
                    <a:gd name="connsiteX7" fmla="*/ 420791 w 816502"/>
                    <a:gd name="connsiteY7" fmla="*/ 641313 h 656222"/>
                    <a:gd name="connsiteX8" fmla="*/ 394237 w 816502"/>
                    <a:gd name="connsiteY8" fmla="*/ 649556 h 656222"/>
                    <a:gd name="connsiteX9" fmla="*/ 328111 w 816502"/>
                    <a:gd name="connsiteY9" fmla="*/ 656222 h 656222"/>
                    <a:gd name="connsiteX10" fmla="*/ 0 w 816502"/>
                    <a:gd name="connsiteY10" fmla="*/ 328111 h 656222"/>
                    <a:gd name="connsiteX11" fmla="*/ 328111 w 816502"/>
                    <a:gd name="connsiteY11" fmla="*/ 0 h 6562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816502" h="656222">
                      <a:moveTo>
                        <a:pt x="328111" y="0"/>
                      </a:moveTo>
                      <a:cubicBezTo>
                        <a:pt x="373414" y="0"/>
                        <a:pt x="416572" y="9181"/>
                        <a:pt x="455827" y="25785"/>
                      </a:cubicBezTo>
                      <a:lnTo>
                        <a:pt x="492925" y="45920"/>
                      </a:lnTo>
                      <a:lnTo>
                        <a:pt x="510467" y="44152"/>
                      </a:lnTo>
                      <a:cubicBezTo>
                        <a:pt x="679485" y="44152"/>
                        <a:pt x="816502" y="181169"/>
                        <a:pt x="816502" y="350187"/>
                      </a:cubicBezTo>
                      <a:cubicBezTo>
                        <a:pt x="816502" y="519205"/>
                        <a:pt x="679485" y="656222"/>
                        <a:pt x="510467" y="656222"/>
                      </a:cubicBezTo>
                      <a:cubicBezTo>
                        <a:pt x="489340" y="656222"/>
                        <a:pt x="468713" y="654081"/>
                        <a:pt x="448791" y="650005"/>
                      </a:cubicBezTo>
                      <a:lnTo>
                        <a:pt x="420791" y="641313"/>
                      </a:lnTo>
                      <a:lnTo>
                        <a:pt x="394237" y="649556"/>
                      </a:lnTo>
                      <a:cubicBezTo>
                        <a:pt x="372878" y="653927"/>
                        <a:pt x="350763" y="656222"/>
                        <a:pt x="328111" y="656222"/>
                      </a:cubicBezTo>
                      <a:cubicBezTo>
                        <a:pt x="146900" y="656222"/>
                        <a:pt x="0" y="509322"/>
                        <a:pt x="0" y="328111"/>
                      </a:cubicBezTo>
                      <a:cubicBezTo>
                        <a:pt x="0" y="146900"/>
                        <a:pt x="146900" y="0"/>
                        <a:pt x="328111" y="0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402" name="グループ化 401">
                  <a:extLst>
                    <a:ext uri="{FF2B5EF4-FFF2-40B4-BE49-F238E27FC236}">
                      <a16:creationId xmlns:a16="http://schemas.microsoft.com/office/drawing/2014/main" id="{B87EA111-2162-40BF-AD05-6DA96076F835}"/>
                    </a:ext>
                  </a:extLst>
                </p:cNvPr>
                <p:cNvGrpSpPr/>
                <p:nvPr/>
              </p:nvGrpSpPr>
              <p:grpSpPr>
                <a:xfrm rot="20700000">
                  <a:off x="3303076" y="710618"/>
                  <a:ext cx="246453" cy="369679"/>
                  <a:chOff x="2680607" y="2825750"/>
                  <a:chExt cx="157843" cy="236764"/>
                </a:xfrm>
                <a:solidFill>
                  <a:schemeClr val="accent2">
                    <a:lumMod val="60000"/>
                    <a:lumOff val="40000"/>
                  </a:schemeClr>
                </a:solidFill>
              </p:grpSpPr>
              <p:sp>
                <p:nvSpPr>
                  <p:cNvPr id="415" name="円/楕円 564">
                    <a:extLst>
                      <a:ext uri="{FF2B5EF4-FFF2-40B4-BE49-F238E27FC236}">
                        <a16:creationId xmlns:a16="http://schemas.microsoft.com/office/drawing/2014/main" id="{78A34C8A-6916-4C00-80AB-2ACE9359A87F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16" name="円/楕円 565">
                    <a:extLst>
                      <a:ext uri="{FF2B5EF4-FFF2-40B4-BE49-F238E27FC236}">
                        <a16:creationId xmlns:a16="http://schemas.microsoft.com/office/drawing/2014/main" id="{59135138-3772-4DAB-A6A0-909A13329A18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403" name="グループ化 402">
                  <a:extLst>
                    <a:ext uri="{FF2B5EF4-FFF2-40B4-BE49-F238E27FC236}">
                      <a16:creationId xmlns:a16="http://schemas.microsoft.com/office/drawing/2014/main" id="{3AA56642-CCC4-47F7-9A16-D8ABCA35C35D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4334282" y="710618"/>
                  <a:ext cx="246453" cy="369679"/>
                  <a:chOff x="2680607" y="2825750"/>
                  <a:chExt cx="157843" cy="236764"/>
                </a:xfrm>
                <a:solidFill>
                  <a:schemeClr val="accent2">
                    <a:lumMod val="60000"/>
                    <a:lumOff val="40000"/>
                  </a:schemeClr>
                </a:solidFill>
              </p:grpSpPr>
              <p:sp>
                <p:nvSpPr>
                  <p:cNvPr id="413" name="円/楕円 562">
                    <a:extLst>
                      <a:ext uri="{FF2B5EF4-FFF2-40B4-BE49-F238E27FC236}">
                        <a16:creationId xmlns:a16="http://schemas.microsoft.com/office/drawing/2014/main" id="{40340476-59AA-46ED-9699-A68A312852B4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14" name="円/楕円 563">
                    <a:extLst>
                      <a:ext uri="{FF2B5EF4-FFF2-40B4-BE49-F238E27FC236}">
                        <a16:creationId xmlns:a16="http://schemas.microsoft.com/office/drawing/2014/main" id="{6C32B81C-A13C-4C2B-B131-0EA5F26B28CA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04" name="円/楕円 561">
                  <a:extLst>
                    <a:ext uri="{FF2B5EF4-FFF2-40B4-BE49-F238E27FC236}">
                      <a16:creationId xmlns:a16="http://schemas.microsoft.com/office/drawing/2014/main" id="{FAC42638-9EEF-4670-A4F8-1052C860C6DB}"/>
                    </a:ext>
                  </a:extLst>
                </p:cNvPr>
                <p:cNvSpPr/>
                <p:nvPr/>
              </p:nvSpPr>
              <p:spPr>
                <a:xfrm>
                  <a:off x="3426301" y="220150"/>
                  <a:ext cx="1031206" cy="1160106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5" name="円/楕円 548">
                  <a:extLst>
                    <a:ext uri="{FF2B5EF4-FFF2-40B4-BE49-F238E27FC236}">
                      <a16:creationId xmlns:a16="http://schemas.microsoft.com/office/drawing/2014/main" id="{383EE6F9-F0EB-415B-B397-21D9232DA95B}"/>
                    </a:ext>
                  </a:extLst>
                </p:cNvPr>
                <p:cNvSpPr/>
                <p:nvPr/>
              </p:nvSpPr>
              <p:spPr>
                <a:xfrm>
                  <a:off x="3632990" y="804031"/>
                  <a:ext cx="99954" cy="12248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6" name="円/楕円 549">
                  <a:extLst>
                    <a:ext uri="{FF2B5EF4-FFF2-40B4-BE49-F238E27FC236}">
                      <a16:creationId xmlns:a16="http://schemas.microsoft.com/office/drawing/2014/main" id="{AD11C98F-A2B0-45F8-BE20-25AF499F6CE6}"/>
                    </a:ext>
                  </a:extLst>
                </p:cNvPr>
                <p:cNvSpPr/>
                <p:nvPr/>
              </p:nvSpPr>
              <p:spPr>
                <a:xfrm>
                  <a:off x="4148424" y="804031"/>
                  <a:ext cx="99954" cy="12248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7" name="月 406">
                  <a:extLst>
                    <a:ext uri="{FF2B5EF4-FFF2-40B4-BE49-F238E27FC236}">
                      <a16:creationId xmlns:a16="http://schemas.microsoft.com/office/drawing/2014/main" id="{A11053AB-215E-4CE7-99CF-B28F8386274C}"/>
                    </a:ext>
                  </a:extLst>
                </p:cNvPr>
                <p:cNvSpPr/>
                <p:nvPr/>
              </p:nvSpPr>
              <p:spPr>
                <a:xfrm rot="5400000">
                  <a:off x="3645475" y="409314"/>
                  <a:ext cx="54591" cy="340196"/>
                </a:xfrm>
                <a:prstGeom prst="moon">
                  <a:avLst/>
                </a:prstGeom>
                <a:solidFill>
                  <a:schemeClr val="bg1">
                    <a:lumMod val="8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408" name="グループ化 407">
                  <a:extLst>
                    <a:ext uri="{FF2B5EF4-FFF2-40B4-BE49-F238E27FC236}">
                      <a16:creationId xmlns:a16="http://schemas.microsoft.com/office/drawing/2014/main" id="{8B900EE2-6FA1-40CC-85F3-9098C5EDBFE5}"/>
                    </a:ext>
                  </a:extLst>
                </p:cNvPr>
                <p:cNvGrpSpPr/>
                <p:nvPr/>
              </p:nvGrpSpPr>
              <p:grpSpPr>
                <a:xfrm>
                  <a:off x="3842869" y="910725"/>
                  <a:ext cx="195646" cy="207937"/>
                  <a:chOff x="7084627" y="3072992"/>
                  <a:chExt cx="240026" cy="203430"/>
                </a:xfrm>
                <a:solidFill>
                  <a:schemeClr val="accent2">
                    <a:lumMod val="75000"/>
                  </a:schemeClr>
                </a:solidFill>
              </p:grpSpPr>
              <p:sp>
                <p:nvSpPr>
                  <p:cNvPr id="411" name="円/楕円 662">
                    <a:extLst>
                      <a:ext uri="{FF2B5EF4-FFF2-40B4-BE49-F238E27FC236}">
                        <a16:creationId xmlns:a16="http://schemas.microsoft.com/office/drawing/2014/main" id="{8BFD4162-561C-49CF-881B-E7BFF47E4813}"/>
                      </a:ext>
                    </a:extLst>
                  </p:cNvPr>
                  <p:cNvSpPr/>
                  <p:nvPr/>
                </p:nvSpPr>
                <p:spPr>
                  <a:xfrm>
                    <a:off x="7084627" y="3157849"/>
                    <a:ext cx="240026" cy="102097"/>
                  </a:xfrm>
                  <a:custGeom>
                    <a:avLst/>
                    <a:gdLst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451"/>
                      <a:gd name="connsiteX1" fmla="*/ 115251 w 240026"/>
                      <a:gd name="connsiteY1" fmla="*/ 0 h 160451"/>
                      <a:gd name="connsiteX2" fmla="*/ 240026 w 240026"/>
                      <a:gd name="connsiteY2" fmla="*/ 96853 h 160451"/>
                      <a:gd name="connsiteX3" fmla="*/ 120013 w 240026"/>
                      <a:gd name="connsiteY3" fmla="*/ 160368 h 160451"/>
                      <a:gd name="connsiteX4" fmla="*/ 0 w 240026"/>
                      <a:gd name="connsiteY4" fmla="*/ 96853 h 1604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40026" h="160451">
                        <a:moveTo>
                          <a:pt x="0" y="96853"/>
                        </a:moveTo>
                        <a:cubicBezTo>
                          <a:pt x="0" y="37409"/>
                          <a:pt x="48970" y="0"/>
                          <a:pt x="115251" y="0"/>
                        </a:cubicBezTo>
                        <a:cubicBezTo>
                          <a:pt x="181532" y="0"/>
                          <a:pt x="240026" y="28271"/>
                          <a:pt x="240026" y="96853"/>
                        </a:cubicBezTo>
                        <a:cubicBezTo>
                          <a:pt x="240026" y="165435"/>
                          <a:pt x="186294" y="160368"/>
                          <a:pt x="120013" y="160368"/>
                        </a:cubicBezTo>
                        <a:cubicBezTo>
                          <a:pt x="53732" y="160368"/>
                          <a:pt x="0" y="156297"/>
                          <a:pt x="0" y="96853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12" name="フリーフォーム: 図形 411">
                    <a:extLst>
                      <a:ext uri="{FF2B5EF4-FFF2-40B4-BE49-F238E27FC236}">
                        <a16:creationId xmlns:a16="http://schemas.microsoft.com/office/drawing/2014/main" id="{89861D4A-383B-4AE7-B731-CDCAEC59C378}"/>
                      </a:ext>
                    </a:extLst>
                  </p:cNvPr>
                  <p:cNvSpPr/>
                  <p:nvPr/>
                </p:nvSpPr>
                <p:spPr>
                  <a:xfrm>
                    <a:off x="7137014" y="3072992"/>
                    <a:ext cx="135252" cy="203430"/>
                  </a:xfrm>
                  <a:custGeom>
                    <a:avLst/>
                    <a:gdLst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  <a:gd name="connsiteX7" fmla="*/ 51484 w 168590"/>
                      <a:gd name="connsiteY7" fmla="*/ 11330 h 241869"/>
                      <a:gd name="connsiteX8" fmla="*/ 84295 w 168590"/>
                      <a:gd name="connsiteY8" fmla="*/ 18031 h 241869"/>
                      <a:gd name="connsiteX9" fmla="*/ 117107 w 168590"/>
                      <a:gd name="connsiteY9" fmla="*/ 11330 h 241869"/>
                      <a:gd name="connsiteX0" fmla="*/ 84295 w 175735"/>
                      <a:gd name="connsiteY0" fmla="*/ 18031 h 241869"/>
                      <a:gd name="connsiteX1" fmla="*/ 117107 w 175735"/>
                      <a:gd name="connsiteY1" fmla="*/ 11330 h 241869"/>
                      <a:gd name="connsiteX2" fmla="*/ 133718 w 175735"/>
                      <a:gd name="connsiteY2" fmla="*/ 0 h 241869"/>
                      <a:gd name="connsiteX3" fmla="*/ 145091 w 175735"/>
                      <a:gd name="connsiteY3" fmla="*/ 28432 h 241869"/>
                      <a:gd name="connsiteX4" fmla="*/ 168590 w 175735"/>
                      <a:gd name="connsiteY4" fmla="*/ 156595 h 241869"/>
                      <a:gd name="connsiteX5" fmla="*/ 84295 w 175735"/>
                      <a:gd name="connsiteY5" fmla="*/ 241869 h 241869"/>
                      <a:gd name="connsiteX6" fmla="*/ 0 w 175735"/>
                      <a:gd name="connsiteY6" fmla="*/ 156595 h 241869"/>
                      <a:gd name="connsiteX7" fmla="*/ 25880 w 175735"/>
                      <a:gd name="connsiteY7" fmla="*/ 28432 h 241869"/>
                      <a:gd name="connsiteX8" fmla="*/ 37274 w 175735"/>
                      <a:gd name="connsiteY8" fmla="*/ 1638 h 241869"/>
                      <a:gd name="connsiteX9" fmla="*/ 51484 w 175735"/>
                      <a:gd name="connsiteY9" fmla="*/ 11330 h 241869"/>
                      <a:gd name="connsiteX10" fmla="*/ 175735 w 175735"/>
                      <a:gd name="connsiteY10" fmla="*/ 109471 h 241869"/>
                      <a:gd name="connsiteX0" fmla="*/ 84295 w 168590"/>
                      <a:gd name="connsiteY0" fmla="*/ 18031 h 241869"/>
                      <a:gd name="connsiteX1" fmla="*/ 117107 w 168590"/>
                      <a:gd name="connsiteY1" fmla="*/ 11330 h 241869"/>
                      <a:gd name="connsiteX2" fmla="*/ 133718 w 168590"/>
                      <a:gd name="connsiteY2" fmla="*/ 0 h 241869"/>
                      <a:gd name="connsiteX3" fmla="*/ 145091 w 168590"/>
                      <a:gd name="connsiteY3" fmla="*/ 28432 h 241869"/>
                      <a:gd name="connsiteX4" fmla="*/ 168590 w 168590"/>
                      <a:gd name="connsiteY4" fmla="*/ 156595 h 241869"/>
                      <a:gd name="connsiteX5" fmla="*/ 84295 w 168590"/>
                      <a:gd name="connsiteY5" fmla="*/ 241869 h 241869"/>
                      <a:gd name="connsiteX6" fmla="*/ 0 w 168590"/>
                      <a:gd name="connsiteY6" fmla="*/ 156595 h 241869"/>
                      <a:gd name="connsiteX7" fmla="*/ 25880 w 168590"/>
                      <a:gd name="connsiteY7" fmla="*/ 28432 h 241869"/>
                      <a:gd name="connsiteX8" fmla="*/ 37274 w 168590"/>
                      <a:gd name="connsiteY8" fmla="*/ 1638 h 241869"/>
                      <a:gd name="connsiteX9" fmla="*/ 51484 w 168590"/>
                      <a:gd name="connsiteY9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8" fmla="*/ 51484 w 168590"/>
                      <a:gd name="connsiteY8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68590" h="241869">
                        <a:moveTo>
                          <a:pt x="133718" y="0"/>
                        </a:moveTo>
                        <a:lnTo>
                          <a:pt x="145091" y="28432"/>
                        </a:lnTo>
                        <a:cubicBezTo>
                          <a:pt x="159751" y="77796"/>
                          <a:pt x="168590" y="133047"/>
                          <a:pt x="168590" y="156595"/>
                        </a:cubicBezTo>
                        <a:cubicBezTo>
                          <a:pt x="168590" y="203691"/>
                          <a:pt x="130850" y="241869"/>
                          <a:pt x="84295" y="241869"/>
                        </a:cubicBezTo>
                        <a:cubicBezTo>
                          <a:pt x="37740" y="241869"/>
                          <a:pt x="0" y="203691"/>
                          <a:pt x="0" y="156595"/>
                        </a:cubicBezTo>
                        <a:cubicBezTo>
                          <a:pt x="0" y="133047"/>
                          <a:pt x="10031" y="77796"/>
                          <a:pt x="25880" y="28432"/>
                        </a:cubicBezTo>
                        <a:lnTo>
                          <a:pt x="37274" y="1638"/>
                        </a:lnTo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09" name="月 408">
                  <a:extLst>
                    <a:ext uri="{FF2B5EF4-FFF2-40B4-BE49-F238E27FC236}">
                      <a16:creationId xmlns:a16="http://schemas.microsoft.com/office/drawing/2014/main" id="{2C6579DB-3082-4048-8899-15FA2C029718}"/>
                    </a:ext>
                  </a:extLst>
                </p:cNvPr>
                <p:cNvSpPr/>
                <p:nvPr/>
              </p:nvSpPr>
              <p:spPr>
                <a:xfrm rot="5400000">
                  <a:off x="4169352" y="409315"/>
                  <a:ext cx="54591" cy="340196"/>
                </a:xfrm>
                <a:prstGeom prst="moon">
                  <a:avLst/>
                </a:prstGeom>
                <a:solidFill>
                  <a:schemeClr val="bg1">
                    <a:lumMod val="8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10" name="円/楕円 638">
                  <a:extLst>
                    <a:ext uri="{FF2B5EF4-FFF2-40B4-BE49-F238E27FC236}">
                      <a16:creationId xmlns:a16="http://schemas.microsoft.com/office/drawing/2014/main" id="{5910A6FB-30F0-4FF9-9D1A-9E60349FD644}"/>
                    </a:ext>
                  </a:extLst>
                </p:cNvPr>
                <p:cNvSpPr/>
                <p:nvPr/>
              </p:nvSpPr>
              <p:spPr>
                <a:xfrm>
                  <a:off x="3815382" y="1191329"/>
                  <a:ext cx="256556" cy="45720"/>
                </a:xfrm>
                <a:custGeom>
                  <a:avLst/>
                  <a:gdLst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139672"/>
                    <a:gd name="connsiteX1" fmla="*/ 97978 w 195956"/>
                    <a:gd name="connsiteY1" fmla="*/ 0 h 139672"/>
                    <a:gd name="connsiteX2" fmla="*/ 195956 w 195956"/>
                    <a:gd name="connsiteY2" fmla="*/ 48405 h 139672"/>
                    <a:gd name="connsiteX3" fmla="*/ 97978 w 195956"/>
                    <a:gd name="connsiteY3" fmla="*/ 139672 h 139672"/>
                    <a:gd name="connsiteX4" fmla="*/ 0 w 195956"/>
                    <a:gd name="connsiteY4" fmla="*/ 48405 h 139672"/>
                    <a:gd name="connsiteX0" fmla="*/ 0 w 195956"/>
                    <a:gd name="connsiteY0" fmla="*/ 12087 h 103354"/>
                    <a:gd name="connsiteX1" fmla="*/ 95596 w 195956"/>
                    <a:gd name="connsiteY1" fmla="*/ 11307 h 103354"/>
                    <a:gd name="connsiteX2" fmla="*/ 195956 w 195956"/>
                    <a:gd name="connsiteY2" fmla="*/ 12087 h 103354"/>
                    <a:gd name="connsiteX3" fmla="*/ 97978 w 195956"/>
                    <a:gd name="connsiteY3" fmla="*/ 103354 h 103354"/>
                    <a:gd name="connsiteX4" fmla="*/ 0 w 195956"/>
                    <a:gd name="connsiteY4" fmla="*/ 12087 h 103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5956" h="103354">
                      <a:moveTo>
                        <a:pt x="0" y="12087"/>
                      </a:moveTo>
                      <a:cubicBezTo>
                        <a:pt x="0" y="-14646"/>
                        <a:pt x="41484" y="11307"/>
                        <a:pt x="95596" y="11307"/>
                      </a:cubicBezTo>
                      <a:cubicBezTo>
                        <a:pt x="149708" y="11307"/>
                        <a:pt x="195956" y="-14646"/>
                        <a:pt x="195956" y="12087"/>
                      </a:cubicBezTo>
                      <a:cubicBezTo>
                        <a:pt x="195956" y="38820"/>
                        <a:pt x="152090" y="103354"/>
                        <a:pt x="97978" y="103354"/>
                      </a:cubicBezTo>
                      <a:cubicBezTo>
                        <a:pt x="43866" y="103354"/>
                        <a:pt x="0" y="38820"/>
                        <a:pt x="0" y="1208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392" name="円/楕円 27">
              <a:extLst>
                <a:ext uri="{FF2B5EF4-FFF2-40B4-BE49-F238E27FC236}">
                  <a16:creationId xmlns:a16="http://schemas.microsoft.com/office/drawing/2014/main" id="{8C2DA633-DB8A-43FC-907F-F9ABD91DECA0}"/>
                </a:ext>
              </a:extLst>
            </p:cNvPr>
            <p:cNvSpPr/>
            <p:nvPr/>
          </p:nvSpPr>
          <p:spPr>
            <a:xfrm rot="8100000">
              <a:off x="7601841" y="1888704"/>
              <a:ext cx="257002" cy="45546"/>
            </a:xfrm>
            <a:custGeom>
              <a:avLst/>
              <a:gdLst>
                <a:gd name="connsiteX0" fmla="*/ 0 w 3210417"/>
                <a:gd name="connsiteY0" fmla="*/ 346285 h 692570"/>
                <a:gd name="connsiteX1" fmla="*/ 1605209 w 3210417"/>
                <a:gd name="connsiteY1" fmla="*/ 0 h 692570"/>
                <a:gd name="connsiteX2" fmla="*/ 3210418 w 3210417"/>
                <a:gd name="connsiteY2" fmla="*/ 346285 h 692570"/>
                <a:gd name="connsiteX3" fmla="*/ 1605209 w 3210417"/>
                <a:gd name="connsiteY3" fmla="*/ 692570 h 692570"/>
                <a:gd name="connsiteX4" fmla="*/ 0 w 3210417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57559 h 403844"/>
                <a:gd name="connsiteX1" fmla="*/ 1605209 w 3210418"/>
                <a:gd name="connsiteY1" fmla="*/ 212924 h 403844"/>
                <a:gd name="connsiteX2" fmla="*/ 3210418 w 3210418"/>
                <a:gd name="connsiteY2" fmla="*/ 57559 h 403844"/>
                <a:gd name="connsiteX3" fmla="*/ 1605209 w 3210418"/>
                <a:gd name="connsiteY3" fmla="*/ 403844 h 403844"/>
                <a:gd name="connsiteX4" fmla="*/ 0 w 3210418"/>
                <a:gd name="connsiteY4" fmla="*/ 57559 h 403844"/>
                <a:gd name="connsiteX0" fmla="*/ 58 w 3210476"/>
                <a:gd name="connsiteY0" fmla="*/ 57559 h 403844"/>
                <a:gd name="connsiteX1" fmla="*/ 1605267 w 3210476"/>
                <a:gd name="connsiteY1" fmla="*/ 212924 h 403844"/>
                <a:gd name="connsiteX2" fmla="*/ 3210476 w 3210476"/>
                <a:gd name="connsiteY2" fmla="*/ 57559 h 403844"/>
                <a:gd name="connsiteX3" fmla="*/ 1605267 w 3210476"/>
                <a:gd name="connsiteY3" fmla="*/ 403844 h 403844"/>
                <a:gd name="connsiteX4" fmla="*/ 58 w 3210476"/>
                <a:gd name="connsiteY4" fmla="*/ 57559 h 403844"/>
                <a:gd name="connsiteX0" fmla="*/ 58 w 3210534"/>
                <a:gd name="connsiteY0" fmla="*/ 15401 h 361686"/>
                <a:gd name="connsiteX1" fmla="*/ 1605267 w 3210534"/>
                <a:gd name="connsiteY1" fmla="*/ 170766 h 361686"/>
                <a:gd name="connsiteX2" fmla="*/ 3210476 w 3210534"/>
                <a:gd name="connsiteY2" fmla="*/ 15401 h 361686"/>
                <a:gd name="connsiteX3" fmla="*/ 1605267 w 3210534"/>
                <a:gd name="connsiteY3" fmla="*/ 361686 h 361686"/>
                <a:gd name="connsiteX4" fmla="*/ 58 w 3210534"/>
                <a:gd name="connsiteY4" fmla="*/ 15401 h 361686"/>
                <a:gd name="connsiteX0" fmla="*/ 58 w 3210476"/>
                <a:gd name="connsiteY0" fmla="*/ 20254 h 366539"/>
                <a:gd name="connsiteX1" fmla="*/ 1605267 w 3210476"/>
                <a:gd name="connsiteY1" fmla="*/ 175619 h 366539"/>
                <a:gd name="connsiteX2" fmla="*/ 3210476 w 3210476"/>
                <a:gd name="connsiteY2" fmla="*/ 20254 h 366539"/>
                <a:gd name="connsiteX3" fmla="*/ 1605267 w 3210476"/>
                <a:gd name="connsiteY3" fmla="*/ 366539 h 366539"/>
                <a:gd name="connsiteX4" fmla="*/ 58 w 3210476"/>
                <a:gd name="connsiteY4" fmla="*/ 20254 h 36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210476" h="366539">
                  <a:moveTo>
                    <a:pt x="58" y="20254"/>
                  </a:moveTo>
                  <a:cubicBezTo>
                    <a:pt x="7704" y="-55984"/>
                    <a:pt x="718735" y="175619"/>
                    <a:pt x="1605267" y="175619"/>
                  </a:cubicBezTo>
                  <a:cubicBezTo>
                    <a:pt x="2491799" y="175619"/>
                    <a:pt x="3210476" y="-70988"/>
                    <a:pt x="3210476" y="20254"/>
                  </a:cubicBezTo>
                  <a:cubicBezTo>
                    <a:pt x="3210476" y="111496"/>
                    <a:pt x="2491799" y="366539"/>
                    <a:pt x="1605267" y="366539"/>
                  </a:cubicBezTo>
                  <a:cubicBezTo>
                    <a:pt x="718735" y="366539"/>
                    <a:pt x="-7588" y="96492"/>
                    <a:pt x="58" y="20254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93" name="円/楕円 27">
              <a:extLst>
                <a:ext uri="{FF2B5EF4-FFF2-40B4-BE49-F238E27FC236}">
                  <a16:creationId xmlns:a16="http://schemas.microsoft.com/office/drawing/2014/main" id="{5CB85597-A9CA-4CED-B96E-65FFEB806988}"/>
                </a:ext>
              </a:extLst>
            </p:cNvPr>
            <p:cNvSpPr/>
            <p:nvPr/>
          </p:nvSpPr>
          <p:spPr>
            <a:xfrm rot="13500000" flipH="1">
              <a:off x="8056353" y="1888706"/>
              <a:ext cx="257001" cy="45546"/>
            </a:xfrm>
            <a:custGeom>
              <a:avLst/>
              <a:gdLst>
                <a:gd name="connsiteX0" fmla="*/ 0 w 3210417"/>
                <a:gd name="connsiteY0" fmla="*/ 346285 h 692570"/>
                <a:gd name="connsiteX1" fmla="*/ 1605209 w 3210417"/>
                <a:gd name="connsiteY1" fmla="*/ 0 h 692570"/>
                <a:gd name="connsiteX2" fmla="*/ 3210418 w 3210417"/>
                <a:gd name="connsiteY2" fmla="*/ 346285 h 692570"/>
                <a:gd name="connsiteX3" fmla="*/ 1605209 w 3210417"/>
                <a:gd name="connsiteY3" fmla="*/ 692570 h 692570"/>
                <a:gd name="connsiteX4" fmla="*/ 0 w 3210417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57559 h 403844"/>
                <a:gd name="connsiteX1" fmla="*/ 1605209 w 3210418"/>
                <a:gd name="connsiteY1" fmla="*/ 212924 h 403844"/>
                <a:gd name="connsiteX2" fmla="*/ 3210418 w 3210418"/>
                <a:gd name="connsiteY2" fmla="*/ 57559 h 403844"/>
                <a:gd name="connsiteX3" fmla="*/ 1605209 w 3210418"/>
                <a:gd name="connsiteY3" fmla="*/ 403844 h 403844"/>
                <a:gd name="connsiteX4" fmla="*/ 0 w 3210418"/>
                <a:gd name="connsiteY4" fmla="*/ 57559 h 403844"/>
                <a:gd name="connsiteX0" fmla="*/ 58 w 3210476"/>
                <a:gd name="connsiteY0" fmla="*/ 57559 h 403844"/>
                <a:gd name="connsiteX1" fmla="*/ 1605267 w 3210476"/>
                <a:gd name="connsiteY1" fmla="*/ 212924 h 403844"/>
                <a:gd name="connsiteX2" fmla="*/ 3210476 w 3210476"/>
                <a:gd name="connsiteY2" fmla="*/ 57559 h 403844"/>
                <a:gd name="connsiteX3" fmla="*/ 1605267 w 3210476"/>
                <a:gd name="connsiteY3" fmla="*/ 403844 h 403844"/>
                <a:gd name="connsiteX4" fmla="*/ 58 w 3210476"/>
                <a:gd name="connsiteY4" fmla="*/ 57559 h 403844"/>
                <a:gd name="connsiteX0" fmla="*/ 58 w 3210534"/>
                <a:gd name="connsiteY0" fmla="*/ 15401 h 361686"/>
                <a:gd name="connsiteX1" fmla="*/ 1605267 w 3210534"/>
                <a:gd name="connsiteY1" fmla="*/ 170766 h 361686"/>
                <a:gd name="connsiteX2" fmla="*/ 3210476 w 3210534"/>
                <a:gd name="connsiteY2" fmla="*/ 15401 h 361686"/>
                <a:gd name="connsiteX3" fmla="*/ 1605267 w 3210534"/>
                <a:gd name="connsiteY3" fmla="*/ 361686 h 361686"/>
                <a:gd name="connsiteX4" fmla="*/ 58 w 3210534"/>
                <a:gd name="connsiteY4" fmla="*/ 15401 h 361686"/>
                <a:gd name="connsiteX0" fmla="*/ 58 w 3210476"/>
                <a:gd name="connsiteY0" fmla="*/ 20254 h 366539"/>
                <a:gd name="connsiteX1" fmla="*/ 1605267 w 3210476"/>
                <a:gd name="connsiteY1" fmla="*/ 175619 h 366539"/>
                <a:gd name="connsiteX2" fmla="*/ 3210476 w 3210476"/>
                <a:gd name="connsiteY2" fmla="*/ 20254 h 366539"/>
                <a:gd name="connsiteX3" fmla="*/ 1605267 w 3210476"/>
                <a:gd name="connsiteY3" fmla="*/ 366539 h 366539"/>
                <a:gd name="connsiteX4" fmla="*/ 58 w 3210476"/>
                <a:gd name="connsiteY4" fmla="*/ 20254 h 36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210476" h="366539">
                  <a:moveTo>
                    <a:pt x="58" y="20254"/>
                  </a:moveTo>
                  <a:cubicBezTo>
                    <a:pt x="7704" y="-55984"/>
                    <a:pt x="718735" y="175619"/>
                    <a:pt x="1605267" y="175619"/>
                  </a:cubicBezTo>
                  <a:cubicBezTo>
                    <a:pt x="2491799" y="175619"/>
                    <a:pt x="3210476" y="-70988"/>
                    <a:pt x="3210476" y="20254"/>
                  </a:cubicBezTo>
                  <a:cubicBezTo>
                    <a:pt x="3210476" y="111496"/>
                    <a:pt x="2491799" y="366539"/>
                    <a:pt x="1605267" y="366539"/>
                  </a:cubicBezTo>
                  <a:cubicBezTo>
                    <a:pt x="718735" y="366539"/>
                    <a:pt x="-7588" y="96492"/>
                    <a:pt x="58" y="20254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54" name="フリーフォーム: 図形 453">
              <a:extLst>
                <a:ext uri="{FF2B5EF4-FFF2-40B4-BE49-F238E27FC236}">
                  <a16:creationId xmlns:a16="http://schemas.microsoft.com/office/drawing/2014/main" id="{F504F0A5-1DB5-4EDD-B63B-A7E29BD0E1DA}"/>
                </a:ext>
              </a:extLst>
            </p:cNvPr>
            <p:cNvSpPr/>
            <p:nvPr/>
          </p:nvSpPr>
          <p:spPr>
            <a:xfrm>
              <a:off x="7417251" y="1502962"/>
              <a:ext cx="1063847" cy="644291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5" name="フリーフォーム: 図形 454">
              <a:extLst>
                <a:ext uri="{FF2B5EF4-FFF2-40B4-BE49-F238E27FC236}">
                  <a16:creationId xmlns:a16="http://schemas.microsoft.com/office/drawing/2014/main" id="{C4BCA33A-4A6F-4472-8AA9-3A12C0945BCD}"/>
                </a:ext>
              </a:extLst>
            </p:cNvPr>
            <p:cNvSpPr/>
            <p:nvPr/>
          </p:nvSpPr>
          <p:spPr>
            <a:xfrm>
              <a:off x="7470554" y="1396509"/>
              <a:ext cx="964328" cy="343929"/>
            </a:xfrm>
            <a:custGeom>
              <a:avLst/>
              <a:gdLst>
                <a:gd name="connsiteX0" fmla="*/ 574982 w 934739"/>
                <a:gd name="connsiteY0" fmla="*/ 41459 h 333376"/>
                <a:gd name="connsiteX1" fmla="*/ 531020 w 934739"/>
                <a:gd name="connsiteY1" fmla="*/ 85421 h 333376"/>
                <a:gd name="connsiteX2" fmla="*/ 531020 w 934739"/>
                <a:gd name="connsiteY2" fmla="*/ 188139 h 333376"/>
                <a:gd name="connsiteX3" fmla="*/ 641516 w 934739"/>
                <a:gd name="connsiteY3" fmla="*/ 298635 h 333376"/>
                <a:gd name="connsiteX4" fmla="*/ 793286 w 934739"/>
                <a:gd name="connsiteY4" fmla="*/ 298635 h 333376"/>
                <a:gd name="connsiteX5" fmla="*/ 903782 w 934739"/>
                <a:gd name="connsiteY5" fmla="*/ 188139 h 333376"/>
                <a:gd name="connsiteX6" fmla="*/ 903782 w 934739"/>
                <a:gd name="connsiteY6" fmla="*/ 85421 h 333376"/>
                <a:gd name="connsiteX7" fmla="*/ 859820 w 934739"/>
                <a:gd name="connsiteY7" fmla="*/ 41459 h 333376"/>
                <a:gd name="connsiteX8" fmla="*/ 76793 w 934739"/>
                <a:gd name="connsiteY8" fmla="*/ 41459 h 333376"/>
                <a:gd name="connsiteX9" fmla="*/ 30957 w 934739"/>
                <a:gd name="connsiteY9" fmla="*/ 87295 h 333376"/>
                <a:gd name="connsiteX10" fmla="*/ 30957 w 934739"/>
                <a:gd name="connsiteY10" fmla="*/ 188139 h 333376"/>
                <a:gd name="connsiteX11" fmla="*/ 141453 w 934739"/>
                <a:gd name="connsiteY11" fmla="*/ 298635 h 333376"/>
                <a:gd name="connsiteX12" fmla="*/ 293223 w 934739"/>
                <a:gd name="connsiteY12" fmla="*/ 298635 h 333376"/>
                <a:gd name="connsiteX13" fmla="*/ 403719 w 934739"/>
                <a:gd name="connsiteY13" fmla="*/ 188139 h 333376"/>
                <a:gd name="connsiteX14" fmla="*/ 403719 w 934739"/>
                <a:gd name="connsiteY14" fmla="*/ 87295 h 333376"/>
                <a:gd name="connsiteX15" fmla="*/ 357883 w 934739"/>
                <a:gd name="connsiteY15" fmla="*/ 41459 h 333376"/>
                <a:gd name="connsiteX16" fmla="*/ 465586 w 934739"/>
                <a:gd name="connsiteY16" fmla="*/ 16 h 333376"/>
                <a:gd name="connsiteX17" fmla="*/ 510674 w 934739"/>
                <a:gd name="connsiteY17" fmla="*/ 13682 h 333376"/>
                <a:gd name="connsiteX18" fmla="*/ 516368 w 934739"/>
                <a:gd name="connsiteY18" fmla="*/ 23194 h 333376"/>
                <a:gd name="connsiteX19" fmla="*/ 516418 w 934739"/>
                <a:gd name="connsiteY19" fmla="*/ 23072 h 333376"/>
                <a:gd name="connsiteX20" fmla="*/ 555902 w 934739"/>
                <a:gd name="connsiteY20" fmla="*/ 6717 h 333376"/>
                <a:gd name="connsiteX21" fmla="*/ 878900 w 934739"/>
                <a:gd name="connsiteY21" fmla="*/ 6717 h 333376"/>
                <a:gd name="connsiteX22" fmla="*/ 934739 w 934739"/>
                <a:gd name="connsiteY22" fmla="*/ 62556 h 333376"/>
                <a:gd name="connsiteX23" fmla="*/ 934739 w 934739"/>
                <a:gd name="connsiteY23" fmla="*/ 193027 h 333376"/>
                <a:gd name="connsiteX24" fmla="*/ 794390 w 934739"/>
                <a:gd name="connsiteY24" fmla="*/ 333376 h 333376"/>
                <a:gd name="connsiteX25" fmla="*/ 640412 w 934739"/>
                <a:gd name="connsiteY25" fmla="*/ 333376 h 333376"/>
                <a:gd name="connsiteX26" fmla="*/ 500063 w 934739"/>
                <a:gd name="connsiteY26" fmla="*/ 193027 h 333376"/>
                <a:gd name="connsiteX27" fmla="*/ 500063 w 934739"/>
                <a:gd name="connsiteY27" fmla="*/ 62556 h 333376"/>
                <a:gd name="connsiteX28" fmla="*/ 507499 w 934739"/>
                <a:gd name="connsiteY28" fmla="*/ 44604 h 333376"/>
                <a:gd name="connsiteX29" fmla="*/ 496790 w 934739"/>
                <a:gd name="connsiteY29" fmla="*/ 28826 h 333376"/>
                <a:gd name="connsiteX30" fmla="*/ 466203 w 934739"/>
                <a:gd name="connsiteY30" fmla="*/ 20534 h 333376"/>
                <a:gd name="connsiteX31" fmla="*/ 435544 w 934739"/>
                <a:gd name="connsiteY31" fmla="*/ 30238 h 333376"/>
                <a:gd name="connsiteX32" fmla="*/ 426791 w 934739"/>
                <a:gd name="connsiteY32" fmla="*/ 45902 h 333376"/>
                <a:gd name="connsiteX33" fmla="*/ 434676 w 934739"/>
                <a:gd name="connsiteY33" fmla="*/ 64937 h 333376"/>
                <a:gd name="connsiteX34" fmla="*/ 434676 w 934739"/>
                <a:gd name="connsiteY34" fmla="*/ 193027 h 333376"/>
                <a:gd name="connsiteX35" fmla="*/ 294327 w 934739"/>
                <a:gd name="connsiteY35" fmla="*/ 333376 h 333376"/>
                <a:gd name="connsiteX36" fmla="*/ 140349 w 934739"/>
                <a:gd name="connsiteY36" fmla="*/ 333376 h 333376"/>
                <a:gd name="connsiteX37" fmla="*/ 0 w 934739"/>
                <a:gd name="connsiteY37" fmla="*/ 193027 h 333376"/>
                <a:gd name="connsiteX38" fmla="*/ 0 w 934739"/>
                <a:gd name="connsiteY38" fmla="*/ 64937 h 333376"/>
                <a:gd name="connsiteX39" fmla="*/ 58220 w 934739"/>
                <a:gd name="connsiteY39" fmla="*/ 6717 h 333376"/>
                <a:gd name="connsiteX40" fmla="*/ 376456 w 934739"/>
                <a:gd name="connsiteY40" fmla="*/ 6717 h 333376"/>
                <a:gd name="connsiteX41" fmla="*/ 399118 w 934739"/>
                <a:gd name="connsiteY41" fmla="*/ 11292 h 333376"/>
                <a:gd name="connsiteX42" fmla="*/ 417083 w 934739"/>
                <a:gd name="connsiteY42" fmla="*/ 23405 h 333376"/>
                <a:gd name="connsiteX43" fmla="*/ 420813 w 934739"/>
                <a:gd name="connsiteY43" fmla="*/ 15932 h 333376"/>
                <a:gd name="connsiteX44" fmla="*/ 465586 w 934739"/>
                <a:gd name="connsiteY44" fmla="*/ 16 h 3333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934739" h="333376">
                  <a:moveTo>
                    <a:pt x="574982" y="41459"/>
                  </a:moveTo>
                  <a:cubicBezTo>
                    <a:pt x="550702" y="41459"/>
                    <a:pt x="531020" y="61141"/>
                    <a:pt x="531020" y="85421"/>
                  </a:cubicBezTo>
                  <a:lnTo>
                    <a:pt x="531020" y="188139"/>
                  </a:lnTo>
                  <a:cubicBezTo>
                    <a:pt x="531020" y="249164"/>
                    <a:pt x="580491" y="298635"/>
                    <a:pt x="641516" y="298635"/>
                  </a:cubicBezTo>
                  <a:lnTo>
                    <a:pt x="793286" y="298635"/>
                  </a:lnTo>
                  <a:cubicBezTo>
                    <a:pt x="854311" y="298635"/>
                    <a:pt x="903782" y="249164"/>
                    <a:pt x="903782" y="188139"/>
                  </a:cubicBezTo>
                  <a:lnTo>
                    <a:pt x="903782" y="85421"/>
                  </a:lnTo>
                  <a:cubicBezTo>
                    <a:pt x="903782" y="61141"/>
                    <a:pt x="884100" y="41459"/>
                    <a:pt x="859820" y="41459"/>
                  </a:cubicBezTo>
                  <a:close/>
                  <a:moveTo>
                    <a:pt x="76793" y="41459"/>
                  </a:moveTo>
                  <a:cubicBezTo>
                    <a:pt x="51478" y="41459"/>
                    <a:pt x="30957" y="61980"/>
                    <a:pt x="30957" y="87295"/>
                  </a:cubicBezTo>
                  <a:lnTo>
                    <a:pt x="30957" y="188139"/>
                  </a:lnTo>
                  <a:cubicBezTo>
                    <a:pt x="30957" y="249164"/>
                    <a:pt x="80428" y="298635"/>
                    <a:pt x="141453" y="298635"/>
                  </a:cubicBezTo>
                  <a:lnTo>
                    <a:pt x="293223" y="298635"/>
                  </a:lnTo>
                  <a:cubicBezTo>
                    <a:pt x="354248" y="298635"/>
                    <a:pt x="403719" y="249164"/>
                    <a:pt x="403719" y="188139"/>
                  </a:cubicBezTo>
                  <a:lnTo>
                    <a:pt x="403719" y="87295"/>
                  </a:lnTo>
                  <a:cubicBezTo>
                    <a:pt x="403719" y="61980"/>
                    <a:pt x="383198" y="41459"/>
                    <a:pt x="357883" y="41459"/>
                  </a:cubicBezTo>
                  <a:close/>
                  <a:moveTo>
                    <a:pt x="465586" y="16"/>
                  </a:moveTo>
                  <a:cubicBezTo>
                    <a:pt x="482849" y="-330"/>
                    <a:pt x="498760" y="4878"/>
                    <a:pt x="510674" y="13682"/>
                  </a:cubicBezTo>
                  <a:lnTo>
                    <a:pt x="516368" y="23194"/>
                  </a:lnTo>
                  <a:lnTo>
                    <a:pt x="516418" y="23072"/>
                  </a:lnTo>
                  <a:cubicBezTo>
                    <a:pt x="526523" y="12967"/>
                    <a:pt x="540483" y="6717"/>
                    <a:pt x="555902" y="6717"/>
                  </a:cubicBezTo>
                  <a:lnTo>
                    <a:pt x="878900" y="6717"/>
                  </a:lnTo>
                  <a:cubicBezTo>
                    <a:pt x="909739" y="6717"/>
                    <a:pt x="934739" y="31717"/>
                    <a:pt x="934739" y="62556"/>
                  </a:cubicBezTo>
                  <a:lnTo>
                    <a:pt x="934739" y="193027"/>
                  </a:lnTo>
                  <a:cubicBezTo>
                    <a:pt x="934739" y="270540"/>
                    <a:pt x="871903" y="333376"/>
                    <a:pt x="794390" y="333376"/>
                  </a:cubicBezTo>
                  <a:lnTo>
                    <a:pt x="640412" y="333376"/>
                  </a:lnTo>
                  <a:cubicBezTo>
                    <a:pt x="562899" y="333376"/>
                    <a:pt x="500063" y="270540"/>
                    <a:pt x="500063" y="193027"/>
                  </a:cubicBezTo>
                  <a:lnTo>
                    <a:pt x="500063" y="62556"/>
                  </a:lnTo>
                  <a:lnTo>
                    <a:pt x="507499" y="44604"/>
                  </a:lnTo>
                  <a:lnTo>
                    <a:pt x="496790" y="28826"/>
                  </a:lnTo>
                  <a:cubicBezTo>
                    <a:pt x="488687" y="23499"/>
                    <a:pt x="477901" y="20347"/>
                    <a:pt x="466203" y="20534"/>
                  </a:cubicBezTo>
                  <a:cubicBezTo>
                    <a:pt x="454176" y="20727"/>
                    <a:pt x="443356" y="24409"/>
                    <a:pt x="435544" y="30238"/>
                  </a:cubicBezTo>
                  <a:lnTo>
                    <a:pt x="426791" y="45902"/>
                  </a:lnTo>
                  <a:lnTo>
                    <a:pt x="434676" y="64937"/>
                  </a:lnTo>
                  <a:lnTo>
                    <a:pt x="434676" y="193027"/>
                  </a:lnTo>
                  <a:cubicBezTo>
                    <a:pt x="434676" y="270540"/>
                    <a:pt x="371840" y="333376"/>
                    <a:pt x="294327" y="333376"/>
                  </a:cubicBezTo>
                  <a:lnTo>
                    <a:pt x="140349" y="333376"/>
                  </a:lnTo>
                  <a:cubicBezTo>
                    <a:pt x="62836" y="333376"/>
                    <a:pt x="0" y="270540"/>
                    <a:pt x="0" y="193027"/>
                  </a:cubicBezTo>
                  <a:lnTo>
                    <a:pt x="0" y="64937"/>
                  </a:lnTo>
                  <a:cubicBezTo>
                    <a:pt x="0" y="32783"/>
                    <a:pt x="26066" y="6717"/>
                    <a:pt x="58220" y="6717"/>
                  </a:cubicBezTo>
                  <a:lnTo>
                    <a:pt x="376456" y="6717"/>
                  </a:lnTo>
                  <a:cubicBezTo>
                    <a:pt x="384494" y="6717"/>
                    <a:pt x="392152" y="8346"/>
                    <a:pt x="399118" y="11292"/>
                  </a:cubicBezTo>
                  <a:lnTo>
                    <a:pt x="417083" y="23405"/>
                  </a:lnTo>
                  <a:lnTo>
                    <a:pt x="420813" y="15932"/>
                  </a:lnTo>
                  <a:cubicBezTo>
                    <a:pt x="432217" y="6402"/>
                    <a:pt x="448013" y="367"/>
                    <a:pt x="465586" y="16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56" name="四角形: 上の 2 つの角を丸める 455">
              <a:extLst>
                <a:ext uri="{FF2B5EF4-FFF2-40B4-BE49-F238E27FC236}">
                  <a16:creationId xmlns:a16="http://schemas.microsoft.com/office/drawing/2014/main" id="{31481256-7034-494B-9ED1-C7DBA4646EC0}"/>
                </a:ext>
              </a:extLst>
            </p:cNvPr>
            <p:cNvSpPr/>
            <p:nvPr/>
          </p:nvSpPr>
          <p:spPr>
            <a:xfrm>
              <a:off x="7492664" y="1422177"/>
              <a:ext cx="404215" cy="303767"/>
            </a:xfrm>
            <a:prstGeom prst="round2SameRect">
              <a:avLst>
                <a:gd name="adj1" fmla="val 17823"/>
                <a:gd name="adj2" fmla="val 42965"/>
              </a:avLst>
            </a:prstGeom>
            <a:solidFill>
              <a:srgbClr val="00B0F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7" name="四角形: 上の 2 つの角を丸める 456">
              <a:extLst>
                <a:ext uri="{FF2B5EF4-FFF2-40B4-BE49-F238E27FC236}">
                  <a16:creationId xmlns:a16="http://schemas.microsoft.com/office/drawing/2014/main" id="{79F94194-C89B-4D9D-B389-336D66E2D870}"/>
                </a:ext>
              </a:extLst>
            </p:cNvPr>
            <p:cNvSpPr/>
            <p:nvPr/>
          </p:nvSpPr>
          <p:spPr>
            <a:xfrm>
              <a:off x="8008557" y="1422177"/>
              <a:ext cx="404215" cy="303767"/>
            </a:xfrm>
            <a:prstGeom prst="round2SameRect">
              <a:avLst>
                <a:gd name="adj1" fmla="val 17094"/>
                <a:gd name="adj2" fmla="val 42965"/>
              </a:avLst>
            </a:prstGeom>
            <a:solidFill>
              <a:srgbClr val="00B0F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4" name="フリーフォーム: 図形 533">
              <a:extLst>
                <a:ext uri="{FF2B5EF4-FFF2-40B4-BE49-F238E27FC236}">
                  <a16:creationId xmlns:a16="http://schemas.microsoft.com/office/drawing/2014/main" id="{9DCF0E63-E5C4-4DBF-A848-D83F59615887}"/>
                </a:ext>
              </a:extLst>
            </p:cNvPr>
            <p:cNvSpPr/>
            <p:nvPr/>
          </p:nvSpPr>
          <p:spPr>
            <a:xfrm rot="2587638">
              <a:off x="8434671" y="1749200"/>
              <a:ext cx="362672" cy="425298"/>
            </a:xfrm>
            <a:custGeom>
              <a:avLst/>
              <a:gdLst>
                <a:gd name="connsiteX0" fmla="*/ 81954 w 233265"/>
                <a:gd name="connsiteY0" fmla="*/ 20 h 290593"/>
                <a:gd name="connsiteX1" fmla="*/ 96118 w 233265"/>
                <a:gd name="connsiteY1" fmla="*/ 6739 h 290593"/>
                <a:gd name="connsiteX2" fmla="*/ 161362 w 233265"/>
                <a:gd name="connsiteY2" fmla="*/ 81026 h 290593"/>
                <a:gd name="connsiteX3" fmla="*/ 185655 w 233265"/>
                <a:gd name="connsiteY3" fmla="*/ 81026 h 290593"/>
                <a:gd name="connsiteX4" fmla="*/ 218953 w 233265"/>
                <a:gd name="connsiteY4" fmla="*/ 114324 h 290593"/>
                <a:gd name="connsiteX5" fmla="*/ 218953 w 233265"/>
                <a:gd name="connsiteY5" fmla="*/ 151177 h 290593"/>
                <a:gd name="connsiteX6" fmla="*/ 229179 w 233265"/>
                <a:gd name="connsiteY6" fmla="*/ 169310 h 290593"/>
                <a:gd name="connsiteX7" fmla="*/ 200812 w 233265"/>
                <a:gd name="connsiteY7" fmla="*/ 266779 h 290593"/>
                <a:gd name="connsiteX8" fmla="*/ 72082 w 233265"/>
                <a:gd name="connsiteY8" fmla="*/ 261042 h 290593"/>
                <a:gd name="connsiteX9" fmla="*/ 5779 w 233265"/>
                <a:gd name="connsiteY9" fmla="*/ 185550 h 290593"/>
                <a:gd name="connsiteX10" fmla="*/ 8713 w 233265"/>
                <a:gd name="connsiteY10" fmla="*/ 151076 h 290593"/>
                <a:gd name="connsiteX11" fmla="*/ 26463 w 233265"/>
                <a:gd name="connsiteY11" fmla="*/ 144756 h 290593"/>
                <a:gd name="connsiteX12" fmla="*/ 21214 w 233265"/>
                <a:gd name="connsiteY12" fmla="*/ 128564 h 290593"/>
                <a:gd name="connsiteX13" fmla="*/ 30198 w 233265"/>
                <a:gd name="connsiteY13" fmla="*/ 110942 h 290593"/>
                <a:gd name="connsiteX14" fmla="*/ 57881 w 233265"/>
                <a:gd name="connsiteY14" fmla="*/ 99922 h 290593"/>
                <a:gd name="connsiteX15" fmla="*/ 60815 w 233265"/>
                <a:gd name="connsiteY15" fmla="*/ 65448 h 290593"/>
                <a:gd name="connsiteX16" fmla="*/ 78704 w 233265"/>
                <a:gd name="connsiteY16" fmla="*/ 59079 h 290593"/>
                <a:gd name="connsiteX17" fmla="*/ 64266 w 233265"/>
                <a:gd name="connsiteY17" fmla="*/ 34715 h 290593"/>
                <a:gd name="connsiteX18" fmla="*/ 66758 w 233265"/>
                <a:gd name="connsiteY18" fmla="*/ 5431 h 290593"/>
                <a:gd name="connsiteX19" fmla="*/ 81954 w 233265"/>
                <a:gd name="connsiteY19" fmla="*/ 20 h 2905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233265" h="290593">
                  <a:moveTo>
                    <a:pt x="81954" y="20"/>
                  </a:moveTo>
                  <a:cubicBezTo>
                    <a:pt x="87268" y="257"/>
                    <a:pt x="92409" y="2515"/>
                    <a:pt x="96118" y="6739"/>
                  </a:cubicBezTo>
                  <a:lnTo>
                    <a:pt x="161362" y="81026"/>
                  </a:lnTo>
                  <a:lnTo>
                    <a:pt x="185655" y="81026"/>
                  </a:lnTo>
                  <a:cubicBezTo>
                    <a:pt x="204045" y="81026"/>
                    <a:pt x="218953" y="95934"/>
                    <a:pt x="218953" y="114324"/>
                  </a:cubicBezTo>
                  <a:lnTo>
                    <a:pt x="218953" y="151177"/>
                  </a:lnTo>
                  <a:lnTo>
                    <a:pt x="229179" y="169310"/>
                  </a:lnTo>
                  <a:cubicBezTo>
                    <a:pt x="239719" y="202691"/>
                    <a:pt x="229736" y="241376"/>
                    <a:pt x="200812" y="266779"/>
                  </a:cubicBezTo>
                  <a:cubicBezTo>
                    <a:pt x="162246" y="300650"/>
                    <a:pt x="104613" y="298082"/>
                    <a:pt x="72082" y="261042"/>
                  </a:cubicBezTo>
                  <a:lnTo>
                    <a:pt x="5779" y="185550"/>
                  </a:lnTo>
                  <a:cubicBezTo>
                    <a:pt x="-2955" y="175605"/>
                    <a:pt x="-1641" y="160170"/>
                    <a:pt x="8713" y="151076"/>
                  </a:cubicBezTo>
                  <a:lnTo>
                    <a:pt x="26463" y="144756"/>
                  </a:lnTo>
                  <a:lnTo>
                    <a:pt x="21214" y="128564"/>
                  </a:lnTo>
                  <a:cubicBezTo>
                    <a:pt x="21767" y="122066"/>
                    <a:pt x="24087" y="115716"/>
                    <a:pt x="30198" y="110942"/>
                  </a:cubicBezTo>
                  <a:cubicBezTo>
                    <a:pt x="36310" y="106169"/>
                    <a:pt x="52778" y="107504"/>
                    <a:pt x="57881" y="99922"/>
                  </a:cubicBezTo>
                  <a:cubicBezTo>
                    <a:pt x="49146" y="89977"/>
                    <a:pt x="50460" y="74542"/>
                    <a:pt x="60815" y="65448"/>
                  </a:cubicBezTo>
                  <a:cubicBezTo>
                    <a:pt x="65992" y="60901"/>
                    <a:pt x="72449" y="58799"/>
                    <a:pt x="78704" y="59079"/>
                  </a:cubicBezTo>
                  <a:lnTo>
                    <a:pt x="64266" y="34715"/>
                  </a:lnTo>
                  <a:cubicBezTo>
                    <a:pt x="56846" y="26267"/>
                    <a:pt x="57962" y="13156"/>
                    <a:pt x="66758" y="5431"/>
                  </a:cubicBezTo>
                  <a:cubicBezTo>
                    <a:pt x="71156" y="1568"/>
                    <a:pt x="76641" y="-217"/>
                    <a:pt x="81954" y="2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35" name="四角形: 上の 2 つの角を丸める 534">
              <a:extLst>
                <a:ext uri="{FF2B5EF4-FFF2-40B4-BE49-F238E27FC236}">
                  <a16:creationId xmlns:a16="http://schemas.microsoft.com/office/drawing/2014/main" id="{A11A5C60-4A4B-4030-9E33-7A4F2EF8F6D1}"/>
                </a:ext>
              </a:extLst>
            </p:cNvPr>
            <p:cNvSpPr/>
            <p:nvPr/>
          </p:nvSpPr>
          <p:spPr>
            <a:xfrm rot="10771275">
              <a:off x="8437899" y="2149946"/>
              <a:ext cx="323057" cy="1039676"/>
            </a:xfrm>
            <a:prstGeom prst="round2SameRect">
              <a:avLst>
                <a:gd name="adj1" fmla="val 50000"/>
                <a:gd name="adj2" fmla="val 0"/>
              </a:avLst>
            </a:prstGeom>
            <a:pattFill prst="lgConfetti">
              <a:fgClr>
                <a:schemeClr val="accent3">
                  <a:lumMod val="50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537" name="グループ化 536">
              <a:extLst>
                <a:ext uri="{FF2B5EF4-FFF2-40B4-BE49-F238E27FC236}">
                  <a16:creationId xmlns:a16="http://schemas.microsoft.com/office/drawing/2014/main" id="{134A96E3-1DD3-4A00-B633-7913B3C73EEA}"/>
                </a:ext>
              </a:extLst>
            </p:cNvPr>
            <p:cNvGrpSpPr/>
            <p:nvPr/>
          </p:nvGrpSpPr>
          <p:grpSpPr>
            <a:xfrm rot="20053720">
              <a:off x="6943261" y="1956607"/>
              <a:ext cx="1048657" cy="447448"/>
              <a:chOff x="2531630" y="3330985"/>
              <a:chExt cx="1184642" cy="505473"/>
            </a:xfrm>
          </p:grpSpPr>
          <p:grpSp>
            <p:nvGrpSpPr>
              <p:cNvPr id="539" name="グループ化 538">
                <a:extLst>
                  <a:ext uri="{FF2B5EF4-FFF2-40B4-BE49-F238E27FC236}">
                    <a16:creationId xmlns:a16="http://schemas.microsoft.com/office/drawing/2014/main" id="{D2DCCA04-3D7D-414B-B858-B4B47FE966E7}"/>
                  </a:ext>
                </a:extLst>
              </p:cNvPr>
              <p:cNvGrpSpPr/>
              <p:nvPr/>
            </p:nvGrpSpPr>
            <p:grpSpPr>
              <a:xfrm rot="20820063">
                <a:off x="2606252" y="3330985"/>
                <a:ext cx="1110020" cy="141603"/>
                <a:chOff x="2948034" y="3768700"/>
                <a:chExt cx="1134898" cy="232955"/>
              </a:xfrm>
            </p:grpSpPr>
            <p:sp>
              <p:nvSpPr>
                <p:cNvPr id="543" name="フリーフォーム: 図形 542">
                  <a:extLst>
                    <a:ext uri="{FF2B5EF4-FFF2-40B4-BE49-F238E27FC236}">
                      <a16:creationId xmlns:a16="http://schemas.microsoft.com/office/drawing/2014/main" id="{72058358-2406-4770-A7E2-E717E0643905}"/>
                    </a:ext>
                  </a:extLst>
                </p:cNvPr>
                <p:cNvSpPr/>
                <p:nvPr/>
              </p:nvSpPr>
              <p:spPr>
                <a:xfrm rot="21399205">
                  <a:off x="2948034" y="3768700"/>
                  <a:ext cx="1131980" cy="66585"/>
                </a:xfrm>
                <a:custGeom>
                  <a:avLst/>
                  <a:gdLst>
                    <a:gd name="connsiteX0" fmla="*/ 24682 w 1131980"/>
                    <a:gd name="connsiteY0" fmla="*/ 0 h 66584"/>
                    <a:gd name="connsiteX1" fmla="*/ 1131980 w 1131980"/>
                    <a:gd name="connsiteY1" fmla="*/ 37898 h 66584"/>
                    <a:gd name="connsiteX2" fmla="*/ 1131980 w 1131980"/>
                    <a:gd name="connsiteY2" fmla="*/ 66584 h 66584"/>
                    <a:gd name="connsiteX3" fmla="*/ 0 w 1131980"/>
                    <a:gd name="connsiteY3" fmla="*/ 66584 h 66584"/>
                    <a:gd name="connsiteX4" fmla="*/ 0 w 1131980"/>
                    <a:gd name="connsiteY4" fmla="*/ 23408 h 66584"/>
                    <a:gd name="connsiteX5" fmla="*/ 24682 w 1131980"/>
                    <a:gd name="connsiteY5" fmla="*/ 0 h 665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31980" h="66584">
                      <a:moveTo>
                        <a:pt x="24682" y="0"/>
                      </a:moveTo>
                      <a:lnTo>
                        <a:pt x="1131980" y="37898"/>
                      </a:lnTo>
                      <a:lnTo>
                        <a:pt x="1131980" y="66584"/>
                      </a:lnTo>
                      <a:lnTo>
                        <a:pt x="0" y="66584"/>
                      </a:lnTo>
                      <a:lnTo>
                        <a:pt x="0" y="23408"/>
                      </a:lnTo>
                      <a:cubicBezTo>
                        <a:pt x="0" y="10480"/>
                        <a:pt x="11050" y="0"/>
                        <a:pt x="24682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44" name="フリーフォーム: 図形 543">
                  <a:extLst>
                    <a:ext uri="{FF2B5EF4-FFF2-40B4-BE49-F238E27FC236}">
                      <a16:creationId xmlns:a16="http://schemas.microsoft.com/office/drawing/2014/main" id="{3E9E0052-C82A-47BA-99D6-2E91CFF28B32}"/>
                    </a:ext>
                  </a:extLst>
                </p:cNvPr>
                <p:cNvSpPr/>
                <p:nvPr/>
              </p:nvSpPr>
              <p:spPr>
                <a:xfrm>
                  <a:off x="2950952" y="3935070"/>
                  <a:ext cx="1131980" cy="66585"/>
                </a:xfrm>
                <a:custGeom>
                  <a:avLst/>
                  <a:gdLst>
                    <a:gd name="connsiteX0" fmla="*/ 0 w 1131980"/>
                    <a:gd name="connsiteY0" fmla="*/ 0 h 66584"/>
                    <a:gd name="connsiteX1" fmla="*/ 1131980 w 1131980"/>
                    <a:gd name="connsiteY1" fmla="*/ 0 h 66584"/>
                    <a:gd name="connsiteX2" fmla="*/ 1131980 w 1131980"/>
                    <a:gd name="connsiteY2" fmla="*/ 28685 h 66584"/>
                    <a:gd name="connsiteX3" fmla="*/ 24682 w 1131980"/>
                    <a:gd name="connsiteY3" fmla="*/ 66584 h 66584"/>
                    <a:gd name="connsiteX4" fmla="*/ 0 w 1131980"/>
                    <a:gd name="connsiteY4" fmla="*/ 43175 h 66584"/>
                    <a:gd name="connsiteX5" fmla="*/ 0 w 1131980"/>
                    <a:gd name="connsiteY5" fmla="*/ 0 h 665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31980" h="66584">
                      <a:moveTo>
                        <a:pt x="0" y="0"/>
                      </a:moveTo>
                      <a:lnTo>
                        <a:pt x="1131980" y="0"/>
                      </a:lnTo>
                      <a:lnTo>
                        <a:pt x="1131980" y="28685"/>
                      </a:lnTo>
                      <a:lnTo>
                        <a:pt x="24682" y="66584"/>
                      </a:lnTo>
                      <a:cubicBezTo>
                        <a:pt x="11050" y="66584"/>
                        <a:pt x="0" y="56103"/>
                        <a:pt x="0" y="43175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540" name="フリーフォーム: 図形 539">
                <a:extLst>
                  <a:ext uri="{FF2B5EF4-FFF2-40B4-BE49-F238E27FC236}">
                    <a16:creationId xmlns:a16="http://schemas.microsoft.com/office/drawing/2014/main" id="{AA577862-ABC9-486B-8C67-B3286AE6EAEF}"/>
                  </a:ext>
                </a:extLst>
              </p:cNvPr>
              <p:cNvSpPr/>
              <p:nvPr/>
            </p:nvSpPr>
            <p:spPr>
              <a:xfrm rot="4455276">
                <a:off x="2843891" y="3563516"/>
                <a:ext cx="214631" cy="191891"/>
              </a:xfrm>
              <a:custGeom>
                <a:avLst/>
                <a:gdLst>
                  <a:gd name="connsiteX0" fmla="*/ 0 w 214631"/>
                  <a:gd name="connsiteY0" fmla="*/ 18860 h 191891"/>
                  <a:gd name="connsiteX1" fmla="*/ 18860 w 214631"/>
                  <a:gd name="connsiteY1" fmla="*/ 0 h 191891"/>
                  <a:gd name="connsiteX2" fmla="*/ 54923 w 214631"/>
                  <a:gd name="connsiteY2" fmla="*/ 0 h 191891"/>
                  <a:gd name="connsiteX3" fmla="*/ 59951 w 214631"/>
                  <a:gd name="connsiteY3" fmla="*/ 2083 h 191891"/>
                  <a:gd name="connsiteX4" fmla="*/ 62849 w 214631"/>
                  <a:gd name="connsiteY4" fmla="*/ 1316 h 191891"/>
                  <a:gd name="connsiteX5" fmla="*/ 178581 w 214631"/>
                  <a:gd name="connsiteY5" fmla="*/ 16926 h 191891"/>
                  <a:gd name="connsiteX6" fmla="*/ 214253 w 214631"/>
                  <a:gd name="connsiteY6" fmla="*/ 63722 h 191891"/>
                  <a:gd name="connsiteX7" fmla="*/ 214252 w 214631"/>
                  <a:gd name="connsiteY7" fmla="*/ 63720 h 191891"/>
                  <a:gd name="connsiteX8" fmla="*/ 167457 w 214631"/>
                  <a:gd name="connsiteY8" fmla="*/ 99392 h 191891"/>
                  <a:gd name="connsiteX9" fmla="*/ 73783 w 214631"/>
                  <a:gd name="connsiteY9" fmla="*/ 86757 h 191891"/>
                  <a:gd name="connsiteX10" fmla="*/ 73783 w 214631"/>
                  <a:gd name="connsiteY10" fmla="*/ 154999 h 191891"/>
                  <a:gd name="connsiteX11" fmla="*/ 36891 w 214631"/>
                  <a:gd name="connsiteY11" fmla="*/ 191891 h 191891"/>
                  <a:gd name="connsiteX12" fmla="*/ 36892 w 214631"/>
                  <a:gd name="connsiteY12" fmla="*/ 191890 h 191891"/>
                  <a:gd name="connsiteX13" fmla="*/ 0 w 214631"/>
                  <a:gd name="connsiteY13" fmla="*/ 154998 h 191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14631" h="191891">
                    <a:moveTo>
                      <a:pt x="0" y="18860"/>
                    </a:moveTo>
                    <a:cubicBezTo>
                      <a:pt x="0" y="8444"/>
                      <a:pt x="8444" y="0"/>
                      <a:pt x="18860" y="0"/>
                    </a:cubicBezTo>
                    <a:lnTo>
                      <a:pt x="54923" y="0"/>
                    </a:lnTo>
                    <a:lnTo>
                      <a:pt x="59951" y="2083"/>
                    </a:lnTo>
                    <a:lnTo>
                      <a:pt x="62849" y="1316"/>
                    </a:lnTo>
                    <a:lnTo>
                      <a:pt x="178581" y="16926"/>
                    </a:lnTo>
                    <a:cubicBezTo>
                      <a:pt x="201354" y="19998"/>
                      <a:pt x="217325" y="40949"/>
                      <a:pt x="214253" y="63722"/>
                    </a:cubicBezTo>
                    <a:lnTo>
                      <a:pt x="214252" y="63720"/>
                    </a:lnTo>
                    <a:cubicBezTo>
                      <a:pt x="211181" y="86493"/>
                      <a:pt x="190230" y="102464"/>
                      <a:pt x="167457" y="99392"/>
                    </a:cubicBezTo>
                    <a:lnTo>
                      <a:pt x="73783" y="86757"/>
                    </a:lnTo>
                    <a:lnTo>
                      <a:pt x="73783" y="154999"/>
                    </a:lnTo>
                    <a:cubicBezTo>
                      <a:pt x="73783" y="175374"/>
                      <a:pt x="57266" y="191891"/>
                      <a:pt x="36891" y="191891"/>
                    </a:cubicBezTo>
                    <a:lnTo>
                      <a:pt x="36892" y="191890"/>
                    </a:lnTo>
                    <a:cubicBezTo>
                      <a:pt x="16517" y="191890"/>
                      <a:pt x="0" y="175373"/>
                      <a:pt x="0" y="15499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41" name="フリーフォーム: 図形 540">
                <a:extLst>
                  <a:ext uri="{FF2B5EF4-FFF2-40B4-BE49-F238E27FC236}">
                    <a16:creationId xmlns:a16="http://schemas.microsoft.com/office/drawing/2014/main" id="{6E420E7B-C083-491A-939F-4810633F020F}"/>
                  </a:ext>
                </a:extLst>
              </p:cNvPr>
              <p:cNvSpPr/>
              <p:nvPr/>
            </p:nvSpPr>
            <p:spPr>
              <a:xfrm rot="14001917">
                <a:off x="2920909" y="3239878"/>
                <a:ext cx="108452" cy="342089"/>
              </a:xfrm>
              <a:custGeom>
                <a:avLst/>
                <a:gdLst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106125 w 108452"/>
                  <a:gd name="connsiteY10" fmla="*/ 173438 h 342089"/>
                  <a:gd name="connsiteX11" fmla="*/ 108262 w 108452"/>
                  <a:gd name="connsiteY11" fmla="*/ 187298 h 342089"/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106125 w 108452"/>
                  <a:gd name="connsiteY10" fmla="*/ 173438 h 342089"/>
                  <a:gd name="connsiteX11" fmla="*/ 77784 w 108452"/>
                  <a:gd name="connsiteY11" fmla="*/ 311996 h 342089"/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77784 w 108452"/>
                  <a:gd name="connsiteY10" fmla="*/ 311996 h 3420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08452" h="342089">
                    <a:moveTo>
                      <a:pt x="77784" y="311996"/>
                    </a:moveTo>
                    <a:cubicBezTo>
                      <a:pt x="72611" y="333161"/>
                      <a:pt x="51260" y="346126"/>
                      <a:pt x="30094" y="340952"/>
                    </a:cubicBezTo>
                    <a:cubicBezTo>
                      <a:pt x="8928" y="335779"/>
                      <a:pt x="-4037" y="314428"/>
                      <a:pt x="1137" y="293262"/>
                    </a:cubicBezTo>
                    <a:lnTo>
                      <a:pt x="30962" y="171233"/>
                    </a:lnTo>
                    <a:lnTo>
                      <a:pt x="29548" y="167820"/>
                    </a:lnTo>
                    <a:lnTo>
                      <a:pt x="29548" y="20169"/>
                    </a:lnTo>
                    <a:cubicBezTo>
                      <a:pt x="29548" y="9030"/>
                      <a:pt x="38578" y="0"/>
                      <a:pt x="49717" y="0"/>
                    </a:cubicBezTo>
                    <a:lnTo>
                      <a:pt x="88283" y="0"/>
                    </a:lnTo>
                    <a:cubicBezTo>
                      <a:pt x="99422" y="0"/>
                      <a:pt x="108452" y="9030"/>
                      <a:pt x="108452" y="20169"/>
                    </a:cubicBezTo>
                    <a:lnTo>
                      <a:pt x="108452" y="167820"/>
                    </a:lnTo>
                    <a:lnTo>
                      <a:pt x="77784" y="311996"/>
                    </a:ln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42" name="フリーフォーム: 図形 541">
                <a:extLst>
                  <a:ext uri="{FF2B5EF4-FFF2-40B4-BE49-F238E27FC236}">
                    <a16:creationId xmlns:a16="http://schemas.microsoft.com/office/drawing/2014/main" id="{EC176343-5256-4B05-99EE-A025A6E67883}"/>
                  </a:ext>
                </a:extLst>
              </p:cNvPr>
              <p:cNvSpPr/>
              <p:nvPr/>
            </p:nvSpPr>
            <p:spPr>
              <a:xfrm rot="4860323">
                <a:off x="2649648" y="3277063"/>
                <a:ext cx="441377" cy="677413"/>
              </a:xfrm>
              <a:custGeom>
                <a:avLst/>
                <a:gdLst>
                  <a:gd name="connsiteX0" fmla="*/ 15 w 455637"/>
                  <a:gd name="connsiteY0" fmla="*/ 40554 h 677413"/>
                  <a:gd name="connsiteX1" fmla="*/ 38349 w 455637"/>
                  <a:gd name="connsiteY1" fmla="*/ 15 h 677413"/>
                  <a:gd name="connsiteX2" fmla="*/ 78889 w 455637"/>
                  <a:gd name="connsiteY2" fmla="*/ 38349 h 677413"/>
                  <a:gd name="connsiteX3" fmla="*/ 82211 w 455637"/>
                  <a:gd name="connsiteY3" fmla="*/ 157185 h 677413"/>
                  <a:gd name="connsiteX4" fmla="*/ 135374 w 455637"/>
                  <a:gd name="connsiteY4" fmla="*/ 238263 h 677413"/>
                  <a:gd name="connsiteX5" fmla="*/ 143936 w 455637"/>
                  <a:gd name="connsiteY5" fmla="*/ 232041 h 677413"/>
                  <a:gd name="connsiteX6" fmla="*/ 143936 w 455637"/>
                  <a:gd name="connsiteY6" fmla="*/ 192525 h 677413"/>
                  <a:gd name="connsiteX7" fmla="*/ 162797 w 455637"/>
                  <a:gd name="connsiteY7" fmla="*/ 173665 h 677413"/>
                  <a:gd name="connsiteX8" fmla="*/ 198859 w 455637"/>
                  <a:gd name="connsiteY8" fmla="*/ 173665 h 677413"/>
                  <a:gd name="connsiteX9" fmla="*/ 203887 w 455637"/>
                  <a:gd name="connsiteY9" fmla="*/ 175748 h 677413"/>
                  <a:gd name="connsiteX10" fmla="*/ 206785 w 455637"/>
                  <a:gd name="connsiteY10" fmla="*/ 174980 h 677413"/>
                  <a:gd name="connsiteX11" fmla="*/ 215949 w 455637"/>
                  <a:gd name="connsiteY11" fmla="*/ 176216 h 677413"/>
                  <a:gd name="connsiteX12" fmla="*/ 217562 w 455637"/>
                  <a:gd name="connsiteY12" fmla="*/ 174893 h 677413"/>
                  <a:gd name="connsiteX13" fmla="*/ 248326 w 455637"/>
                  <a:gd name="connsiteY13" fmla="*/ 164291 h 677413"/>
                  <a:gd name="connsiteX14" fmla="*/ 287874 w 455637"/>
                  <a:gd name="connsiteY14" fmla="*/ 183567 h 677413"/>
                  <a:gd name="connsiteX15" fmla="*/ 289330 w 455637"/>
                  <a:gd name="connsiteY15" fmla="*/ 185211 h 677413"/>
                  <a:gd name="connsiteX16" fmla="*/ 294389 w 455637"/>
                  <a:gd name="connsiteY16" fmla="*/ 186210 h 677413"/>
                  <a:gd name="connsiteX17" fmla="*/ 384105 w 455637"/>
                  <a:gd name="connsiteY17" fmla="*/ 245969 h 677413"/>
                  <a:gd name="connsiteX18" fmla="*/ 394004 w 455637"/>
                  <a:gd name="connsiteY18" fmla="*/ 295359 h 677413"/>
                  <a:gd name="connsiteX19" fmla="*/ 394004 w 455637"/>
                  <a:gd name="connsiteY19" fmla="*/ 295358 h 677413"/>
                  <a:gd name="connsiteX20" fmla="*/ 344614 w 455637"/>
                  <a:gd name="connsiteY20" fmla="*/ 305257 h 677413"/>
                  <a:gd name="connsiteX21" fmla="*/ 276327 w 455637"/>
                  <a:gd name="connsiteY21" fmla="*/ 259773 h 677413"/>
                  <a:gd name="connsiteX22" fmla="*/ 272054 w 455637"/>
                  <a:gd name="connsiteY22" fmla="*/ 268539 h 677413"/>
                  <a:gd name="connsiteX23" fmla="*/ 433101 w 455637"/>
                  <a:gd name="connsiteY23" fmla="*/ 490156 h 677413"/>
                  <a:gd name="connsiteX24" fmla="*/ 407027 w 455637"/>
                  <a:gd name="connsiteY24" fmla="*/ 654878 h 677413"/>
                  <a:gd name="connsiteX25" fmla="*/ 407027 w 455637"/>
                  <a:gd name="connsiteY25" fmla="*/ 654876 h 677413"/>
                  <a:gd name="connsiteX26" fmla="*/ 242306 w 455637"/>
                  <a:gd name="connsiteY26" fmla="*/ 628803 h 677413"/>
                  <a:gd name="connsiteX27" fmla="*/ 68845 w 455637"/>
                  <a:gd name="connsiteY27" fmla="*/ 387237 h 677413"/>
                  <a:gd name="connsiteX28" fmla="*/ 51427 w 455637"/>
                  <a:gd name="connsiteY28" fmla="*/ 299266 h 677413"/>
                  <a:gd name="connsiteX29" fmla="*/ 12224 w 455637"/>
                  <a:gd name="connsiteY29" fmla="*/ 194347 h 677413"/>
                  <a:gd name="connsiteX30" fmla="*/ 10177 w 455637"/>
                  <a:gd name="connsiteY30" fmla="*/ 183569 h 677413"/>
                  <a:gd name="connsiteX31" fmla="*/ 3603 w 455637"/>
                  <a:gd name="connsiteY31" fmla="*/ 168872 h 677413"/>
                  <a:gd name="connsiteX0" fmla="*/ 15 w 455637"/>
                  <a:gd name="connsiteY0" fmla="*/ 40554 h 677413"/>
                  <a:gd name="connsiteX1" fmla="*/ 38349 w 455637"/>
                  <a:gd name="connsiteY1" fmla="*/ 15 h 677413"/>
                  <a:gd name="connsiteX2" fmla="*/ 78889 w 455637"/>
                  <a:gd name="connsiteY2" fmla="*/ 38349 h 677413"/>
                  <a:gd name="connsiteX3" fmla="*/ 82211 w 455637"/>
                  <a:gd name="connsiteY3" fmla="*/ 157185 h 677413"/>
                  <a:gd name="connsiteX4" fmla="*/ 135374 w 455637"/>
                  <a:gd name="connsiteY4" fmla="*/ 238263 h 677413"/>
                  <a:gd name="connsiteX5" fmla="*/ 143936 w 455637"/>
                  <a:gd name="connsiteY5" fmla="*/ 192525 h 677413"/>
                  <a:gd name="connsiteX6" fmla="*/ 162797 w 455637"/>
                  <a:gd name="connsiteY6" fmla="*/ 173665 h 677413"/>
                  <a:gd name="connsiteX7" fmla="*/ 198859 w 455637"/>
                  <a:gd name="connsiteY7" fmla="*/ 173665 h 677413"/>
                  <a:gd name="connsiteX8" fmla="*/ 203887 w 455637"/>
                  <a:gd name="connsiteY8" fmla="*/ 175748 h 677413"/>
                  <a:gd name="connsiteX9" fmla="*/ 206785 w 455637"/>
                  <a:gd name="connsiteY9" fmla="*/ 174980 h 677413"/>
                  <a:gd name="connsiteX10" fmla="*/ 215949 w 455637"/>
                  <a:gd name="connsiteY10" fmla="*/ 176216 h 677413"/>
                  <a:gd name="connsiteX11" fmla="*/ 217562 w 455637"/>
                  <a:gd name="connsiteY11" fmla="*/ 174893 h 677413"/>
                  <a:gd name="connsiteX12" fmla="*/ 248326 w 455637"/>
                  <a:gd name="connsiteY12" fmla="*/ 164291 h 677413"/>
                  <a:gd name="connsiteX13" fmla="*/ 287874 w 455637"/>
                  <a:gd name="connsiteY13" fmla="*/ 183567 h 677413"/>
                  <a:gd name="connsiteX14" fmla="*/ 289330 w 455637"/>
                  <a:gd name="connsiteY14" fmla="*/ 185211 h 677413"/>
                  <a:gd name="connsiteX15" fmla="*/ 294389 w 455637"/>
                  <a:gd name="connsiteY15" fmla="*/ 186210 h 677413"/>
                  <a:gd name="connsiteX16" fmla="*/ 384105 w 455637"/>
                  <a:gd name="connsiteY16" fmla="*/ 245969 h 677413"/>
                  <a:gd name="connsiteX17" fmla="*/ 394004 w 455637"/>
                  <a:gd name="connsiteY17" fmla="*/ 295359 h 677413"/>
                  <a:gd name="connsiteX18" fmla="*/ 394004 w 455637"/>
                  <a:gd name="connsiteY18" fmla="*/ 295358 h 677413"/>
                  <a:gd name="connsiteX19" fmla="*/ 344614 w 455637"/>
                  <a:gd name="connsiteY19" fmla="*/ 305257 h 677413"/>
                  <a:gd name="connsiteX20" fmla="*/ 276327 w 455637"/>
                  <a:gd name="connsiteY20" fmla="*/ 259773 h 677413"/>
                  <a:gd name="connsiteX21" fmla="*/ 272054 w 455637"/>
                  <a:gd name="connsiteY21" fmla="*/ 268539 h 677413"/>
                  <a:gd name="connsiteX22" fmla="*/ 433101 w 455637"/>
                  <a:gd name="connsiteY22" fmla="*/ 490156 h 677413"/>
                  <a:gd name="connsiteX23" fmla="*/ 407027 w 455637"/>
                  <a:gd name="connsiteY23" fmla="*/ 654878 h 677413"/>
                  <a:gd name="connsiteX24" fmla="*/ 407027 w 455637"/>
                  <a:gd name="connsiteY24" fmla="*/ 654876 h 677413"/>
                  <a:gd name="connsiteX25" fmla="*/ 242306 w 455637"/>
                  <a:gd name="connsiteY25" fmla="*/ 628803 h 677413"/>
                  <a:gd name="connsiteX26" fmla="*/ 68845 w 455637"/>
                  <a:gd name="connsiteY26" fmla="*/ 387237 h 677413"/>
                  <a:gd name="connsiteX27" fmla="*/ 51427 w 455637"/>
                  <a:gd name="connsiteY27" fmla="*/ 299266 h 677413"/>
                  <a:gd name="connsiteX28" fmla="*/ 12224 w 455637"/>
                  <a:gd name="connsiteY28" fmla="*/ 194347 h 677413"/>
                  <a:gd name="connsiteX29" fmla="*/ 10177 w 455637"/>
                  <a:gd name="connsiteY29" fmla="*/ 183569 h 677413"/>
                  <a:gd name="connsiteX30" fmla="*/ 3603 w 455637"/>
                  <a:gd name="connsiteY30" fmla="*/ 168872 h 677413"/>
                  <a:gd name="connsiteX31" fmla="*/ 15 w 455637"/>
                  <a:gd name="connsiteY31" fmla="*/ 40554 h 677413"/>
                  <a:gd name="connsiteX0" fmla="*/ 15 w 441378"/>
                  <a:gd name="connsiteY0" fmla="*/ 40554 h 677413"/>
                  <a:gd name="connsiteX1" fmla="*/ 38349 w 441378"/>
                  <a:gd name="connsiteY1" fmla="*/ 15 h 677413"/>
                  <a:gd name="connsiteX2" fmla="*/ 78889 w 441378"/>
                  <a:gd name="connsiteY2" fmla="*/ 38349 h 677413"/>
                  <a:gd name="connsiteX3" fmla="*/ 82211 w 441378"/>
                  <a:gd name="connsiteY3" fmla="*/ 157185 h 677413"/>
                  <a:gd name="connsiteX4" fmla="*/ 135374 w 441378"/>
                  <a:gd name="connsiteY4" fmla="*/ 238263 h 677413"/>
                  <a:gd name="connsiteX5" fmla="*/ 143936 w 441378"/>
                  <a:gd name="connsiteY5" fmla="*/ 192525 h 677413"/>
                  <a:gd name="connsiteX6" fmla="*/ 162797 w 441378"/>
                  <a:gd name="connsiteY6" fmla="*/ 173665 h 677413"/>
                  <a:gd name="connsiteX7" fmla="*/ 198859 w 441378"/>
                  <a:gd name="connsiteY7" fmla="*/ 173665 h 677413"/>
                  <a:gd name="connsiteX8" fmla="*/ 203887 w 441378"/>
                  <a:gd name="connsiteY8" fmla="*/ 175748 h 677413"/>
                  <a:gd name="connsiteX9" fmla="*/ 206785 w 441378"/>
                  <a:gd name="connsiteY9" fmla="*/ 174980 h 677413"/>
                  <a:gd name="connsiteX10" fmla="*/ 215949 w 441378"/>
                  <a:gd name="connsiteY10" fmla="*/ 176216 h 677413"/>
                  <a:gd name="connsiteX11" fmla="*/ 217562 w 441378"/>
                  <a:gd name="connsiteY11" fmla="*/ 174893 h 677413"/>
                  <a:gd name="connsiteX12" fmla="*/ 248326 w 441378"/>
                  <a:gd name="connsiteY12" fmla="*/ 164291 h 677413"/>
                  <a:gd name="connsiteX13" fmla="*/ 287874 w 441378"/>
                  <a:gd name="connsiteY13" fmla="*/ 183567 h 677413"/>
                  <a:gd name="connsiteX14" fmla="*/ 289330 w 441378"/>
                  <a:gd name="connsiteY14" fmla="*/ 185211 h 677413"/>
                  <a:gd name="connsiteX15" fmla="*/ 294389 w 441378"/>
                  <a:gd name="connsiteY15" fmla="*/ 186210 h 677413"/>
                  <a:gd name="connsiteX16" fmla="*/ 384105 w 441378"/>
                  <a:gd name="connsiteY16" fmla="*/ 245969 h 677413"/>
                  <a:gd name="connsiteX17" fmla="*/ 394004 w 441378"/>
                  <a:gd name="connsiteY17" fmla="*/ 295359 h 677413"/>
                  <a:gd name="connsiteX18" fmla="*/ 394004 w 441378"/>
                  <a:gd name="connsiteY18" fmla="*/ 295358 h 677413"/>
                  <a:gd name="connsiteX19" fmla="*/ 344614 w 441378"/>
                  <a:gd name="connsiteY19" fmla="*/ 305257 h 677413"/>
                  <a:gd name="connsiteX20" fmla="*/ 276327 w 441378"/>
                  <a:gd name="connsiteY20" fmla="*/ 259773 h 677413"/>
                  <a:gd name="connsiteX21" fmla="*/ 272054 w 441378"/>
                  <a:gd name="connsiteY21" fmla="*/ 268539 h 677413"/>
                  <a:gd name="connsiteX22" fmla="*/ 407083 w 441378"/>
                  <a:gd name="connsiteY22" fmla="*/ 428986 h 677413"/>
                  <a:gd name="connsiteX23" fmla="*/ 407027 w 441378"/>
                  <a:gd name="connsiteY23" fmla="*/ 654878 h 677413"/>
                  <a:gd name="connsiteX24" fmla="*/ 407027 w 441378"/>
                  <a:gd name="connsiteY24" fmla="*/ 654876 h 677413"/>
                  <a:gd name="connsiteX25" fmla="*/ 242306 w 441378"/>
                  <a:gd name="connsiteY25" fmla="*/ 628803 h 677413"/>
                  <a:gd name="connsiteX26" fmla="*/ 68845 w 441378"/>
                  <a:gd name="connsiteY26" fmla="*/ 387237 h 677413"/>
                  <a:gd name="connsiteX27" fmla="*/ 51427 w 441378"/>
                  <a:gd name="connsiteY27" fmla="*/ 299266 h 677413"/>
                  <a:gd name="connsiteX28" fmla="*/ 12224 w 441378"/>
                  <a:gd name="connsiteY28" fmla="*/ 194347 h 677413"/>
                  <a:gd name="connsiteX29" fmla="*/ 10177 w 441378"/>
                  <a:gd name="connsiteY29" fmla="*/ 183569 h 677413"/>
                  <a:gd name="connsiteX30" fmla="*/ 3603 w 441378"/>
                  <a:gd name="connsiteY30" fmla="*/ 168872 h 677413"/>
                  <a:gd name="connsiteX31" fmla="*/ 15 w 441378"/>
                  <a:gd name="connsiteY31" fmla="*/ 40554 h 677413"/>
                  <a:gd name="connsiteX0" fmla="*/ 15 w 441378"/>
                  <a:gd name="connsiteY0" fmla="*/ 40554 h 677413"/>
                  <a:gd name="connsiteX1" fmla="*/ 38349 w 441378"/>
                  <a:gd name="connsiteY1" fmla="*/ 15 h 677413"/>
                  <a:gd name="connsiteX2" fmla="*/ 78889 w 441378"/>
                  <a:gd name="connsiteY2" fmla="*/ 38349 h 677413"/>
                  <a:gd name="connsiteX3" fmla="*/ 82211 w 441378"/>
                  <a:gd name="connsiteY3" fmla="*/ 157185 h 677413"/>
                  <a:gd name="connsiteX4" fmla="*/ 135374 w 441378"/>
                  <a:gd name="connsiteY4" fmla="*/ 238263 h 677413"/>
                  <a:gd name="connsiteX5" fmla="*/ 143936 w 441378"/>
                  <a:gd name="connsiteY5" fmla="*/ 192525 h 677413"/>
                  <a:gd name="connsiteX6" fmla="*/ 162797 w 441378"/>
                  <a:gd name="connsiteY6" fmla="*/ 173665 h 677413"/>
                  <a:gd name="connsiteX7" fmla="*/ 198859 w 441378"/>
                  <a:gd name="connsiteY7" fmla="*/ 173665 h 677413"/>
                  <a:gd name="connsiteX8" fmla="*/ 203887 w 441378"/>
                  <a:gd name="connsiteY8" fmla="*/ 175748 h 677413"/>
                  <a:gd name="connsiteX9" fmla="*/ 206785 w 441378"/>
                  <a:gd name="connsiteY9" fmla="*/ 174980 h 677413"/>
                  <a:gd name="connsiteX10" fmla="*/ 215949 w 441378"/>
                  <a:gd name="connsiteY10" fmla="*/ 176216 h 677413"/>
                  <a:gd name="connsiteX11" fmla="*/ 217562 w 441378"/>
                  <a:gd name="connsiteY11" fmla="*/ 174893 h 677413"/>
                  <a:gd name="connsiteX12" fmla="*/ 248326 w 441378"/>
                  <a:gd name="connsiteY12" fmla="*/ 164291 h 677413"/>
                  <a:gd name="connsiteX13" fmla="*/ 287874 w 441378"/>
                  <a:gd name="connsiteY13" fmla="*/ 183567 h 677413"/>
                  <a:gd name="connsiteX14" fmla="*/ 289330 w 441378"/>
                  <a:gd name="connsiteY14" fmla="*/ 185211 h 677413"/>
                  <a:gd name="connsiteX15" fmla="*/ 294389 w 441378"/>
                  <a:gd name="connsiteY15" fmla="*/ 186210 h 677413"/>
                  <a:gd name="connsiteX16" fmla="*/ 384105 w 441378"/>
                  <a:gd name="connsiteY16" fmla="*/ 245969 h 677413"/>
                  <a:gd name="connsiteX17" fmla="*/ 394004 w 441378"/>
                  <a:gd name="connsiteY17" fmla="*/ 295359 h 677413"/>
                  <a:gd name="connsiteX18" fmla="*/ 394004 w 441378"/>
                  <a:gd name="connsiteY18" fmla="*/ 295358 h 677413"/>
                  <a:gd name="connsiteX19" fmla="*/ 344614 w 441378"/>
                  <a:gd name="connsiteY19" fmla="*/ 305257 h 677413"/>
                  <a:gd name="connsiteX20" fmla="*/ 276327 w 441378"/>
                  <a:gd name="connsiteY20" fmla="*/ 259773 h 677413"/>
                  <a:gd name="connsiteX21" fmla="*/ 272054 w 441378"/>
                  <a:gd name="connsiteY21" fmla="*/ 268539 h 677413"/>
                  <a:gd name="connsiteX22" fmla="*/ 407083 w 441378"/>
                  <a:gd name="connsiteY22" fmla="*/ 428986 h 677413"/>
                  <a:gd name="connsiteX23" fmla="*/ 407027 w 441378"/>
                  <a:gd name="connsiteY23" fmla="*/ 654878 h 677413"/>
                  <a:gd name="connsiteX24" fmla="*/ 407027 w 441378"/>
                  <a:gd name="connsiteY24" fmla="*/ 654876 h 677413"/>
                  <a:gd name="connsiteX25" fmla="*/ 242306 w 441378"/>
                  <a:gd name="connsiteY25" fmla="*/ 628803 h 677413"/>
                  <a:gd name="connsiteX26" fmla="*/ 68845 w 441378"/>
                  <a:gd name="connsiteY26" fmla="*/ 387237 h 677413"/>
                  <a:gd name="connsiteX27" fmla="*/ 51427 w 441378"/>
                  <a:gd name="connsiteY27" fmla="*/ 299266 h 677413"/>
                  <a:gd name="connsiteX28" fmla="*/ 12224 w 441378"/>
                  <a:gd name="connsiteY28" fmla="*/ 194347 h 677413"/>
                  <a:gd name="connsiteX29" fmla="*/ 10177 w 441378"/>
                  <a:gd name="connsiteY29" fmla="*/ 183569 h 677413"/>
                  <a:gd name="connsiteX30" fmla="*/ 3603 w 441378"/>
                  <a:gd name="connsiteY30" fmla="*/ 168872 h 677413"/>
                  <a:gd name="connsiteX31" fmla="*/ 15 w 441378"/>
                  <a:gd name="connsiteY31" fmla="*/ 40554 h 6774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441378" h="677413">
                    <a:moveTo>
                      <a:pt x="15" y="40554"/>
                    </a:moveTo>
                    <a:cubicBezTo>
                      <a:pt x="-594" y="18774"/>
                      <a:pt x="16568" y="624"/>
                      <a:pt x="38349" y="15"/>
                    </a:cubicBezTo>
                    <a:cubicBezTo>
                      <a:pt x="60130" y="-594"/>
                      <a:pt x="78279" y="16568"/>
                      <a:pt x="78889" y="38349"/>
                    </a:cubicBezTo>
                    <a:cubicBezTo>
                      <a:pt x="79996" y="77961"/>
                      <a:pt x="81104" y="117573"/>
                      <a:pt x="82211" y="157185"/>
                    </a:cubicBezTo>
                    <a:lnTo>
                      <a:pt x="135374" y="238263"/>
                    </a:lnTo>
                    <a:lnTo>
                      <a:pt x="143936" y="192525"/>
                    </a:lnTo>
                    <a:cubicBezTo>
                      <a:pt x="143936" y="182109"/>
                      <a:pt x="152381" y="173665"/>
                      <a:pt x="162797" y="173665"/>
                    </a:cubicBezTo>
                    <a:lnTo>
                      <a:pt x="198859" y="173665"/>
                    </a:lnTo>
                    <a:lnTo>
                      <a:pt x="203887" y="175748"/>
                    </a:lnTo>
                    <a:lnTo>
                      <a:pt x="206785" y="174980"/>
                    </a:lnTo>
                    <a:lnTo>
                      <a:pt x="215949" y="176216"/>
                    </a:lnTo>
                    <a:lnTo>
                      <a:pt x="217562" y="174893"/>
                    </a:lnTo>
                    <a:cubicBezTo>
                      <a:pt x="223130" y="163470"/>
                      <a:pt x="236903" y="158723"/>
                      <a:pt x="248326" y="164291"/>
                    </a:cubicBezTo>
                    <a:lnTo>
                      <a:pt x="287874" y="183567"/>
                    </a:lnTo>
                    <a:lnTo>
                      <a:pt x="289330" y="185211"/>
                    </a:lnTo>
                    <a:lnTo>
                      <a:pt x="294389" y="186210"/>
                    </a:lnTo>
                    <a:lnTo>
                      <a:pt x="384105" y="245969"/>
                    </a:lnTo>
                    <a:cubicBezTo>
                      <a:pt x="400479" y="256874"/>
                      <a:pt x="404910" y="278987"/>
                      <a:pt x="394004" y="295359"/>
                    </a:cubicBezTo>
                    <a:lnTo>
                      <a:pt x="394004" y="295358"/>
                    </a:lnTo>
                    <a:cubicBezTo>
                      <a:pt x="383099" y="311731"/>
                      <a:pt x="360986" y="316162"/>
                      <a:pt x="344614" y="305257"/>
                    </a:cubicBezTo>
                    <a:lnTo>
                      <a:pt x="276327" y="259773"/>
                    </a:lnTo>
                    <a:lnTo>
                      <a:pt x="272054" y="268539"/>
                    </a:lnTo>
                    <a:cubicBezTo>
                      <a:pt x="317064" y="322021"/>
                      <a:pt x="382857" y="352570"/>
                      <a:pt x="407083" y="428986"/>
                    </a:cubicBezTo>
                    <a:cubicBezTo>
                      <a:pt x="445369" y="481673"/>
                      <a:pt x="459715" y="616591"/>
                      <a:pt x="407027" y="654878"/>
                    </a:cubicBezTo>
                    <a:lnTo>
                      <a:pt x="407027" y="654876"/>
                    </a:lnTo>
                    <a:cubicBezTo>
                      <a:pt x="354341" y="693164"/>
                      <a:pt x="280592" y="681490"/>
                      <a:pt x="242306" y="628803"/>
                    </a:cubicBezTo>
                    <a:lnTo>
                      <a:pt x="68845" y="387237"/>
                    </a:lnTo>
                    <a:cubicBezTo>
                      <a:pt x="37032" y="332314"/>
                      <a:pt x="56512" y="325904"/>
                      <a:pt x="51427" y="299266"/>
                    </a:cubicBezTo>
                    <a:lnTo>
                      <a:pt x="12224" y="194347"/>
                    </a:lnTo>
                    <a:lnTo>
                      <a:pt x="10177" y="183569"/>
                    </a:lnTo>
                    <a:lnTo>
                      <a:pt x="3603" y="168872"/>
                    </a:lnTo>
                    <a:lnTo>
                      <a:pt x="15" y="40554"/>
                    </a:ln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38" name="四角形: 上の 2 つの角を丸める 537">
              <a:extLst>
                <a:ext uri="{FF2B5EF4-FFF2-40B4-BE49-F238E27FC236}">
                  <a16:creationId xmlns:a16="http://schemas.microsoft.com/office/drawing/2014/main" id="{ECF701AF-43A4-492D-BA9A-04141EFC2792}"/>
                </a:ext>
              </a:extLst>
            </p:cNvPr>
            <p:cNvSpPr/>
            <p:nvPr/>
          </p:nvSpPr>
          <p:spPr>
            <a:xfrm rot="10366100">
              <a:off x="7101186" y="2455345"/>
              <a:ext cx="319481" cy="984699"/>
            </a:xfrm>
            <a:prstGeom prst="round2SameRect">
              <a:avLst>
                <a:gd name="adj1" fmla="val 50000"/>
                <a:gd name="adj2" fmla="val 0"/>
              </a:avLst>
            </a:prstGeom>
            <a:pattFill prst="lgConfetti">
              <a:fgClr>
                <a:schemeClr val="accent3">
                  <a:lumMod val="50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545" name="グループ化 544">
              <a:extLst>
                <a:ext uri="{FF2B5EF4-FFF2-40B4-BE49-F238E27FC236}">
                  <a16:creationId xmlns:a16="http://schemas.microsoft.com/office/drawing/2014/main" id="{626F891A-59EB-4860-93AC-8F7D9BE29D3F}"/>
                </a:ext>
              </a:extLst>
            </p:cNvPr>
            <p:cNvGrpSpPr/>
            <p:nvPr/>
          </p:nvGrpSpPr>
          <p:grpSpPr>
            <a:xfrm>
              <a:off x="8001259" y="2328606"/>
              <a:ext cx="737956" cy="494430"/>
              <a:chOff x="2042299" y="5346126"/>
              <a:chExt cx="737956" cy="494430"/>
            </a:xfrm>
          </p:grpSpPr>
          <p:sp>
            <p:nvSpPr>
              <p:cNvPr id="546" name="吹き出し: 円形 545">
                <a:extLst>
                  <a:ext uri="{FF2B5EF4-FFF2-40B4-BE49-F238E27FC236}">
                    <a16:creationId xmlns:a16="http://schemas.microsoft.com/office/drawing/2014/main" id="{B6A56D73-B1D0-47BA-85C3-94479B6B3AE8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47" name="テキスト ボックス 546">
                <a:extLst>
                  <a:ext uri="{FF2B5EF4-FFF2-40B4-BE49-F238E27FC236}">
                    <a16:creationId xmlns:a16="http://schemas.microsoft.com/office/drawing/2014/main" id="{A69A617A-E77B-4730-9D4B-AF7C3F588172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</p:grpSp>
      <p:sp>
        <p:nvSpPr>
          <p:cNvPr id="548" name="テキスト ボックス 547">
            <a:extLst>
              <a:ext uri="{FF2B5EF4-FFF2-40B4-BE49-F238E27FC236}">
                <a16:creationId xmlns:a16="http://schemas.microsoft.com/office/drawing/2014/main" id="{C16BFC9A-4034-41AD-90B5-1B18740ED18B}"/>
              </a:ext>
            </a:extLst>
          </p:cNvPr>
          <p:cNvSpPr txBox="1"/>
          <p:nvPr/>
        </p:nvSpPr>
        <p:spPr>
          <a:xfrm>
            <a:off x="276046" y="232912"/>
            <a:ext cx="695575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マスクをしながらモグモグ食べる男性のイラスト</a:t>
            </a:r>
          </a:p>
        </p:txBody>
      </p:sp>
    </p:spTree>
    <p:extLst>
      <p:ext uri="{BB962C8B-B14F-4D97-AF65-F5344CB8AC3E}">
        <p14:creationId xmlns:p14="http://schemas.microsoft.com/office/powerpoint/2010/main" val="42760592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84CA5819-2493-4429-9D2C-D918CF601D1F}"/>
              </a:ext>
            </a:extLst>
          </p:cNvPr>
          <p:cNvGrpSpPr>
            <a:grpSpLocks noChangeAspect="1"/>
          </p:cNvGrpSpPr>
          <p:nvPr/>
        </p:nvGrpSpPr>
        <p:grpSpPr>
          <a:xfrm>
            <a:off x="1235152" y="3922699"/>
            <a:ext cx="1537124" cy="2340850"/>
            <a:chOff x="1140262" y="3758798"/>
            <a:chExt cx="1758767" cy="2678385"/>
          </a:xfrm>
        </p:grpSpPr>
        <p:grpSp>
          <p:nvGrpSpPr>
            <p:cNvPr id="295" name="グループ化 294">
              <a:extLst>
                <a:ext uri="{FF2B5EF4-FFF2-40B4-BE49-F238E27FC236}">
                  <a16:creationId xmlns:a16="http://schemas.microsoft.com/office/drawing/2014/main" id="{77872719-25C4-4D48-9717-81D2ABC483DA}"/>
                </a:ext>
              </a:extLst>
            </p:cNvPr>
            <p:cNvGrpSpPr/>
            <p:nvPr/>
          </p:nvGrpSpPr>
          <p:grpSpPr>
            <a:xfrm>
              <a:off x="1381268" y="3758798"/>
              <a:ext cx="1233101" cy="2678385"/>
              <a:chOff x="1342251" y="3679809"/>
              <a:chExt cx="1277659" cy="2775168"/>
            </a:xfrm>
          </p:grpSpPr>
          <p:grpSp>
            <p:nvGrpSpPr>
              <p:cNvPr id="309" name="グループ化 308">
                <a:extLst>
                  <a:ext uri="{FF2B5EF4-FFF2-40B4-BE49-F238E27FC236}">
                    <a16:creationId xmlns:a16="http://schemas.microsoft.com/office/drawing/2014/main" id="{AB5A821A-564C-4CBF-A71F-39C1DCBD323E}"/>
                  </a:ext>
                </a:extLst>
              </p:cNvPr>
              <p:cNvGrpSpPr/>
              <p:nvPr/>
            </p:nvGrpSpPr>
            <p:grpSpPr>
              <a:xfrm>
                <a:off x="1375526" y="4833217"/>
                <a:ext cx="1218450" cy="1621760"/>
                <a:chOff x="1375526" y="4833217"/>
                <a:chExt cx="1218450" cy="1621760"/>
              </a:xfrm>
            </p:grpSpPr>
            <p:sp>
              <p:nvSpPr>
                <p:cNvPr id="331" name="片側の 2 つの角を丸めた四角形 144">
                  <a:extLst>
                    <a:ext uri="{FF2B5EF4-FFF2-40B4-BE49-F238E27FC236}">
                      <a16:creationId xmlns:a16="http://schemas.microsoft.com/office/drawing/2014/main" id="{00522355-C8A2-467D-9EB5-773A5434C7A2}"/>
                    </a:ext>
                  </a:extLst>
                </p:cNvPr>
                <p:cNvSpPr/>
                <p:nvPr/>
              </p:nvSpPr>
              <p:spPr>
                <a:xfrm>
                  <a:off x="1375526" y="5133990"/>
                  <a:ext cx="1218450" cy="1320987"/>
                </a:xfrm>
                <a:prstGeom prst="round2SameRect">
                  <a:avLst>
                    <a:gd name="adj1" fmla="val 25009"/>
                    <a:gd name="adj2" fmla="val 0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32" name="フリーフォーム: 図形 331">
                  <a:extLst>
                    <a:ext uri="{FF2B5EF4-FFF2-40B4-BE49-F238E27FC236}">
                      <a16:creationId xmlns:a16="http://schemas.microsoft.com/office/drawing/2014/main" id="{9786B3A5-03F8-475A-83F7-CF91F39F339F}"/>
                    </a:ext>
                  </a:extLst>
                </p:cNvPr>
                <p:cNvSpPr/>
                <p:nvPr/>
              </p:nvSpPr>
              <p:spPr>
                <a:xfrm>
                  <a:off x="2193448" y="5433346"/>
                  <a:ext cx="232502" cy="216752"/>
                </a:xfrm>
                <a:custGeom>
                  <a:avLst/>
                  <a:gdLst>
                    <a:gd name="connsiteX0" fmla="*/ 0 w 472143"/>
                    <a:gd name="connsiteY0" fmla="*/ 0 h 423725"/>
                    <a:gd name="connsiteX1" fmla="*/ 160993 w 472143"/>
                    <a:gd name="connsiteY1" fmla="*/ 0 h 423725"/>
                    <a:gd name="connsiteX2" fmla="*/ 160993 w 472143"/>
                    <a:gd name="connsiteY2" fmla="*/ 1 h 423725"/>
                    <a:gd name="connsiteX3" fmla="*/ 191497 w 472143"/>
                    <a:gd name="connsiteY3" fmla="*/ 1 h 423725"/>
                    <a:gd name="connsiteX4" fmla="*/ 311150 w 472143"/>
                    <a:gd name="connsiteY4" fmla="*/ 215514 h 423725"/>
                    <a:gd name="connsiteX5" fmla="*/ 311150 w 472143"/>
                    <a:gd name="connsiteY5" fmla="*/ 0 h 423725"/>
                    <a:gd name="connsiteX6" fmla="*/ 472143 w 472143"/>
                    <a:gd name="connsiteY6" fmla="*/ 0 h 423725"/>
                    <a:gd name="connsiteX7" fmla="*/ 472143 w 472143"/>
                    <a:gd name="connsiteY7" fmla="*/ 423724 h 423725"/>
                    <a:gd name="connsiteX8" fmla="*/ 426749 w 472143"/>
                    <a:gd name="connsiteY8" fmla="*/ 423724 h 423725"/>
                    <a:gd name="connsiteX9" fmla="*/ 426749 w 472143"/>
                    <a:gd name="connsiteY9" fmla="*/ 423725 h 423725"/>
                    <a:gd name="connsiteX10" fmla="*/ 258093 w 472143"/>
                    <a:gd name="connsiteY10" fmla="*/ 423725 h 423725"/>
                    <a:gd name="connsiteX11" fmla="*/ 160993 w 472143"/>
                    <a:gd name="connsiteY11" fmla="*/ 248834 h 423725"/>
                    <a:gd name="connsiteX12" fmla="*/ 160993 w 472143"/>
                    <a:gd name="connsiteY12" fmla="*/ 423724 h 423725"/>
                    <a:gd name="connsiteX13" fmla="*/ 0 w 472143"/>
                    <a:gd name="connsiteY13" fmla="*/ 423724 h 4237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72143" h="423725">
                      <a:moveTo>
                        <a:pt x="0" y="0"/>
                      </a:moveTo>
                      <a:lnTo>
                        <a:pt x="160993" y="0"/>
                      </a:lnTo>
                      <a:lnTo>
                        <a:pt x="160993" y="1"/>
                      </a:lnTo>
                      <a:lnTo>
                        <a:pt x="191497" y="1"/>
                      </a:lnTo>
                      <a:lnTo>
                        <a:pt x="311150" y="215514"/>
                      </a:lnTo>
                      <a:lnTo>
                        <a:pt x="311150" y="0"/>
                      </a:lnTo>
                      <a:lnTo>
                        <a:pt x="472143" y="0"/>
                      </a:lnTo>
                      <a:lnTo>
                        <a:pt x="472143" y="423724"/>
                      </a:lnTo>
                      <a:lnTo>
                        <a:pt x="426749" y="423724"/>
                      </a:lnTo>
                      <a:lnTo>
                        <a:pt x="426749" y="423725"/>
                      </a:lnTo>
                      <a:lnTo>
                        <a:pt x="258093" y="423725"/>
                      </a:lnTo>
                      <a:lnTo>
                        <a:pt x="160993" y="248834"/>
                      </a:lnTo>
                      <a:lnTo>
                        <a:pt x="160993" y="423724"/>
                      </a:lnTo>
                      <a:lnTo>
                        <a:pt x="0" y="423724"/>
                      </a:lnTo>
                      <a:close/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333" name="フリーフォーム: 図形 332">
                  <a:extLst>
                    <a:ext uri="{FF2B5EF4-FFF2-40B4-BE49-F238E27FC236}">
                      <a16:creationId xmlns:a16="http://schemas.microsoft.com/office/drawing/2014/main" id="{726997CE-BDD8-47BE-A809-BEDE51F9437D}"/>
                    </a:ext>
                  </a:extLst>
                </p:cNvPr>
                <p:cNvSpPr/>
                <p:nvPr/>
              </p:nvSpPr>
              <p:spPr>
                <a:xfrm>
                  <a:off x="1678410" y="4833217"/>
                  <a:ext cx="605343" cy="492685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10" name="グループ化 309">
                <a:extLst>
                  <a:ext uri="{FF2B5EF4-FFF2-40B4-BE49-F238E27FC236}">
                    <a16:creationId xmlns:a16="http://schemas.microsoft.com/office/drawing/2014/main" id="{82EF05FE-F05A-4E1B-9FA9-C8EC4BF447B6}"/>
                  </a:ext>
                </a:extLst>
              </p:cNvPr>
              <p:cNvGrpSpPr/>
              <p:nvPr/>
            </p:nvGrpSpPr>
            <p:grpSpPr>
              <a:xfrm>
                <a:off x="1342251" y="3679809"/>
                <a:ext cx="1277659" cy="1367652"/>
                <a:chOff x="-221304" y="2171701"/>
                <a:chExt cx="1277659" cy="1367652"/>
              </a:xfrm>
            </p:grpSpPr>
            <p:sp>
              <p:nvSpPr>
                <p:cNvPr id="311" name="雲 391">
                  <a:extLst>
                    <a:ext uri="{FF2B5EF4-FFF2-40B4-BE49-F238E27FC236}">
                      <a16:creationId xmlns:a16="http://schemas.microsoft.com/office/drawing/2014/main" id="{92FDC2A0-851E-4E3A-8EF9-DEB99A9C5D69}"/>
                    </a:ext>
                  </a:extLst>
                </p:cNvPr>
                <p:cNvSpPr/>
                <p:nvPr/>
              </p:nvSpPr>
              <p:spPr>
                <a:xfrm>
                  <a:off x="-192863" y="2305114"/>
                  <a:ext cx="1233083" cy="89524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928791" h="684142">
                      <a:moveTo>
                        <a:pt x="390797" y="508"/>
                      </a:moveTo>
                      <a:cubicBezTo>
                        <a:pt x="396003" y="-92"/>
                        <a:pt x="401215" y="35"/>
                        <a:pt x="406166" y="2032"/>
                      </a:cubicBezTo>
                      <a:cubicBezTo>
                        <a:pt x="406732" y="1224"/>
                        <a:pt x="407453" y="1069"/>
                        <a:pt x="408176" y="930"/>
                      </a:cubicBezTo>
                      <a:cubicBezTo>
                        <a:pt x="429611" y="-3209"/>
                        <a:pt x="451022" y="6582"/>
                        <a:pt x="464396" y="28234"/>
                      </a:cubicBezTo>
                      <a:cubicBezTo>
                        <a:pt x="477769" y="6582"/>
                        <a:pt x="499181" y="-3209"/>
                        <a:pt x="520615" y="930"/>
                      </a:cubicBezTo>
                      <a:cubicBezTo>
                        <a:pt x="521339" y="1069"/>
                        <a:pt x="522059" y="1224"/>
                        <a:pt x="522625" y="2032"/>
                      </a:cubicBezTo>
                      <a:cubicBezTo>
                        <a:pt x="535574" y="-1254"/>
                        <a:pt x="549192" y="1211"/>
                        <a:pt x="561945" y="8686"/>
                      </a:cubicBezTo>
                      <a:lnTo>
                        <a:pt x="590055" y="37923"/>
                      </a:lnTo>
                      <a:cubicBezTo>
                        <a:pt x="628400" y="2229"/>
                        <a:pt x="683194" y="20259"/>
                        <a:pt x="706518" y="80110"/>
                      </a:cubicBezTo>
                      <a:cubicBezTo>
                        <a:pt x="749907" y="45522"/>
                        <a:pt x="805137" y="56745"/>
                        <a:pt x="839202" y="107099"/>
                      </a:cubicBezTo>
                      <a:cubicBezTo>
                        <a:pt x="860762" y="138980"/>
                        <a:pt x="870767" y="182290"/>
                        <a:pt x="866477" y="225236"/>
                      </a:cubicBezTo>
                      <a:cubicBezTo>
                        <a:pt x="866667" y="225964"/>
                        <a:pt x="866872" y="226676"/>
                        <a:pt x="867062" y="227404"/>
                      </a:cubicBezTo>
                      <a:cubicBezTo>
                        <a:pt x="899007" y="231900"/>
                        <a:pt x="924429" y="266060"/>
                        <a:pt x="928291" y="309671"/>
                      </a:cubicBezTo>
                      <a:cubicBezTo>
                        <a:pt x="931584" y="346918"/>
                        <a:pt x="918414" y="383279"/>
                        <a:pt x="894764" y="402227"/>
                      </a:cubicBezTo>
                      <a:cubicBezTo>
                        <a:pt x="911433" y="426383"/>
                        <a:pt x="917464" y="460670"/>
                        <a:pt x="910641" y="492440"/>
                      </a:cubicBezTo>
                      <a:cubicBezTo>
                        <a:pt x="901223" y="536351"/>
                        <a:pt x="869801" y="564607"/>
                        <a:pt x="836337" y="559273"/>
                      </a:cubicBezTo>
                      <a:cubicBezTo>
                        <a:pt x="802272" y="640431"/>
                        <a:pt x="726036" y="667516"/>
                        <a:pt x="667340" y="619330"/>
                      </a:cubicBezTo>
                      <a:cubicBezTo>
                        <a:pt x="642472" y="670096"/>
                        <a:pt x="597072" y="694347"/>
                        <a:pt x="553572" y="680116"/>
                      </a:cubicBezTo>
                      <a:cubicBezTo>
                        <a:pt x="520921" y="669433"/>
                        <a:pt x="494102" y="638537"/>
                        <a:pt x="483380" y="596366"/>
                      </a:cubicBezTo>
                      <a:cubicBezTo>
                        <a:pt x="476530" y="595229"/>
                        <a:pt x="469962" y="592400"/>
                        <a:pt x="464396" y="587273"/>
                      </a:cubicBezTo>
                      <a:cubicBezTo>
                        <a:pt x="458829" y="592400"/>
                        <a:pt x="452261" y="595229"/>
                        <a:pt x="445411" y="596366"/>
                      </a:cubicBezTo>
                      <a:cubicBezTo>
                        <a:pt x="434690" y="638537"/>
                        <a:pt x="407871" y="669433"/>
                        <a:pt x="375219" y="680116"/>
                      </a:cubicBezTo>
                      <a:cubicBezTo>
                        <a:pt x="331719" y="694347"/>
                        <a:pt x="286320" y="670096"/>
                        <a:pt x="261452" y="619330"/>
                      </a:cubicBezTo>
                      <a:cubicBezTo>
                        <a:pt x="202755" y="667516"/>
                        <a:pt x="126520" y="640431"/>
                        <a:pt x="92454" y="559273"/>
                      </a:cubicBezTo>
                      <a:cubicBezTo>
                        <a:pt x="58991" y="564607"/>
                        <a:pt x="27569" y="536351"/>
                        <a:pt x="18150" y="492440"/>
                      </a:cubicBezTo>
                      <a:cubicBezTo>
                        <a:pt x="11328" y="460670"/>
                        <a:pt x="17359" y="426383"/>
                        <a:pt x="34027" y="402227"/>
                      </a:cubicBezTo>
                      <a:cubicBezTo>
                        <a:pt x="10378" y="383279"/>
                        <a:pt x="-2793" y="346918"/>
                        <a:pt x="500" y="309671"/>
                      </a:cubicBezTo>
                      <a:cubicBezTo>
                        <a:pt x="4363" y="266060"/>
                        <a:pt x="29785" y="231900"/>
                        <a:pt x="61729" y="227404"/>
                      </a:cubicBezTo>
                      <a:cubicBezTo>
                        <a:pt x="61919" y="226676"/>
                        <a:pt x="62125" y="225964"/>
                        <a:pt x="62315" y="225236"/>
                      </a:cubicBezTo>
                      <a:cubicBezTo>
                        <a:pt x="58025" y="182290"/>
                        <a:pt x="68029" y="138980"/>
                        <a:pt x="89589" y="107099"/>
                      </a:cubicBezTo>
                      <a:cubicBezTo>
                        <a:pt x="123655" y="56745"/>
                        <a:pt x="178884" y="45522"/>
                        <a:pt x="222273" y="80110"/>
                      </a:cubicBezTo>
                      <a:cubicBezTo>
                        <a:pt x="245597" y="20259"/>
                        <a:pt x="300392" y="2229"/>
                        <a:pt x="338736" y="37923"/>
                      </a:cubicBezTo>
                      <a:lnTo>
                        <a:pt x="366846" y="8686"/>
                      </a:lnTo>
                      <a:cubicBezTo>
                        <a:pt x="374611" y="4135"/>
                        <a:pt x="382696" y="1441"/>
                        <a:pt x="390797" y="508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12" name="グループ化 311">
                  <a:extLst>
                    <a:ext uri="{FF2B5EF4-FFF2-40B4-BE49-F238E27FC236}">
                      <a16:creationId xmlns:a16="http://schemas.microsoft.com/office/drawing/2014/main" id="{04A81DBE-90CE-45E0-AD52-258966EDB97E}"/>
                    </a:ext>
                  </a:extLst>
                </p:cNvPr>
                <p:cNvGrpSpPr/>
                <p:nvPr/>
              </p:nvGrpSpPr>
              <p:grpSpPr>
                <a:xfrm>
                  <a:off x="-221304" y="2379247"/>
                  <a:ext cx="1277659" cy="1160106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324" name="グループ化 323">
                    <a:extLst>
                      <a:ext uri="{FF2B5EF4-FFF2-40B4-BE49-F238E27FC236}">
                        <a16:creationId xmlns:a16="http://schemas.microsoft.com/office/drawing/2014/main" id="{1A208014-19E0-4372-ACAF-9E44A9C62280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329" name="円/楕円 465">
                      <a:extLst>
                        <a:ext uri="{FF2B5EF4-FFF2-40B4-BE49-F238E27FC236}">
                          <a16:creationId xmlns:a16="http://schemas.microsoft.com/office/drawing/2014/main" id="{6A9F4994-688B-42A5-A930-22A896CBA53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rgbClr val="ED7D31">
                        <a:lumMod val="40000"/>
                        <a:lumOff val="60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30" name="円/楕円 466">
                      <a:extLst>
                        <a:ext uri="{FF2B5EF4-FFF2-40B4-BE49-F238E27FC236}">
                          <a16:creationId xmlns:a16="http://schemas.microsoft.com/office/drawing/2014/main" id="{13B6A192-4650-4160-83A2-498D6AB1D49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ED7D31">
                        <a:lumMod val="60000"/>
                        <a:lumOff val="40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325" name="グループ化 324">
                    <a:extLst>
                      <a:ext uri="{FF2B5EF4-FFF2-40B4-BE49-F238E27FC236}">
                        <a16:creationId xmlns:a16="http://schemas.microsoft.com/office/drawing/2014/main" id="{A689160A-32E2-4AEC-96A2-CE128E5B9632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327" name="円/楕円 463">
                      <a:extLst>
                        <a:ext uri="{FF2B5EF4-FFF2-40B4-BE49-F238E27FC236}">
                          <a16:creationId xmlns:a16="http://schemas.microsoft.com/office/drawing/2014/main" id="{55857450-0F06-43A4-B92C-622D0836319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rgbClr val="ED7D31">
                        <a:lumMod val="40000"/>
                        <a:lumOff val="60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28" name="円/楕円 464">
                      <a:extLst>
                        <a:ext uri="{FF2B5EF4-FFF2-40B4-BE49-F238E27FC236}">
                          <a16:creationId xmlns:a16="http://schemas.microsoft.com/office/drawing/2014/main" id="{C1D59C9A-7479-4CD6-9B4B-1E6A62ED09D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ED7D31">
                        <a:lumMod val="60000"/>
                        <a:lumOff val="40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326" name="円/楕円 462">
                    <a:extLst>
                      <a:ext uri="{FF2B5EF4-FFF2-40B4-BE49-F238E27FC236}">
                        <a16:creationId xmlns:a16="http://schemas.microsoft.com/office/drawing/2014/main" id="{9DE20E33-B458-4F2C-B6A8-06C52BB6B653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solidFill>
                    <a:srgbClr val="ED7D31">
                      <a:lumMod val="40000"/>
                      <a:lumOff val="6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13" name="円/楕円 456">
                  <a:extLst>
                    <a:ext uri="{FF2B5EF4-FFF2-40B4-BE49-F238E27FC236}">
                      <a16:creationId xmlns:a16="http://schemas.microsoft.com/office/drawing/2014/main" id="{0C301EF9-AC8F-47AF-AA46-C44F5AC5E348}"/>
                    </a:ext>
                  </a:extLst>
                </p:cNvPr>
                <p:cNvSpPr/>
                <p:nvPr/>
              </p:nvSpPr>
              <p:spPr>
                <a:xfrm>
                  <a:off x="9778" y="2801039"/>
                  <a:ext cx="210357" cy="291863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4" name="円/楕円 457">
                  <a:extLst>
                    <a:ext uri="{FF2B5EF4-FFF2-40B4-BE49-F238E27FC236}">
                      <a16:creationId xmlns:a16="http://schemas.microsoft.com/office/drawing/2014/main" id="{11B99B9C-4269-44C3-9B84-66D74C627FE5}"/>
                    </a:ext>
                  </a:extLst>
                </p:cNvPr>
                <p:cNvSpPr/>
                <p:nvPr/>
              </p:nvSpPr>
              <p:spPr>
                <a:xfrm>
                  <a:off x="597719" y="2801039"/>
                  <a:ext cx="210357" cy="291863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5" name="円/楕円 458">
                  <a:extLst>
                    <a:ext uri="{FF2B5EF4-FFF2-40B4-BE49-F238E27FC236}">
                      <a16:creationId xmlns:a16="http://schemas.microsoft.com/office/drawing/2014/main" id="{2271C250-9167-4D76-8120-93D3E2A57A43}"/>
                    </a:ext>
                  </a:extLst>
                </p:cNvPr>
                <p:cNvSpPr/>
                <p:nvPr/>
              </p:nvSpPr>
              <p:spPr>
                <a:xfrm>
                  <a:off x="47605" y="2923798"/>
                  <a:ext cx="134703" cy="153888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6" name="円/楕円 459">
                  <a:extLst>
                    <a:ext uri="{FF2B5EF4-FFF2-40B4-BE49-F238E27FC236}">
                      <a16:creationId xmlns:a16="http://schemas.microsoft.com/office/drawing/2014/main" id="{826F9E5D-F327-4128-BB34-522D0FDA077E}"/>
                    </a:ext>
                  </a:extLst>
                </p:cNvPr>
                <p:cNvSpPr/>
                <p:nvPr/>
              </p:nvSpPr>
              <p:spPr>
                <a:xfrm>
                  <a:off x="635546" y="2923798"/>
                  <a:ext cx="134703" cy="153888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7" name="円/楕円 27">
                  <a:extLst>
                    <a:ext uri="{FF2B5EF4-FFF2-40B4-BE49-F238E27FC236}">
                      <a16:creationId xmlns:a16="http://schemas.microsoft.com/office/drawing/2014/main" id="{34D55481-1035-411C-89F6-CC796A822CCD}"/>
                    </a:ext>
                  </a:extLst>
                </p:cNvPr>
                <p:cNvSpPr/>
                <p:nvPr/>
              </p:nvSpPr>
              <p:spPr>
                <a:xfrm>
                  <a:off x="313421" y="3345729"/>
                  <a:ext cx="204238" cy="61064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  <a:gd name="connsiteX0" fmla="*/ 3 w 3210421"/>
                    <a:gd name="connsiteY0" fmla="*/ 61472 h 407757"/>
                    <a:gd name="connsiteX1" fmla="*/ 1605217 w 3210421"/>
                    <a:gd name="connsiteY1" fmla="*/ 7567 h 407757"/>
                    <a:gd name="connsiteX2" fmla="*/ 3210421 w 3210421"/>
                    <a:gd name="connsiteY2" fmla="*/ 61472 h 407757"/>
                    <a:gd name="connsiteX3" fmla="*/ 1605212 w 3210421"/>
                    <a:gd name="connsiteY3" fmla="*/ 407757 h 407757"/>
                    <a:gd name="connsiteX4" fmla="*/ 3 w 3210421"/>
                    <a:gd name="connsiteY4" fmla="*/ 61472 h 4077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21" h="407757">
                      <a:moveTo>
                        <a:pt x="3" y="61472"/>
                      </a:moveTo>
                      <a:cubicBezTo>
                        <a:pt x="4" y="-5226"/>
                        <a:pt x="718685" y="7567"/>
                        <a:pt x="1605217" y="7567"/>
                      </a:cubicBezTo>
                      <a:cubicBezTo>
                        <a:pt x="2491749" y="7567"/>
                        <a:pt x="3210421" y="-29770"/>
                        <a:pt x="3210421" y="61472"/>
                      </a:cubicBezTo>
                      <a:cubicBezTo>
                        <a:pt x="3210421" y="152714"/>
                        <a:pt x="2491744" y="407757"/>
                        <a:pt x="1605212" y="407757"/>
                      </a:cubicBezTo>
                      <a:cubicBezTo>
                        <a:pt x="718680" y="407757"/>
                        <a:pt x="2" y="128170"/>
                        <a:pt x="3" y="61472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8" name="円/楕円 449">
                  <a:extLst>
                    <a:ext uri="{FF2B5EF4-FFF2-40B4-BE49-F238E27FC236}">
                      <a16:creationId xmlns:a16="http://schemas.microsoft.com/office/drawing/2014/main" id="{9781345F-0562-45E3-8B0C-D0AF14600C08}"/>
                    </a:ext>
                  </a:extLst>
                </p:cNvPr>
                <p:cNvSpPr/>
                <p:nvPr/>
              </p:nvSpPr>
              <p:spPr>
                <a:xfrm>
                  <a:off x="277160" y="3121476"/>
                  <a:ext cx="276751" cy="139431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9" name="アーチ 318">
                  <a:extLst>
                    <a:ext uri="{FF2B5EF4-FFF2-40B4-BE49-F238E27FC236}">
                      <a16:creationId xmlns:a16="http://schemas.microsoft.com/office/drawing/2014/main" id="{26B637D4-2D1E-46A7-950C-2F561F86B3DB}"/>
                    </a:ext>
                  </a:extLst>
                </p:cNvPr>
                <p:cNvSpPr/>
                <p:nvPr/>
              </p:nvSpPr>
              <p:spPr>
                <a:xfrm>
                  <a:off x="-54202" y="2709251"/>
                  <a:ext cx="340995" cy="169689"/>
                </a:xfrm>
                <a:prstGeom prst="blockArc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0" name="アーチ 319">
                  <a:extLst>
                    <a:ext uri="{FF2B5EF4-FFF2-40B4-BE49-F238E27FC236}">
                      <a16:creationId xmlns:a16="http://schemas.microsoft.com/office/drawing/2014/main" id="{BE176B68-184E-431B-AFD3-79138D2803C3}"/>
                    </a:ext>
                  </a:extLst>
                </p:cNvPr>
                <p:cNvSpPr/>
                <p:nvPr/>
              </p:nvSpPr>
              <p:spPr>
                <a:xfrm>
                  <a:off x="545442" y="2709251"/>
                  <a:ext cx="340995" cy="169689"/>
                </a:xfrm>
                <a:prstGeom prst="blockArc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1" name="フリーフォーム: 図形 320">
                  <a:extLst>
                    <a:ext uri="{FF2B5EF4-FFF2-40B4-BE49-F238E27FC236}">
                      <a16:creationId xmlns:a16="http://schemas.microsoft.com/office/drawing/2014/main" id="{9020AF91-7AF0-4798-95FE-26B6F1539B56}"/>
                    </a:ext>
                  </a:extLst>
                </p:cNvPr>
                <p:cNvSpPr/>
                <p:nvPr/>
              </p:nvSpPr>
              <p:spPr>
                <a:xfrm>
                  <a:off x="-37804" y="2171701"/>
                  <a:ext cx="942680" cy="577640"/>
                </a:xfrm>
                <a:custGeom>
                  <a:avLst/>
                  <a:gdLst>
                    <a:gd name="connsiteX0" fmla="*/ 561805 w 998117"/>
                    <a:gd name="connsiteY0" fmla="*/ 738 h 573505"/>
                    <a:gd name="connsiteX1" fmla="*/ 614877 w 998117"/>
                    <a:gd name="connsiteY1" fmla="*/ 76794 h 573505"/>
                    <a:gd name="connsiteX2" fmla="*/ 651886 w 998117"/>
                    <a:gd name="connsiteY2" fmla="*/ 77595 h 573505"/>
                    <a:gd name="connsiteX3" fmla="*/ 669258 w 998117"/>
                    <a:gd name="connsiteY3" fmla="*/ 88309 h 573505"/>
                    <a:gd name="connsiteX4" fmla="*/ 682937 w 998117"/>
                    <a:gd name="connsiteY4" fmla="*/ 82742 h 573505"/>
                    <a:gd name="connsiteX5" fmla="*/ 751465 w 998117"/>
                    <a:gd name="connsiteY5" fmla="*/ 109956 h 573505"/>
                    <a:gd name="connsiteX6" fmla="*/ 753080 w 998117"/>
                    <a:gd name="connsiteY6" fmla="*/ 109959 h 573505"/>
                    <a:gd name="connsiteX7" fmla="*/ 840201 w 998117"/>
                    <a:gd name="connsiteY7" fmla="*/ 106917 h 573505"/>
                    <a:gd name="connsiteX8" fmla="*/ 883636 w 998117"/>
                    <a:gd name="connsiteY8" fmla="*/ 194043 h 573505"/>
                    <a:gd name="connsiteX9" fmla="*/ 883673 w 998117"/>
                    <a:gd name="connsiteY9" fmla="*/ 194055 h 573505"/>
                    <a:gd name="connsiteX10" fmla="*/ 916774 w 998117"/>
                    <a:gd name="connsiteY10" fmla="*/ 204827 h 573505"/>
                    <a:gd name="connsiteX11" fmla="*/ 927989 w 998117"/>
                    <a:gd name="connsiteY11" fmla="*/ 281736 h 573505"/>
                    <a:gd name="connsiteX12" fmla="*/ 928608 w 998117"/>
                    <a:gd name="connsiteY12" fmla="*/ 281925 h 573505"/>
                    <a:gd name="connsiteX13" fmla="*/ 955824 w 998117"/>
                    <a:gd name="connsiteY13" fmla="*/ 290232 h 573505"/>
                    <a:gd name="connsiteX14" fmla="*/ 973220 w 998117"/>
                    <a:gd name="connsiteY14" fmla="*/ 308418 h 573505"/>
                    <a:gd name="connsiteX15" fmla="*/ 975666 w 998117"/>
                    <a:gd name="connsiteY15" fmla="*/ 334501 h 573505"/>
                    <a:gd name="connsiteX16" fmla="*/ 960623 w 998117"/>
                    <a:gd name="connsiteY16" fmla="*/ 359294 h 573505"/>
                    <a:gd name="connsiteX17" fmla="*/ 960174 w 998117"/>
                    <a:gd name="connsiteY17" fmla="*/ 360035 h 573505"/>
                    <a:gd name="connsiteX18" fmla="*/ 997671 w 998117"/>
                    <a:gd name="connsiteY18" fmla="*/ 398497 h 573505"/>
                    <a:gd name="connsiteX19" fmla="*/ 996448 w 998117"/>
                    <a:gd name="connsiteY19" fmla="*/ 416653 h 573505"/>
                    <a:gd name="connsiteX20" fmla="*/ 951144 w 998117"/>
                    <a:gd name="connsiteY20" fmla="*/ 462432 h 573505"/>
                    <a:gd name="connsiteX21" fmla="*/ 951057 w 998117"/>
                    <a:gd name="connsiteY21" fmla="*/ 462641 h 573505"/>
                    <a:gd name="connsiteX22" fmla="*/ 938682 w 998117"/>
                    <a:gd name="connsiteY22" fmla="*/ 492519 h 573505"/>
                    <a:gd name="connsiteX23" fmla="*/ 909805 w 998117"/>
                    <a:gd name="connsiteY23" fmla="*/ 516681 h 573505"/>
                    <a:gd name="connsiteX24" fmla="*/ 852793 w 998117"/>
                    <a:gd name="connsiteY24" fmla="*/ 530025 h 573505"/>
                    <a:gd name="connsiteX25" fmla="*/ 769890 w 998117"/>
                    <a:gd name="connsiteY25" fmla="*/ 566355 h 573505"/>
                    <a:gd name="connsiteX26" fmla="*/ 677701 w 998117"/>
                    <a:gd name="connsiteY26" fmla="*/ 524932 h 573505"/>
                    <a:gd name="connsiteX27" fmla="*/ 606954 w 998117"/>
                    <a:gd name="connsiteY27" fmla="*/ 520216 h 573505"/>
                    <a:gd name="connsiteX28" fmla="*/ 578955 w 998117"/>
                    <a:gd name="connsiteY28" fmla="*/ 447123 h 573505"/>
                    <a:gd name="connsiteX29" fmla="*/ 575269 w 998117"/>
                    <a:gd name="connsiteY29" fmla="*/ 446513 h 573505"/>
                    <a:gd name="connsiteX30" fmla="*/ 557930 w 998117"/>
                    <a:gd name="connsiteY30" fmla="*/ 461065 h 573505"/>
                    <a:gd name="connsiteX31" fmla="*/ 464109 w 998117"/>
                    <a:gd name="connsiteY31" fmla="*/ 435083 h 573505"/>
                    <a:gd name="connsiteX32" fmla="*/ 464075 w 998117"/>
                    <a:gd name="connsiteY32" fmla="*/ 435103 h 573505"/>
                    <a:gd name="connsiteX33" fmla="*/ 433928 w 998117"/>
                    <a:gd name="connsiteY33" fmla="*/ 452506 h 573505"/>
                    <a:gd name="connsiteX34" fmla="*/ 421185 w 998117"/>
                    <a:gd name="connsiteY34" fmla="*/ 453687 h 573505"/>
                    <a:gd name="connsiteX35" fmla="*/ 420029 w 998117"/>
                    <a:gd name="connsiteY35" fmla="*/ 460685 h 573505"/>
                    <a:gd name="connsiteX36" fmla="*/ 403261 w 998117"/>
                    <a:gd name="connsiteY36" fmla="*/ 490884 h 573505"/>
                    <a:gd name="connsiteX37" fmla="*/ 325412 w 998117"/>
                    <a:gd name="connsiteY37" fmla="*/ 499011 h 573505"/>
                    <a:gd name="connsiteX38" fmla="*/ 269780 w 998117"/>
                    <a:gd name="connsiteY38" fmla="*/ 570611 h 573505"/>
                    <a:gd name="connsiteX39" fmla="*/ 187982 w 998117"/>
                    <a:gd name="connsiteY39" fmla="*/ 526907 h 573505"/>
                    <a:gd name="connsiteX40" fmla="*/ 66474 w 998117"/>
                    <a:gd name="connsiteY40" fmla="*/ 483726 h 573505"/>
                    <a:gd name="connsiteX41" fmla="*/ 13049 w 998117"/>
                    <a:gd name="connsiteY41" fmla="*/ 435673 h 573505"/>
                    <a:gd name="connsiteX42" fmla="*/ 24465 w 998117"/>
                    <a:gd name="connsiteY42" fmla="*/ 370811 h 573505"/>
                    <a:gd name="connsiteX43" fmla="*/ 359 w 998117"/>
                    <a:gd name="connsiteY43" fmla="*/ 304263 h 573505"/>
                    <a:gd name="connsiteX44" fmla="*/ 44382 w 998117"/>
                    <a:gd name="connsiteY44" fmla="*/ 245114 h 573505"/>
                    <a:gd name="connsiteX45" fmla="*/ 44804 w 998117"/>
                    <a:gd name="connsiteY45" fmla="*/ 243555 h 573505"/>
                    <a:gd name="connsiteX46" fmla="*/ 64414 w 998117"/>
                    <a:gd name="connsiteY46" fmla="*/ 158616 h 573505"/>
                    <a:gd name="connsiteX47" fmla="*/ 159813 w 998117"/>
                    <a:gd name="connsiteY47" fmla="*/ 139210 h 573505"/>
                    <a:gd name="connsiteX48" fmla="*/ 159834 w 998117"/>
                    <a:gd name="connsiteY48" fmla="*/ 139177 h 573505"/>
                    <a:gd name="connsiteX49" fmla="*/ 178806 w 998117"/>
                    <a:gd name="connsiteY49" fmla="*/ 109992 h 573505"/>
                    <a:gd name="connsiteX50" fmla="*/ 238009 w 998117"/>
                    <a:gd name="connsiteY50" fmla="*/ 102325 h 573505"/>
                    <a:gd name="connsiteX51" fmla="*/ 254744 w 998117"/>
                    <a:gd name="connsiteY51" fmla="*/ 117899 h 573505"/>
                    <a:gd name="connsiteX52" fmla="*/ 263404 w 998117"/>
                    <a:gd name="connsiteY52" fmla="*/ 101509 h 573505"/>
                    <a:gd name="connsiteX53" fmla="*/ 355858 w 998117"/>
                    <a:gd name="connsiteY53" fmla="*/ 60679 h 573505"/>
                    <a:gd name="connsiteX54" fmla="*/ 406681 w 998117"/>
                    <a:gd name="connsiteY54" fmla="*/ 11239 h 573505"/>
                    <a:gd name="connsiteX55" fmla="*/ 479746 w 998117"/>
                    <a:gd name="connsiteY55" fmla="*/ 39311 h 573505"/>
                    <a:gd name="connsiteX56" fmla="*/ 561805 w 998117"/>
                    <a:gd name="connsiteY56" fmla="*/ 738 h 5735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</a:cxnLst>
                  <a:rect l="l" t="t" r="r" b="b"/>
                  <a:pathLst>
                    <a:path w="998117" h="573505">
                      <a:moveTo>
                        <a:pt x="561805" y="738"/>
                      </a:moveTo>
                      <a:cubicBezTo>
                        <a:pt x="594320" y="5808"/>
                        <a:pt x="615500" y="36154"/>
                        <a:pt x="614877" y="76794"/>
                      </a:cubicBezTo>
                      <a:cubicBezTo>
                        <a:pt x="628208" y="73861"/>
                        <a:pt x="640708" y="74300"/>
                        <a:pt x="651886" y="77595"/>
                      </a:cubicBezTo>
                      <a:lnTo>
                        <a:pt x="669258" y="88309"/>
                      </a:lnTo>
                      <a:lnTo>
                        <a:pt x="682937" y="82742"/>
                      </a:lnTo>
                      <a:cubicBezTo>
                        <a:pt x="713943" y="77309"/>
                        <a:pt x="742398" y="88608"/>
                        <a:pt x="751465" y="109956"/>
                      </a:cubicBezTo>
                      <a:cubicBezTo>
                        <a:pt x="752006" y="109953"/>
                        <a:pt x="752539" y="109963"/>
                        <a:pt x="753080" y="109959"/>
                      </a:cubicBezTo>
                      <a:cubicBezTo>
                        <a:pt x="782107" y="98988"/>
                        <a:pt x="814047" y="97877"/>
                        <a:pt x="840201" y="106917"/>
                      </a:cubicBezTo>
                      <a:cubicBezTo>
                        <a:pt x="881510" y="121205"/>
                        <a:pt x="899583" y="157473"/>
                        <a:pt x="883636" y="194043"/>
                      </a:cubicBezTo>
                      <a:lnTo>
                        <a:pt x="883673" y="194055"/>
                      </a:lnTo>
                      <a:lnTo>
                        <a:pt x="916774" y="204827"/>
                      </a:lnTo>
                      <a:cubicBezTo>
                        <a:pt x="943610" y="221395"/>
                        <a:pt x="950489" y="253243"/>
                        <a:pt x="927989" y="281736"/>
                      </a:cubicBezTo>
                      <a:lnTo>
                        <a:pt x="928608" y="281925"/>
                      </a:lnTo>
                      <a:lnTo>
                        <a:pt x="955824" y="290232"/>
                      </a:lnTo>
                      <a:cubicBezTo>
                        <a:pt x="963592" y="294814"/>
                        <a:pt x="969621" y="301010"/>
                        <a:pt x="973220" y="308418"/>
                      </a:cubicBezTo>
                      <a:cubicBezTo>
                        <a:pt x="977184" y="316570"/>
                        <a:pt x="977919" y="325581"/>
                        <a:pt x="975666" y="334501"/>
                      </a:cubicBezTo>
                      <a:lnTo>
                        <a:pt x="960623" y="359294"/>
                      </a:lnTo>
                      <a:lnTo>
                        <a:pt x="960174" y="360035"/>
                      </a:lnTo>
                      <a:cubicBezTo>
                        <a:pt x="981482" y="366538"/>
                        <a:pt x="995093" y="381096"/>
                        <a:pt x="997671" y="398497"/>
                      </a:cubicBezTo>
                      <a:cubicBezTo>
                        <a:pt x="998531" y="404297"/>
                        <a:pt x="998164" y="410414"/>
                        <a:pt x="996448" y="416653"/>
                      </a:cubicBezTo>
                      <a:cubicBezTo>
                        <a:pt x="991222" y="435669"/>
                        <a:pt x="974217" y="452856"/>
                        <a:pt x="951144" y="462432"/>
                      </a:cubicBezTo>
                      <a:lnTo>
                        <a:pt x="951057" y="462641"/>
                      </a:lnTo>
                      <a:lnTo>
                        <a:pt x="938682" y="492519"/>
                      </a:lnTo>
                      <a:cubicBezTo>
                        <a:pt x="931576" y="501846"/>
                        <a:pt x="921733" y="510186"/>
                        <a:pt x="909805" y="516681"/>
                      </a:cubicBezTo>
                      <a:cubicBezTo>
                        <a:pt x="892491" y="526117"/>
                        <a:pt x="872213" y="530867"/>
                        <a:pt x="852793" y="530025"/>
                      </a:cubicBezTo>
                      <a:cubicBezTo>
                        <a:pt x="831948" y="550469"/>
                        <a:pt x="801409" y="563848"/>
                        <a:pt x="769890" y="566355"/>
                      </a:cubicBezTo>
                      <a:cubicBezTo>
                        <a:pt x="727988" y="569688"/>
                        <a:pt x="691552" y="553317"/>
                        <a:pt x="677701" y="524932"/>
                      </a:cubicBezTo>
                      <a:cubicBezTo>
                        <a:pt x="652740" y="531467"/>
                        <a:pt x="626945" y="529742"/>
                        <a:pt x="606954" y="520216"/>
                      </a:cubicBezTo>
                      <a:cubicBezTo>
                        <a:pt x="576576" y="505745"/>
                        <a:pt x="565233" y="476122"/>
                        <a:pt x="578955" y="447123"/>
                      </a:cubicBezTo>
                      <a:lnTo>
                        <a:pt x="575269" y="446513"/>
                      </a:lnTo>
                      <a:lnTo>
                        <a:pt x="557930" y="461065"/>
                      </a:lnTo>
                      <a:cubicBezTo>
                        <a:pt x="519679" y="482220"/>
                        <a:pt x="480630" y="471397"/>
                        <a:pt x="464109" y="435083"/>
                      </a:cubicBezTo>
                      <a:lnTo>
                        <a:pt x="464075" y="435103"/>
                      </a:lnTo>
                      <a:lnTo>
                        <a:pt x="433928" y="452506"/>
                      </a:lnTo>
                      <a:lnTo>
                        <a:pt x="421185" y="453687"/>
                      </a:lnTo>
                      <a:lnTo>
                        <a:pt x="420029" y="460685"/>
                      </a:lnTo>
                      <a:cubicBezTo>
                        <a:pt x="416128" y="472134"/>
                        <a:pt x="410449" y="482462"/>
                        <a:pt x="403261" y="490884"/>
                      </a:cubicBezTo>
                      <a:cubicBezTo>
                        <a:pt x="381420" y="516481"/>
                        <a:pt x="349871" y="519771"/>
                        <a:pt x="325412" y="499011"/>
                      </a:cubicBezTo>
                      <a:cubicBezTo>
                        <a:pt x="317502" y="534669"/>
                        <a:pt x="296321" y="561927"/>
                        <a:pt x="269780" y="570611"/>
                      </a:cubicBezTo>
                      <a:cubicBezTo>
                        <a:pt x="238504" y="580843"/>
                        <a:pt x="205862" y="563407"/>
                        <a:pt x="187982" y="526907"/>
                      </a:cubicBezTo>
                      <a:cubicBezTo>
                        <a:pt x="145779" y="561552"/>
                        <a:pt x="90967" y="542078"/>
                        <a:pt x="66474" y="483726"/>
                      </a:cubicBezTo>
                      <a:cubicBezTo>
                        <a:pt x="42413" y="487561"/>
                        <a:pt x="19821" y="467245"/>
                        <a:pt x="13049" y="435673"/>
                      </a:cubicBezTo>
                      <a:cubicBezTo>
                        <a:pt x="8144" y="412831"/>
                        <a:pt x="12480" y="388179"/>
                        <a:pt x="24465" y="370811"/>
                      </a:cubicBezTo>
                      <a:cubicBezTo>
                        <a:pt x="7461" y="357187"/>
                        <a:pt x="-2008" y="331044"/>
                        <a:pt x="359" y="304263"/>
                      </a:cubicBezTo>
                      <a:cubicBezTo>
                        <a:pt x="3136" y="272908"/>
                        <a:pt x="21415" y="248347"/>
                        <a:pt x="44382" y="245114"/>
                      </a:cubicBezTo>
                      <a:cubicBezTo>
                        <a:pt x="44519" y="244591"/>
                        <a:pt x="44667" y="244079"/>
                        <a:pt x="44804" y="243555"/>
                      </a:cubicBezTo>
                      <a:cubicBezTo>
                        <a:pt x="41719" y="212677"/>
                        <a:pt x="48912" y="181538"/>
                        <a:pt x="64414" y="158616"/>
                      </a:cubicBezTo>
                      <a:cubicBezTo>
                        <a:pt x="88907" y="122411"/>
                        <a:pt x="128616" y="114342"/>
                        <a:pt x="159813" y="139210"/>
                      </a:cubicBezTo>
                      <a:lnTo>
                        <a:pt x="159834" y="139177"/>
                      </a:lnTo>
                      <a:lnTo>
                        <a:pt x="178806" y="109992"/>
                      </a:lnTo>
                      <a:cubicBezTo>
                        <a:pt x="196017" y="93767"/>
                        <a:pt x="218626" y="90610"/>
                        <a:pt x="238009" y="102325"/>
                      </a:cubicBezTo>
                      <a:lnTo>
                        <a:pt x="254744" y="117899"/>
                      </a:lnTo>
                      <a:lnTo>
                        <a:pt x="263404" y="101509"/>
                      </a:lnTo>
                      <a:cubicBezTo>
                        <a:pt x="288952" y="68129"/>
                        <a:pt x="325492" y="51991"/>
                        <a:pt x="355858" y="60679"/>
                      </a:cubicBezTo>
                      <a:cubicBezTo>
                        <a:pt x="367694" y="37752"/>
                        <a:pt x="386230" y="19729"/>
                        <a:pt x="406681" y="11239"/>
                      </a:cubicBezTo>
                      <a:cubicBezTo>
                        <a:pt x="437757" y="-1665"/>
                        <a:pt x="467366" y="9715"/>
                        <a:pt x="479746" y="39311"/>
                      </a:cubicBezTo>
                      <a:cubicBezTo>
                        <a:pt x="502971" y="11122"/>
                        <a:pt x="534212" y="-3563"/>
                        <a:pt x="561805" y="738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2" name="フリーフォーム: 図形 321">
                  <a:extLst>
                    <a:ext uri="{FF2B5EF4-FFF2-40B4-BE49-F238E27FC236}">
                      <a16:creationId xmlns:a16="http://schemas.microsoft.com/office/drawing/2014/main" id="{857E4BB1-9AFF-41EB-85F8-AB4E85691441}"/>
                    </a:ext>
                  </a:extLst>
                </p:cNvPr>
                <p:cNvSpPr/>
                <p:nvPr/>
              </p:nvSpPr>
              <p:spPr>
                <a:xfrm>
                  <a:off x="27888" y="2799700"/>
                  <a:ext cx="174138" cy="68870"/>
                </a:xfrm>
                <a:custGeom>
                  <a:avLst/>
                  <a:gdLst>
                    <a:gd name="connsiteX0" fmla="*/ 87069 w 174138"/>
                    <a:gd name="connsiteY0" fmla="*/ 0 h 68870"/>
                    <a:gd name="connsiteX1" fmla="*/ 161442 w 174138"/>
                    <a:gd name="connsiteY1" fmla="*/ 42743 h 68870"/>
                    <a:gd name="connsiteX2" fmla="*/ 174138 w 174138"/>
                    <a:gd name="connsiteY2" fmla="*/ 68870 h 68870"/>
                    <a:gd name="connsiteX3" fmla="*/ 87069 w 174138"/>
                    <a:gd name="connsiteY3" fmla="*/ 56462 h 68870"/>
                    <a:gd name="connsiteX4" fmla="*/ 0 w 174138"/>
                    <a:gd name="connsiteY4" fmla="*/ 68870 h 68870"/>
                    <a:gd name="connsiteX5" fmla="*/ 12696 w 174138"/>
                    <a:gd name="connsiteY5" fmla="*/ 42743 h 68870"/>
                    <a:gd name="connsiteX6" fmla="*/ 87069 w 174138"/>
                    <a:gd name="connsiteY6" fmla="*/ 0 h 688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74138" h="68870">
                      <a:moveTo>
                        <a:pt x="87069" y="0"/>
                      </a:moveTo>
                      <a:cubicBezTo>
                        <a:pt x="116114" y="0"/>
                        <a:pt x="142408" y="16334"/>
                        <a:pt x="161442" y="42743"/>
                      </a:cubicBezTo>
                      <a:lnTo>
                        <a:pt x="174138" y="68870"/>
                      </a:lnTo>
                      <a:lnTo>
                        <a:pt x="87069" y="56462"/>
                      </a:lnTo>
                      <a:lnTo>
                        <a:pt x="0" y="68870"/>
                      </a:lnTo>
                      <a:lnTo>
                        <a:pt x="12696" y="42743"/>
                      </a:lnTo>
                      <a:cubicBezTo>
                        <a:pt x="31730" y="16334"/>
                        <a:pt x="58025" y="0"/>
                        <a:pt x="87069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3" name="フリーフォーム: 図形 322">
                  <a:extLst>
                    <a:ext uri="{FF2B5EF4-FFF2-40B4-BE49-F238E27FC236}">
                      <a16:creationId xmlns:a16="http://schemas.microsoft.com/office/drawing/2014/main" id="{679A2808-53A5-4406-8F0F-80D06093B2FE}"/>
                    </a:ext>
                  </a:extLst>
                </p:cNvPr>
                <p:cNvSpPr/>
                <p:nvPr/>
              </p:nvSpPr>
              <p:spPr>
                <a:xfrm>
                  <a:off x="615829" y="2799700"/>
                  <a:ext cx="174138" cy="68870"/>
                </a:xfrm>
                <a:custGeom>
                  <a:avLst/>
                  <a:gdLst>
                    <a:gd name="connsiteX0" fmla="*/ 87069 w 174138"/>
                    <a:gd name="connsiteY0" fmla="*/ 0 h 68870"/>
                    <a:gd name="connsiteX1" fmla="*/ 161442 w 174138"/>
                    <a:gd name="connsiteY1" fmla="*/ 42743 h 68870"/>
                    <a:gd name="connsiteX2" fmla="*/ 174138 w 174138"/>
                    <a:gd name="connsiteY2" fmla="*/ 68870 h 68870"/>
                    <a:gd name="connsiteX3" fmla="*/ 87069 w 174138"/>
                    <a:gd name="connsiteY3" fmla="*/ 56462 h 68870"/>
                    <a:gd name="connsiteX4" fmla="*/ 0 w 174138"/>
                    <a:gd name="connsiteY4" fmla="*/ 68870 h 68870"/>
                    <a:gd name="connsiteX5" fmla="*/ 12696 w 174138"/>
                    <a:gd name="connsiteY5" fmla="*/ 42743 h 68870"/>
                    <a:gd name="connsiteX6" fmla="*/ 87069 w 174138"/>
                    <a:gd name="connsiteY6" fmla="*/ 0 h 688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74138" h="68870">
                      <a:moveTo>
                        <a:pt x="87069" y="0"/>
                      </a:moveTo>
                      <a:cubicBezTo>
                        <a:pt x="116114" y="0"/>
                        <a:pt x="142408" y="16334"/>
                        <a:pt x="161442" y="42743"/>
                      </a:cubicBezTo>
                      <a:lnTo>
                        <a:pt x="174138" y="68870"/>
                      </a:lnTo>
                      <a:lnTo>
                        <a:pt x="87069" y="56462"/>
                      </a:lnTo>
                      <a:lnTo>
                        <a:pt x="0" y="68870"/>
                      </a:lnTo>
                      <a:lnTo>
                        <a:pt x="12696" y="42743"/>
                      </a:lnTo>
                      <a:cubicBezTo>
                        <a:pt x="31730" y="16334"/>
                        <a:pt x="58025" y="0"/>
                        <a:pt x="87069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296" name="フリーフォーム: 図形 295">
              <a:extLst>
                <a:ext uri="{FF2B5EF4-FFF2-40B4-BE49-F238E27FC236}">
                  <a16:creationId xmlns:a16="http://schemas.microsoft.com/office/drawing/2014/main" id="{D3CA0EBB-C22B-4269-B557-41437DF0EDA0}"/>
                </a:ext>
              </a:extLst>
            </p:cNvPr>
            <p:cNvSpPr/>
            <p:nvPr/>
          </p:nvSpPr>
          <p:spPr>
            <a:xfrm>
              <a:off x="1491519" y="4423951"/>
              <a:ext cx="1009924" cy="705697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97" name="グループ化 296">
              <a:extLst>
                <a:ext uri="{FF2B5EF4-FFF2-40B4-BE49-F238E27FC236}">
                  <a16:creationId xmlns:a16="http://schemas.microsoft.com/office/drawing/2014/main" id="{B61AFC9E-DE56-4A1E-8C55-F9778AEE9FCF}"/>
                </a:ext>
              </a:extLst>
            </p:cNvPr>
            <p:cNvGrpSpPr/>
            <p:nvPr/>
          </p:nvGrpSpPr>
          <p:grpSpPr>
            <a:xfrm rot="1647191">
              <a:off x="2345967" y="4848855"/>
              <a:ext cx="553062" cy="1156225"/>
              <a:chOff x="8661252" y="2091827"/>
              <a:chExt cx="493574" cy="1031861"/>
            </a:xfrm>
          </p:grpSpPr>
          <p:sp>
            <p:nvSpPr>
              <p:cNvPr id="307" name="フリーフォーム: 図形 306">
                <a:extLst>
                  <a:ext uri="{FF2B5EF4-FFF2-40B4-BE49-F238E27FC236}">
                    <a16:creationId xmlns:a16="http://schemas.microsoft.com/office/drawing/2014/main" id="{FEAB25EB-ADE9-4018-AE63-69A7E1B3396A}"/>
                  </a:ext>
                </a:extLst>
              </p:cNvPr>
              <p:cNvSpPr/>
              <p:nvPr/>
            </p:nvSpPr>
            <p:spPr>
              <a:xfrm rot="940447">
                <a:off x="8661252" y="2091827"/>
                <a:ext cx="273489" cy="320715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8" name="四角形: 上の 2 つの角を丸める 307">
                <a:extLst>
                  <a:ext uri="{FF2B5EF4-FFF2-40B4-BE49-F238E27FC236}">
                    <a16:creationId xmlns:a16="http://schemas.microsoft.com/office/drawing/2014/main" id="{2E8379B5-973F-42F6-AC21-3FEB9E1D9BA9}"/>
                  </a:ext>
                </a:extLst>
              </p:cNvPr>
              <p:cNvSpPr/>
              <p:nvPr/>
            </p:nvSpPr>
            <p:spPr>
              <a:xfrm rot="9124084">
                <a:off x="8911211" y="2339674"/>
                <a:ext cx="243615" cy="7840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98" name="グループ化 297">
              <a:extLst>
                <a:ext uri="{FF2B5EF4-FFF2-40B4-BE49-F238E27FC236}">
                  <a16:creationId xmlns:a16="http://schemas.microsoft.com/office/drawing/2014/main" id="{BFAC1271-2948-4C9E-B7E9-60A0A45C19AE}"/>
                </a:ext>
              </a:extLst>
            </p:cNvPr>
            <p:cNvGrpSpPr/>
            <p:nvPr/>
          </p:nvGrpSpPr>
          <p:grpSpPr>
            <a:xfrm rot="20451082">
              <a:off x="1140262" y="4947254"/>
              <a:ext cx="955679" cy="1160320"/>
              <a:chOff x="1249836" y="2432458"/>
              <a:chExt cx="879208" cy="1067475"/>
            </a:xfrm>
          </p:grpSpPr>
          <p:grpSp>
            <p:nvGrpSpPr>
              <p:cNvPr id="299" name="グループ化 298">
                <a:extLst>
                  <a:ext uri="{FF2B5EF4-FFF2-40B4-BE49-F238E27FC236}">
                    <a16:creationId xmlns:a16="http://schemas.microsoft.com/office/drawing/2014/main" id="{ABDFBC05-5CF3-4424-8072-232CE7C5FFDE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301" name="グループ化 300">
                  <a:extLst>
                    <a:ext uri="{FF2B5EF4-FFF2-40B4-BE49-F238E27FC236}">
                      <a16:creationId xmlns:a16="http://schemas.microsoft.com/office/drawing/2014/main" id="{6A89A602-E140-4550-A174-476F50CDFBC7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305" name="フリーフォーム: 図形 304">
                    <a:extLst>
                      <a:ext uri="{FF2B5EF4-FFF2-40B4-BE49-F238E27FC236}">
                        <a16:creationId xmlns:a16="http://schemas.microsoft.com/office/drawing/2014/main" id="{890484BB-A1AC-4F1D-AF5B-7AC48C91C48D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6" name="フリーフォーム: 図形 305">
                    <a:extLst>
                      <a:ext uri="{FF2B5EF4-FFF2-40B4-BE49-F238E27FC236}">
                        <a16:creationId xmlns:a16="http://schemas.microsoft.com/office/drawing/2014/main" id="{8D8CD96E-4C41-4943-8D76-1C878AA05740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02" name="フリーフォーム: 図形 301">
                  <a:extLst>
                    <a:ext uri="{FF2B5EF4-FFF2-40B4-BE49-F238E27FC236}">
                      <a16:creationId xmlns:a16="http://schemas.microsoft.com/office/drawing/2014/main" id="{4FE4D64A-354E-4D4B-BE08-28EB72A416FA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3" name="フリーフォーム: 図形 302">
                  <a:extLst>
                    <a:ext uri="{FF2B5EF4-FFF2-40B4-BE49-F238E27FC236}">
                      <a16:creationId xmlns:a16="http://schemas.microsoft.com/office/drawing/2014/main" id="{A1216989-F935-4A78-8747-09A8D41296B8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4" name="フリーフォーム: 図形 303">
                  <a:extLst>
                    <a:ext uri="{FF2B5EF4-FFF2-40B4-BE49-F238E27FC236}">
                      <a16:creationId xmlns:a16="http://schemas.microsoft.com/office/drawing/2014/main" id="{BC5913BC-F05E-485B-B50D-4554E2B29ED6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00" name="四角形: 上の 2 つの角を丸める 299">
                <a:extLst>
                  <a:ext uri="{FF2B5EF4-FFF2-40B4-BE49-F238E27FC236}">
                    <a16:creationId xmlns:a16="http://schemas.microsoft.com/office/drawing/2014/main" id="{A203FE70-ACB6-49DB-AE0D-9B25087407FE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D69F8744-CD34-4A6D-9976-681BF1E4E3C9}"/>
                </a:ext>
              </a:extLst>
            </p:cNvPr>
            <p:cNvGrpSpPr/>
            <p:nvPr/>
          </p:nvGrpSpPr>
          <p:grpSpPr>
            <a:xfrm>
              <a:off x="2042299" y="5346126"/>
              <a:ext cx="737956" cy="494430"/>
              <a:chOff x="2042299" y="5346126"/>
              <a:chExt cx="737956" cy="494430"/>
            </a:xfrm>
          </p:grpSpPr>
          <p:sp>
            <p:nvSpPr>
              <p:cNvPr id="293" name="吹き出し: 円形 292">
                <a:extLst>
                  <a:ext uri="{FF2B5EF4-FFF2-40B4-BE49-F238E27FC236}">
                    <a16:creationId xmlns:a16="http://schemas.microsoft.com/office/drawing/2014/main" id="{12A69082-8E98-42DE-BFB2-0E43D6072DF4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bg1">
                    <a:lumMod val="85000"/>
                  </a:scheme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94" name="テキスト ボックス 293">
                <a:extLst>
                  <a:ext uri="{FF2B5EF4-FFF2-40B4-BE49-F238E27FC236}">
                    <a16:creationId xmlns:a16="http://schemas.microsoft.com/office/drawing/2014/main" id="{86B96434-8772-407B-A827-85831DA0AB0F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05325B49-6AE8-4EB5-B223-93C9F6CFB6D5}"/>
              </a:ext>
            </a:extLst>
          </p:cNvPr>
          <p:cNvGrpSpPr>
            <a:grpSpLocks noChangeAspect="1"/>
          </p:cNvGrpSpPr>
          <p:nvPr/>
        </p:nvGrpSpPr>
        <p:grpSpPr>
          <a:xfrm>
            <a:off x="4191700" y="3823541"/>
            <a:ext cx="1655840" cy="2443062"/>
            <a:chOff x="4096810" y="3659640"/>
            <a:chExt cx="1894601" cy="2795336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4466D973-D1C6-450D-8F61-C5A3C58F7A02}"/>
                </a:ext>
              </a:extLst>
            </p:cNvPr>
            <p:cNvGrpSpPr/>
            <p:nvPr/>
          </p:nvGrpSpPr>
          <p:grpSpPr>
            <a:xfrm>
              <a:off x="4346178" y="3659640"/>
              <a:ext cx="1397778" cy="2795336"/>
              <a:chOff x="4346178" y="3659640"/>
              <a:chExt cx="1397778" cy="2795336"/>
            </a:xfrm>
          </p:grpSpPr>
          <p:grpSp>
            <p:nvGrpSpPr>
              <p:cNvPr id="225" name="グループ化 224">
                <a:extLst>
                  <a:ext uri="{FF2B5EF4-FFF2-40B4-BE49-F238E27FC236}">
                    <a16:creationId xmlns:a16="http://schemas.microsoft.com/office/drawing/2014/main" id="{1ED2DA93-907D-4729-B28F-BA62D0222CF3}"/>
                  </a:ext>
                </a:extLst>
              </p:cNvPr>
              <p:cNvGrpSpPr/>
              <p:nvPr/>
            </p:nvGrpSpPr>
            <p:grpSpPr>
              <a:xfrm>
                <a:off x="4427305" y="4833218"/>
                <a:ext cx="1260280" cy="1621758"/>
                <a:chOff x="4449527" y="5201111"/>
                <a:chExt cx="974007" cy="1253376"/>
              </a:xfrm>
            </p:grpSpPr>
            <p:sp>
              <p:nvSpPr>
                <p:cNvPr id="260" name="片側の 2 つの角を丸めた四角形 144">
                  <a:extLst>
                    <a:ext uri="{FF2B5EF4-FFF2-40B4-BE49-F238E27FC236}">
                      <a16:creationId xmlns:a16="http://schemas.microsoft.com/office/drawing/2014/main" id="{7AF1CFBE-8B8E-4FA2-BC89-EFF6C13ED141}"/>
                    </a:ext>
                  </a:extLst>
                </p:cNvPr>
                <p:cNvSpPr/>
                <p:nvPr/>
              </p:nvSpPr>
              <p:spPr>
                <a:xfrm>
                  <a:off x="4449527" y="5433562"/>
                  <a:ext cx="974007" cy="1020925"/>
                </a:xfrm>
                <a:prstGeom prst="round2SameRect">
                  <a:avLst>
                    <a:gd name="adj1" fmla="val 28536"/>
                    <a:gd name="adj2" fmla="val 0"/>
                  </a:avLst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61" name="フリーフォーム: 図形 260">
                  <a:extLst>
                    <a:ext uri="{FF2B5EF4-FFF2-40B4-BE49-F238E27FC236}">
                      <a16:creationId xmlns:a16="http://schemas.microsoft.com/office/drawing/2014/main" id="{B0184D80-BDD7-44E0-B180-EB1D5394BEBB}"/>
                    </a:ext>
                  </a:extLst>
                </p:cNvPr>
                <p:cNvSpPr/>
                <p:nvPr/>
              </p:nvSpPr>
              <p:spPr>
                <a:xfrm>
                  <a:off x="4698054" y="5201111"/>
                  <a:ext cx="467839" cy="380772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62" name="二等辺三角形 261">
                  <a:extLst>
                    <a:ext uri="{FF2B5EF4-FFF2-40B4-BE49-F238E27FC236}">
                      <a16:creationId xmlns:a16="http://schemas.microsoft.com/office/drawing/2014/main" id="{082E6633-57F9-4633-907A-5D34D11C48D4}"/>
                    </a:ext>
                  </a:extLst>
                </p:cNvPr>
                <p:cNvSpPr/>
                <p:nvPr/>
              </p:nvSpPr>
              <p:spPr>
                <a:xfrm rot="10800000">
                  <a:off x="4729806" y="5517392"/>
                  <a:ext cx="409782" cy="318739"/>
                </a:xfrm>
                <a:prstGeom prst="triangle">
                  <a:avLst/>
                </a:prstGeom>
                <a:solidFill>
                  <a:schemeClr val="tx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26" name="グループ化 225">
                <a:extLst>
                  <a:ext uri="{FF2B5EF4-FFF2-40B4-BE49-F238E27FC236}">
                    <a16:creationId xmlns:a16="http://schemas.microsoft.com/office/drawing/2014/main" id="{701AD882-F20E-4B22-929F-9484A1F3FF43}"/>
                  </a:ext>
                </a:extLst>
              </p:cNvPr>
              <p:cNvGrpSpPr/>
              <p:nvPr/>
            </p:nvGrpSpPr>
            <p:grpSpPr>
              <a:xfrm>
                <a:off x="4346178" y="3659640"/>
                <a:ext cx="1397778" cy="1418097"/>
                <a:chOff x="1231122" y="2121256"/>
                <a:chExt cx="1397778" cy="1418097"/>
              </a:xfrm>
            </p:grpSpPr>
            <p:sp>
              <p:nvSpPr>
                <p:cNvPr id="242" name="フリーフォーム: 図形 241">
                  <a:extLst>
                    <a:ext uri="{FF2B5EF4-FFF2-40B4-BE49-F238E27FC236}">
                      <a16:creationId xmlns:a16="http://schemas.microsoft.com/office/drawing/2014/main" id="{085BFAB2-3F25-44D1-A7D4-1DD5B0ADFD29}"/>
                    </a:ext>
                  </a:extLst>
                </p:cNvPr>
                <p:cNvSpPr/>
                <p:nvPr/>
              </p:nvSpPr>
              <p:spPr>
                <a:xfrm>
                  <a:off x="1231122" y="2121256"/>
                  <a:ext cx="1397778" cy="848304"/>
                </a:xfrm>
                <a:custGeom>
                  <a:avLst/>
                  <a:gdLst>
                    <a:gd name="connsiteX0" fmla="*/ 698889 w 1397778"/>
                    <a:gd name="connsiteY0" fmla="*/ 0 h 895789"/>
                    <a:gd name="connsiteX1" fmla="*/ 776922 w 1397778"/>
                    <a:gd name="connsiteY1" fmla="*/ 97106 h 895789"/>
                    <a:gd name="connsiteX2" fmla="*/ 879775 w 1397778"/>
                    <a:gd name="connsiteY2" fmla="*/ 21777 h 895789"/>
                    <a:gd name="connsiteX3" fmla="*/ 927661 w 1397778"/>
                    <a:gd name="connsiteY3" fmla="*/ 134040 h 895789"/>
                    <a:gd name="connsiteX4" fmla="*/ 1048334 w 1397778"/>
                    <a:gd name="connsiteY4" fmla="*/ 85623 h 895789"/>
                    <a:gd name="connsiteX5" fmla="*/ 1062815 w 1397778"/>
                    <a:gd name="connsiteY5" fmla="*/ 205397 h 895789"/>
                    <a:gd name="connsiteX6" fmla="*/ 1193078 w 1397778"/>
                    <a:gd name="connsiteY6" fmla="*/ 187189 h 895789"/>
                    <a:gd name="connsiteX7" fmla="*/ 1173166 w 1397778"/>
                    <a:gd name="connsiteY7" fmla="*/ 306308 h 895789"/>
                    <a:gd name="connsiteX8" fmla="*/ 1304145 w 1397778"/>
                    <a:gd name="connsiteY8" fmla="*/ 319551 h 895789"/>
                    <a:gd name="connsiteX9" fmla="*/ 1251199 w 1397778"/>
                    <a:gd name="connsiteY9" fmla="*/ 429900 h 895789"/>
                    <a:gd name="connsiteX10" fmla="*/ 1373964 w 1397778"/>
                    <a:gd name="connsiteY10" fmla="*/ 473690 h 895789"/>
                    <a:gd name="connsiteX11" fmla="*/ 1291587 w 1397778"/>
                    <a:gd name="connsiteY11" fmla="*/ 567745 h 895789"/>
                    <a:gd name="connsiteX12" fmla="*/ 1397778 w 1397778"/>
                    <a:gd name="connsiteY12" fmla="*/ 639102 h 895789"/>
                    <a:gd name="connsiteX13" fmla="*/ 1291587 w 1397778"/>
                    <a:gd name="connsiteY13" fmla="*/ 710459 h 895789"/>
                    <a:gd name="connsiteX14" fmla="*/ 1373964 w 1397778"/>
                    <a:gd name="connsiteY14" fmla="*/ 804514 h 895789"/>
                    <a:gd name="connsiteX15" fmla="*/ 1251199 w 1397778"/>
                    <a:gd name="connsiteY15" fmla="*/ 848304 h 895789"/>
                    <a:gd name="connsiteX16" fmla="*/ 1273983 w 1397778"/>
                    <a:gd name="connsiteY16" fmla="*/ 895789 h 895789"/>
                    <a:gd name="connsiteX17" fmla="*/ 123796 w 1397778"/>
                    <a:gd name="connsiteY17" fmla="*/ 895789 h 895789"/>
                    <a:gd name="connsiteX18" fmla="*/ 146579 w 1397778"/>
                    <a:gd name="connsiteY18" fmla="*/ 848304 h 895789"/>
                    <a:gd name="connsiteX19" fmla="*/ 23814 w 1397778"/>
                    <a:gd name="connsiteY19" fmla="*/ 804514 h 895789"/>
                    <a:gd name="connsiteX20" fmla="*/ 106191 w 1397778"/>
                    <a:gd name="connsiteY20" fmla="*/ 710459 h 895789"/>
                    <a:gd name="connsiteX21" fmla="*/ 0 w 1397778"/>
                    <a:gd name="connsiteY21" fmla="*/ 639102 h 895789"/>
                    <a:gd name="connsiteX22" fmla="*/ 106191 w 1397778"/>
                    <a:gd name="connsiteY22" fmla="*/ 567745 h 895789"/>
                    <a:gd name="connsiteX23" fmla="*/ 23814 w 1397778"/>
                    <a:gd name="connsiteY23" fmla="*/ 473690 h 895789"/>
                    <a:gd name="connsiteX24" fmla="*/ 146579 w 1397778"/>
                    <a:gd name="connsiteY24" fmla="*/ 429900 h 895789"/>
                    <a:gd name="connsiteX25" fmla="*/ 93633 w 1397778"/>
                    <a:gd name="connsiteY25" fmla="*/ 319551 h 895789"/>
                    <a:gd name="connsiteX26" fmla="*/ 224612 w 1397778"/>
                    <a:gd name="connsiteY26" fmla="*/ 306308 h 895789"/>
                    <a:gd name="connsiteX27" fmla="*/ 204700 w 1397778"/>
                    <a:gd name="connsiteY27" fmla="*/ 187189 h 895789"/>
                    <a:gd name="connsiteX28" fmla="*/ 334963 w 1397778"/>
                    <a:gd name="connsiteY28" fmla="*/ 205397 h 895789"/>
                    <a:gd name="connsiteX29" fmla="*/ 349445 w 1397778"/>
                    <a:gd name="connsiteY29" fmla="*/ 85623 h 895789"/>
                    <a:gd name="connsiteX30" fmla="*/ 470117 w 1397778"/>
                    <a:gd name="connsiteY30" fmla="*/ 134040 h 895789"/>
                    <a:gd name="connsiteX31" fmla="*/ 518003 w 1397778"/>
                    <a:gd name="connsiteY31" fmla="*/ 21777 h 895789"/>
                    <a:gd name="connsiteX32" fmla="*/ 620856 w 1397778"/>
                    <a:gd name="connsiteY32" fmla="*/ 97106 h 895789"/>
                    <a:gd name="connsiteX0" fmla="*/ 698889 w 1397778"/>
                    <a:gd name="connsiteY0" fmla="*/ 0 h 895789"/>
                    <a:gd name="connsiteX1" fmla="*/ 776922 w 1397778"/>
                    <a:gd name="connsiteY1" fmla="*/ 97106 h 895789"/>
                    <a:gd name="connsiteX2" fmla="*/ 879775 w 1397778"/>
                    <a:gd name="connsiteY2" fmla="*/ 21777 h 895789"/>
                    <a:gd name="connsiteX3" fmla="*/ 927661 w 1397778"/>
                    <a:gd name="connsiteY3" fmla="*/ 134040 h 895789"/>
                    <a:gd name="connsiteX4" fmla="*/ 1048334 w 1397778"/>
                    <a:gd name="connsiteY4" fmla="*/ 85623 h 895789"/>
                    <a:gd name="connsiteX5" fmla="*/ 1062815 w 1397778"/>
                    <a:gd name="connsiteY5" fmla="*/ 205397 h 895789"/>
                    <a:gd name="connsiteX6" fmla="*/ 1193078 w 1397778"/>
                    <a:gd name="connsiteY6" fmla="*/ 187189 h 895789"/>
                    <a:gd name="connsiteX7" fmla="*/ 1173166 w 1397778"/>
                    <a:gd name="connsiteY7" fmla="*/ 306308 h 895789"/>
                    <a:gd name="connsiteX8" fmla="*/ 1304145 w 1397778"/>
                    <a:gd name="connsiteY8" fmla="*/ 319551 h 895789"/>
                    <a:gd name="connsiteX9" fmla="*/ 1251199 w 1397778"/>
                    <a:gd name="connsiteY9" fmla="*/ 429900 h 895789"/>
                    <a:gd name="connsiteX10" fmla="*/ 1373964 w 1397778"/>
                    <a:gd name="connsiteY10" fmla="*/ 473690 h 895789"/>
                    <a:gd name="connsiteX11" fmla="*/ 1291587 w 1397778"/>
                    <a:gd name="connsiteY11" fmla="*/ 567745 h 895789"/>
                    <a:gd name="connsiteX12" fmla="*/ 1397778 w 1397778"/>
                    <a:gd name="connsiteY12" fmla="*/ 639102 h 895789"/>
                    <a:gd name="connsiteX13" fmla="*/ 1291587 w 1397778"/>
                    <a:gd name="connsiteY13" fmla="*/ 710459 h 895789"/>
                    <a:gd name="connsiteX14" fmla="*/ 1373964 w 1397778"/>
                    <a:gd name="connsiteY14" fmla="*/ 804514 h 895789"/>
                    <a:gd name="connsiteX15" fmla="*/ 1251199 w 1397778"/>
                    <a:gd name="connsiteY15" fmla="*/ 848304 h 895789"/>
                    <a:gd name="connsiteX16" fmla="*/ 1273983 w 1397778"/>
                    <a:gd name="connsiteY16" fmla="*/ 895789 h 895789"/>
                    <a:gd name="connsiteX17" fmla="*/ 146579 w 1397778"/>
                    <a:gd name="connsiteY17" fmla="*/ 848304 h 895789"/>
                    <a:gd name="connsiteX18" fmla="*/ 23814 w 1397778"/>
                    <a:gd name="connsiteY18" fmla="*/ 804514 h 895789"/>
                    <a:gd name="connsiteX19" fmla="*/ 106191 w 1397778"/>
                    <a:gd name="connsiteY19" fmla="*/ 710459 h 895789"/>
                    <a:gd name="connsiteX20" fmla="*/ 0 w 1397778"/>
                    <a:gd name="connsiteY20" fmla="*/ 639102 h 895789"/>
                    <a:gd name="connsiteX21" fmla="*/ 106191 w 1397778"/>
                    <a:gd name="connsiteY21" fmla="*/ 567745 h 895789"/>
                    <a:gd name="connsiteX22" fmla="*/ 23814 w 1397778"/>
                    <a:gd name="connsiteY22" fmla="*/ 473690 h 895789"/>
                    <a:gd name="connsiteX23" fmla="*/ 146579 w 1397778"/>
                    <a:gd name="connsiteY23" fmla="*/ 429900 h 895789"/>
                    <a:gd name="connsiteX24" fmla="*/ 93633 w 1397778"/>
                    <a:gd name="connsiteY24" fmla="*/ 319551 h 895789"/>
                    <a:gd name="connsiteX25" fmla="*/ 224612 w 1397778"/>
                    <a:gd name="connsiteY25" fmla="*/ 306308 h 895789"/>
                    <a:gd name="connsiteX26" fmla="*/ 204700 w 1397778"/>
                    <a:gd name="connsiteY26" fmla="*/ 187189 h 895789"/>
                    <a:gd name="connsiteX27" fmla="*/ 334963 w 1397778"/>
                    <a:gd name="connsiteY27" fmla="*/ 205397 h 895789"/>
                    <a:gd name="connsiteX28" fmla="*/ 349445 w 1397778"/>
                    <a:gd name="connsiteY28" fmla="*/ 85623 h 895789"/>
                    <a:gd name="connsiteX29" fmla="*/ 470117 w 1397778"/>
                    <a:gd name="connsiteY29" fmla="*/ 134040 h 895789"/>
                    <a:gd name="connsiteX30" fmla="*/ 518003 w 1397778"/>
                    <a:gd name="connsiteY30" fmla="*/ 21777 h 895789"/>
                    <a:gd name="connsiteX31" fmla="*/ 620856 w 1397778"/>
                    <a:gd name="connsiteY31" fmla="*/ 97106 h 895789"/>
                    <a:gd name="connsiteX32" fmla="*/ 698889 w 1397778"/>
                    <a:gd name="connsiteY32" fmla="*/ 0 h 895789"/>
                    <a:gd name="connsiteX0" fmla="*/ 698889 w 1397778"/>
                    <a:gd name="connsiteY0" fmla="*/ 0 h 848304"/>
                    <a:gd name="connsiteX1" fmla="*/ 776922 w 1397778"/>
                    <a:gd name="connsiteY1" fmla="*/ 97106 h 848304"/>
                    <a:gd name="connsiteX2" fmla="*/ 879775 w 1397778"/>
                    <a:gd name="connsiteY2" fmla="*/ 21777 h 848304"/>
                    <a:gd name="connsiteX3" fmla="*/ 927661 w 1397778"/>
                    <a:gd name="connsiteY3" fmla="*/ 134040 h 848304"/>
                    <a:gd name="connsiteX4" fmla="*/ 1048334 w 1397778"/>
                    <a:gd name="connsiteY4" fmla="*/ 85623 h 848304"/>
                    <a:gd name="connsiteX5" fmla="*/ 1062815 w 1397778"/>
                    <a:gd name="connsiteY5" fmla="*/ 205397 h 848304"/>
                    <a:gd name="connsiteX6" fmla="*/ 1193078 w 1397778"/>
                    <a:gd name="connsiteY6" fmla="*/ 187189 h 848304"/>
                    <a:gd name="connsiteX7" fmla="*/ 1173166 w 1397778"/>
                    <a:gd name="connsiteY7" fmla="*/ 306308 h 848304"/>
                    <a:gd name="connsiteX8" fmla="*/ 1304145 w 1397778"/>
                    <a:gd name="connsiteY8" fmla="*/ 319551 h 848304"/>
                    <a:gd name="connsiteX9" fmla="*/ 1251199 w 1397778"/>
                    <a:gd name="connsiteY9" fmla="*/ 429900 h 848304"/>
                    <a:gd name="connsiteX10" fmla="*/ 1373964 w 1397778"/>
                    <a:gd name="connsiteY10" fmla="*/ 473690 h 848304"/>
                    <a:gd name="connsiteX11" fmla="*/ 1291587 w 1397778"/>
                    <a:gd name="connsiteY11" fmla="*/ 567745 h 848304"/>
                    <a:gd name="connsiteX12" fmla="*/ 1397778 w 1397778"/>
                    <a:gd name="connsiteY12" fmla="*/ 639102 h 848304"/>
                    <a:gd name="connsiteX13" fmla="*/ 1291587 w 1397778"/>
                    <a:gd name="connsiteY13" fmla="*/ 710459 h 848304"/>
                    <a:gd name="connsiteX14" fmla="*/ 1373964 w 1397778"/>
                    <a:gd name="connsiteY14" fmla="*/ 804514 h 848304"/>
                    <a:gd name="connsiteX15" fmla="*/ 1251199 w 1397778"/>
                    <a:gd name="connsiteY15" fmla="*/ 848304 h 848304"/>
                    <a:gd name="connsiteX16" fmla="*/ 146579 w 1397778"/>
                    <a:gd name="connsiteY16" fmla="*/ 848304 h 848304"/>
                    <a:gd name="connsiteX17" fmla="*/ 23814 w 1397778"/>
                    <a:gd name="connsiteY17" fmla="*/ 804514 h 848304"/>
                    <a:gd name="connsiteX18" fmla="*/ 106191 w 1397778"/>
                    <a:gd name="connsiteY18" fmla="*/ 710459 h 848304"/>
                    <a:gd name="connsiteX19" fmla="*/ 0 w 1397778"/>
                    <a:gd name="connsiteY19" fmla="*/ 639102 h 848304"/>
                    <a:gd name="connsiteX20" fmla="*/ 106191 w 1397778"/>
                    <a:gd name="connsiteY20" fmla="*/ 567745 h 848304"/>
                    <a:gd name="connsiteX21" fmla="*/ 23814 w 1397778"/>
                    <a:gd name="connsiteY21" fmla="*/ 473690 h 848304"/>
                    <a:gd name="connsiteX22" fmla="*/ 146579 w 1397778"/>
                    <a:gd name="connsiteY22" fmla="*/ 429900 h 848304"/>
                    <a:gd name="connsiteX23" fmla="*/ 93633 w 1397778"/>
                    <a:gd name="connsiteY23" fmla="*/ 319551 h 848304"/>
                    <a:gd name="connsiteX24" fmla="*/ 224612 w 1397778"/>
                    <a:gd name="connsiteY24" fmla="*/ 306308 h 848304"/>
                    <a:gd name="connsiteX25" fmla="*/ 204700 w 1397778"/>
                    <a:gd name="connsiteY25" fmla="*/ 187189 h 848304"/>
                    <a:gd name="connsiteX26" fmla="*/ 334963 w 1397778"/>
                    <a:gd name="connsiteY26" fmla="*/ 205397 h 848304"/>
                    <a:gd name="connsiteX27" fmla="*/ 349445 w 1397778"/>
                    <a:gd name="connsiteY27" fmla="*/ 85623 h 848304"/>
                    <a:gd name="connsiteX28" fmla="*/ 470117 w 1397778"/>
                    <a:gd name="connsiteY28" fmla="*/ 134040 h 848304"/>
                    <a:gd name="connsiteX29" fmla="*/ 518003 w 1397778"/>
                    <a:gd name="connsiteY29" fmla="*/ 21777 h 848304"/>
                    <a:gd name="connsiteX30" fmla="*/ 620856 w 1397778"/>
                    <a:gd name="connsiteY30" fmla="*/ 97106 h 848304"/>
                    <a:gd name="connsiteX31" fmla="*/ 698889 w 1397778"/>
                    <a:gd name="connsiteY31" fmla="*/ 0 h 8483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397778" h="848304">
                      <a:moveTo>
                        <a:pt x="698889" y="0"/>
                      </a:moveTo>
                      <a:lnTo>
                        <a:pt x="776922" y="97106"/>
                      </a:lnTo>
                      <a:lnTo>
                        <a:pt x="879775" y="21777"/>
                      </a:lnTo>
                      <a:lnTo>
                        <a:pt x="927661" y="134040"/>
                      </a:lnTo>
                      <a:lnTo>
                        <a:pt x="1048334" y="85623"/>
                      </a:lnTo>
                      <a:lnTo>
                        <a:pt x="1062815" y="205397"/>
                      </a:lnTo>
                      <a:lnTo>
                        <a:pt x="1193078" y="187189"/>
                      </a:lnTo>
                      <a:lnTo>
                        <a:pt x="1173166" y="306308"/>
                      </a:lnTo>
                      <a:lnTo>
                        <a:pt x="1304145" y="319551"/>
                      </a:lnTo>
                      <a:lnTo>
                        <a:pt x="1251199" y="429900"/>
                      </a:lnTo>
                      <a:lnTo>
                        <a:pt x="1373964" y="473690"/>
                      </a:lnTo>
                      <a:lnTo>
                        <a:pt x="1291587" y="567745"/>
                      </a:lnTo>
                      <a:lnTo>
                        <a:pt x="1397778" y="639102"/>
                      </a:lnTo>
                      <a:lnTo>
                        <a:pt x="1291587" y="710459"/>
                      </a:lnTo>
                      <a:lnTo>
                        <a:pt x="1373964" y="804514"/>
                      </a:lnTo>
                      <a:lnTo>
                        <a:pt x="1251199" y="848304"/>
                      </a:lnTo>
                      <a:lnTo>
                        <a:pt x="146579" y="848304"/>
                      </a:lnTo>
                      <a:lnTo>
                        <a:pt x="23814" y="804514"/>
                      </a:lnTo>
                      <a:lnTo>
                        <a:pt x="106191" y="710459"/>
                      </a:lnTo>
                      <a:lnTo>
                        <a:pt x="0" y="639102"/>
                      </a:lnTo>
                      <a:lnTo>
                        <a:pt x="106191" y="567745"/>
                      </a:lnTo>
                      <a:lnTo>
                        <a:pt x="23814" y="473690"/>
                      </a:lnTo>
                      <a:lnTo>
                        <a:pt x="146579" y="429900"/>
                      </a:lnTo>
                      <a:lnTo>
                        <a:pt x="93633" y="319551"/>
                      </a:lnTo>
                      <a:lnTo>
                        <a:pt x="224612" y="306308"/>
                      </a:lnTo>
                      <a:lnTo>
                        <a:pt x="204700" y="187189"/>
                      </a:lnTo>
                      <a:lnTo>
                        <a:pt x="334963" y="205397"/>
                      </a:lnTo>
                      <a:lnTo>
                        <a:pt x="349445" y="85623"/>
                      </a:lnTo>
                      <a:lnTo>
                        <a:pt x="470117" y="134040"/>
                      </a:lnTo>
                      <a:lnTo>
                        <a:pt x="518003" y="21777"/>
                      </a:lnTo>
                      <a:lnTo>
                        <a:pt x="620856" y="97106"/>
                      </a:lnTo>
                      <a:lnTo>
                        <a:pt x="698889" y="0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43" name="グループ化 242">
                  <a:extLst>
                    <a:ext uri="{FF2B5EF4-FFF2-40B4-BE49-F238E27FC236}">
                      <a16:creationId xmlns:a16="http://schemas.microsoft.com/office/drawing/2014/main" id="{CE374AD0-D403-467D-9685-F7D864F4E882}"/>
                    </a:ext>
                  </a:extLst>
                </p:cNvPr>
                <p:cNvGrpSpPr/>
                <p:nvPr/>
              </p:nvGrpSpPr>
              <p:grpSpPr>
                <a:xfrm>
                  <a:off x="1297904" y="2379247"/>
                  <a:ext cx="1277659" cy="1160106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252" name="グループ化 251">
                    <a:extLst>
                      <a:ext uri="{FF2B5EF4-FFF2-40B4-BE49-F238E27FC236}">
                        <a16:creationId xmlns:a16="http://schemas.microsoft.com/office/drawing/2014/main" id="{98977DEC-04AF-499D-A166-E838B0813E77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57" name="円/楕円 489">
                      <a:extLst>
                        <a:ext uri="{FF2B5EF4-FFF2-40B4-BE49-F238E27FC236}">
                          <a16:creationId xmlns:a16="http://schemas.microsoft.com/office/drawing/2014/main" id="{449AF7E5-AD81-4BDF-9F97-5D61CD015DA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58" name="円/楕円 490">
                      <a:extLst>
                        <a:ext uri="{FF2B5EF4-FFF2-40B4-BE49-F238E27FC236}">
                          <a16:creationId xmlns:a16="http://schemas.microsoft.com/office/drawing/2014/main" id="{FE6A7D4C-A216-4B13-B985-6C7A7902A56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253" name="グループ化 252">
                    <a:extLst>
                      <a:ext uri="{FF2B5EF4-FFF2-40B4-BE49-F238E27FC236}">
                        <a16:creationId xmlns:a16="http://schemas.microsoft.com/office/drawing/2014/main" id="{0FCB1960-E2C6-46DD-8293-2DA67CA75C6C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55" name="円/楕円 487">
                      <a:extLst>
                        <a:ext uri="{FF2B5EF4-FFF2-40B4-BE49-F238E27FC236}">
                          <a16:creationId xmlns:a16="http://schemas.microsoft.com/office/drawing/2014/main" id="{D9C3802A-8C3F-4F7D-9F65-7FC05237884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56" name="円/楕円 488">
                      <a:extLst>
                        <a:ext uri="{FF2B5EF4-FFF2-40B4-BE49-F238E27FC236}">
                          <a16:creationId xmlns:a16="http://schemas.microsoft.com/office/drawing/2014/main" id="{302BB4B5-8514-4D92-99C7-0E108AC1146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54" name="円/楕円 486">
                    <a:extLst>
                      <a:ext uri="{FF2B5EF4-FFF2-40B4-BE49-F238E27FC236}">
                        <a16:creationId xmlns:a16="http://schemas.microsoft.com/office/drawing/2014/main" id="{002C51B3-FF1F-4698-A3F8-A654F99A324C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4" name="円/楕円 479">
                  <a:extLst>
                    <a:ext uri="{FF2B5EF4-FFF2-40B4-BE49-F238E27FC236}">
                      <a16:creationId xmlns:a16="http://schemas.microsoft.com/office/drawing/2014/main" id="{8989CD85-49A3-43F5-AB5D-185DD8DB27C3}"/>
                    </a:ext>
                  </a:extLst>
                </p:cNvPr>
                <p:cNvSpPr/>
                <p:nvPr/>
              </p:nvSpPr>
              <p:spPr>
                <a:xfrm>
                  <a:off x="1563292" y="2853504"/>
                  <a:ext cx="152660" cy="8369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5" name="円/楕円 480">
                  <a:extLst>
                    <a:ext uri="{FF2B5EF4-FFF2-40B4-BE49-F238E27FC236}">
                      <a16:creationId xmlns:a16="http://schemas.microsoft.com/office/drawing/2014/main" id="{39D8FE8F-9ED2-4AF2-AC72-2E186A86CA5F}"/>
                    </a:ext>
                  </a:extLst>
                </p:cNvPr>
                <p:cNvSpPr/>
                <p:nvPr/>
              </p:nvSpPr>
              <p:spPr>
                <a:xfrm>
                  <a:off x="2138169" y="2853504"/>
                  <a:ext cx="152660" cy="8369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6" name="円/楕円 472">
                  <a:extLst>
                    <a:ext uri="{FF2B5EF4-FFF2-40B4-BE49-F238E27FC236}">
                      <a16:creationId xmlns:a16="http://schemas.microsoft.com/office/drawing/2014/main" id="{20470CB7-5F5C-46C8-A19B-6F612B66323E}"/>
                    </a:ext>
                  </a:extLst>
                </p:cNvPr>
                <p:cNvSpPr/>
                <p:nvPr/>
              </p:nvSpPr>
              <p:spPr>
                <a:xfrm>
                  <a:off x="1499857" y="2704001"/>
                  <a:ext cx="296131" cy="6550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7" name="円/楕円 473">
                  <a:extLst>
                    <a:ext uri="{FF2B5EF4-FFF2-40B4-BE49-F238E27FC236}">
                      <a16:creationId xmlns:a16="http://schemas.microsoft.com/office/drawing/2014/main" id="{8D2ECFF7-6A5E-47DC-A0B4-2938C8C28818}"/>
                    </a:ext>
                  </a:extLst>
                </p:cNvPr>
                <p:cNvSpPr/>
                <p:nvPr/>
              </p:nvSpPr>
              <p:spPr>
                <a:xfrm>
                  <a:off x="2063644" y="2704001"/>
                  <a:ext cx="296131" cy="6550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48" name="グループ化 247">
                  <a:extLst>
                    <a:ext uri="{FF2B5EF4-FFF2-40B4-BE49-F238E27FC236}">
                      <a16:creationId xmlns:a16="http://schemas.microsoft.com/office/drawing/2014/main" id="{52DC6E81-6F59-46DC-964E-D4F6D943805F}"/>
                    </a:ext>
                  </a:extLst>
                </p:cNvPr>
                <p:cNvGrpSpPr/>
                <p:nvPr/>
              </p:nvGrpSpPr>
              <p:grpSpPr>
                <a:xfrm>
                  <a:off x="1819207" y="3040652"/>
                  <a:ext cx="240026" cy="203430"/>
                  <a:chOff x="7084627" y="3040652"/>
                  <a:chExt cx="240026" cy="203430"/>
                </a:xfrm>
                <a:solidFill>
                  <a:schemeClr val="accent2">
                    <a:lumMod val="75000"/>
                  </a:schemeClr>
                </a:solidFill>
              </p:grpSpPr>
              <p:sp>
                <p:nvSpPr>
                  <p:cNvPr id="250" name="円/楕円 662">
                    <a:extLst>
                      <a:ext uri="{FF2B5EF4-FFF2-40B4-BE49-F238E27FC236}">
                        <a16:creationId xmlns:a16="http://schemas.microsoft.com/office/drawing/2014/main" id="{3AEF3D5B-5259-4922-B018-6FE0F1672533}"/>
                      </a:ext>
                    </a:extLst>
                  </p:cNvPr>
                  <p:cNvSpPr/>
                  <p:nvPr/>
                </p:nvSpPr>
                <p:spPr>
                  <a:xfrm>
                    <a:off x="7084627" y="3102163"/>
                    <a:ext cx="240026" cy="125443"/>
                  </a:xfrm>
                  <a:custGeom>
                    <a:avLst/>
                    <a:gdLst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451"/>
                      <a:gd name="connsiteX1" fmla="*/ 115251 w 240026"/>
                      <a:gd name="connsiteY1" fmla="*/ 0 h 160451"/>
                      <a:gd name="connsiteX2" fmla="*/ 240026 w 240026"/>
                      <a:gd name="connsiteY2" fmla="*/ 96853 h 160451"/>
                      <a:gd name="connsiteX3" fmla="*/ 120013 w 240026"/>
                      <a:gd name="connsiteY3" fmla="*/ 160368 h 160451"/>
                      <a:gd name="connsiteX4" fmla="*/ 0 w 240026"/>
                      <a:gd name="connsiteY4" fmla="*/ 96853 h 1604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40026" h="160451">
                        <a:moveTo>
                          <a:pt x="0" y="96853"/>
                        </a:moveTo>
                        <a:cubicBezTo>
                          <a:pt x="0" y="37409"/>
                          <a:pt x="48970" y="0"/>
                          <a:pt x="115251" y="0"/>
                        </a:cubicBezTo>
                        <a:cubicBezTo>
                          <a:pt x="181532" y="0"/>
                          <a:pt x="240026" y="28271"/>
                          <a:pt x="240026" y="96853"/>
                        </a:cubicBezTo>
                        <a:cubicBezTo>
                          <a:pt x="240026" y="165435"/>
                          <a:pt x="186294" y="160368"/>
                          <a:pt x="120013" y="160368"/>
                        </a:cubicBezTo>
                        <a:cubicBezTo>
                          <a:pt x="53732" y="160368"/>
                          <a:pt x="0" y="156297"/>
                          <a:pt x="0" y="96853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1" name="フリーフォーム: 図形 250">
                    <a:extLst>
                      <a:ext uri="{FF2B5EF4-FFF2-40B4-BE49-F238E27FC236}">
                        <a16:creationId xmlns:a16="http://schemas.microsoft.com/office/drawing/2014/main" id="{0CE50F5F-A1F1-41FC-9F66-46A081DFF543}"/>
                      </a:ext>
                    </a:extLst>
                  </p:cNvPr>
                  <p:cNvSpPr/>
                  <p:nvPr/>
                </p:nvSpPr>
                <p:spPr>
                  <a:xfrm>
                    <a:off x="7137014" y="3040652"/>
                    <a:ext cx="135252" cy="203430"/>
                  </a:xfrm>
                  <a:custGeom>
                    <a:avLst/>
                    <a:gdLst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  <a:gd name="connsiteX7" fmla="*/ 51484 w 168590"/>
                      <a:gd name="connsiteY7" fmla="*/ 11330 h 241869"/>
                      <a:gd name="connsiteX8" fmla="*/ 84295 w 168590"/>
                      <a:gd name="connsiteY8" fmla="*/ 18031 h 241869"/>
                      <a:gd name="connsiteX9" fmla="*/ 117107 w 168590"/>
                      <a:gd name="connsiteY9" fmla="*/ 11330 h 241869"/>
                      <a:gd name="connsiteX0" fmla="*/ 84295 w 175735"/>
                      <a:gd name="connsiteY0" fmla="*/ 18031 h 241869"/>
                      <a:gd name="connsiteX1" fmla="*/ 117107 w 175735"/>
                      <a:gd name="connsiteY1" fmla="*/ 11330 h 241869"/>
                      <a:gd name="connsiteX2" fmla="*/ 133718 w 175735"/>
                      <a:gd name="connsiteY2" fmla="*/ 0 h 241869"/>
                      <a:gd name="connsiteX3" fmla="*/ 145091 w 175735"/>
                      <a:gd name="connsiteY3" fmla="*/ 28432 h 241869"/>
                      <a:gd name="connsiteX4" fmla="*/ 168590 w 175735"/>
                      <a:gd name="connsiteY4" fmla="*/ 156595 h 241869"/>
                      <a:gd name="connsiteX5" fmla="*/ 84295 w 175735"/>
                      <a:gd name="connsiteY5" fmla="*/ 241869 h 241869"/>
                      <a:gd name="connsiteX6" fmla="*/ 0 w 175735"/>
                      <a:gd name="connsiteY6" fmla="*/ 156595 h 241869"/>
                      <a:gd name="connsiteX7" fmla="*/ 25880 w 175735"/>
                      <a:gd name="connsiteY7" fmla="*/ 28432 h 241869"/>
                      <a:gd name="connsiteX8" fmla="*/ 37274 w 175735"/>
                      <a:gd name="connsiteY8" fmla="*/ 1638 h 241869"/>
                      <a:gd name="connsiteX9" fmla="*/ 51484 w 175735"/>
                      <a:gd name="connsiteY9" fmla="*/ 11330 h 241869"/>
                      <a:gd name="connsiteX10" fmla="*/ 175735 w 175735"/>
                      <a:gd name="connsiteY10" fmla="*/ 109471 h 241869"/>
                      <a:gd name="connsiteX0" fmla="*/ 84295 w 168590"/>
                      <a:gd name="connsiteY0" fmla="*/ 18031 h 241869"/>
                      <a:gd name="connsiteX1" fmla="*/ 117107 w 168590"/>
                      <a:gd name="connsiteY1" fmla="*/ 11330 h 241869"/>
                      <a:gd name="connsiteX2" fmla="*/ 133718 w 168590"/>
                      <a:gd name="connsiteY2" fmla="*/ 0 h 241869"/>
                      <a:gd name="connsiteX3" fmla="*/ 145091 w 168590"/>
                      <a:gd name="connsiteY3" fmla="*/ 28432 h 241869"/>
                      <a:gd name="connsiteX4" fmla="*/ 168590 w 168590"/>
                      <a:gd name="connsiteY4" fmla="*/ 156595 h 241869"/>
                      <a:gd name="connsiteX5" fmla="*/ 84295 w 168590"/>
                      <a:gd name="connsiteY5" fmla="*/ 241869 h 241869"/>
                      <a:gd name="connsiteX6" fmla="*/ 0 w 168590"/>
                      <a:gd name="connsiteY6" fmla="*/ 156595 h 241869"/>
                      <a:gd name="connsiteX7" fmla="*/ 25880 w 168590"/>
                      <a:gd name="connsiteY7" fmla="*/ 28432 h 241869"/>
                      <a:gd name="connsiteX8" fmla="*/ 37274 w 168590"/>
                      <a:gd name="connsiteY8" fmla="*/ 1638 h 241869"/>
                      <a:gd name="connsiteX9" fmla="*/ 51484 w 168590"/>
                      <a:gd name="connsiteY9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8" fmla="*/ 51484 w 168590"/>
                      <a:gd name="connsiteY8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68590" h="241869">
                        <a:moveTo>
                          <a:pt x="133718" y="0"/>
                        </a:moveTo>
                        <a:lnTo>
                          <a:pt x="145091" y="28432"/>
                        </a:lnTo>
                        <a:cubicBezTo>
                          <a:pt x="159751" y="77796"/>
                          <a:pt x="168590" y="133047"/>
                          <a:pt x="168590" y="156595"/>
                        </a:cubicBezTo>
                        <a:cubicBezTo>
                          <a:pt x="168590" y="203691"/>
                          <a:pt x="130850" y="241869"/>
                          <a:pt x="84295" y="241869"/>
                        </a:cubicBezTo>
                        <a:cubicBezTo>
                          <a:pt x="37740" y="241869"/>
                          <a:pt x="0" y="203691"/>
                          <a:pt x="0" y="156595"/>
                        </a:cubicBezTo>
                        <a:cubicBezTo>
                          <a:pt x="0" y="133047"/>
                          <a:pt x="10031" y="77796"/>
                          <a:pt x="25880" y="28432"/>
                        </a:cubicBezTo>
                        <a:lnTo>
                          <a:pt x="37274" y="1638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9" name="フリーフォーム: 図形 248">
                  <a:extLst>
                    <a:ext uri="{FF2B5EF4-FFF2-40B4-BE49-F238E27FC236}">
                      <a16:creationId xmlns:a16="http://schemas.microsoft.com/office/drawing/2014/main" id="{C9368C57-D220-428D-B5FA-515FAC58DE9F}"/>
                    </a:ext>
                  </a:extLst>
                </p:cNvPr>
                <p:cNvSpPr/>
                <p:nvPr/>
              </p:nvSpPr>
              <p:spPr>
                <a:xfrm>
                  <a:off x="1803691" y="3360209"/>
                  <a:ext cx="285078" cy="61294"/>
                </a:xfrm>
                <a:custGeom>
                  <a:avLst/>
                  <a:gdLst>
                    <a:gd name="connsiteX0" fmla="*/ 0 w 485124"/>
                    <a:gd name="connsiteY0" fmla="*/ 0 h 247877"/>
                    <a:gd name="connsiteX1" fmla="*/ 16958 w 485124"/>
                    <a:gd name="connsiteY1" fmla="*/ 4041 h 247877"/>
                    <a:gd name="connsiteX2" fmla="*/ 242562 w 485124"/>
                    <a:gd name="connsiteY2" fmla="*/ 24039 h 247877"/>
                    <a:gd name="connsiteX3" fmla="*/ 468167 w 485124"/>
                    <a:gd name="connsiteY3" fmla="*/ 4041 h 247877"/>
                    <a:gd name="connsiteX4" fmla="*/ 485124 w 485124"/>
                    <a:gd name="connsiteY4" fmla="*/ 0 h 247877"/>
                    <a:gd name="connsiteX5" fmla="*/ 467238 w 485124"/>
                    <a:gd name="connsiteY5" fmla="*/ 92456 h 247877"/>
                    <a:gd name="connsiteX6" fmla="*/ 242562 w 485124"/>
                    <a:gd name="connsiteY6" fmla="*/ 247877 h 247877"/>
                    <a:gd name="connsiteX7" fmla="*/ 17886 w 485124"/>
                    <a:gd name="connsiteY7" fmla="*/ 92456 h 2478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85124" h="247877">
                      <a:moveTo>
                        <a:pt x="0" y="0"/>
                      </a:moveTo>
                      <a:lnTo>
                        <a:pt x="16958" y="4041"/>
                      </a:lnTo>
                      <a:cubicBezTo>
                        <a:pt x="86300" y="16918"/>
                        <a:pt x="162537" y="24039"/>
                        <a:pt x="242562" y="24039"/>
                      </a:cubicBezTo>
                      <a:cubicBezTo>
                        <a:pt x="322588" y="24039"/>
                        <a:pt x="398825" y="16918"/>
                        <a:pt x="468167" y="4041"/>
                      </a:cubicBezTo>
                      <a:lnTo>
                        <a:pt x="485124" y="0"/>
                      </a:lnTo>
                      <a:lnTo>
                        <a:pt x="467238" y="92456"/>
                      </a:lnTo>
                      <a:cubicBezTo>
                        <a:pt x="430221" y="183790"/>
                        <a:pt x="343563" y="247877"/>
                        <a:pt x="242562" y="247877"/>
                      </a:cubicBezTo>
                      <a:cubicBezTo>
                        <a:pt x="141562" y="247877"/>
                        <a:pt x="54903" y="183790"/>
                        <a:pt x="17886" y="9245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348" name="グループ化 347">
              <a:extLst>
                <a:ext uri="{FF2B5EF4-FFF2-40B4-BE49-F238E27FC236}">
                  <a16:creationId xmlns:a16="http://schemas.microsoft.com/office/drawing/2014/main" id="{34C25877-6AC7-4B92-A059-A21C4CFCDC87}"/>
                </a:ext>
              </a:extLst>
            </p:cNvPr>
            <p:cNvGrpSpPr/>
            <p:nvPr/>
          </p:nvGrpSpPr>
          <p:grpSpPr>
            <a:xfrm rot="1647191">
              <a:off x="5336885" y="4742796"/>
              <a:ext cx="654526" cy="1368344"/>
              <a:chOff x="8661252" y="2091827"/>
              <a:chExt cx="493574" cy="1031861"/>
            </a:xfrm>
          </p:grpSpPr>
          <p:sp>
            <p:nvSpPr>
              <p:cNvPr id="349" name="フリーフォーム: 図形 348">
                <a:extLst>
                  <a:ext uri="{FF2B5EF4-FFF2-40B4-BE49-F238E27FC236}">
                    <a16:creationId xmlns:a16="http://schemas.microsoft.com/office/drawing/2014/main" id="{0DDF8F47-70F4-4CDC-B11F-5815B31DFABA}"/>
                  </a:ext>
                </a:extLst>
              </p:cNvPr>
              <p:cNvSpPr/>
              <p:nvPr/>
            </p:nvSpPr>
            <p:spPr>
              <a:xfrm rot="940447">
                <a:off x="8661252" y="2091827"/>
                <a:ext cx="273489" cy="320715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50" name="四角形: 上の 2 つの角を丸める 349">
                <a:extLst>
                  <a:ext uri="{FF2B5EF4-FFF2-40B4-BE49-F238E27FC236}">
                    <a16:creationId xmlns:a16="http://schemas.microsoft.com/office/drawing/2014/main" id="{0098F862-F9CD-4B58-AF18-902A2D5AE468}"/>
                  </a:ext>
                </a:extLst>
              </p:cNvPr>
              <p:cNvSpPr/>
              <p:nvPr/>
            </p:nvSpPr>
            <p:spPr>
              <a:xfrm rot="9124084">
                <a:off x="8911211" y="2339674"/>
                <a:ext cx="243615" cy="7840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51" name="グループ化 350">
              <a:extLst>
                <a:ext uri="{FF2B5EF4-FFF2-40B4-BE49-F238E27FC236}">
                  <a16:creationId xmlns:a16="http://schemas.microsoft.com/office/drawing/2014/main" id="{E988278B-7086-4A88-B421-43FD1423DFDD}"/>
                </a:ext>
              </a:extLst>
            </p:cNvPr>
            <p:cNvGrpSpPr/>
            <p:nvPr/>
          </p:nvGrpSpPr>
          <p:grpSpPr>
            <a:xfrm>
              <a:off x="5083949" y="5346126"/>
              <a:ext cx="737956" cy="494430"/>
              <a:chOff x="2042299" y="5346126"/>
              <a:chExt cx="737956" cy="494430"/>
            </a:xfrm>
          </p:grpSpPr>
          <p:sp>
            <p:nvSpPr>
              <p:cNvPr id="352" name="吹き出し: 円形 351">
                <a:extLst>
                  <a:ext uri="{FF2B5EF4-FFF2-40B4-BE49-F238E27FC236}">
                    <a16:creationId xmlns:a16="http://schemas.microsoft.com/office/drawing/2014/main" id="{BDBD100F-8DF2-4133-A85D-6519707992BA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bg1">
                    <a:lumMod val="85000"/>
                  </a:scheme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53" name="テキスト ボックス 352">
                <a:extLst>
                  <a:ext uri="{FF2B5EF4-FFF2-40B4-BE49-F238E27FC236}">
                    <a16:creationId xmlns:a16="http://schemas.microsoft.com/office/drawing/2014/main" id="{2C283E2F-EBDD-4E1A-9E3C-0C0C97EB1957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  <p:sp>
          <p:nvSpPr>
            <p:cNvPr id="443" name="フリーフォーム: 図形 442">
              <a:extLst>
                <a:ext uri="{FF2B5EF4-FFF2-40B4-BE49-F238E27FC236}">
                  <a16:creationId xmlns:a16="http://schemas.microsoft.com/office/drawing/2014/main" id="{65B5DF10-7E72-4D25-A977-5FA27EBD18F6}"/>
                </a:ext>
              </a:extLst>
            </p:cNvPr>
            <p:cNvSpPr/>
            <p:nvPr/>
          </p:nvSpPr>
          <p:spPr>
            <a:xfrm>
              <a:off x="4545869" y="4423951"/>
              <a:ext cx="1009924" cy="705697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444" name="グループ化 443">
              <a:extLst>
                <a:ext uri="{FF2B5EF4-FFF2-40B4-BE49-F238E27FC236}">
                  <a16:creationId xmlns:a16="http://schemas.microsoft.com/office/drawing/2014/main" id="{1CF2ED84-8B96-4DBC-83E2-3ADB6E60AFF9}"/>
                </a:ext>
              </a:extLst>
            </p:cNvPr>
            <p:cNvGrpSpPr/>
            <p:nvPr/>
          </p:nvGrpSpPr>
          <p:grpSpPr>
            <a:xfrm rot="20451082">
              <a:off x="4096810" y="4918123"/>
              <a:ext cx="1131008" cy="1373190"/>
              <a:chOff x="1249836" y="2432458"/>
              <a:chExt cx="879208" cy="1067475"/>
            </a:xfrm>
          </p:grpSpPr>
          <p:grpSp>
            <p:nvGrpSpPr>
              <p:cNvPr id="445" name="グループ化 444">
                <a:extLst>
                  <a:ext uri="{FF2B5EF4-FFF2-40B4-BE49-F238E27FC236}">
                    <a16:creationId xmlns:a16="http://schemas.microsoft.com/office/drawing/2014/main" id="{60EBD787-DCC3-4AEE-AF9E-7F137AD5A0F3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447" name="グループ化 446">
                  <a:extLst>
                    <a:ext uri="{FF2B5EF4-FFF2-40B4-BE49-F238E27FC236}">
                      <a16:creationId xmlns:a16="http://schemas.microsoft.com/office/drawing/2014/main" id="{4C385EE9-1D1B-4B11-9615-1058D4EA44A5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451" name="フリーフォーム: 図形 450">
                    <a:extLst>
                      <a:ext uri="{FF2B5EF4-FFF2-40B4-BE49-F238E27FC236}">
                        <a16:creationId xmlns:a16="http://schemas.microsoft.com/office/drawing/2014/main" id="{2E78CF6F-71EB-4CB4-B8CE-E8EA3339C138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52" name="フリーフォーム: 図形 451">
                    <a:extLst>
                      <a:ext uri="{FF2B5EF4-FFF2-40B4-BE49-F238E27FC236}">
                        <a16:creationId xmlns:a16="http://schemas.microsoft.com/office/drawing/2014/main" id="{9FBBB1B0-E914-4802-B770-809E3BB33DD2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48" name="フリーフォーム: 図形 447">
                  <a:extLst>
                    <a:ext uri="{FF2B5EF4-FFF2-40B4-BE49-F238E27FC236}">
                      <a16:creationId xmlns:a16="http://schemas.microsoft.com/office/drawing/2014/main" id="{365780A8-8AE9-4ABE-9DB0-761EF369C23C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49" name="フリーフォーム: 図形 448">
                  <a:extLst>
                    <a:ext uri="{FF2B5EF4-FFF2-40B4-BE49-F238E27FC236}">
                      <a16:creationId xmlns:a16="http://schemas.microsoft.com/office/drawing/2014/main" id="{A3D39766-503F-4CF0-9228-756EAD058F92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50" name="フリーフォーム: 図形 449">
                  <a:extLst>
                    <a:ext uri="{FF2B5EF4-FFF2-40B4-BE49-F238E27FC236}">
                      <a16:creationId xmlns:a16="http://schemas.microsoft.com/office/drawing/2014/main" id="{8522C7F2-725A-494F-B593-45F0EC326348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446" name="四角形: 上の 2 つの角を丸める 445">
                <a:extLst>
                  <a:ext uri="{FF2B5EF4-FFF2-40B4-BE49-F238E27FC236}">
                    <a16:creationId xmlns:a16="http://schemas.microsoft.com/office/drawing/2014/main" id="{A341C1FB-A89C-4562-A10E-607547170D02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828AB5EB-1BAD-4BFE-A21A-D8160CB58875}"/>
              </a:ext>
            </a:extLst>
          </p:cNvPr>
          <p:cNvGrpSpPr>
            <a:grpSpLocks noChangeAspect="1"/>
          </p:cNvGrpSpPr>
          <p:nvPr/>
        </p:nvGrpSpPr>
        <p:grpSpPr>
          <a:xfrm>
            <a:off x="1096114" y="1128663"/>
            <a:ext cx="1640827" cy="2246500"/>
            <a:chOff x="1001223" y="964762"/>
            <a:chExt cx="1877424" cy="2570430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C2B20BDF-742A-436A-AB89-16406E7385B2}"/>
                </a:ext>
              </a:extLst>
            </p:cNvPr>
            <p:cNvGrpSpPr/>
            <p:nvPr/>
          </p:nvGrpSpPr>
          <p:grpSpPr>
            <a:xfrm>
              <a:off x="1348425" y="964762"/>
              <a:ext cx="1277659" cy="2570430"/>
              <a:chOff x="1348425" y="964762"/>
              <a:chExt cx="1277659" cy="2570430"/>
            </a:xfrm>
          </p:grpSpPr>
          <p:grpSp>
            <p:nvGrpSpPr>
              <p:cNvPr id="47" name="グループ化 46">
                <a:extLst>
                  <a:ext uri="{FF2B5EF4-FFF2-40B4-BE49-F238E27FC236}">
                    <a16:creationId xmlns:a16="http://schemas.microsoft.com/office/drawing/2014/main" id="{57E6A191-59D3-43B5-B79B-9C1952770F2A}"/>
                  </a:ext>
                </a:extLst>
              </p:cNvPr>
              <p:cNvGrpSpPr/>
              <p:nvPr/>
            </p:nvGrpSpPr>
            <p:grpSpPr>
              <a:xfrm>
                <a:off x="1371792" y="2028261"/>
                <a:ext cx="1247584" cy="1506931"/>
                <a:chOff x="1371792" y="4943989"/>
                <a:chExt cx="1247584" cy="1506931"/>
              </a:xfrm>
            </p:grpSpPr>
            <p:sp>
              <p:nvSpPr>
                <p:cNvPr id="48" name="片側の 2 つの角を丸めた四角形 144">
                  <a:extLst>
                    <a:ext uri="{FF2B5EF4-FFF2-40B4-BE49-F238E27FC236}">
                      <a16:creationId xmlns:a16="http://schemas.microsoft.com/office/drawing/2014/main" id="{02F10CEE-2A11-4961-9942-FE4516F8407F}"/>
                    </a:ext>
                  </a:extLst>
                </p:cNvPr>
                <p:cNvSpPr/>
                <p:nvPr/>
              </p:nvSpPr>
              <p:spPr>
                <a:xfrm>
                  <a:off x="1387814" y="5223466"/>
                  <a:ext cx="1215686" cy="1227454"/>
                </a:xfrm>
                <a:prstGeom prst="round2SameRect">
                  <a:avLst>
                    <a:gd name="adj1" fmla="val 22029"/>
                    <a:gd name="adj2" fmla="val 0"/>
                  </a:avLst>
                </a:prstGeom>
                <a:solidFill>
                  <a:schemeClr val="accent1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9" name="フリーフォーム: 図形 48">
                  <a:extLst>
                    <a:ext uri="{FF2B5EF4-FFF2-40B4-BE49-F238E27FC236}">
                      <a16:creationId xmlns:a16="http://schemas.microsoft.com/office/drawing/2014/main" id="{B51A2102-4FFA-4063-BEC8-3B01949E6371}"/>
                    </a:ext>
                  </a:extLst>
                </p:cNvPr>
                <p:cNvSpPr/>
                <p:nvPr/>
              </p:nvSpPr>
              <p:spPr>
                <a:xfrm>
                  <a:off x="1711170" y="4943989"/>
                  <a:ext cx="562482" cy="457800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20000"/>
                    <a:lumOff val="8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" name="二等辺三角形 49">
                  <a:extLst>
                    <a:ext uri="{FF2B5EF4-FFF2-40B4-BE49-F238E27FC236}">
                      <a16:creationId xmlns:a16="http://schemas.microsoft.com/office/drawing/2014/main" id="{237DDF41-785A-4548-B9A1-AC773C477889}"/>
                    </a:ext>
                  </a:extLst>
                </p:cNvPr>
                <p:cNvSpPr/>
                <p:nvPr/>
              </p:nvSpPr>
              <p:spPr>
                <a:xfrm rot="10800000">
                  <a:off x="1811989" y="5326157"/>
                  <a:ext cx="343041" cy="453136"/>
                </a:xfrm>
                <a:prstGeom prst="triangle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1" name="平行四辺形 833">
                  <a:extLst>
                    <a:ext uri="{FF2B5EF4-FFF2-40B4-BE49-F238E27FC236}">
                      <a16:creationId xmlns:a16="http://schemas.microsoft.com/office/drawing/2014/main" id="{8133BEE0-92FF-4274-BE98-BF5AA483033A}"/>
                    </a:ext>
                  </a:extLst>
                </p:cNvPr>
                <p:cNvSpPr/>
                <p:nvPr/>
              </p:nvSpPr>
              <p:spPr>
                <a:xfrm flipH="1">
                  <a:off x="1628775" y="5223467"/>
                  <a:ext cx="385762" cy="720134"/>
                </a:xfrm>
                <a:custGeom>
                  <a:avLst/>
                  <a:gdLst>
                    <a:gd name="connsiteX0" fmla="*/ 0 w 411689"/>
                    <a:gd name="connsiteY0" fmla="*/ 708228 h 708228"/>
                    <a:gd name="connsiteX1" fmla="*/ 216474 w 411689"/>
                    <a:gd name="connsiteY1" fmla="*/ 0 h 708228"/>
                    <a:gd name="connsiteX2" fmla="*/ 411689 w 411689"/>
                    <a:gd name="connsiteY2" fmla="*/ 0 h 708228"/>
                    <a:gd name="connsiteX3" fmla="*/ 195215 w 411689"/>
                    <a:gd name="connsiteY3" fmla="*/ 708228 h 708228"/>
                    <a:gd name="connsiteX4" fmla="*/ 0 w 411689"/>
                    <a:gd name="connsiteY4" fmla="*/ 708228 h 708228"/>
                    <a:gd name="connsiteX0" fmla="*/ 0 w 411689"/>
                    <a:gd name="connsiteY0" fmla="*/ 708228 h 708228"/>
                    <a:gd name="connsiteX1" fmla="*/ 216474 w 411689"/>
                    <a:gd name="connsiteY1" fmla="*/ 0 h 708228"/>
                    <a:gd name="connsiteX2" fmla="*/ 411689 w 411689"/>
                    <a:gd name="connsiteY2" fmla="*/ 0 h 708228"/>
                    <a:gd name="connsiteX3" fmla="*/ 195215 w 411689"/>
                    <a:gd name="connsiteY3" fmla="*/ 708228 h 708228"/>
                    <a:gd name="connsiteX4" fmla="*/ 0 w 411689"/>
                    <a:gd name="connsiteY4" fmla="*/ 708228 h 708228"/>
                    <a:gd name="connsiteX0" fmla="*/ 0 w 366446"/>
                    <a:gd name="connsiteY0" fmla="*/ 539160 h 708228"/>
                    <a:gd name="connsiteX1" fmla="*/ 171231 w 366446"/>
                    <a:gd name="connsiteY1" fmla="*/ 0 h 708228"/>
                    <a:gd name="connsiteX2" fmla="*/ 366446 w 366446"/>
                    <a:gd name="connsiteY2" fmla="*/ 0 h 708228"/>
                    <a:gd name="connsiteX3" fmla="*/ 149972 w 366446"/>
                    <a:gd name="connsiteY3" fmla="*/ 708228 h 708228"/>
                    <a:gd name="connsiteX4" fmla="*/ 0 w 366446"/>
                    <a:gd name="connsiteY4" fmla="*/ 539160 h 708228"/>
                    <a:gd name="connsiteX0" fmla="*/ 0 w 366446"/>
                    <a:gd name="connsiteY0" fmla="*/ 539160 h 786809"/>
                    <a:gd name="connsiteX1" fmla="*/ 171231 w 366446"/>
                    <a:gd name="connsiteY1" fmla="*/ 0 h 786809"/>
                    <a:gd name="connsiteX2" fmla="*/ 366446 w 366446"/>
                    <a:gd name="connsiteY2" fmla="*/ 0 h 786809"/>
                    <a:gd name="connsiteX3" fmla="*/ 130922 w 366446"/>
                    <a:gd name="connsiteY3" fmla="*/ 786809 h 786809"/>
                    <a:gd name="connsiteX4" fmla="*/ 0 w 366446"/>
                    <a:gd name="connsiteY4" fmla="*/ 539160 h 7868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66446" h="786809">
                      <a:moveTo>
                        <a:pt x="0" y="539160"/>
                      </a:moveTo>
                      <a:lnTo>
                        <a:pt x="171231" y="0"/>
                      </a:lnTo>
                      <a:lnTo>
                        <a:pt x="366446" y="0"/>
                      </a:lnTo>
                      <a:lnTo>
                        <a:pt x="130922" y="786809"/>
                      </a:lnTo>
                      <a:lnTo>
                        <a:pt x="0" y="539160"/>
                      </a:lnTo>
                      <a:close/>
                    </a:path>
                  </a:pathLst>
                </a:custGeom>
                <a:solidFill>
                  <a:schemeClr val="accent1">
                    <a:lumMod val="5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" name="平行四辺形 51">
                  <a:extLst>
                    <a:ext uri="{FF2B5EF4-FFF2-40B4-BE49-F238E27FC236}">
                      <a16:creationId xmlns:a16="http://schemas.microsoft.com/office/drawing/2014/main" id="{4905B4B4-C6B1-41EF-ABE5-2C3718674E7F}"/>
                    </a:ext>
                  </a:extLst>
                </p:cNvPr>
                <p:cNvSpPr/>
                <p:nvPr/>
              </p:nvSpPr>
              <p:spPr>
                <a:xfrm>
                  <a:off x="1724010" y="5223466"/>
                  <a:ext cx="646343" cy="949512"/>
                </a:xfrm>
                <a:prstGeom prst="parallelogram">
                  <a:avLst>
                    <a:gd name="adj" fmla="val 67526"/>
                  </a:avLst>
                </a:prstGeom>
                <a:solidFill>
                  <a:schemeClr val="accent1">
                    <a:lumMod val="5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3" name="四角形: 上の 2 つの角を丸める 52">
                  <a:extLst>
                    <a:ext uri="{FF2B5EF4-FFF2-40B4-BE49-F238E27FC236}">
                      <a16:creationId xmlns:a16="http://schemas.microsoft.com/office/drawing/2014/main" id="{8FF44549-9879-4207-8D32-86835175C062}"/>
                    </a:ext>
                  </a:extLst>
                </p:cNvPr>
                <p:cNvSpPr/>
                <p:nvPr/>
              </p:nvSpPr>
              <p:spPr>
                <a:xfrm>
                  <a:off x="1371792" y="6099180"/>
                  <a:ext cx="1247584" cy="351739"/>
                </a:xfrm>
                <a:prstGeom prst="round2SameRect">
                  <a:avLst>
                    <a:gd name="adj1" fmla="val 15313"/>
                    <a:gd name="adj2" fmla="val 0"/>
                  </a:avLst>
                </a:prstGeom>
                <a:solidFill>
                  <a:schemeClr val="accent1">
                    <a:lumMod val="5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" name="グループ化 4">
                <a:extLst>
                  <a:ext uri="{FF2B5EF4-FFF2-40B4-BE49-F238E27FC236}">
                    <a16:creationId xmlns:a16="http://schemas.microsoft.com/office/drawing/2014/main" id="{7CE779EE-6513-4DEC-B977-7303177E17B5}"/>
                  </a:ext>
                </a:extLst>
              </p:cNvPr>
              <p:cNvGrpSpPr/>
              <p:nvPr/>
            </p:nvGrpSpPr>
            <p:grpSpPr>
              <a:xfrm>
                <a:off x="1348425" y="964762"/>
                <a:ext cx="1277659" cy="1299459"/>
                <a:chOff x="305055" y="212842"/>
                <a:chExt cx="1277659" cy="1299459"/>
              </a:xfrm>
            </p:grpSpPr>
            <p:sp>
              <p:nvSpPr>
                <p:cNvPr id="21" name="円/楕円 291">
                  <a:extLst>
                    <a:ext uri="{FF2B5EF4-FFF2-40B4-BE49-F238E27FC236}">
                      <a16:creationId xmlns:a16="http://schemas.microsoft.com/office/drawing/2014/main" id="{FB1608A9-6206-4A1C-9771-C5CA0206E0C8}"/>
                    </a:ext>
                  </a:extLst>
                </p:cNvPr>
                <p:cNvSpPr/>
                <p:nvPr/>
              </p:nvSpPr>
              <p:spPr>
                <a:xfrm>
                  <a:off x="478068" y="306375"/>
                  <a:ext cx="931632" cy="1205926"/>
                </a:xfrm>
                <a:custGeom>
                  <a:avLst/>
                  <a:gdLst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55639 h 860478"/>
                    <a:gd name="connsiteX1" fmla="*/ 366207 w 719714"/>
                    <a:gd name="connsiteY1" fmla="*/ 0 h 860478"/>
                    <a:gd name="connsiteX2" fmla="*/ 719714 w 719714"/>
                    <a:gd name="connsiteY2" fmla="*/ 455639 h 860478"/>
                    <a:gd name="connsiteX3" fmla="*/ 359857 w 719714"/>
                    <a:gd name="connsiteY3" fmla="*/ 860478 h 860478"/>
                    <a:gd name="connsiteX4" fmla="*/ 0 w 719714"/>
                    <a:gd name="connsiteY4" fmla="*/ 455639 h 860478"/>
                    <a:gd name="connsiteX0" fmla="*/ 0 w 719714"/>
                    <a:gd name="connsiteY0" fmla="*/ 458814 h 863653"/>
                    <a:gd name="connsiteX1" fmla="*/ 359857 w 719714"/>
                    <a:gd name="connsiteY1" fmla="*/ 0 h 863653"/>
                    <a:gd name="connsiteX2" fmla="*/ 719714 w 719714"/>
                    <a:gd name="connsiteY2" fmla="*/ 458814 h 863653"/>
                    <a:gd name="connsiteX3" fmla="*/ 359857 w 719714"/>
                    <a:gd name="connsiteY3" fmla="*/ 863653 h 863653"/>
                    <a:gd name="connsiteX4" fmla="*/ 0 w 719714"/>
                    <a:gd name="connsiteY4" fmla="*/ 458814 h 8636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9714" h="863653">
                      <a:moveTo>
                        <a:pt x="0" y="458814"/>
                      </a:moveTo>
                      <a:cubicBezTo>
                        <a:pt x="0" y="235228"/>
                        <a:pt x="161113" y="0"/>
                        <a:pt x="359857" y="0"/>
                      </a:cubicBezTo>
                      <a:cubicBezTo>
                        <a:pt x="558601" y="0"/>
                        <a:pt x="719714" y="235228"/>
                        <a:pt x="719714" y="458814"/>
                      </a:cubicBezTo>
                      <a:cubicBezTo>
                        <a:pt x="719714" y="682400"/>
                        <a:pt x="558601" y="863653"/>
                        <a:pt x="359857" y="863653"/>
                      </a:cubicBezTo>
                      <a:cubicBezTo>
                        <a:pt x="161113" y="863653"/>
                        <a:pt x="0" y="682400"/>
                        <a:pt x="0" y="458814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2" name="グループ化 21">
                  <a:extLst>
                    <a:ext uri="{FF2B5EF4-FFF2-40B4-BE49-F238E27FC236}">
                      <a16:creationId xmlns:a16="http://schemas.microsoft.com/office/drawing/2014/main" id="{71822129-3342-4628-A019-AE085B6788E9}"/>
                    </a:ext>
                  </a:extLst>
                </p:cNvPr>
                <p:cNvGrpSpPr/>
                <p:nvPr/>
              </p:nvGrpSpPr>
              <p:grpSpPr>
                <a:xfrm>
                  <a:off x="305055" y="212842"/>
                  <a:ext cx="1277659" cy="1237443"/>
                  <a:chOff x="2791855" y="1947821"/>
                  <a:chExt cx="1150919" cy="1114692"/>
                </a:xfrm>
                <a:solidFill>
                  <a:srgbClr val="FFCC99"/>
                </a:solidFill>
              </p:grpSpPr>
              <p:grpSp>
                <p:nvGrpSpPr>
                  <p:cNvPr id="39" name="グループ化 38">
                    <a:extLst>
                      <a:ext uri="{FF2B5EF4-FFF2-40B4-BE49-F238E27FC236}">
                        <a16:creationId xmlns:a16="http://schemas.microsoft.com/office/drawing/2014/main" id="{5EAA4163-D53F-4B2E-87D9-CAB16EC2D338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4" name="円/楕円 437">
                      <a:extLst>
                        <a:ext uri="{FF2B5EF4-FFF2-40B4-BE49-F238E27FC236}">
                          <a16:creationId xmlns:a16="http://schemas.microsoft.com/office/drawing/2014/main" id="{A80B87B3-447E-48BF-BDF6-42E35B7AC87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20000"/>
                        <a:lumOff val="8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5" name="円/楕円 438">
                      <a:extLst>
                        <a:ext uri="{FF2B5EF4-FFF2-40B4-BE49-F238E27FC236}">
                          <a16:creationId xmlns:a16="http://schemas.microsoft.com/office/drawing/2014/main" id="{02C357DC-8A9B-4A0F-9E8B-CCA21C9B076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40" name="グループ化 39">
                    <a:extLst>
                      <a:ext uri="{FF2B5EF4-FFF2-40B4-BE49-F238E27FC236}">
                        <a16:creationId xmlns:a16="http://schemas.microsoft.com/office/drawing/2014/main" id="{8BB89BD7-4B9C-42DB-B236-63FF329E6378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2" name="円/楕円 435">
                      <a:extLst>
                        <a:ext uri="{FF2B5EF4-FFF2-40B4-BE49-F238E27FC236}">
                          <a16:creationId xmlns:a16="http://schemas.microsoft.com/office/drawing/2014/main" id="{2FEB8528-38BB-49F4-A360-EA98A0F3E7E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20000"/>
                        <a:lumOff val="8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3" name="円/楕円 436">
                      <a:extLst>
                        <a:ext uri="{FF2B5EF4-FFF2-40B4-BE49-F238E27FC236}">
                          <a16:creationId xmlns:a16="http://schemas.microsoft.com/office/drawing/2014/main" id="{8510FABB-B8DF-401A-8282-7025F613564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1" name="円/楕円 291">
                    <a:extLst>
                      <a:ext uri="{FF2B5EF4-FFF2-40B4-BE49-F238E27FC236}">
                        <a16:creationId xmlns:a16="http://schemas.microsoft.com/office/drawing/2014/main" id="{696C9123-E74D-4912-9F85-7C68C7E91930}"/>
                      </a:ext>
                    </a:extLst>
                  </p:cNvPr>
                  <p:cNvSpPr/>
                  <p:nvPr/>
                </p:nvSpPr>
                <p:spPr>
                  <a:xfrm>
                    <a:off x="2902857" y="1947821"/>
                    <a:ext cx="928913" cy="1114692"/>
                  </a:xfrm>
                  <a:custGeom>
                    <a:avLst/>
                    <a:gdLst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55639 h 860478"/>
                      <a:gd name="connsiteX1" fmla="*/ 366207 w 719714"/>
                      <a:gd name="connsiteY1" fmla="*/ 0 h 860478"/>
                      <a:gd name="connsiteX2" fmla="*/ 719714 w 719714"/>
                      <a:gd name="connsiteY2" fmla="*/ 455639 h 860478"/>
                      <a:gd name="connsiteX3" fmla="*/ 359857 w 719714"/>
                      <a:gd name="connsiteY3" fmla="*/ 860478 h 860478"/>
                      <a:gd name="connsiteX4" fmla="*/ 0 w 719714"/>
                      <a:gd name="connsiteY4" fmla="*/ 455639 h 860478"/>
                      <a:gd name="connsiteX0" fmla="*/ 0 w 719714"/>
                      <a:gd name="connsiteY0" fmla="*/ 458814 h 863653"/>
                      <a:gd name="connsiteX1" fmla="*/ 359857 w 719714"/>
                      <a:gd name="connsiteY1" fmla="*/ 0 h 863653"/>
                      <a:gd name="connsiteX2" fmla="*/ 719714 w 719714"/>
                      <a:gd name="connsiteY2" fmla="*/ 458814 h 863653"/>
                      <a:gd name="connsiteX3" fmla="*/ 359857 w 719714"/>
                      <a:gd name="connsiteY3" fmla="*/ 863653 h 863653"/>
                      <a:gd name="connsiteX4" fmla="*/ 0 w 719714"/>
                      <a:gd name="connsiteY4" fmla="*/ 458814 h 86365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19714" h="863653">
                        <a:moveTo>
                          <a:pt x="0" y="458814"/>
                        </a:moveTo>
                        <a:cubicBezTo>
                          <a:pt x="0" y="235228"/>
                          <a:pt x="161113" y="0"/>
                          <a:pt x="359857" y="0"/>
                        </a:cubicBezTo>
                        <a:cubicBezTo>
                          <a:pt x="558601" y="0"/>
                          <a:pt x="719714" y="235228"/>
                          <a:pt x="719714" y="458814"/>
                        </a:cubicBezTo>
                        <a:cubicBezTo>
                          <a:pt x="719714" y="682400"/>
                          <a:pt x="558601" y="863653"/>
                          <a:pt x="359857" y="863653"/>
                        </a:cubicBezTo>
                        <a:cubicBezTo>
                          <a:pt x="161113" y="863653"/>
                          <a:pt x="0" y="682400"/>
                          <a:pt x="0" y="458814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20000"/>
                      <a:lumOff val="8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3" name="円/楕円 27">
                  <a:extLst>
                    <a:ext uri="{FF2B5EF4-FFF2-40B4-BE49-F238E27FC236}">
                      <a16:creationId xmlns:a16="http://schemas.microsoft.com/office/drawing/2014/main" id="{4F2294FE-4A26-4EC3-AC46-3B958B3C09CF}"/>
                    </a:ext>
                  </a:extLst>
                </p:cNvPr>
                <p:cNvSpPr/>
                <p:nvPr/>
              </p:nvSpPr>
              <p:spPr>
                <a:xfrm>
                  <a:off x="815130" y="1268682"/>
                  <a:ext cx="246908" cy="4571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" name="円/楕円 416">
                  <a:extLst>
                    <a:ext uri="{FF2B5EF4-FFF2-40B4-BE49-F238E27FC236}">
                      <a16:creationId xmlns:a16="http://schemas.microsoft.com/office/drawing/2014/main" id="{65354E22-5157-49DE-BFC6-9F4A150622AE}"/>
                    </a:ext>
                  </a:extLst>
                </p:cNvPr>
                <p:cNvSpPr/>
                <p:nvPr/>
              </p:nvSpPr>
              <p:spPr>
                <a:xfrm>
                  <a:off x="670130" y="754978"/>
                  <a:ext cx="89722" cy="140285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" name="円/楕円 418">
                  <a:extLst>
                    <a:ext uri="{FF2B5EF4-FFF2-40B4-BE49-F238E27FC236}">
                      <a16:creationId xmlns:a16="http://schemas.microsoft.com/office/drawing/2014/main" id="{B131BCB8-960B-4962-BDEC-60F451A08C88}"/>
                    </a:ext>
                  </a:extLst>
                </p:cNvPr>
                <p:cNvSpPr/>
                <p:nvPr/>
              </p:nvSpPr>
              <p:spPr>
                <a:xfrm>
                  <a:off x="1134142" y="754978"/>
                  <a:ext cx="89722" cy="140285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" name="月 25">
                  <a:extLst>
                    <a:ext uri="{FF2B5EF4-FFF2-40B4-BE49-F238E27FC236}">
                      <a16:creationId xmlns:a16="http://schemas.microsoft.com/office/drawing/2014/main" id="{FFC85F69-C8A5-4C41-8DEC-EEC4ED9B6D8B}"/>
                    </a:ext>
                  </a:extLst>
                </p:cNvPr>
                <p:cNvSpPr/>
                <p:nvPr/>
              </p:nvSpPr>
              <p:spPr>
                <a:xfrm rot="5400000">
                  <a:off x="676994" y="530240"/>
                  <a:ext cx="66360" cy="201274"/>
                </a:xfrm>
                <a:prstGeom prst="moon">
                  <a:avLst>
                    <a:gd name="adj" fmla="val 62051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" name="月 26">
                  <a:extLst>
                    <a:ext uri="{FF2B5EF4-FFF2-40B4-BE49-F238E27FC236}">
                      <a16:creationId xmlns:a16="http://schemas.microsoft.com/office/drawing/2014/main" id="{7FFA1A9C-4F96-43A5-87D4-EF99620FEE62}"/>
                    </a:ext>
                  </a:extLst>
                </p:cNvPr>
                <p:cNvSpPr/>
                <p:nvPr/>
              </p:nvSpPr>
              <p:spPr>
                <a:xfrm rot="5400000">
                  <a:off x="1142532" y="530242"/>
                  <a:ext cx="66362" cy="201274"/>
                </a:xfrm>
                <a:prstGeom prst="moon">
                  <a:avLst>
                    <a:gd name="adj" fmla="val 62051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8" name="グループ化 27">
                  <a:extLst>
                    <a:ext uri="{FF2B5EF4-FFF2-40B4-BE49-F238E27FC236}">
                      <a16:creationId xmlns:a16="http://schemas.microsoft.com/office/drawing/2014/main" id="{CD1DE444-6D7B-45C8-A742-0D5421849D29}"/>
                    </a:ext>
                  </a:extLst>
                </p:cNvPr>
                <p:cNvGrpSpPr/>
                <p:nvPr/>
              </p:nvGrpSpPr>
              <p:grpSpPr>
                <a:xfrm>
                  <a:off x="501763" y="799611"/>
                  <a:ext cx="135002" cy="93534"/>
                  <a:chOff x="419854" y="787816"/>
                  <a:chExt cx="226299" cy="132157"/>
                </a:xfrm>
              </p:grpSpPr>
              <p:sp>
                <p:nvSpPr>
                  <p:cNvPr id="37" name="フリーフォーム: 図形 36">
                    <a:extLst>
                      <a:ext uri="{FF2B5EF4-FFF2-40B4-BE49-F238E27FC236}">
                        <a16:creationId xmlns:a16="http://schemas.microsoft.com/office/drawing/2014/main" id="{322203CF-4A26-4884-9CE0-69761E64FD55}"/>
                      </a:ext>
                    </a:extLst>
                  </p:cNvPr>
                  <p:cNvSpPr/>
                  <p:nvPr/>
                </p:nvSpPr>
                <p:spPr>
                  <a:xfrm rot="900000">
                    <a:off x="419854" y="787816"/>
                    <a:ext cx="226299" cy="33138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" name="フリーフォーム: 図形 37">
                    <a:extLst>
                      <a:ext uri="{FF2B5EF4-FFF2-40B4-BE49-F238E27FC236}">
                        <a16:creationId xmlns:a16="http://schemas.microsoft.com/office/drawing/2014/main" id="{D809BE0C-0E7A-4EE1-B14D-3DE5F5365E9C}"/>
                      </a:ext>
                    </a:extLst>
                  </p:cNvPr>
                  <p:cNvSpPr/>
                  <p:nvPr/>
                </p:nvSpPr>
                <p:spPr>
                  <a:xfrm rot="20700000" flipV="1">
                    <a:off x="419854" y="886835"/>
                    <a:ext cx="226299" cy="33138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9" name="グループ化 28">
                  <a:extLst>
                    <a:ext uri="{FF2B5EF4-FFF2-40B4-BE49-F238E27FC236}">
                      <a16:creationId xmlns:a16="http://schemas.microsoft.com/office/drawing/2014/main" id="{40F9CFB7-42C6-445F-926E-A88D53FAA19B}"/>
                    </a:ext>
                  </a:extLst>
                </p:cNvPr>
                <p:cNvGrpSpPr/>
                <p:nvPr/>
              </p:nvGrpSpPr>
              <p:grpSpPr>
                <a:xfrm flipH="1">
                  <a:off x="1267856" y="799611"/>
                  <a:ext cx="135002" cy="93534"/>
                  <a:chOff x="419854" y="787816"/>
                  <a:chExt cx="226299" cy="132157"/>
                </a:xfrm>
              </p:grpSpPr>
              <p:sp>
                <p:nvSpPr>
                  <p:cNvPr id="35" name="フリーフォーム: 図形 34">
                    <a:extLst>
                      <a:ext uri="{FF2B5EF4-FFF2-40B4-BE49-F238E27FC236}">
                        <a16:creationId xmlns:a16="http://schemas.microsoft.com/office/drawing/2014/main" id="{BD4AD8CB-6DCF-4FEC-8AB0-758EDDAF7B4D}"/>
                      </a:ext>
                    </a:extLst>
                  </p:cNvPr>
                  <p:cNvSpPr/>
                  <p:nvPr/>
                </p:nvSpPr>
                <p:spPr>
                  <a:xfrm rot="900000">
                    <a:off x="419854" y="787816"/>
                    <a:ext cx="226299" cy="33138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6" name="フリーフォーム: 図形 35">
                    <a:extLst>
                      <a:ext uri="{FF2B5EF4-FFF2-40B4-BE49-F238E27FC236}">
                        <a16:creationId xmlns:a16="http://schemas.microsoft.com/office/drawing/2014/main" id="{1D729259-F349-4EC0-A839-1694A0BC9E5F}"/>
                      </a:ext>
                    </a:extLst>
                  </p:cNvPr>
                  <p:cNvSpPr/>
                  <p:nvPr/>
                </p:nvSpPr>
                <p:spPr>
                  <a:xfrm rot="20700000" flipV="1">
                    <a:off x="419854" y="886835"/>
                    <a:ext cx="226299" cy="33138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0" name="円/楕円 27">
                  <a:extLst>
                    <a:ext uri="{FF2B5EF4-FFF2-40B4-BE49-F238E27FC236}">
                      <a16:creationId xmlns:a16="http://schemas.microsoft.com/office/drawing/2014/main" id="{9B7EAB4F-55D5-47A3-8F16-AF6CA16541EF}"/>
                    </a:ext>
                  </a:extLst>
                </p:cNvPr>
                <p:cNvSpPr/>
                <p:nvPr/>
              </p:nvSpPr>
              <p:spPr>
                <a:xfrm rot="8100000">
                  <a:off x="644162" y="1166281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" name="円/楕円 27">
                  <a:extLst>
                    <a:ext uri="{FF2B5EF4-FFF2-40B4-BE49-F238E27FC236}">
                      <a16:creationId xmlns:a16="http://schemas.microsoft.com/office/drawing/2014/main" id="{E0263766-0BC6-4AE5-BBE1-D20E55CB4948}"/>
                    </a:ext>
                  </a:extLst>
                </p:cNvPr>
                <p:cNvSpPr/>
                <p:nvPr/>
              </p:nvSpPr>
              <p:spPr>
                <a:xfrm rot="13500000" flipH="1">
                  <a:off x="1001349" y="1166282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2" name="グループ化 31">
                  <a:extLst>
                    <a:ext uri="{FF2B5EF4-FFF2-40B4-BE49-F238E27FC236}">
                      <a16:creationId xmlns:a16="http://schemas.microsoft.com/office/drawing/2014/main" id="{FB723076-73AA-4049-BA03-DBAFBE81FD79}"/>
                    </a:ext>
                  </a:extLst>
                </p:cNvPr>
                <p:cNvGrpSpPr/>
                <p:nvPr/>
              </p:nvGrpSpPr>
              <p:grpSpPr>
                <a:xfrm>
                  <a:off x="836857" y="993552"/>
                  <a:ext cx="198700" cy="168405"/>
                  <a:chOff x="7084627" y="3040652"/>
                  <a:chExt cx="240026" cy="203430"/>
                </a:xfrm>
                <a:solidFill>
                  <a:schemeClr val="accent2">
                    <a:lumMod val="60000"/>
                    <a:lumOff val="40000"/>
                  </a:schemeClr>
                </a:solidFill>
              </p:grpSpPr>
              <p:sp>
                <p:nvSpPr>
                  <p:cNvPr id="33" name="円/楕円 662">
                    <a:extLst>
                      <a:ext uri="{FF2B5EF4-FFF2-40B4-BE49-F238E27FC236}">
                        <a16:creationId xmlns:a16="http://schemas.microsoft.com/office/drawing/2014/main" id="{FC68BD43-57B5-45B8-BB8D-DA734B5BF7BA}"/>
                      </a:ext>
                    </a:extLst>
                  </p:cNvPr>
                  <p:cNvSpPr/>
                  <p:nvPr/>
                </p:nvSpPr>
                <p:spPr>
                  <a:xfrm>
                    <a:off x="7084627" y="3102163"/>
                    <a:ext cx="240026" cy="125443"/>
                  </a:xfrm>
                  <a:custGeom>
                    <a:avLst/>
                    <a:gdLst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451"/>
                      <a:gd name="connsiteX1" fmla="*/ 115251 w 240026"/>
                      <a:gd name="connsiteY1" fmla="*/ 0 h 160451"/>
                      <a:gd name="connsiteX2" fmla="*/ 240026 w 240026"/>
                      <a:gd name="connsiteY2" fmla="*/ 96853 h 160451"/>
                      <a:gd name="connsiteX3" fmla="*/ 120013 w 240026"/>
                      <a:gd name="connsiteY3" fmla="*/ 160368 h 160451"/>
                      <a:gd name="connsiteX4" fmla="*/ 0 w 240026"/>
                      <a:gd name="connsiteY4" fmla="*/ 96853 h 1604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40026" h="160451">
                        <a:moveTo>
                          <a:pt x="0" y="96853"/>
                        </a:moveTo>
                        <a:cubicBezTo>
                          <a:pt x="0" y="37409"/>
                          <a:pt x="48970" y="0"/>
                          <a:pt x="115251" y="0"/>
                        </a:cubicBezTo>
                        <a:cubicBezTo>
                          <a:pt x="181532" y="0"/>
                          <a:pt x="240026" y="28271"/>
                          <a:pt x="240026" y="96853"/>
                        </a:cubicBezTo>
                        <a:cubicBezTo>
                          <a:pt x="240026" y="165435"/>
                          <a:pt x="186294" y="160368"/>
                          <a:pt x="120013" y="160368"/>
                        </a:cubicBezTo>
                        <a:cubicBezTo>
                          <a:pt x="53732" y="160368"/>
                          <a:pt x="0" y="156297"/>
                          <a:pt x="0" y="96853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4" name="フリーフォーム: 図形 33">
                    <a:extLst>
                      <a:ext uri="{FF2B5EF4-FFF2-40B4-BE49-F238E27FC236}">
                        <a16:creationId xmlns:a16="http://schemas.microsoft.com/office/drawing/2014/main" id="{0602AE93-7993-405E-B101-436C3C8A0931}"/>
                      </a:ext>
                    </a:extLst>
                  </p:cNvPr>
                  <p:cNvSpPr/>
                  <p:nvPr/>
                </p:nvSpPr>
                <p:spPr>
                  <a:xfrm>
                    <a:off x="7137014" y="3040652"/>
                    <a:ext cx="135252" cy="203430"/>
                  </a:xfrm>
                  <a:custGeom>
                    <a:avLst/>
                    <a:gdLst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  <a:gd name="connsiteX7" fmla="*/ 51484 w 168590"/>
                      <a:gd name="connsiteY7" fmla="*/ 11330 h 241869"/>
                      <a:gd name="connsiteX8" fmla="*/ 84295 w 168590"/>
                      <a:gd name="connsiteY8" fmla="*/ 18031 h 241869"/>
                      <a:gd name="connsiteX9" fmla="*/ 117107 w 168590"/>
                      <a:gd name="connsiteY9" fmla="*/ 11330 h 241869"/>
                      <a:gd name="connsiteX0" fmla="*/ 84295 w 175735"/>
                      <a:gd name="connsiteY0" fmla="*/ 18031 h 241869"/>
                      <a:gd name="connsiteX1" fmla="*/ 117107 w 175735"/>
                      <a:gd name="connsiteY1" fmla="*/ 11330 h 241869"/>
                      <a:gd name="connsiteX2" fmla="*/ 133718 w 175735"/>
                      <a:gd name="connsiteY2" fmla="*/ 0 h 241869"/>
                      <a:gd name="connsiteX3" fmla="*/ 145091 w 175735"/>
                      <a:gd name="connsiteY3" fmla="*/ 28432 h 241869"/>
                      <a:gd name="connsiteX4" fmla="*/ 168590 w 175735"/>
                      <a:gd name="connsiteY4" fmla="*/ 156595 h 241869"/>
                      <a:gd name="connsiteX5" fmla="*/ 84295 w 175735"/>
                      <a:gd name="connsiteY5" fmla="*/ 241869 h 241869"/>
                      <a:gd name="connsiteX6" fmla="*/ 0 w 175735"/>
                      <a:gd name="connsiteY6" fmla="*/ 156595 h 241869"/>
                      <a:gd name="connsiteX7" fmla="*/ 25880 w 175735"/>
                      <a:gd name="connsiteY7" fmla="*/ 28432 h 241869"/>
                      <a:gd name="connsiteX8" fmla="*/ 37274 w 175735"/>
                      <a:gd name="connsiteY8" fmla="*/ 1638 h 241869"/>
                      <a:gd name="connsiteX9" fmla="*/ 51484 w 175735"/>
                      <a:gd name="connsiteY9" fmla="*/ 11330 h 241869"/>
                      <a:gd name="connsiteX10" fmla="*/ 175735 w 175735"/>
                      <a:gd name="connsiteY10" fmla="*/ 109471 h 241869"/>
                      <a:gd name="connsiteX0" fmla="*/ 84295 w 168590"/>
                      <a:gd name="connsiteY0" fmla="*/ 18031 h 241869"/>
                      <a:gd name="connsiteX1" fmla="*/ 117107 w 168590"/>
                      <a:gd name="connsiteY1" fmla="*/ 11330 h 241869"/>
                      <a:gd name="connsiteX2" fmla="*/ 133718 w 168590"/>
                      <a:gd name="connsiteY2" fmla="*/ 0 h 241869"/>
                      <a:gd name="connsiteX3" fmla="*/ 145091 w 168590"/>
                      <a:gd name="connsiteY3" fmla="*/ 28432 h 241869"/>
                      <a:gd name="connsiteX4" fmla="*/ 168590 w 168590"/>
                      <a:gd name="connsiteY4" fmla="*/ 156595 h 241869"/>
                      <a:gd name="connsiteX5" fmla="*/ 84295 w 168590"/>
                      <a:gd name="connsiteY5" fmla="*/ 241869 h 241869"/>
                      <a:gd name="connsiteX6" fmla="*/ 0 w 168590"/>
                      <a:gd name="connsiteY6" fmla="*/ 156595 h 241869"/>
                      <a:gd name="connsiteX7" fmla="*/ 25880 w 168590"/>
                      <a:gd name="connsiteY7" fmla="*/ 28432 h 241869"/>
                      <a:gd name="connsiteX8" fmla="*/ 37274 w 168590"/>
                      <a:gd name="connsiteY8" fmla="*/ 1638 h 241869"/>
                      <a:gd name="connsiteX9" fmla="*/ 51484 w 168590"/>
                      <a:gd name="connsiteY9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8" fmla="*/ 51484 w 168590"/>
                      <a:gd name="connsiteY8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68590" h="241869">
                        <a:moveTo>
                          <a:pt x="133718" y="0"/>
                        </a:moveTo>
                        <a:lnTo>
                          <a:pt x="145091" y="28432"/>
                        </a:lnTo>
                        <a:cubicBezTo>
                          <a:pt x="159751" y="77796"/>
                          <a:pt x="168590" y="133047"/>
                          <a:pt x="168590" y="156595"/>
                        </a:cubicBezTo>
                        <a:cubicBezTo>
                          <a:pt x="168590" y="203691"/>
                          <a:pt x="130850" y="241869"/>
                          <a:pt x="84295" y="241869"/>
                        </a:cubicBezTo>
                        <a:cubicBezTo>
                          <a:pt x="37740" y="241869"/>
                          <a:pt x="0" y="203691"/>
                          <a:pt x="0" y="156595"/>
                        </a:cubicBezTo>
                        <a:cubicBezTo>
                          <a:pt x="0" y="133047"/>
                          <a:pt x="10031" y="77796"/>
                          <a:pt x="25880" y="28432"/>
                        </a:cubicBezTo>
                        <a:lnTo>
                          <a:pt x="37274" y="1638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sp>
          <p:nvSpPr>
            <p:cNvPr id="459" name="フリーフォーム: 図形 458">
              <a:extLst>
                <a:ext uri="{FF2B5EF4-FFF2-40B4-BE49-F238E27FC236}">
                  <a16:creationId xmlns:a16="http://schemas.microsoft.com/office/drawing/2014/main" id="{24F10C89-7AD5-4BE7-A013-7422B1A72BDC}"/>
                </a:ext>
              </a:extLst>
            </p:cNvPr>
            <p:cNvSpPr/>
            <p:nvPr/>
          </p:nvSpPr>
          <p:spPr>
            <a:xfrm>
              <a:off x="1472358" y="1553057"/>
              <a:ext cx="1030499" cy="697102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460" name="グループ化 459">
              <a:extLst>
                <a:ext uri="{FF2B5EF4-FFF2-40B4-BE49-F238E27FC236}">
                  <a16:creationId xmlns:a16="http://schemas.microsoft.com/office/drawing/2014/main" id="{0C5A817B-1BCC-4474-9C36-0649FC1231D4}"/>
                </a:ext>
              </a:extLst>
            </p:cNvPr>
            <p:cNvGrpSpPr/>
            <p:nvPr/>
          </p:nvGrpSpPr>
          <p:grpSpPr>
            <a:xfrm rot="1661121">
              <a:off x="2290601" y="1939006"/>
              <a:ext cx="588046" cy="1254480"/>
              <a:chOff x="2230060" y="2091242"/>
              <a:chExt cx="530198" cy="1131072"/>
            </a:xfrm>
          </p:grpSpPr>
          <p:sp>
            <p:nvSpPr>
              <p:cNvPr id="463" name="フリーフォーム: 図形 462">
                <a:extLst>
                  <a:ext uri="{FF2B5EF4-FFF2-40B4-BE49-F238E27FC236}">
                    <a16:creationId xmlns:a16="http://schemas.microsoft.com/office/drawing/2014/main" id="{9BFBDC94-1A3D-4252-B146-0D7FCEFB5E0E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20000"/>
                  <a:lumOff val="8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4" name="四角形: 上の 2 つの角を丸める 503">
                <a:extLst>
                  <a:ext uri="{FF2B5EF4-FFF2-40B4-BE49-F238E27FC236}">
                    <a16:creationId xmlns:a16="http://schemas.microsoft.com/office/drawing/2014/main" id="{94E790C1-77EC-4E8C-A787-7C4B6B91D657}"/>
                  </a:ext>
                </a:extLst>
              </p:cNvPr>
              <p:cNvSpPr/>
              <p:nvPr/>
            </p:nvSpPr>
            <p:spPr>
              <a:xfrm rot="9124084">
                <a:off x="2409285" y="2342942"/>
                <a:ext cx="350973" cy="879372"/>
              </a:xfrm>
              <a:custGeom>
                <a:avLst/>
                <a:gdLst>
                  <a:gd name="connsiteX0" fmla="*/ 139267 w 278534"/>
                  <a:gd name="connsiteY0" fmla="*/ 0 h 896391"/>
                  <a:gd name="connsiteX1" fmla="*/ 139267 w 278534"/>
                  <a:gd name="connsiteY1" fmla="*/ 0 h 896391"/>
                  <a:gd name="connsiteX2" fmla="*/ 278534 w 278534"/>
                  <a:gd name="connsiteY2" fmla="*/ 139267 h 896391"/>
                  <a:gd name="connsiteX3" fmla="*/ 278534 w 278534"/>
                  <a:gd name="connsiteY3" fmla="*/ 896391 h 896391"/>
                  <a:gd name="connsiteX4" fmla="*/ 278534 w 278534"/>
                  <a:gd name="connsiteY4" fmla="*/ 896391 h 896391"/>
                  <a:gd name="connsiteX5" fmla="*/ 0 w 278534"/>
                  <a:gd name="connsiteY5" fmla="*/ 896391 h 896391"/>
                  <a:gd name="connsiteX6" fmla="*/ 0 w 278534"/>
                  <a:gd name="connsiteY6" fmla="*/ 896391 h 896391"/>
                  <a:gd name="connsiteX7" fmla="*/ 0 w 278534"/>
                  <a:gd name="connsiteY7" fmla="*/ 139267 h 896391"/>
                  <a:gd name="connsiteX8" fmla="*/ 139267 w 278534"/>
                  <a:gd name="connsiteY8" fmla="*/ 0 h 896391"/>
                  <a:gd name="connsiteX0" fmla="*/ 139267 w 360667"/>
                  <a:gd name="connsiteY0" fmla="*/ 0 h 896391"/>
                  <a:gd name="connsiteX1" fmla="*/ 139267 w 360667"/>
                  <a:gd name="connsiteY1" fmla="*/ 0 h 896391"/>
                  <a:gd name="connsiteX2" fmla="*/ 278534 w 360667"/>
                  <a:gd name="connsiteY2" fmla="*/ 139267 h 896391"/>
                  <a:gd name="connsiteX3" fmla="*/ 278534 w 360667"/>
                  <a:gd name="connsiteY3" fmla="*/ 896391 h 896391"/>
                  <a:gd name="connsiteX4" fmla="*/ 360667 w 360667"/>
                  <a:gd name="connsiteY4" fmla="*/ 802480 h 896391"/>
                  <a:gd name="connsiteX5" fmla="*/ 0 w 360667"/>
                  <a:gd name="connsiteY5" fmla="*/ 896391 h 896391"/>
                  <a:gd name="connsiteX6" fmla="*/ 0 w 360667"/>
                  <a:gd name="connsiteY6" fmla="*/ 896391 h 896391"/>
                  <a:gd name="connsiteX7" fmla="*/ 0 w 360667"/>
                  <a:gd name="connsiteY7" fmla="*/ 139267 h 896391"/>
                  <a:gd name="connsiteX8" fmla="*/ 139267 w 360667"/>
                  <a:gd name="connsiteY8" fmla="*/ 0 h 896391"/>
                  <a:gd name="connsiteX0" fmla="*/ 139267 w 278534"/>
                  <a:gd name="connsiteY0" fmla="*/ 0 h 896391"/>
                  <a:gd name="connsiteX1" fmla="*/ 139267 w 278534"/>
                  <a:gd name="connsiteY1" fmla="*/ 0 h 896391"/>
                  <a:gd name="connsiteX2" fmla="*/ 278534 w 278534"/>
                  <a:gd name="connsiteY2" fmla="*/ 139267 h 896391"/>
                  <a:gd name="connsiteX3" fmla="*/ 278534 w 278534"/>
                  <a:gd name="connsiteY3" fmla="*/ 896391 h 896391"/>
                  <a:gd name="connsiteX4" fmla="*/ 0 w 278534"/>
                  <a:gd name="connsiteY4" fmla="*/ 896391 h 896391"/>
                  <a:gd name="connsiteX5" fmla="*/ 0 w 278534"/>
                  <a:gd name="connsiteY5" fmla="*/ 896391 h 896391"/>
                  <a:gd name="connsiteX6" fmla="*/ 0 w 278534"/>
                  <a:gd name="connsiteY6" fmla="*/ 139267 h 896391"/>
                  <a:gd name="connsiteX7" fmla="*/ 139267 w 278534"/>
                  <a:gd name="connsiteY7" fmla="*/ 0 h 896391"/>
                  <a:gd name="connsiteX0" fmla="*/ 139267 w 322036"/>
                  <a:gd name="connsiteY0" fmla="*/ 0 h 896391"/>
                  <a:gd name="connsiteX1" fmla="*/ 139267 w 322036"/>
                  <a:gd name="connsiteY1" fmla="*/ 0 h 896391"/>
                  <a:gd name="connsiteX2" fmla="*/ 278534 w 322036"/>
                  <a:gd name="connsiteY2" fmla="*/ 139267 h 896391"/>
                  <a:gd name="connsiteX3" fmla="*/ 322036 w 322036"/>
                  <a:gd name="connsiteY3" fmla="*/ 814340 h 896391"/>
                  <a:gd name="connsiteX4" fmla="*/ 0 w 322036"/>
                  <a:gd name="connsiteY4" fmla="*/ 896391 h 896391"/>
                  <a:gd name="connsiteX5" fmla="*/ 0 w 322036"/>
                  <a:gd name="connsiteY5" fmla="*/ 896391 h 896391"/>
                  <a:gd name="connsiteX6" fmla="*/ 0 w 322036"/>
                  <a:gd name="connsiteY6" fmla="*/ 139267 h 896391"/>
                  <a:gd name="connsiteX7" fmla="*/ 139267 w 322036"/>
                  <a:gd name="connsiteY7" fmla="*/ 0 h 896391"/>
                  <a:gd name="connsiteX0" fmla="*/ 139267 w 376623"/>
                  <a:gd name="connsiteY0" fmla="*/ 0 h 896629"/>
                  <a:gd name="connsiteX1" fmla="*/ 139267 w 376623"/>
                  <a:gd name="connsiteY1" fmla="*/ 0 h 896629"/>
                  <a:gd name="connsiteX2" fmla="*/ 278534 w 376623"/>
                  <a:gd name="connsiteY2" fmla="*/ 139267 h 896629"/>
                  <a:gd name="connsiteX3" fmla="*/ 322036 w 376623"/>
                  <a:gd name="connsiteY3" fmla="*/ 814340 h 896629"/>
                  <a:gd name="connsiteX4" fmla="*/ 0 w 376623"/>
                  <a:gd name="connsiteY4" fmla="*/ 896391 h 896629"/>
                  <a:gd name="connsiteX5" fmla="*/ 0 w 376623"/>
                  <a:gd name="connsiteY5" fmla="*/ 896391 h 896629"/>
                  <a:gd name="connsiteX6" fmla="*/ 0 w 376623"/>
                  <a:gd name="connsiteY6" fmla="*/ 139267 h 896629"/>
                  <a:gd name="connsiteX7" fmla="*/ 139267 w 376623"/>
                  <a:gd name="connsiteY7" fmla="*/ 0 h 896629"/>
                  <a:gd name="connsiteX0" fmla="*/ 139267 w 376623"/>
                  <a:gd name="connsiteY0" fmla="*/ 0 h 896629"/>
                  <a:gd name="connsiteX1" fmla="*/ 139267 w 376623"/>
                  <a:gd name="connsiteY1" fmla="*/ 0 h 896629"/>
                  <a:gd name="connsiteX2" fmla="*/ 278534 w 376623"/>
                  <a:gd name="connsiteY2" fmla="*/ 139267 h 896629"/>
                  <a:gd name="connsiteX3" fmla="*/ 322036 w 376623"/>
                  <a:gd name="connsiteY3" fmla="*/ 814340 h 896629"/>
                  <a:gd name="connsiteX4" fmla="*/ 0 w 376623"/>
                  <a:gd name="connsiteY4" fmla="*/ 896391 h 896629"/>
                  <a:gd name="connsiteX5" fmla="*/ 0 w 376623"/>
                  <a:gd name="connsiteY5" fmla="*/ 139267 h 896629"/>
                  <a:gd name="connsiteX6" fmla="*/ 139267 w 376623"/>
                  <a:gd name="connsiteY6" fmla="*/ 0 h 896629"/>
                  <a:gd name="connsiteX0" fmla="*/ 150166 w 387522"/>
                  <a:gd name="connsiteY0" fmla="*/ 0 h 919273"/>
                  <a:gd name="connsiteX1" fmla="*/ 150166 w 387522"/>
                  <a:gd name="connsiteY1" fmla="*/ 0 h 919273"/>
                  <a:gd name="connsiteX2" fmla="*/ 289433 w 387522"/>
                  <a:gd name="connsiteY2" fmla="*/ 139267 h 919273"/>
                  <a:gd name="connsiteX3" fmla="*/ 332935 w 387522"/>
                  <a:gd name="connsiteY3" fmla="*/ 814340 h 919273"/>
                  <a:gd name="connsiteX4" fmla="*/ 10899 w 387522"/>
                  <a:gd name="connsiteY4" fmla="*/ 896391 h 919273"/>
                  <a:gd name="connsiteX5" fmla="*/ 10899 w 387522"/>
                  <a:gd name="connsiteY5" fmla="*/ 139267 h 919273"/>
                  <a:gd name="connsiteX6" fmla="*/ 150166 w 387522"/>
                  <a:gd name="connsiteY6" fmla="*/ 0 h 919273"/>
                  <a:gd name="connsiteX0" fmla="*/ 150166 w 389267"/>
                  <a:gd name="connsiteY0" fmla="*/ 427 h 919957"/>
                  <a:gd name="connsiteX1" fmla="*/ 150166 w 389267"/>
                  <a:gd name="connsiteY1" fmla="*/ 427 h 919957"/>
                  <a:gd name="connsiteX2" fmla="*/ 381704 w 389267"/>
                  <a:gd name="connsiteY2" fmla="*/ 67330 h 919957"/>
                  <a:gd name="connsiteX3" fmla="*/ 332935 w 389267"/>
                  <a:gd name="connsiteY3" fmla="*/ 814767 h 919957"/>
                  <a:gd name="connsiteX4" fmla="*/ 10899 w 389267"/>
                  <a:gd name="connsiteY4" fmla="*/ 896818 h 919957"/>
                  <a:gd name="connsiteX5" fmla="*/ 10899 w 389267"/>
                  <a:gd name="connsiteY5" fmla="*/ 139694 h 919957"/>
                  <a:gd name="connsiteX6" fmla="*/ 150166 w 389267"/>
                  <a:gd name="connsiteY6" fmla="*/ 427 h 919957"/>
                  <a:gd name="connsiteX0" fmla="*/ 209003 w 389267"/>
                  <a:gd name="connsiteY0" fmla="*/ 0 h 974583"/>
                  <a:gd name="connsiteX1" fmla="*/ 150166 w 389267"/>
                  <a:gd name="connsiteY1" fmla="*/ 55053 h 974583"/>
                  <a:gd name="connsiteX2" fmla="*/ 381704 w 389267"/>
                  <a:gd name="connsiteY2" fmla="*/ 121956 h 974583"/>
                  <a:gd name="connsiteX3" fmla="*/ 332935 w 389267"/>
                  <a:gd name="connsiteY3" fmla="*/ 869393 h 974583"/>
                  <a:gd name="connsiteX4" fmla="*/ 10899 w 389267"/>
                  <a:gd name="connsiteY4" fmla="*/ 951444 h 974583"/>
                  <a:gd name="connsiteX5" fmla="*/ 10899 w 389267"/>
                  <a:gd name="connsiteY5" fmla="*/ 194320 h 974583"/>
                  <a:gd name="connsiteX6" fmla="*/ 209003 w 389267"/>
                  <a:gd name="connsiteY6" fmla="*/ 0 h 974583"/>
                  <a:gd name="connsiteX0" fmla="*/ 10899 w 389267"/>
                  <a:gd name="connsiteY0" fmla="*/ 139695 h 919958"/>
                  <a:gd name="connsiteX1" fmla="*/ 150166 w 389267"/>
                  <a:gd name="connsiteY1" fmla="*/ 428 h 919958"/>
                  <a:gd name="connsiteX2" fmla="*/ 381704 w 389267"/>
                  <a:gd name="connsiteY2" fmla="*/ 67331 h 919958"/>
                  <a:gd name="connsiteX3" fmla="*/ 332935 w 389267"/>
                  <a:gd name="connsiteY3" fmla="*/ 814768 h 919958"/>
                  <a:gd name="connsiteX4" fmla="*/ 10899 w 389267"/>
                  <a:gd name="connsiteY4" fmla="*/ 896819 h 919958"/>
                  <a:gd name="connsiteX5" fmla="*/ 10899 w 389267"/>
                  <a:gd name="connsiteY5" fmla="*/ 139695 h 919958"/>
                  <a:gd name="connsiteX0" fmla="*/ 10899 w 389267"/>
                  <a:gd name="connsiteY0" fmla="*/ 195055 h 975318"/>
                  <a:gd name="connsiteX1" fmla="*/ 222868 w 389267"/>
                  <a:gd name="connsiteY1" fmla="*/ 0 h 975318"/>
                  <a:gd name="connsiteX2" fmla="*/ 381704 w 389267"/>
                  <a:gd name="connsiteY2" fmla="*/ 122691 h 975318"/>
                  <a:gd name="connsiteX3" fmla="*/ 332935 w 389267"/>
                  <a:gd name="connsiteY3" fmla="*/ 870128 h 975318"/>
                  <a:gd name="connsiteX4" fmla="*/ 10899 w 389267"/>
                  <a:gd name="connsiteY4" fmla="*/ 952179 h 975318"/>
                  <a:gd name="connsiteX5" fmla="*/ 10899 w 389267"/>
                  <a:gd name="connsiteY5" fmla="*/ 195055 h 9753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89267" h="975318">
                    <a:moveTo>
                      <a:pt x="10899" y="195055"/>
                    </a:moveTo>
                    <a:cubicBezTo>
                      <a:pt x="34110" y="45657"/>
                      <a:pt x="161067" y="12061"/>
                      <a:pt x="222868" y="0"/>
                    </a:cubicBezTo>
                    <a:cubicBezTo>
                      <a:pt x="299783" y="0"/>
                      <a:pt x="381704" y="45776"/>
                      <a:pt x="381704" y="122691"/>
                    </a:cubicBezTo>
                    <a:cubicBezTo>
                      <a:pt x="396205" y="347715"/>
                      <a:pt x="394736" y="731880"/>
                      <a:pt x="332935" y="870128"/>
                    </a:cubicBezTo>
                    <a:cubicBezTo>
                      <a:pt x="271134" y="1008376"/>
                      <a:pt x="35422" y="980377"/>
                      <a:pt x="10899" y="952179"/>
                    </a:cubicBezTo>
                    <a:cubicBezTo>
                      <a:pt x="-13624" y="923981"/>
                      <a:pt x="10899" y="447430"/>
                      <a:pt x="10899" y="195055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65" name="グループ化 464">
              <a:extLst>
                <a:ext uri="{FF2B5EF4-FFF2-40B4-BE49-F238E27FC236}">
                  <a16:creationId xmlns:a16="http://schemas.microsoft.com/office/drawing/2014/main" id="{10FFB224-A110-4E0C-A9B2-9848D69A52B0}"/>
                </a:ext>
              </a:extLst>
            </p:cNvPr>
            <p:cNvGrpSpPr/>
            <p:nvPr/>
          </p:nvGrpSpPr>
          <p:grpSpPr>
            <a:xfrm rot="20922476">
              <a:off x="1001223" y="2152998"/>
              <a:ext cx="1065406" cy="1177223"/>
              <a:chOff x="1168444" y="2432458"/>
              <a:chExt cx="960600" cy="1061417"/>
            </a:xfrm>
          </p:grpSpPr>
          <p:grpSp>
            <p:nvGrpSpPr>
              <p:cNvPr id="466" name="グループ化 465">
                <a:extLst>
                  <a:ext uri="{FF2B5EF4-FFF2-40B4-BE49-F238E27FC236}">
                    <a16:creationId xmlns:a16="http://schemas.microsoft.com/office/drawing/2014/main" id="{1C077CBC-2A56-42D3-B49B-070D742CEDAA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468" name="グループ化 467">
                  <a:extLst>
                    <a:ext uri="{FF2B5EF4-FFF2-40B4-BE49-F238E27FC236}">
                      <a16:creationId xmlns:a16="http://schemas.microsoft.com/office/drawing/2014/main" id="{FAD39380-AC60-4450-8D8E-A4AA36E78113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472" name="フリーフォーム: 図形 471">
                    <a:extLst>
                      <a:ext uri="{FF2B5EF4-FFF2-40B4-BE49-F238E27FC236}">
                        <a16:creationId xmlns:a16="http://schemas.microsoft.com/office/drawing/2014/main" id="{564D356E-F5F1-4EE5-9531-A296A9F31239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3" name="フリーフォーム: 図形 472">
                    <a:extLst>
                      <a:ext uri="{FF2B5EF4-FFF2-40B4-BE49-F238E27FC236}">
                        <a16:creationId xmlns:a16="http://schemas.microsoft.com/office/drawing/2014/main" id="{447488EB-B537-409A-ABB5-D1D8D0F6BBF1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69" name="フリーフォーム: 図形 468">
                  <a:extLst>
                    <a:ext uri="{FF2B5EF4-FFF2-40B4-BE49-F238E27FC236}">
                      <a16:creationId xmlns:a16="http://schemas.microsoft.com/office/drawing/2014/main" id="{7D21E450-555A-4706-B236-98311ECCF3B5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70" name="フリーフォーム: 図形 469">
                  <a:extLst>
                    <a:ext uri="{FF2B5EF4-FFF2-40B4-BE49-F238E27FC236}">
                      <a16:creationId xmlns:a16="http://schemas.microsoft.com/office/drawing/2014/main" id="{9E19E43D-0809-40C6-A5B9-C0861393DAAF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71" name="フリーフォーム: 図形 470">
                  <a:extLst>
                    <a:ext uri="{FF2B5EF4-FFF2-40B4-BE49-F238E27FC236}">
                      <a16:creationId xmlns:a16="http://schemas.microsoft.com/office/drawing/2014/main" id="{77A8E3D4-9BF5-47AA-A4C9-5F1D23E12AC5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20000"/>
                    <a:lumOff val="8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467" name="四角形: 上の 2 つの角を丸める 506">
                <a:extLst>
                  <a:ext uri="{FF2B5EF4-FFF2-40B4-BE49-F238E27FC236}">
                    <a16:creationId xmlns:a16="http://schemas.microsoft.com/office/drawing/2014/main" id="{B1413305-0EE9-4C2A-90BB-88952C81D476}"/>
                  </a:ext>
                </a:extLst>
              </p:cNvPr>
              <p:cNvSpPr/>
              <p:nvPr/>
            </p:nvSpPr>
            <p:spPr>
              <a:xfrm rot="11515018">
                <a:off x="1168444" y="2679077"/>
                <a:ext cx="358880" cy="814798"/>
              </a:xfrm>
              <a:custGeom>
                <a:avLst/>
                <a:gdLst>
                  <a:gd name="connsiteX0" fmla="*/ 137726 w 275451"/>
                  <a:gd name="connsiteY0" fmla="*/ 0 h 848991"/>
                  <a:gd name="connsiteX1" fmla="*/ 137726 w 275451"/>
                  <a:gd name="connsiteY1" fmla="*/ 0 h 848991"/>
                  <a:gd name="connsiteX2" fmla="*/ 275452 w 275451"/>
                  <a:gd name="connsiteY2" fmla="*/ 137726 h 848991"/>
                  <a:gd name="connsiteX3" fmla="*/ 275451 w 275451"/>
                  <a:gd name="connsiteY3" fmla="*/ 848991 h 848991"/>
                  <a:gd name="connsiteX4" fmla="*/ 275451 w 275451"/>
                  <a:gd name="connsiteY4" fmla="*/ 848991 h 848991"/>
                  <a:gd name="connsiteX5" fmla="*/ 0 w 275451"/>
                  <a:gd name="connsiteY5" fmla="*/ 848991 h 848991"/>
                  <a:gd name="connsiteX6" fmla="*/ 0 w 275451"/>
                  <a:gd name="connsiteY6" fmla="*/ 848991 h 848991"/>
                  <a:gd name="connsiteX7" fmla="*/ 0 w 275451"/>
                  <a:gd name="connsiteY7" fmla="*/ 137726 h 848991"/>
                  <a:gd name="connsiteX8" fmla="*/ 137726 w 275451"/>
                  <a:gd name="connsiteY8" fmla="*/ 0 h 848991"/>
                  <a:gd name="connsiteX0" fmla="*/ 137726 w 275452"/>
                  <a:gd name="connsiteY0" fmla="*/ 0 h 848991"/>
                  <a:gd name="connsiteX1" fmla="*/ 137726 w 275452"/>
                  <a:gd name="connsiteY1" fmla="*/ 0 h 848991"/>
                  <a:gd name="connsiteX2" fmla="*/ 275452 w 275452"/>
                  <a:gd name="connsiteY2" fmla="*/ 137726 h 848991"/>
                  <a:gd name="connsiteX3" fmla="*/ 275451 w 275452"/>
                  <a:gd name="connsiteY3" fmla="*/ 848991 h 848991"/>
                  <a:gd name="connsiteX4" fmla="*/ 0 w 275452"/>
                  <a:gd name="connsiteY4" fmla="*/ 848991 h 848991"/>
                  <a:gd name="connsiteX5" fmla="*/ 0 w 275452"/>
                  <a:gd name="connsiteY5" fmla="*/ 848991 h 848991"/>
                  <a:gd name="connsiteX6" fmla="*/ 0 w 275452"/>
                  <a:gd name="connsiteY6" fmla="*/ 137726 h 848991"/>
                  <a:gd name="connsiteX7" fmla="*/ 137726 w 275452"/>
                  <a:gd name="connsiteY7" fmla="*/ 0 h 848991"/>
                  <a:gd name="connsiteX0" fmla="*/ 137726 w 275452"/>
                  <a:gd name="connsiteY0" fmla="*/ 0 h 848991"/>
                  <a:gd name="connsiteX1" fmla="*/ 137726 w 275452"/>
                  <a:gd name="connsiteY1" fmla="*/ 0 h 848991"/>
                  <a:gd name="connsiteX2" fmla="*/ 275452 w 275452"/>
                  <a:gd name="connsiteY2" fmla="*/ 137726 h 848991"/>
                  <a:gd name="connsiteX3" fmla="*/ 275451 w 275452"/>
                  <a:gd name="connsiteY3" fmla="*/ 848991 h 848991"/>
                  <a:gd name="connsiteX4" fmla="*/ 0 w 275452"/>
                  <a:gd name="connsiteY4" fmla="*/ 848991 h 848991"/>
                  <a:gd name="connsiteX5" fmla="*/ 0 w 275452"/>
                  <a:gd name="connsiteY5" fmla="*/ 137726 h 848991"/>
                  <a:gd name="connsiteX6" fmla="*/ 137726 w 275452"/>
                  <a:gd name="connsiteY6" fmla="*/ 0 h 848991"/>
                  <a:gd name="connsiteX0" fmla="*/ 137726 w 305180"/>
                  <a:gd name="connsiteY0" fmla="*/ 0 h 875857"/>
                  <a:gd name="connsiteX1" fmla="*/ 137726 w 305180"/>
                  <a:gd name="connsiteY1" fmla="*/ 0 h 875857"/>
                  <a:gd name="connsiteX2" fmla="*/ 275452 w 305180"/>
                  <a:gd name="connsiteY2" fmla="*/ 137726 h 875857"/>
                  <a:gd name="connsiteX3" fmla="*/ 275451 w 305180"/>
                  <a:gd name="connsiteY3" fmla="*/ 848991 h 875857"/>
                  <a:gd name="connsiteX4" fmla="*/ 0 w 305180"/>
                  <a:gd name="connsiteY4" fmla="*/ 848991 h 875857"/>
                  <a:gd name="connsiteX5" fmla="*/ 0 w 305180"/>
                  <a:gd name="connsiteY5" fmla="*/ 137726 h 875857"/>
                  <a:gd name="connsiteX6" fmla="*/ 137726 w 305180"/>
                  <a:gd name="connsiteY6" fmla="*/ 0 h 875857"/>
                  <a:gd name="connsiteX0" fmla="*/ 155393 w 322847"/>
                  <a:gd name="connsiteY0" fmla="*/ 0 h 881394"/>
                  <a:gd name="connsiteX1" fmla="*/ 155393 w 322847"/>
                  <a:gd name="connsiteY1" fmla="*/ 0 h 881394"/>
                  <a:gd name="connsiteX2" fmla="*/ 293119 w 322847"/>
                  <a:gd name="connsiteY2" fmla="*/ 137726 h 881394"/>
                  <a:gd name="connsiteX3" fmla="*/ 293118 w 322847"/>
                  <a:gd name="connsiteY3" fmla="*/ 848991 h 881394"/>
                  <a:gd name="connsiteX4" fmla="*/ 17667 w 322847"/>
                  <a:gd name="connsiteY4" fmla="*/ 848991 h 881394"/>
                  <a:gd name="connsiteX5" fmla="*/ 17667 w 322847"/>
                  <a:gd name="connsiteY5" fmla="*/ 137726 h 881394"/>
                  <a:gd name="connsiteX6" fmla="*/ 155393 w 322847"/>
                  <a:gd name="connsiteY6" fmla="*/ 0 h 881394"/>
                  <a:gd name="connsiteX0" fmla="*/ 155393 w 346710"/>
                  <a:gd name="connsiteY0" fmla="*/ 0 h 907705"/>
                  <a:gd name="connsiteX1" fmla="*/ 155393 w 346710"/>
                  <a:gd name="connsiteY1" fmla="*/ 0 h 907705"/>
                  <a:gd name="connsiteX2" fmla="*/ 346708 w 346710"/>
                  <a:gd name="connsiteY2" fmla="*/ 126417 h 907705"/>
                  <a:gd name="connsiteX3" fmla="*/ 293118 w 346710"/>
                  <a:gd name="connsiteY3" fmla="*/ 848991 h 907705"/>
                  <a:gd name="connsiteX4" fmla="*/ 17667 w 346710"/>
                  <a:gd name="connsiteY4" fmla="*/ 848991 h 907705"/>
                  <a:gd name="connsiteX5" fmla="*/ 17667 w 346710"/>
                  <a:gd name="connsiteY5" fmla="*/ 137726 h 907705"/>
                  <a:gd name="connsiteX6" fmla="*/ 155393 w 346710"/>
                  <a:gd name="connsiteY6" fmla="*/ 0 h 907705"/>
                  <a:gd name="connsiteX0" fmla="*/ 155393 w 352174"/>
                  <a:gd name="connsiteY0" fmla="*/ 22435 h 930140"/>
                  <a:gd name="connsiteX1" fmla="*/ 155393 w 352174"/>
                  <a:gd name="connsiteY1" fmla="*/ 22435 h 930140"/>
                  <a:gd name="connsiteX2" fmla="*/ 346708 w 352174"/>
                  <a:gd name="connsiteY2" fmla="*/ 148852 h 930140"/>
                  <a:gd name="connsiteX3" fmla="*/ 293118 w 352174"/>
                  <a:gd name="connsiteY3" fmla="*/ 871426 h 930140"/>
                  <a:gd name="connsiteX4" fmla="*/ 17667 w 352174"/>
                  <a:gd name="connsiteY4" fmla="*/ 871426 h 930140"/>
                  <a:gd name="connsiteX5" fmla="*/ 17667 w 352174"/>
                  <a:gd name="connsiteY5" fmla="*/ 160161 h 930140"/>
                  <a:gd name="connsiteX6" fmla="*/ 155393 w 352174"/>
                  <a:gd name="connsiteY6" fmla="*/ 22435 h 930140"/>
                  <a:gd name="connsiteX0" fmla="*/ 155393 w 347126"/>
                  <a:gd name="connsiteY0" fmla="*/ 0 h 907705"/>
                  <a:gd name="connsiteX1" fmla="*/ 155393 w 347126"/>
                  <a:gd name="connsiteY1" fmla="*/ 0 h 907705"/>
                  <a:gd name="connsiteX2" fmla="*/ 346708 w 347126"/>
                  <a:gd name="connsiteY2" fmla="*/ 126417 h 907705"/>
                  <a:gd name="connsiteX3" fmla="*/ 293118 w 347126"/>
                  <a:gd name="connsiteY3" fmla="*/ 848991 h 907705"/>
                  <a:gd name="connsiteX4" fmla="*/ 17667 w 347126"/>
                  <a:gd name="connsiteY4" fmla="*/ 848991 h 907705"/>
                  <a:gd name="connsiteX5" fmla="*/ 17667 w 347126"/>
                  <a:gd name="connsiteY5" fmla="*/ 137726 h 907705"/>
                  <a:gd name="connsiteX6" fmla="*/ 155393 w 347126"/>
                  <a:gd name="connsiteY6" fmla="*/ 0 h 907705"/>
                  <a:gd name="connsiteX0" fmla="*/ 161316 w 353049"/>
                  <a:gd name="connsiteY0" fmla="*/ 0 h 907705"/>
                  <a:gd name="connsiteX1" fmla="*/ 161316 w 353049"/>
                  <a:gd name="connsiteY1" fmla="*/ 0 h 907705"/>
                  <a:gd name="connsiteX2" fmla="*/ 352631 w 353049"/>
                  <a:gd name="connsiteY2" fmla="*/ 126417 h 907705"/>
                  <a:gd name="connsiteX3" fmla="*/ 299041 w 353049"/>
                  <a:gd name="connsiteY3" fmla="*/ 848991 h 907705"/>
                  <a:gd name="connsiteX4" fmla="*/ 23590 w 353049"/>
                  <a:gd name="connsiteY4" fmla="*/ 848991 h 907705"/>
                  <a:gd name="connsiteX5" fmla="*/ 23590 w 353049"/>
                  <a:gd name="connsiteY5" fmla="*/ 137726 h 907705"/>
                  <a:gd name="connsiteX6" fmla="*/ 161316 w 353049"/>
                  <a:gd name="connsiteY6" fmla="*/ 0 h 907705"/>
                  <a:gd name="connsiteX0" fmla="*/ 156997 w 348730"/>
                  <a:gd name="connsiteY0" fmla="*/ 0 h 912863"/>
                  <a:gd name="connsiteX1" fmla="*/ 156997 w 348730"/>
                  <a:gd name="connsiteY1" fmla="*/ 0 h 912863"/>
                  <a:gd name="connsiteX2" fmla="*/ 348312 w 348730"/>
                  <a:gd name="connsiteY2" fmla="*/ 126417 h 912863"/>
                  <a:gd name="connsiteX3" fmla="*/ 294722 w 348730"/>
                  <a:gd name="connsiteY3" fmla="*/ 848991 h 912863"/>
                  <a:gd name="connsiteX4" fmla="*/ 19271 w 348730"/>
                  <a:gd name="connsiteY4" fmla="*/ 848991 h 912863"/>
                  <a:gd name="connsiteX5" fmla="*/ 19271 w 348730"/>
                  <a:gd name="connsiteY5" fmla="*/ 137726 h 912863"/>
                  <a:gd name="connsiteX6" fmla="*/ 156997 w 348730"/>
                  <a:gd name="connsiteY6" fmla="*/ 0 h 912863"/>
                  <a:gd name="connsiteX0" fmla="*/ 163625 w 355358"/>
                  <a:gd name="connsiteY0" fmla="*/ 0 h 904295"/>
                  <a:gd name="connsiteX1" fmla="*/ 163625 w 355358"/>
                  <a:gd name="connsiteY1" fmla="*/ 0 h 904295"/>
                  <a:gd name="connsiteX2" fmla="*/ 354940 w 355358"/>
                  <a:gd name="connsiteY2" fmla="*/ 126417 h 904295"/>
                  <a:gd name="connsiteX3" fmla="*/ 301350 w 355358"/>
                  <a:gd name="connsiteY3" fmla="*/ 848991 h 904295"/>
                  <a:gd name="connsiteX4" fmla="*/ 16321 w 355358"/>
                  <a:gd name="connsiteY4" fmla="*/ 826675 h 904295"/>
                  <a:gd name="connsiteX5" fmla="*/ 25899 w 355358"/>
                  <a:gd name="connsiteY5" fmla="*/ 137726 h 904295"/>
                  <a:gd name="connsiteX6" fmla="*/ 163625 w 355358"/>
                  <a:gd name="connsiteY6" fmla="*/ 0 h 904295"/>
                  <a:gd name="connsiteX0" fmla="*/ 163625 w 386188"/>
                  <a:gd name="connsiteY0" fmla="*/ 0 h 903697"/>
                  <a:gd name="connsiteX1" fmla="*/ 163625 w 386188"/>
                  <a:gd name="connsiteY1" fmla="*/ 0 h 903697"/>
                  <a:gd name="connsiteX2" fmla="*/ 385849 w 386188"/>
                  <a:gd name="connsiteY2" fmla="*/ 134496 h 903697"/>
                  <a:gd name="connsiteX3" fmla="*/ 301350 w 386188"/>
                  <a:gd name="connsiteY3" fmla="*/ 848991 h 903697"/>
                  <a:gd name="connsiteX4" fmla="*/ 16321 w 386188"/>
                  <a:gd name="connsiteY4" fmla="*/ 826675 h 903697"/>
                  <a:gd name="connsiteX5" fmla="*/ 25899 w 386188"/>
                  <a:gd name="connsiteY5" fmla="*/ 137726 h 903697"/>
                  <a:gd name="connsiteX6" fmla="*/ 163625 w 386188"/>
                  <a:gd name="connsiteY6" fmla="*/ 0 h 903697"/>
                  <a:gd name="connsiteX0" fmla="*/ 163625 w 398036"/>
                  <a:gd name="connsiteY0" fmla="*/ 0 h 903697"/>
                  <a:gd name="connsiteX1" fmla="*/ 163625 w 398036"/>
                  <a:gd name="connsiteY1" fmla="*/ 0 h 903697"/>
                  <a:gd name="connsiteX2" fmla="*/ 385849 w 398036"/>
                  <a:gd name="connsiteY2" fmla="*/ 134496 h 903697"/>
                  <a:gd name="connsiteX3" fmla="*/ 301350 w 398036"/>
                  <a:gd name="connsiteY3" fmla="*/ 848991 h 903697"/>
                  <a:gd name="connsiteX4" fmla="*/ 16321 w 398036"/>
                  <a:gd name="connsiteY4" fmla="*/ 826675 h 903697"/>
                  <a:gd name="connsiteX5" fmla="*/ 25899 w 398036"/>
                  <a:gd name="connsiteY5" fmla="*/ 137726 h 903697"/>
                  <a:gd name="connsiteX6" fmla="*/ 163625 w 398036"/>
                  <a:gd name="connsiteY6" fmla="*/ 0 h 903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98036" h="903697">
                    <a:moveTo>
                      <a:pt x="163625" y="0"/>
                    </a:moveTo>
                    <a:lnTo>
                      <a:pt x="163625" y="0"/>
                    </a:lnTo>
                    <a:cubicBezTo>
                      <a:pt x="239689" y="0"/>
                      <a:pt x="346800" y="46805"/>
                      <a:pt x="385849" y="134496"/>
                    </a:cubicBezTo>
                    <a:cubicBezTo>
                      <a:pt x="424898" y="222187"/>
                      <a:pt x="362938" y="733628"/>
                      <a:pt x="301350" y="848991"/>
                    </a:cubicBezTo>
                    <a:cubicBezTo>
                      <a:pt x="239762" y="964354"/>
                      <a:pt x="45535" y="867768"/>
                      <a:pt x="16321" y="826675"/>
                    </a:cubicBezTo>
                    <a:cubicBezTo>
                      <a:pt x="-12893" y="785582"/>
                      <a:pt x="1348" y="275505"/>
                      <a:pt x="25899" y="137726"/>
                    </a:cubicBezTo>
                    <a:cubicBezTo>
                      <a:pt x="50450" y="-53"/>
                      <a:pt x="87561" y="0"/>
                      <a:pt x="163625" y="0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74" name="グループ化 473">
              <a:extLst>
                <a:ext uri="{FF2B5EF4-FFF2-40B4-BE49-F238E27FC236}">
                  <a16:creationId xmlns:a16="http://schemas.microsoft.com/office/drawing/2014/main" id="{8E6DC536-F458-4B9F-8885-AAF483AA4546}"/>
                </a:ext>
              </a:extLst>
            </p:cNvPr>
            <p:cNvGrpSpPr/>
            <p:nvPr/>
          </p:nvGrpSpPr>
          <p:grpSpPr>
            <a:xfrm>
              <a:off x="2137190" y="2473530"/>
              <a:ext cx="737956" cy="494430"/>
              <a:chOff x="2042299" y="5346126"/>
              <a:chExt cx="737956" cy="494430"/>
            </a:xfrm>
          </p:grpSpPr>
          <p:sp>
            <p:nvSpPr>
              <p:cNvPr id="475" name="吹き出し: 円形 474">
                <a:extLst>
                  <a:ext uri="{FF2B5EF4-FFF2-40B4-BE49-F238E27FC236}">
                    <a16:creationId xmlns:a16="http://schemas.microsoft.com/office/drawing/2014/main" id="{1F6235AB-48DF-4A53-A2A6-B54E97B3917F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bg1">
                    <a:lumMod val="85000"/>
                  </a:scheme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476" name="テキスト ボックス 475">
                <a:extLst>
                  <a:ext uri="{FF2B5EF4-FFF2-40B4-BE49-F238E27FC236}">
                    <a16:creationId xmlns:a16="http://schemas.microsoft.com/office/drawing/2014/main" id="{719A5185-CE3A-483A-9796-0A29B120C24C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54D1B25E-CA17-4400-A7D1-B559E7508DB7}"/>
              </a:ext>
            </a:extLst>
          </p:cNvPr>
          <p:cNvGrpSpPr>
            <a:grpSpLocks noChangeAspect="1"/>
          </p:cNvGrpSpPr>
          <p:nvPr/>
        </p:nvGrpSpPr>
        <p:grpSpPr>
          <a:xfrm>
            <a:off x="7072155" y="3849121"/>
            <a:ext cx="1641432" cy="2410230"/>
            <a:chOff x="6977265" y="3685220"/>
            <a:chExt cx="1878116" cy="2757769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77B6BA22-EA2E-4C1C-8034-D7586B76AF18}"/>
                </a:ext>
              </a:extLst>
            </p:cNvPr>
            <p:cNvGrpSpPr/>
            <p:nvPr/>
          </p:nvGrpSpPr>
          <p:grpSpPr>
            <a:xfrm>
              <a:off x="7248013" y="3685220"/>
              <a:ext cx="1306338" cy="2757769"/>
              <a:chOff x="7248013" y="3685220"/>
              <a:chExt cx="1306338" cy="2757769"/>
            </a:xfrm>
          </p:grpSpPr>
          <p:grpSp>
            <p:nvGrpSpPr>
              <p:cNvPr id="169" name="グループ化 168">
                <a:extLst>
                  <a:ext uri="{FF2B5EF4-FFF2-40B4-BE49-F238E27FC236}">
                    <a16:creationId xmlns:a16="http://schemas.microsoft.com/office/drawing/2014/main" id="{7A0AA38E-0E52-4D07-B728-94636EC04BAF}"/>
                  </a:ext>
                </a:extLst>
              </p:cNvPr>
              <p:cNvGrpSpPr/>
              <p:nvPr/>
            </p:nvGrpSpPr>
            <p:grpSpPr>
              <a:xfrm>
                <a:off x="7285006" y="4833216"/>
                <a:ext cx="1250966" cy="1609773"/>
                <a:chOff x="7285006" y="4833216"/>
                <a:chExt cx="1250966" cy="1609773"/>
              </a:xfrm>
            </p:grpSpPr>
            <p:sp>
              <p:nvSpPr>
                <p:cNvPr id="206" name="フリーフォーム: 図形 205">
                  <a:extLst>
                    <a:ext uri="{FF2B5EF4-FFF2-40B4-BE49-F238E27FC236}">
                      <a16:creationId xmlns:a16="http://schemas.microsoft.com/office/drawing/2014/main" id="{6F06C970-CCDA-4CDF-A6ED-F59DE56209E7}"/>
                    </a:ext>
                  </a:extLst>
                </p:cNvPr>
                <p:cNvSpPr/>
                <p:nvPr/>
              </p:nvSpPr>
              <p:spPr>
                <a:xfrm>
                  <a:off x="7606586" y="4833216"/>
                  <a:ext cx="600869" cy="489043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8" name="片側の 2 つの角を丸めた四角形 144">
                  <a:extLst>
                    <a:ext uri="{FF2B5EF4-FFF2-40B4-BE49-F238E27FC236}">
                      <a16:creationId xmlns:a16="http://schemas.microsoft.com/office/drawing/2014/main" id="{EE40BD2D-7132-424E-ACD3-FCBC622DC5B5}"/>
                    </a:ext>
                  </a:extLst>
                </p:cNvPr>
                <p:cNvSpPr/>
                <p:nvPr/>
              </p:nvSpPr>
              <p:spPr>
                <a:xfrm>
                  <a:off x="7285006" y="5131766"/>
                  <a:ext cx="1250966" cy="1311223"/>
                </a:xfrm>
                <a:prstGeom prst="round2SameRect">
                  <a:avLst>
                    <a:gd name="adj1" fmla="val 14323"/>
                    <a:gd name="adj2" fmla="val 0"/>
                  </a:avLst>
                </a:prstGeom>
                <a:solidFill>
                  <a:srgbClr val="00206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9" name="台形 208">
                  <a:extLst>
                    <a:ext uri="{FF2B5EF4-FFF2-40B4-BE49-F238E27FC236}">
                      <a16:creationId xmlns:a16="http://schemas.microsoft.com/office/drawing/2014/main" id="{A53F1606-5EC6-4588-93BD-ADD4A27FC0D0}"/>
                    </a:ext>
                  </a:extLst>
                </p:cNvPr>
                <p:cNvSpPr/>
                <p:nvPr/>
              </p:nvSpPr>
              <p:spPr>
                <a:xfrm rot="10800000">
                  <a:off x="7629200" y="5140974"/>
                  <a:ext cx="572056" cy="792372"/>
                </a:xfrm>
                <a:prstGeom prst="trapezoid">
                  <a:avLst>
                    <a:gd name="adj" fmla="val 32076"/>
                  </a:avLst>
                </a:prstGeom>
                <a:solidFill>
                  <a:schemeClr val="accent5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0" name="楕円 209">
                  <a:extLst>
                    <a:ext uri="{FF2B5EF4-FFF2-40B4-BE49-F238E27FC236}">
                      <a16:creationId xmlns:a16="http://schemas.microsoft.com/office/drawing/2014/main" id="{A3BB9770-A366-467B-A19C-941CDA681BBC}"/>
                    </a:ext>
                  </a:extLst>
                </p:cNvPr>
                <p:cNvSpPr/>
                <p:nvPr/>
              </p:nvSpPr>
              <p:spPr>
                <a:xfrm>
                  <a:off x="7876904" y="6254750"/>
                  <a:ext cx="88900" cy="88900"/>
                </a:xfrm>
                <a:prstGeom prst="ellipse">
                  <a:avLst/>
                </a:prstGeom>
                <a:solidFill>
                  <a:srgbClr val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1" name="台形 731">
                  <a:extLst>
                    <a:ext uri="{FF2B5EF4-FFF2-40B4-BE49-F238E27FC236}">
                      <a16:creationId xmlns:a16="http://schemas.microsoft.com/office/drawing/2014/main" id="{8DF0DF08-881B-4E84-BCCB-8B40DAACA3D9}"/>
                    </a:ext>
                  </a:extLst>
                </p:cNvPr>
                <p:cNvSpPr/>
                <p:nvPr/>
              </p:nvSpPr>
              <p:spPr>
                <a:xfrm rot="10800000" flipV="1">
                  <a:off x="7809668" y="5264677"/>
                  <a:ext cx="201644" cy="828151"/>
                </a:xfrm>
                <a:custGeom>
                  <a:avLst/>
                  <a:gdLst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0 w 184781"/>
                    <a:gd name="connsiteY4" fmla="*/ 551112 h 551112"/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90759 w 184781"/>
                    <a:gd name="connsiteY4" fmla="*/ 549928 h 551112"/>
                    <a:gd name="connsiteX5" fmla="*/ 0 w 184781"/>
                    <a:gd name="connsiteY5" fmla="*/ 551112 h 551112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1234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96509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9962 w 184781"/>
                    <a:gd name="connsiteY4" fmla="*/ 685660 h 685660"/>
                    <a:gd name="connsiteX5" fmla="*/ 0 w 184781"/>
                    <a:gd name="connsiteY5" fmla="*/ 551112 h 6856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84781" h="685660">
                      <a:moveTo>
                        <a:pt x="0" y="551112"/>
                      </a:moveTo>
                      <a:lnTo>
                        <a:pt x="50098" y="0"/>
                      </a:lnTo>
                      <a:lnTo>
                        <a:pt x="134683" y="0"/>
                      </a:lnTo>
                      <a:lnTo>
                        <a:pt x="184781" y="551112"/>
                      </a:lnTo>
                      <a:lnTo>
                        <a:pt x="89962" y="685660"/>
                      </a:lnTo>
                      <a:lnTo>
                        <a:pt x="0" y="551112"/>
                      </a:lnTo>
                      <a:close/>
                    </a:path>
                  </a:pathLst>
                </a:custGeom>
                <a:pattFill prst="wdUpDiag">
                  <a:fgClr>
                    <a:srgbClr val="FF0000"/>
                  </a:fgClr>
                  <a:bgClr>
                    <a:schemeClr val="accent1">
                      <a:lumMod val="50000"/>
                    </a:scheme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12" name="グループ化 211">
                  <a:extLst>
                    <a:ext uri="{FF2B5EF4-FFF2-40B4-BE49-F238E27FC236}">
                      <a16:creationId xmlns:a16="http://schemas.microsoft.com/office/drawing/2014/main" id="{F285A2C6-6B35-4C36-A306-2A8F2D5EB088}"/>
                    </a:ext>
                  </a:extLst>
                </p:cNvPr>
                <p:cNvGrpSpPr/>
                <p:nvPr/>
              </p:nvGrpSpPr>
              <p:grpSpPr>
                <a:xfrm>
                  <a:off x="7557545" y="5160205"/>
                  <a:ext cx="714918" cy="202452"/>
                  <a:chOff x="3151980" y="2770920"/>
                  <a:chExt cx="423862" cy="112796"/>
                </a:xfrm>
                <a:solidFill>
                  <a:srgbClr val="000000">
                    <a:alpha val="50196"/>
                  </a:srgbClr>
                </a:solidFill>
              </p:grpSpPr>
              <p:sp>
                <p:nvSpPr>
                  <p:cNvPr id="219" name="平行四辺形 218">
                    <a:extLst>
                      <a:ext uri="{FF2B5EF4-FFF2-40B4-BE49-F238E27FC236}">
                        <a16:creationId xmlns:a16="http://schemas.microsoft.com/office/drawing/2014/main" id="{1411CFF8-6D9D-463F-A905-387B962FA465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20" name="平行四辺形 219">
                    <a:extLst>
                      <a:ext uri="{FF2B5EF4-FFF2-40B4-BE49-F238E27FC236}">
                        <a16:creationId xmlns:a16="http://schemas.microsoft.com/office/drawing/2014/main" id="{A6B74E13-7DAD-4F21-8278-E5337F745BB6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13" name="台形 212">
                  <a:extLst>
                    <a:ext uri="{FF2B5EF4-FFF2-40B4-BE49-F238E27FC236}">
                      <a16:creationId xmlns:a16="http://schemas.microsoft.com/office/drawing/2014/main" id="{AA256218-CB58-4D3E-8CCB-BDCCF725CD06}"/>
                    </a:ext>
                  </a:extLst>
                </p:cNvPr>
                <p:cNvSpPr/>
                <p:nvPr/>
              </p:nvSpPr>
              <p:spPr>
                <a:xfrm rot="10800000">
                  <a:off x="7786831" y="5131766"/>
                  <a:ext cx="247318" cy="202452"/>
                </a:xfrm>
                <a:prstGeom prst="trapezoid">
                  <a:avLst>
                    <a:gd name="adj" fmla="val 27112"/>
                  </a:avLst>
                </a:prstGeom>
                <a:pattFill prst="wdUpDiag">
                  <a:fgClr>
                    <a:srgbClr val="FF0000"/>
                  </a:fgClr>
                  <a:bgClr>
                    <a:schemeClr val="accent1">
                      <a:lumMod val="50000"/>
                    </a:scheme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14" name="グループ化 213">
                  <a:extLst>
                    <a:ext uri="{FF2B5EF4-FFF2-40B4-BE49-F238E27FC236}">
                      <a16:creationId xmlns:a16="http://schemas.microsoft.com/office/drawing/2014/main" id="{B96D340F-3FE7-4BA1-8F08-655A7217AE7B}"/>
                    </a:ext>
                  </a:extLst>
                </p:cNvPr>
                <p:cNvGrpSpPr/>
                <p:nvPr/>
              </p:nvGrpSpPr>
              <p:grpSpPr>
                <a:xfrm>
                  <a:off x="7539823" y="5131768"/>
                  <a:ext cx="750362" cy="202452"/>
                  <a:chOff x="3151980" y="2770920"/>
                  <a:chExt cx="423862" cy="112796"/>
                </a:xfrm>
                <a:solidFill>
                  <a:schemeClr val="accent5">
                    <a:lumMod val="40000"/>
                    <a:lumOff val="60000"/>
                  </a:schemeClr>
                </a:solidFill>
              </p:grpSpPr>
              <p:sp>
                <p:nvSpPr>
                  <p:cNvPr id="217" name="平行四辺形 216">
                    <a:extLst>
                      <a:ext uri="{FF2B5EF4-FFF2-40B4-BE49-F238E27FC236}">
                        <a16:creationId xmlns:a16="http://schemas.microsoft.com/office/drawing/2014/main" id="{905A663F-D792-497C-9A31-E76FAD0CC605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8" name="平行四辺形 217">
                    <a:extLst>
                      <a:ext uri="{FF2B5EF4-FFF2-40B4-BE49-F238E27FC236}">
                        <a16:creationId xmlns:a16="http://schemas.microsoft.com/office/drawing/2014/main" id="{210B2CD1-9CC5-4C4B-8398-09B7DD35503D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15" name="フリーフォーム: 図形 214">
                  <a:extLst>
                    <a:ext uri="{FF2B5EF4-FFF2-40B4-BE49-F238E27FC236}">
                      <a16:creationId xmlns:a16="http://schemas.microsoft.com/office/drawing/2014/main" id="{CCD5280C-0D31-427E-91BA-9756B72394EB}"/>
                    </a:ext>
                  </a:extLst>
                </p:cNvPr>
                <p:cNvSpPr/>
                <p:nvPr/>
              </p:nvSpPr>
              <p:spPr>
                <a:xfrm>
                  <a:off x="7489455" y="5150698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6" name="フリーフォーム: 図形 215">
                  <a:extLst>
                    <a:ext uri="{FF2B5EF4-FFF2-40B4-BE49-F238E27FC236}">
                      <a16:creationId xmlns:a16="http://schemas.microsoft.com/office/drawing/2014/main" id="{4BB329CF-1E07-4878-9908-CFA8BE591FE3}"/>
                    </a:ext>
                  </a:extLst>
                </p:cNvPr>
                <p:cNvSpPr/>
                <p:nvPr/>
              </p:nvSpPr>
              <p:spPr>
                <a:xfrm>
                  <a:off x="7489455" y="5131765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70" name="グループ化 169">
                <a:extLst>
                  <a:ext uri="{FF2B5EF4-FFF2-40B4-BE49-F238E27FC236}">
                    <a16:creationId xmlns:a16="http://schemas.microsoft.com/office/drawing/2014/main" id="{4778EF92-0328-4063-9F91-1EC3F63F8F54}"/>
                  </a:ext>
                </a:extLst>
              </p:cNvPr>
              <p:cNvGrpSpPr/>
              <p:nvPr/>
            </p:nvGrpSpPr>
            <p:grpSpPr>
              <a:xfrm>
                <a:off x="7248013" y="3685220"/>
                <a:ext cx="1306338" cy="1403518"/>
                <a:chOff x="3059564" y="2343184"/>
                <a:chExt cx="1306338" cy="1403518"/>
              </a:xfrm>
            </p:grpSpPr>
            <p:sp>
              <p:nvSpPr>
                <p:cNvPr id="189" name="フリーフォーム: 図形 188">
                  <a:extLst>
                    <a:ext uri="{FF2B5EF4-FFF2-40B4-BE49-F238E27FC236}">
                      <a16:creationId xmlns:a16="http://schemas.microsoft.com/office/drawing/2014/main" id="{2DC32FD1-EA9B-4E70-B3A1-C9DC4DF9C145}"/>
                    </a:ext>
                  </a:extLst>
                </p:cNvPr>
                <p:cNvSpPr/>
                <p:nvPr/>
              </p:nvSpPr>
              <p:spPr>
                <a:xfrm>
                  <a:off x="3098183" y="2343184"/>
                  <a:ext cx="1240267" cy="1121822"/>
                </a:xfrm>
                <a:custGeom>
                  <a:avLst/>
                  <a:gdLst>
                    <a:gd name="connsiteX0" fmla="*/ 568386 w 1240267"/>
                    <a:gd name="connsiteY0" fmla="*/ 0 h 1121822"/>
                    <a:gd name="connsiteX1" fmla="*/ 789628 w 1240267"/>
                    <a:gd name="connsiteY1" fmla="*/ 44079 h 1121822"/>
                    <a:gd name="connsiteX2" fmla="*/ 861135 w 1240267"/>
                    <a:gd name="connsiteY2" fmla="*/ 82382 h 1121822"/>
                    <a:gd name="connsiteX3" fmla="*/ 882379 w 1240267"/>
                    <a:gd name="connsiteY3" fmla="*/ 79341 h 1121822"/>
                    <a:gd name="connsiteX4" fmla="*/ 1240267 w 1240267"/>
                    <a:gd name="connsiteY4" fmla="*/ 587512 h 1121822"/>
                    <a:gd name="connsiteX5" fmla="*/ 882379 w 1240267"/>
                    <a:gd name="connsiteY5" fmla="*/ 1095683 h 1121822"/>
                    <a:gd name="connsiteX6" fmla="*/ 810252 w 1240267"/>
                    <a:gd name="connsiteY6" fmla="*/ 1085359 h 1121822"/>
                    <a:gd name="connsiteX7" fmla="*/ 791138 w 1240267"/>
                    <a:gd name="connsiteY7" fmla="*/ 1076934 h 1121822"/>
                    <a:gd name="connsiteX8" fmla="*/ 789628 w 1240267"/>
                    <a:gd name="connsiteY8" fmla="*/ 1077743 h 1121822"/>
                    <a:gd name="connsiteX9" fmla="*/ 568386 w 1240267"/>
                    <a:gd name="connsiteY9" fmla="*/ 1121822 h 1121822"/>
                    <a:gd name="connsiteX10" fmla="*/ 0 w 1240267"/>
                    <a:gd name="connsiteY10" fmla="*/ 560911 h 1121822"/>
                    <a:gd name="connsiteX11" fmla="*/ 568386 w 1240267"/>
                    <a:gd name="connsiteY11" fmla="*/ 0 h 11218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240267" h="1121822">
                      <a:moveTo>
                        <a:pt x="568386" y="0"/>
                      </a:moveTo>
                      <a:cubicBezTo>
                        <a:pt x="646864" y="0"/>
                        <a:pt x="721627" y="15695"/>
                        <a:pt x="789628" y="44079"/>
                      </a:cubicBezTo>
                      <a:lnTo>
                        <a:pt x="861135" y="82382"/>
                      </a:lnTo>
                      <a:lnTo>
                        <a:pt x="882379" y="79341"/>
                      </a:lnTo>
                      <a:cubicBezTo>
                        <a:pt x="1080035" y="79341"/>
                        <a:pt x="1240267" y="306857"/>
                        <a:pt x="1240267" y="587512"/>
                      </a:cubicBezTo>
                      <a:cubicBezTo>
                        <a:pt x="1240267" y="868167"/>
                        <a:pt x="1080035" y="1095683"/>
                        <a:pt x="882379" y="1095683"/>
                      </a:cubicBezTo>
                      <a:cubicBezTo>
                        <a:pt x="857672" y="1095683"/>
                        <a:pt x="833550" y="1092128"/>
                        <a:pt x="810252" y="1085359"/>
                      </a:cubicBezTo>
                      <a:lnTo>
                        <a:pt x="791138" y="1076934"/>
                      </a:lnTo>
                      <a:lnTo>
                        <a:pt x="789628" y="1077743"/>
                      </a:lnTo>
                      <a:cubicBezTo>
                        <a:pt x="721627" y="1106127"/>
                        <a:pt x="646864" y="1121822"/>
                        <a:pt x="568386" y="1121822"/>
                      </a:cubicBezTo>
                      <a:cubicBezTo>
                        <a:pt x="254475" y="1121822"/>
                        <a:pt x="0" y="870694"/>
                        <a:pt x="0" y="560911"/>
                      </a:cubicBezTo>
                      <a:cubicBezTo>
                        <a:pt x="0" y="251128"/>
                        <a:pt x="254475" y="0"/>
                        <a:pt x="568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90" name="グループ化 189">
                  <a:extLst>
                    <a:ext uri="{FF2B5EF4-FFF2-40B4-BE49-F238E27FC236}">
                      <a16:creationId xmlns:a16="http://schemas.microsoft.com/office/drawing/2014/main" id="{30B308B6-D2A4-4C9D-BBD3-91ACA1935316}"/>
                    </a:ext>
                  </a:extLst>
                </p:cNvPr>
                <p:cNvGrpSpPr/>
                <p:nvPr/>
              </p:nvGrpSpPr>
              <p:grpSpPr>
                <a:xfrm rot="20700000">
                  <a:off x="3059564" y="2962148"/>
                  <a:ext cx="275134" cy="402092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204" name="円/楕円 620">
                    <a:extLst>
                      <a:ext uri="{FF2B5EF4-FFF2-40B4-BE49-F238E27FC236}">
                        <a16:creationId xmlns:a16="http://schemas.microsoft.com/office/drawing/2014/main" id="{33963D94-C783-44F1-AD36-A6826AE54E96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5" name="円/楕円 621">
                    <a:extLst>
                      <a:ext uri="{FF2B5EF4-FFF2-40B4-BE49-F238E27FC236}">
                        <a16:creationId xmlns:a16="http://schemas.microsoft.com/office/drawing/2014/main" id="{339AA4B3-C2A3-4C3A-8A87-36954E21E83F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91" name="グループ化 190">
                  <a:extLst>
                    <a:ext uri="{FF2B5EF4-FFF2-40B4-BE49-F238E27FC236}">
                      <a16:creationId xmlns:a16="http://schemas.microsoft.com/office/drawing/2014/main" id="{E1F61190-941C-4AFA-A91E-FC1C404D157A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4090770" y="2962148"/>
                  <a:ext cx="275132" cy="402092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202" name="円/楕円 618">
                    <a:extLst>
                      <a:ext uri="{FF2B5EF4-FFF2-40B4-BE49-F238E27FC236}">
                        <a16:creationId xmlns:a16="http://schemas.microsoft.com/office/drawing/2014/main" id="{4EBC817B-1E07-4253-89EF-ED29FE4F5DE9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3" name="円/楕円 619">
                    <a:extLst>
                      <a:ext uri="{FF2B5EF4-FFF2-40B4-BE49-F238E27FC236}">
                        <a16:creationId xmlns:a16="http://schemas.microsoft.com/office/drawing/2014/main" id="{CD5222B2-1CAD-4C6B-9AB0-D3E07C2D4F1B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92" name="フリーフォーム: 図形 191">
                  <a:extLst>
                    <a:ext uri="{FF2B5EF4-FFF2-40B4-BE49-F238E27FC236}">
                      <a16:creationId xmlns:a16="http://schemas.microsoft.com/office/drawing/2014/main" id="{11A992D4-BEF8-4C6C-9455-62FF574473D6}"/>
                    </a:ext>
                  </a:extLst>
                </p:cNvPr>
                <p:cNvSpPr/>
                <p:nvPr/>
              </p:nvSpPr>
              <p:spPr>
                <a:xfrm>
                  <a:off x="3183666" y="2451100"/>
                  <a:ext cx="1058134" cy="1295602"/>
                </a:xfrm>
                <a:custGeom>
                  <a:avLst/>
                  <a:gdLst>
                    <a:gd name="connsiteX0" fmla="*/ 515603 w 1031206"/>
                    <a:gd name="connsiteY0" fmla="*/ 0 h 1285260"/>
                    <a:gd name="connsiteX1" fmla="*/ 1031206 w 1031206"/>
                    <a:gd name="connsiteY1" fmla="*/ 619148 h 1285260"/>
                    <a:gd name="connsiteX2" fmla="*/ 803882 w 1031206"/>
                    <a:gd name="connsiteY2" fmla="*/ 1132555 h 1285260"/>
                    <a:gd name="connsiteX3" fmla="*/ 764133 w 1031206"/>
                    <a:gd name="connsiteY3" fmla="*/ 1158463 h 1285260"/>
                    <a:gd name="connsiteX4" fmla="*/ 750039 w 1031206"/>
                    <a:gd name="connsiteY4" fmla="*/ 1187134 h 1285260"/>
                    <a:gd name="connsiteX5" fmla="*/ 515603 w 1031206"/>
                    <a:gd name="connsiteY5" fmla="*/ 1285260 h 1285260"/>
                    <a:gd name="connsiteX6" fmla="*/ 281167 w 1031206"/>
                    <a:gd name="connsiteY6" fmla="*/ 1187134 h 1285260"/>
                    <a:gd name="connsiteX7" fmla="*/ 267074 w 1031206"/>
                    <a:gd name="connsiteY7" fmla="*/ 1158463 h 1285260"/>
                    <a:gd name="connsiteX8" fmla="*/ 227324 w 1031206"/>
                    <a:gd name="connsiteY8" fmla="*/ 1132555 h 1285260"/>
                    <a:gd name="connsiteX9" fmla="*/ 0 w 1031206"/>
                    <a:gd name="connsiteY9" fmla="*/ 619148 h 1285260"/>
                    <a:gd name="connsiteX10" fmla="*/ 515603 w 1031206"/>
                    <a:gd name="connsiteY10" fmla="*/ 0 h 12852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31206" h="1285260">
                      <a:moveTo>
                        <a:pt x="515603" y="0"/>
                      </a:moveTo>
                      <a:cubicBezTo>
                        <a:pt x="800363" y="0"/>
                        <a:pt x="1031206" y="277202"/>
                        <a:pt x="1031206" y="619148"/>
                      </a:cubicBezTo>
                      <a:cubicBezTo>
                        <a:pt x="1031206" y="832864"/>
                        <a:pt x="941033" y="1021290"/>
                        <a:pt x="803882" y="1132555"/>
                      </a:cubicBezTo>
                      <a:lnTo>
                        <a:pt x="764133" y="1158463"/>
                      </a:lnTo>
                      <a:lnTo>
                        <a:pt x="750039" y="1187134"/>
                      </a:lnTo>
                      <a:cubicBezTo>
                        <a:pt x="711414" y="1244798"/>
                        <a:pt x="620992" y="1285260"/>
                        <a:pt x="515603" y="1285260"/>
                      </a:cubicBezTo>
                      <a:cubicBezTo>
                        <a:pt x="410215" y="1285260"/>
                        <a:pt x="319792" y="1244798"/>
                        <a:pt x="281167" y="1187134"/>
                      </a:cubicBezTo>
                      <a:lnTo>
                        <a:pt x="267074" y="1158463"/>
                      </a:lnTo>
                      <a:lnTo>
                        <a:pt x="227324" y="1132555"/>
                      </a:lnTo>
                      <a:cubicBezTo>
                        <a:pt x="90173" y="1021290"/>
                        <a:pt x="0" y="832864"/>
                        <a:pt x="0" y="619148"/>
                      </a:cubicBezTo>
                      <a:cubicBezTo>
                        <a:pt x="0" y="277202"/>
                        <a:pt x="230843" y="0"/>
                        <a:pt x="515603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3" name="月 192">
                  <a:extLst>
                    <a:ext uri="{FF2B5EF4-FFF2-40B4-BE49-F238E27FC236}">
                      <a16:creationId xmlns:a16="http://schemas.microsoft.com/office/drawing/2014/main" id="{10B8BBC8-0A32-4B4D-B293-74EA8D4E6607}"/>
                    </a:ext>
                  </a:extLst>
                </p:cNvPr>
                <p:cNvSpPr/>
                <p:nvPr/>
              </p:nvSpPr>
              <p:spPr>
                <a:xfrm rot="5400000">
                  <a:off x="3375107" y="2724815"/>
                  <a:ext cx="95266" cy="308247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4" name="月 193">
                  <a:extLst>
                    <a:ext uri="{FF2B5EF4-FFF2-40B4-BE49-F238E27FC236}">
                      <a16:creationId xmlns:a16="http://schemas.microsoft.com/office/drawing/2014/main" id="{2F8EB322-8AC2-451E-B71D-8AC12E311823}"/>
                    </a:ext>
                  </a:extLst>
                </p:cNvPr>
                <p:cNvSpPr/>
                <p:nvPr/>
              </p:nvSpPr>
              <p:spPr>
                <a:xfrm rot="5400000">
                  <a:off x="3933493" y="2724816"/>
                  <a:ext cx="95266" cy="308247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5" name="円/楕円 480">
                  <a:extLst>
                    <a:ext uri="{FF2B5EF4-FFF2-40B4-BE49-F238E27FC236}">
                      <a16:creationId xmlns:a16="http://schemas.microsoft.com/office/drawing/2014/main" id="{E192EC80-9B92-4DBA-8314-7DCBD9445285}"/>
                    </a:ext>
                  </a:extLst>
                </p:cNvPr>
                <p:cNvSpPr/>
                <p:nvPr/>
              </p:nvSpPr>
              <p:spPr>
                <a:xfrm>
                  <a:off x="3355480" y="2937553"/>
                  <a:ext cx="139284" cy="17707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BE328312-FC1A-4EE7-B9FC-3DDC9A83194E}"/>
                    </a:ext>
                  </a:extLst>
                </p:cNvPr>
                <p:cNvSpPr/>
                <p:nvPr/>
              </p:nvSpPr>
              <p:spPr>
                <a:xfrm>
                  <a:off x="3625596" y="3190875"/>
                  <a:ext cx="159004" cy="245546"/>
                </a:xfrm>
                <a:custGeom>
                  <a:avLst/>
                  <a:gdLst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  <a:gd name="connsiteX7" fmla="*/ 51484 w 168590"/>
                    <a:gd name="connsiteY7" fmla="*/ 11330 h 241869"/>
                    <a:gd name="connsiteX8" fmla="*/ 84295 w 168590"/>
                    <a:gd name="connsiteY8" fmla="*/ 18031 h 241869"/>
                    <a:gd name="connsiteX9" fmla="*/ 117107 w 168590"/>
                    <a:gd name="connsiteY9" fmla="*/ 11330 h 241869"/>
                    <a:gd name="connsiteX0" fmla="*/ 84295 w 175735"/>
                    <a:gd name="connsiteY0" fmla="*/ 18031 h 241869"/>
                    <a:gd name="connsiteX1" fmla="*/ 117107 w 175735"/>
                    <a:gd name="connsiteY1" fmla="*/ 11330 h 241869"/>
                    <a:gd name="connsiteX2" fmla="*/ 133718 w 175735"/>
                    <a:gd name="connsiteY2" fmla="*/ 0 h 241869"/>
                    <a:gd name="connsiteX3" fmla="*/ 145091 w 175735"/>
                    <a:gd name="connsiteY3" fmla="*/ 28432 h 241869"/>
                    <a:gd name="connsiteX4" fmla="*/ 168590 w 175735"/>
                    <a:gd name="connsiteY4" fmla="*/ 156595 h 241869"/>
                    <a:gd name="connsiteX5" fmla="*/ 84295 w 175735"/>
                    <a:gd name="connsiteY5" fmla="*/ 241869 h 241869"/>
                    <a:gd name="connsiteX6" fmla="*/ 0 w 175735"/>
                    <a:gd name="connsiteY6" fmla="*/ 156595 h 241869"/>
                    <a:gd name="connsiteX7" fmla="*/ 25880 w 175735"/>
                    <a:gd name="connsiteY7" fmla="*/ 28432 h 241869"/>
                    <a:gd name="connsiteX8" fmla="*/ 37274 w 175735"/>
                    <a:gd name="connsiteY8" fmla="*/ 1638 h 241869"/>
                    <a:gd name="connsiteX9" fmla="*/ 51484 w 175735"/>
                    <a:gd name="connsiteY9" fmla="*/ 11330 h 241869"/>
                    <a:gd name="connsiteX10" fmla="*/ 175735 w 175735"/>
                    <a:gd name="connsiteY10" fmla="*/ 109471 h 241869"/>
                    <a:gd name="connsiteX0" fmla="*/ 84295 w 168590"/>
                    <a:gd name="connsiteY0" fmla="*/ 18031 h 241869"/>
                    <a:gd name="connsiteX1" fmla="*/ 117107 w 168590"/>
                    <a:gd name="connsiteY1" fmla="*/ 11330 h 241869"/>
                    <a:gd name="connsiteX2" fmla="*/ 133718 w 168590"/>
                    <a:gd name="connsiteY2" fmla="*/ 0 h 241869"/>
                    <a:gd name="connsiteX3" fmla="*/ 145091 w 168590"/>
                    <a:gd name="connsiteY3" fmla="*/ 28432 h 241869"/>
                    <a:gd name="connsiteX4" fmla="*/ 168590 w 168590"/>
                    <a:gd name="connsiteY4" fmla="*/ 156595 h 241869"/>
                    <a:gd name="connsiteX5" fmla="*/ 84295 w 168590"/>
                    <a:gd name="connsiteY5" fmla="*/ 241869 h 241869"/>
                    <a:gd name="connsiteX6" fmla="*/ 0 w 168590"/>
                    <a:gd name="connsiteY6" fmla="*/ 156595 h 241869"/>
                    <a:gd name="connsiteX7" fmla="*/ 25880 w 168590"/>
                    <a:gd name="connsiteY7" fmla="*/ 28432 h 241869"/>
                    <a:gd name="connsiteX8" fmla="*/ 37274 w 168590"/>
                    <a:gd name="connsiteY8" fmla="*/ 1638 h 241869"/>
                    <a:gd name="connsiteX9" fmla="*/ 51484 w 168590"/>
                    <a:gd name="connsiteY9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8" fmla="*/ 51484 w 168590"/>
                    <a:gd name="connsiteY8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8590" h="241869">
                      <a:moveTo>
                        <a:pt x="133718" y="0"/>
                      </a:moveTo>
                      <a:lnTo>
                        <a:pt x="145091" y="28432"/>
                      </a:lnTo>
                      <a:cubicBezTo>
                        <a:pt x="159751" y="77796"/>
                        <a:pt x="168590" y="133047"/>
                        <a:pt x="168590" y="156595"/>
                      </a:cubicBezTo>
                      <a:cubicBezTo>
                        <a:pt x="168590" y="203691"/>
                        <a:pt x="130850" y="241869"/>
                        <a:pt x="84295" y="241869"/>
                      </a:cubicBezTo>
                      <a:cubicBezTo>
                        <a:pt x="37740" y="241869"/>
                        <a:pt x="0" y="203691"/>
                        <a:pt x="0" y="156595"/>
                      </a:cubicBezTo>
                      <a:cubicBezTo>
                        <a:pt x="0" y="133047"/>
                        <a:pt x="10031" y="77796"/>
                        <a:pt x="25880" y="28432"/>
                      </a:cubicBezTo>
                      <a:lnTo>
                        <a:pt x="37274" y="1638"/>
                      </a:lnTo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7" name="円/楕円 480">
                  <a:extLst>
                    <a:ext uri="{FF2B5EF4-FFF2-40B4-BE49-F238E27FC236}">
                      <a16:creationId xmlns:a16="http://schemas.microsoft.com/office/drawing/2014/main" id="{4132DF5D-D7C1-4063-B1AC-4E6CED605036}"/>
                    </a:ext>
                  </a:extLst>
                </p:cNvPr>
                <p:cNvSpPr/>
                <p:nvPr/>
              </p:nvSpPr>
              <p:spPr>
                <a:xfrm>
                  <a:off x="3395167" y="2969368"/>
                  <a:ext cx="59910" cy="69486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8" name="円/楕円 480">
                  <a:extLst>
                    <a:ext uri="{FF2B5EF4-FFF2-40B4-BE49-F238E27FC236}">
                      <a16:creationId xmlns:a16="http://schemas.microsoft.com/office/drawing/2014/main" id="{52461A4B-35F8-462D-BF94-2341711F7E34}"/>
                    </a:ext>
                  </a:extLst>
                </p:cNvPr>
                <p:cNvSpPr/>
                <p:nvPr/>
              </p:nvSpPr>
              <p:spPr>
                <a:xfrm>
                  <a:off x="3914152" y="2937553"/>
                  <a:ext cx="139284" cy="17707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9" name="円/楕円 480">
                  <a:extLst>
                    <a:ext uri="{FF2B5EF4-FFF2-40B4-BE49-F238E27FC236}">
                      <a16:creationId xmlns:a16="http://schemas.microsoft.com/office/drawing/2014/main" id="{95D089D8-F027-457A-B243-20B42B482413}"/>
                    </a:ext>
                  </a:extLst>
                </p:cNvPr>
                <p:cNvSpPr/>
                <p:nvPr/>
              </p:nvSpPr>
              <p:spPr>
                <a:xfrm>
                  <a:off x="3953839" y="2969368"/>
                  <a:ext cx="59910" cy="69486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0" name="月 199">
                  <a:extLst>
                    <a:ext uri="{FF2B5EF4-FFF2-40B4-BE49-F238E27FC236}">
                      <a16:creationId xmlns:a16="http://schemas.microsoft.com/office/drawing/2014/main" id="{03C270A2-2CF3-4D95-96C3-CD77D339B4FC}"/>
                    </a:ext>
                  </a:extLst>
                </p:cNvPr>
                <p:cNvSpPr/>
                <p:nvPr/>
              </p:nvSpPr>
              <p:spPr>
                <a:xfrm rot="4115980">
                  <a:off x="3397880" y="2142742"/>
                  <a:ext cx="298702" cy="872145"/>
                </a:xfrm>
                <a:prstGeom prst="moon">
                  <a:avLst>
                    <a:gd name="adj" fmla="val 62816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1" name="円/楕円 638">
                  <a:extLst>
                    <a:ext uri="{FF2B5EF4-FFF2-40B4-BE49-F238E27FC236}">
                      <a16:creationId xmlns:a16="http://schemas.microsoft.com/office/drawing/2014/main" id="{A6571B72-B54E-4E0D-B6D7-FE146AE49D9D}"/>
                    </a:ext>
                  </a:extLst>
                </p:cNvPr>
                <p:cNvSpPr/>
                <p:nvPr/>
              </p:nvSpPr>
              <p:spPr>
                <a:xfrm>
                  <a:off x="3576864" y="3523844"/>
                  <a:ext cx="259540" cy="45719"/>
                </a:xfrm>
                <a:custGeom>
                  <a:avLst/>
                  <a:gdLst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139672"/>
                    <a:gd name="connsiteX1" fmla="*/ 97978 w 195956"/>
                    <a:gd name="connsiteY1" fmla="*/ 0 h 139672"/>
                    <a:gd name="connsiteX2" fmla="*/ 195956 w 195956"/>
                    <a:gd name="connsiteY2" fmla="*/ 48405 h 139672"/>
                    <a:gd name="connsiteX3" fmla="*/ 97978 w 195956"/>
                    <a:gd name="connsiteY3" fmla="*/ 139672 h 139672"/>
                    <a:gd name="connsiteX4" fmla="*/ 0 w 195956"/>
                    <a:gd name="connsiteY4" fmla="*/ 48405 h 139672"/>
                    <a:gd name="connsiteX0" fmla="*/ 0 w 195956"/>
                    <a:gd name="connsiteY0" fmla="*/ 12087 h 103354"/>
                    <a:gd name="connsiteX1" fmla="*/ 95596 w 195956"/>
                    <a:gd name="connsiteY1" fmla="*/ 11307 h 103354"/>
                    <a:gd name="connsiteX2" fmla="*/ 195956 w 195956"/>
                    <a:gd name="connsiteY2" fmla="*/ 12087 h 103354"/>
                    <a:gd name="connsiteX3" fmla="*/ 97978 w 195956"/>
                    <a:gd name="connsiteY3" fmla="*/ 103354 h 103354"/>
                    <a:gd name="connsiteX4" fmla="*/ 0 w 195956"/>
                    <a:gd name="connsiteY4" fmla="*/ 12087 h 103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5956" h="103354">
                      <a:moveTo>
                        <a:pt x="0" y="12087"/>
                      </a:moveTo>
                      <a:cubicBezTo>
                        <a:pt x="0" y="-14646"/>
                        <a:pt x="41484" y="11307"/>
                        <a:pt x="95596" y="11307"/>
                      </a:cubicBezTo>
                      <a:cubicBezTo>
                        <a:pt x="149708" y="11307"/>
                        <a:pt x="195956" y="-14646"/>
                        <a:pt x="195956" y="12087"/>
                      </a:cubicBezTo>
                      <a:cubicBezTo>
                        <a:pt x="195956" y="38820"/>
                        <a:pt x="152090" y="103354"/>
                        <a:pt x="97978" y="103354"/>
                      </a:cubicBezTo>
                      <a:cubicBezTo>
                        <a:pt x="43866" y="103354"/>
                        <a:pt x="0" y="38820"/>
                        <a:pt x="0" y="1208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453" name="フリーフォーム: 図形 452">
              <a:extLst>
                <a:ext uri="{FF2B5EF4-FFF2-40B4-BE49-F238E27FC236}">
                  <a16:creationId xmlns:a16="http://schemas.microsoft.com/office/drawing/2014/main" id="{2E3A94D6-6273-4E61-A229-7390AF50C35A}"/>
                </a:ext>
              </a:extLst>
            </p:cNvPr>
            <p:cNvSpPr/>
            <p:nvPr/>
          </p:nvSpPr>
          <p:spPr>
            <a:xfrm>
              <a:off x="7380335" y="4311346"/>
              <a:ext cx="1049914" cy="777392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489" name="グループ化 488">
              <a:extLst>
                <a:ext uri="{FF2B5EF4-FFF2-40B4-BE49-F238E27FC236}">
                  <a16:creationId xmlns:a16="http://schemas.microsoft.com/office/drawing/2014/main" id="{196512A8-EAEA-4304-A662-776A8CD83D90}"/>
                </a:ext>
              </a:extLst>
            </p:cNvPr>
            <p:cNvGrpSpPr/>
            <p:nvPr/>
          </p:nvGrpSpPr>
          <p:grpSpPr>
            <a:xfrm rot="1647191">
              <a:off x="8200855" y="4742796"/>
              <a:ext cx="654526" cy="1368344"/>
              <a:chOff x="8661252" y="2091827"/>
              <a:chExt cx="493574" cy="1031861"/>
            </a:xfrm>
          </p:grpSpPr>
          <p:sp>
            <p:nvSpPr>
              <p:cNvPr id="490" name="フリーフォーム: 図形 489">
                <a:extLst>
                  <a:ext uri="{FF2B5EF4-FFF2-40B4-BE49-F238E27FC236}">
                    <a16:creationId xmlns:a16="http://schemas.microsoft.com/office/drawing/2014/main" id="{F8CF0371-8C4F-487F-8140-F9DBF5D83E33}"/>
                  </a:ext>
                </a:extLst>
              </p:cNvPr>
              <p:cNvSpPr/>
              <p:nvPr/>
            </p:nvSpPr>
            <p:spPr>
              <a:xfrm rot="940447">
                <a:off x="8661252" y="2091827"/>
                <a:ext cx="273489" cy="320715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91" name="四角形: 上の 2 つの角を丸める 490">
                <a:extLst>
                  <a:ext uri="{FF2B5EF4-FFF2-40B4-BE49-F238E27FC236}">
                    <a16:creationId xmlns:a16="http://schemas.microsoft.com/office/drawing/2014/main" id="{54E0EB77-F0E0-4134-826E-44E490C0027E}"/>
                  </a:ext>
                </a:extLst>
              </p:cNvPr>
              <p:cNvSpPr/>
              <p:nvPr/>
            </p:nvSpPr>
            <p:spPr>
              <a:xfrm rot="9124084">
                <a:off x="8911211" y="2339674"/>
                <a:ext cx="243615" cy="7840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92" name="グループ化 491">
              <a:extLst>
                <a:ext uri="{FF2B5EF4-FFF2-40B4-BE49-F238E27FC236}">
                  <a16:creationId xmlns:a16="http://schemas.microsoft.com/office/drawing/2014/main" id="{DC8CC54D-4137-4D0E-810D-B07B90C82384}"/>
                </a:ext>
              </a:extLst>
            </p:cNvPr>
            <p:cNvGrpSpPr/>
            <p:nvPr/>
          </p:nvGrpSpPr>
          <p:grpSpPr>
            <a:xfrm>
              <a:off x="7947919" y="5346126"/>
              <a:ext cx="737956" cy="494430"/>
              <a:chOff x="2042299" y="5346126"/>
              <a:chExt cx="737956" cy="494430"/>
            </a:xfrm>
          </p:grpSpPr>
          <p:sp>
            <p:nvSpPr>
              <p:cNvPr id="493" name="吹き出し: 円形 492">
                <a:extLst>
                  <a:ext uri="{FF2B5EF4-FFF2-40B4-BE49-F238E27FC236}">
                    <a16:creationId xmlns:a16="http://schemas.microsoft.com/office/drawing/2014/main" id="{B78EFE43-A2FE-4C0E-81DC-C4E2704D831B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bg1">
                    <a:lumMod val="85000"/>
                  </a:scheme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494" name="テキスト ボックス 493">
                <a:extLst>
                  <a:ext uri="{FF2B5EF4-FFF2-40B4-BE49-F238E27FC236}">
                    <a16:creationId xmlns:a16="http://schemas.microsoft.com/office/drawing/2014/main" id="{DC49CFD3-F178-464B-92AB-4A0FB0CD4122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  <p:grpSp>
          <p:nvGrpSpPr>
            <p:cNvPr id="495" name="グループ化 494">
              <a:extLst>
                <a:ext uri="{FF2B5EF4-FFF2-40B4-BE49-F238E27FC236}">
                  <a16:creationId xmlns:a16="http://schemas.microsoft.com/office/drawing/2014/main" id="{2CE3829B-3D49-4D60-8210-2C6F6BE4200A}"/>
                </a:ext>
              </a:extLst>
            </p:cNvPr>
            <p:cNvGrpSpPr/>
            <p:nvPr/>
          </p:nvGrpSpPr>
          <p:grpSpPr>
            <a:xfrm rot="20451082">
              <a:off x="6977265" y="4817564"/>
              <a:ext cx="1131008" cy="1373190"/>
              <a:chOff x="1249836" y="2432458"/>
              <a:chExt cx="879208" cy="1067475"/>
            </a:xfrm>
          </p:grpSpPr>
          <p:grpSp>
            <p:nvGrpSpPr>
              <p:cNvPr id="496" name="グループ化 495">
                <a:extLst>
                  <a:ext uri="{FF2B5EF4-FFF2-40B4-BE49-F238E27FC236}">
                    <a16:creationId xmlns:a16="http://schemas.microsoft.com/office/drawing/2014/main" id="{FFE502D2-28E8-4EB1-BA18-42B10F7CDFD6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498" name="グループ化 497">
                  <a:extLst>
                    <a:ext uri="{FF2B5EF4-FFF2-40B4-BE49-F238E27FC236}">
                      <a16:creationId xmlns:a16="http://schemas.microsoft.com/office/drawing/2014/main" id="{DD763A64-9067-4093-B5A1-1095F42FB7BF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502" name="フリーフォーム: 図形 501">
                    <a:extLst>
                      <a:ext uri="{FF2B5EF4-FFF2-40B4-BE49-F238E27FC236}">
                        <a16:creationId xmlns:a16="http://schemas.microsoft.com/office/drawing/2014/main" id="{4F40125D-583B-47FD-AC88-5AC72E123F6C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03" name="フリーフォーム: 図形 502">
                    <a:extLst>
                      <a:ext uri="{FF2B5EF4-FFF2-40B4-BE49-F238E27FC236}">
                        <a16:creationId xmlns:a16="http://schemas.microsoft.com/office/drawing/2014/main" id="{4F1C4445-83C9-42E8-B1CF-8277C527E285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99" name="フリーフォーム: 図形 498">
                  <a:extLst>
                    <a:ext uri="{FF2B5EF4-FFF2-40B4-BE49-F238E27FC236}">
                      <a16:creationId xmlns:a16="http://schemas.microsoft.com/office/drawing/2014/main" id="{C0E4A2B6-7302-413D-8CCE-98E421155C1A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0" name="フリーフォーム: 図形 499">
                  <a:extLst>
                    <a:ext uri="{FF2B5EF4-FFF2-40B4-BE49-F238E27FC236}">
                      <a16:creationId xmlns:a16="http://schemas.microsoft.com/office/drawing/2014/main" id="{467D6BDF-3C64-4B13-923C-EED90D8FCDB8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1" name="フリーフォーム: 図形 500">
                  <a:extLst>
                    <a:ext uri="{FF2B5EF4-FFF2-40B4-BE49-F238E27FC236}">
                      <a16:creationId xmlns:a16="http://schemas.microsoft.com/office/drawing/2014/main" id="{1400F88B-7B1C-46C3-A5E5-C940B13ECCAF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497" name="四角形: 上の 2 つの角を丸める 496">
                <a:extLst>
                  <a:ext uri="{FF2B5EF4-FFF2-40B4-BE49-F238E27FC236}">
                    <a16:creationId xmlns:a16="http://schemas.microsoft.com/office/drawing/2014/main" id="{CB5D5DFC-C4CC-4722-8D4D-D75A83431CC8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A4260EEF-83E2-43A0-B09C-BD8C2C56D35B}"/>
              </a:ext>
            </a:extLst>
          </p:cNvPr>
          <p:cNvGrpSpPr>
            <a:grpSpLocks noChangeAspect="1"/>
          </p:cNvGrpSpPr>
          <p:nvPr/>
        </p:nvGrpSpPr>
        <p:grpSpPr>
          <a:xfrm>
            <a:off x="4249441" y="1114647"/>
            <a:ext cx="1497913" cy="2258749"/>
            <a:chOff x="4154550" y="950745"/>
            <a:chExt cx="1713902" cy="2584446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0CAD0A22-2DFF-41DB-9DB7-172AFEF55A9B}"/>
                </a:ext>
              </a:extLst>
            </p:cNvPr>
            <p:cNvGrpSpPr/>
            <p:nvPr/>
          </p:nvGrpSpPr>
          <p:grpSpPr>
            <a:xfrm>
              <a:off x="4352111" y="950745"/>
              <a:ext cx="1347650" cy="2584446"/>
              <a:chOff x="4352111" y="950745"/>
              <a:chExt cx="1347650" cy="2584446"/>
            </a:xfrm>
          </p:grpSpPr>
          <p:grpSp>
            <p:nvGrpSpPr>
              <p:cNvPr id="58" name="グループ化 57">
                <a:extLst>
                  <a:ext uri="{FF2B5EF4-FFF2-40B4-BE49-F238E27FC236}">
                    <a16:creationId xmlns:a16="http://schemas.microsoft.com/office/drawing/2014/main" id="{1DB3D189-3AD7-42DD-A36E-5D4A88E80B8D}"/>
                  </a:ext>
                </a:extLst>
              </p:cNvPr>
              <p:cNvGrpSpPr/>
              <p:nvPr/>
            </p:nvGrpSpPr>
            <p:grpSpPr>
              <a:xfrm>
                <a:off x="4455237" y="1953404"/>
                <a:ext cx="1127284" cy="1581787"/>
                <a:chOff x="4455237" y="1953404"/>
                <a:chExt cx="1127284" cy="1581787"/>
              </a:xfrm>
            </p:grpSpPr>
            <p:sp>
              <p:nvSpPr>
                <p:cNvPr id="100" name="フリーフォーム: 図形 99">
                  <a:extLst>
                    <a:ext uri="{FF2B5EF4-FFF2-40B4-BE49-F238E27FC236}">
                      <a16:creationId xmlns:a16="http://schemas.microsoft.com/office/drawing/2014/main" id="{C1138692-8EF8-4DF0-81F4-0D25E01D0CDF}"/>
                    </a:ext>
                  </a:extLst>
                </p:cNvPr>
                <p:cNvSpPr/>
                <p:nvPr/>
              </p:nvSpPr>
              <p:spPr>
                <a:xfrm>
                  <a:off x="4769046" y="1953404"/>
                  <a:ext cx="483348" cy="516992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2" name="片側の 2 つの角を丸めた四角形 144">
                  <a:extLst>
                    <a:ext uri="{FF2B5EF4-FFF2-40B4-BE49-F238E27FC236}">
                      <a16:creationId xmlns:a16="http://schemas.microsoft.com/office/drawing/2014/main" id="{877792CC-ECDB-4B17-803E-C825904E511F}"/>
                    </a:ext>
                  </a:extLst>
                </p:cNvPr>
                <p:cNvSpPr/>
                <p:nvPr/>
              </p:nvSpPr>
              <p:spPr>
                <a:xfrm>
                  <a:off x="4455237" y="2247266"/>
                  <a:ext cx="1127284" cy="1287925"/>
                </a:xfrm>
                <a:prstGeom prst="round2SameRect">
                  <a:avLst>
                    <a:gd name="adj1" fmla="val 28536"/>
                    <a:gd name="adj2" fmla="val 0"/>
                  </a:avLst>
                </a:prstGeom>
                <a:solidFill>
                  <a:schemeClr val="accent4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3" name="楕円 102">
                  <a:extLst>
                    <a:ext uri="{FF2B5EF4-FFF2-40B4-BE49-F238E27FC236}">
                      <a16:creationId xmlns:a16="http://schemas.microsoft.com/office/drawing/2014/main" id="{04CA8ABF-2325-4CE6-B5E1-0A5A0640BC14}"/>
                    </a:ext>
                  </a:extLst>
                </p:cNvPr>
                <p:cNvSpPr/>
                <p:nvPr/>
              </p:nvSpPr>
              <p:spPr>
                <a:xfrm>
                  <a:off x="4976346" y="2321418"/>
                  <a:ext cx="78870" cy="78870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フリーフォーム: 図形 103">
                  <a:extLst>
                    <a:ext uri="{FF2B5EF4-FFF2-40B4-BE49-F238E27FC236}">
                      <a16:creationId xmlns:a16="http://schemas.microsoft.com/office/drawing/2014/main" id="{835F0854-1851-4A1A-94F8-0699020AB333}"/>
                    </a:ext>
                  </a:extLst>
                </p:cNvPr>
                <p:cNvSpPr/>
                <p:nvPr/>
              </p:nvSpPr>
              <p:spPr>
                <a:xfrm>
                  <a:off x="4604730" y="2247266"/>
                  <a:ext cx="411051" cy="245758"/>
                </a:xfrm>
                <a:custGeom>
                  <a:avLst/>
                  <a:gdLst>
                    <a:gd name="connsiteX0" fmla="*/ 173535 w 411051"/>
                    <a:gd name="connsiteY0" fmla="*/ 0 h 245758"/>
                    <a:gd name="connsiteX1" fmla="*/ 404285 w 411051"/>
                    <a:gd name="connsiteY1" fmla="*/ 0 h 245758"/>
                    <a:gd name="connsiteX2" fmla="*/ 411051 w 411051"/>
                    <a:gd name="connsiteY2" fmla="*/ 1523 h 245758"/>
                    <a:gd name="connsiteX3" fmla="*/ 215308 w 411051"/>
                    <a:gd name="connsiteY3" fmla="*/ 245758 h 245758"/>
                    <a:gd name="connsiteX4" fmla="*/ 0 w 411051"/>
                    <a:gd name="connsiteY4" fmla="*/ 51508 h 245758"/>
                    <a:gd name="connsiteX5" fmla="*/ 48322 w 411051"/>
                    <a:gd name="connsiteY5" fmla="*/ 25280 h 245758"/>
                    <a:gd name="connsiteX6" fmla="*/ 173535 w 411051"/>
                    <a:gd name="connsiteY6" fmla="*/ 0 h 2457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1051" h="245758">
                      <a:moveTo>
                        <a:pt x="173535" y="0"/>
                      </a:moveTo>
                      <a:lnTo>
                        <a:pt x="404285" y="0"/>
                      </a:lnTo>
                      <a:lnTo>
                        <a:pt x="411051" y="1523"/>
                      </a:lnTo>
                      <a:lnTo>
                        <a:pt x="215308" y="245758"/>
                      </a:lnTo>
                      <a:lnTo>
                        <a:pt x="0" y="51508"/>
                      </a:lnTo>
                      <a:lnTo>
                        <a:pt x="48322" y="25280"/>
                      </a:lnTo>
                      <a:cubicBezTo>
                        <a:pt x="86808" y="9002"/>
                        <a:pt x="129120" y="0"/>
                        <a:pt x="173535" y="0"/>
                      </a:cubicBezTo>
                      <a:close/>
                    </a:path>
                  </a:pathLst>
                </a:cu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5" name="四角形: 上の 2 つの角を丸める 104">
                  <a:extLst>
                    <a:ext uri="{FF2B5EF4-FFF2-40B4-BE49-F238E27FC236}">
                      <a16:creationId xmlns:a16="http://schemas.microsoft.com/office/drawing/2014/main" id="{6919A521-C0B6-4EC8-A542-3889857950B3}"/>
                    </a:ext>
                  </a:extLst>
                </p:cNvPr>
                <p:cNvSpPr/>
                <p:nvPr/>
              </p:nvSpPr>
              <p:spPr>
                <a:xfrm>
                  <a:off x="5153025" y="2640843"/>
                  <a:ext cx="314128" cy="294947"/>
                </a:xfrm>
                <a:prstGeom prst="round2SameRect">
                  <a:avLst>
                    <a:gd name="adj1" fmla="val 0"/>
                    <a:gd name="adj2" fmla="val 27536"/>
                  </a:avLst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9" name="グループ化 58">
                <a:extLst>
                  <a:ext uri="{FF2B5EF4-FFF2-40B4-BE49-F238E27FC236}">
                    <a16:creationId xmlns:a16="http://schemas.microsoft.com/office/drawing/2014/main" id="{1304FE74-7D01-422A-B8D3-62E6EF14F65D}"/>
                  </a:ext>
                </a:extLst>
              </p:cNvPr>
              <p:cNvGrpSpPr/>
              <p:nvPr/>
            </p:nvGrpSpPr>
            <p:grpSpPr>
              <a:xfrm>
                <a:off x="4352111" y="950745"/>
                <a:ext cx="1347650" cy="1223656"/>
                <a:chOff x="1887071" y="220150"/>
                <a:chExt cx="1277659" cy="1160106"/>
              </a:xfrm>
            </p:grpSpPr>
            <p:sp>
              <p:nvSpPr>
                <p:cNvPr id="76" name="円/楕円 568">
                  <a:extLst>
                    <a:ext uri="{FF2B5EF4-FFF2-40B4-BE49-F238E27FC236}">
                      <a16:creationId xmlns:a16="http://schemas.microsoft.com/office/drawing/2014/main" id="{423EE4BD-76CB-4FFA-9BFD-5353FF02CD0E}"/>
                    </a:ext>
                  </a:extLst>
                </p:cNvPr>
                <p:cNvSpPr/>
                <p:nvPr/>
              </p:nvSpPr>
              <p:spPr>
                <a:xfrm>
                  <a:off x="1926431" y="235745"/>
                  <a:ext cx="1183483" cy="1006038"/>
                </a:xfrm>
                <a:prstGeom prst="ellipse">
                  <a:avLst/>
                </a:prstGeom>
                <a:pattFill prst="dkHorz">
                  <a:fgClr>
                    <a:sysClr val="window" lastClr="FFFFFF">
                      <a:lumMod val="65000"/>
                    </a:sysClr>
                  </a:fgClr>
                  <a:bgClr>
                    <a:schemeClr val="bg1">
                      <a:lumMod val="85000"/>
                    </a:scheme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77" name="グループ化 76">
                  <a:extLst>
                    <a:ext uri="{FF2B5EF4-FFF2-40B4-BE49-F238E27FC236}">
                      <a16:creationId xmlns:a16="http://schemas.microsoft.com/office/drawing/2014/main" id="{66796C5B-6436-4115-B267-C5A66EEB0797}"/>
                    </a:ext>
                  </a:extLst>
                </p:cNvPr>
                <p:cNvGrpSpPr/>
                <p:nvPr/>
              </p:nvGrpSpPr>
              <p:grpSpPr>
                <a:xfrm rot="20700000">
                  <a:off x="1887071" y="710618"/>
                  <a:ext cx="246453" cy="369679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98" name="円/楕円 591">
                    <a:extLst>
                      <a:ext uri="{FF2B5EF4-FFF2-40B4-BE49-F238E27FC236}">
                        <a16:creationId xmlns:a16="http://schemas.microsoft.com/office/drawing/2014/main" id="{2A62A521-C454-4702-9C61-074316E81C19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40000"/>
                      <a:lumOff val="6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9" name="円/楕円 592">
                    <a:extLst>
                      <a:ext uri="{FF2B5EF4-FFF2-40B4-BE49-F238E27FC236}">
                        <a16:creationId xmlns:a16="http://schemas.microsoft.com/office/drawing/2014/main" id="{E4DB440F-7E9A-49EC-82AA-4C5DC70ADBCD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78" name="グループ化 77">
                  <a:extLst>
                    <a:ext uri="{FF2B5EF4-FFF2-40B4-BE49-F238E27FC236}">
                      <a16:creationId xmlns:a16="http://schemas.microsoft.com/office/drawing/2014/main" id="{7B6C319A-D564-4289-95C7-E2039D95E1C2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2918277" y="710618"/>
                  <a:ext cx="246453" cy="369679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96" name="円/楕円 589">
                    <a:extLst>
                      <a:ext uri="{FF2B5EF4-FFF2-40B4-BE49-F238E27FC236}">
                        <a16:creationId xmlns:a16="http://schemas.microsoft.com/office/drawing/2014/main" id="{EE18A31A-20A6-4842-9241-CD066ADC53BB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40000"/>
                      <a:lumOff val="6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7" name="円/楕円 590">
                    <a:extLst>
                      <a:ext uri="{FF2B5EF4-FFF2-40B4-BE49-F238E27FC236}">
                        <a16:creationId xmlns:a16="http://schemas.microsoft.com/office/drawing/2014/main" id="{9D02EC3C-5FDA-499C-B9F3-2A893C92A7E1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79" name="円/楕円 588">
                  <a:extLst>
                    <a:ext uri="{FF2B5EF4-FFF2-40B4-BE49-F238E27FC236}">
                      <a16:creationId xmlns:a16="http://schemas.microsoft.com/office/drawing/2014/main" id="{81D7E2AD-45FE-468A-8304-F1EFE92274B9}"/>
                    </a:ext>
                  </a:extLst>
                </p:cNvPr>
                <p:cNvSpPr/>
                <p:nvPr/>
              </p:nvSpPr>
              <p:spPr>
                <a:xfrm>
                  <a:off x="2010296" y="220150"/>
                  <a:ext cx="1031206" cy="1160106"/>
                </a:xfrm>
                <a:prstGeom prst="ellipse">
                  <a:avLst/>
                </a:pr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0" name="月 79">
                  <a:extLst>
                    <a:ext uri="{FF2B5EF4-FFF2-40B4-BE49-F238E27FC236}">
                      <a16:creationId xmlns:a16="http://schemas.microsoft.com/office/drawing/2014/main" id="{2BFE8B56-2BFB-4B91-8D18-BF2A8967C5E6}"/>
                    </a:ext>
                  </a:extLst>
                </p:cNvPr>
                <p:cNvSpPr/>
                <p:nvPr/>
              </p:nvSpPr>
              <p:spPr>
                <a:xfrm rot="5400000">
                  <a:off x="2212054" y="456126"/>
                  <a:ext cx="50070" cy="266530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1" name="月 80">
                  <a:extLst>
                    <a:ext uri="{FF2B5EF4-FFF2-40B4-BE49-F238E27FC236}">
                      <a16:creationId xmlns:a16="http://schemas.microsoft.com/office/drawing/2014/main" id="{47C10BF4-9E5B-4309-AF38-9B33603F290D}"/>
                    </a:ext>
                  </a:extLst>
                </p:cNvPr>
                <p:cNvSpPr/>
                <p:nvPr/>
              </p:nvSpPr>
              <p:spPr>
                <a:xfrm rot="5400000">
                  <a:off x="2803974" y="456127"/>
                  <a:ext cx="50072" cy="266530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2" name="フリーフォーム: 図形 81">
                  <a:extLst>
                    <a:ext uri="{FF2B5EF4-FFF2-40B4-BE49-F238E27FC236}">
                      <a16:creationId xmlns:a16="http://schemas.microsoft.com/office/drawing/2014/main" id="{65F013C8-F5A0-4926-A791-6435133E2D08}"/>
                    </a:ext>
                  </a:extLst>
                </p:cNvPr>
                <p:cNvSpPr/>
                <p:nvPr/>
              </p:nvSpPr>
              <p:spPr>
                <a:xfrm>
                  <a:off x="2444294" y="903184"/>
                  <a:ext cx="149146" cy="170320"/>
                </a:xfrm>
                <a:custGeom>
                  <a:avLst/>
                  <a:gdLst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  <a:gd name="connsiteX7" fmla="*/ 51484 w 168590"/>
                    <a:gd name="connsiteY7" fmla="*/ 11330 h 241869"/>
                    <a:gd name="connsiteX8" fmla="*/ 84295 w 168590"/>
                    <a:gd name="connsiteY8" fmla="*/ 18031 h 241869"/>
                    <a:gd name="connsiteX9" fmla="*/ 117107 w 168590"/>
                    <a:gd name="connsiteY9" fmla="*/ 11330 h 241869"/>
                    <a:gd name="connsiteX0" fmla="*/ 84295 w 175735"/>
                    <a:gd name="connsiteY0" fmla="*/ 18031 h 241869"/>
                    <a:gd name="connsiteX1" fmla="*/ 117107 w 175735"/>
                    <a:gd name="connsiteY1" fmla="*/ 11330 h 241869"/>
                    <a:gd name="connsiteX2" fmla="*/ 133718 w 175735"/>
                    <a:gd name="connsiteY2" fmla="*/ 0 h 241869"/>
                    <a:gd name="connsiteX3" fmla="*/ 145091 w 175735"/>
                    <a:gd name="connsiteY3" fmla="*/ 28432 h 241869"/>
                    <a:gd name="connsiteX4" fmla="*/ 168590 w 175735"/>
                    <a:gd name="connsiteY4" fmla="*/ 156595 h 241869"/>
                    <a:gd name="connsiteX5" fmla="*/ 84295 w 175735"/>
                    <a:gd name="connsiteY5" fmla="*/ 241869 h 241869"/>
                    <a:gd name="connsiteX6" fmla="*/ 0 w 175735"/>
                    <a:gd name="connsiteY6" fmla="*/ 156595 h 241869"/>
                    <a:gd name="connsiteX7" fmla="*/ 25880 w 175735"/>
                    <a:gd name="connsiteY7" fmla="*/ 28432 h 241869"/>
                    <a:gd name="connsiteX8" fmla="*/ 37274 w 175735"/>
                    <a:gd name="connsiteY8" fmla="*/ 1638 h 241869"/>
                    <a:gd name="connsiteX9" fmla="*/ 51484 w 175735"/>
                    <a:gd name="connsiteY9" fmla="*/ 11330 h 241869"/>
                    <a:gd name="connsiteX10" fmla="*/ 175735 w 175735"/>
                    <a:gd name="connsiteY10" fmla="*/ 109471 h 241869"/>
                    <a:gd name="connsiteX0" fmla="*/ 84295 w 168590"/>
                    <a:gd name="connsiteY0" fmla="*/ 18031 h 241869"/>
                    <a:gd name="connsiteX1" fmla="*/ 117107 w 168590"/>
                    <a:gd name="connsiteY1" fmla="*/ 11330 h 241869"/>
                    <a:gd name="connsiteX2" fmla="*/ 133718 w 168590"/>
                    <a:gd name="connsiteY2" fmla="*/ 0 h 241869"/>
                    <a:gd name="connsiteX3" fmla="*/ 145091 w 168590"/>
                    <a:gd name="connsiteY3" fmla="*/ 28432 h 241869"/>
                    <a:gd name="connsiteX4" fmla="*/ 168590 w 168590"/>
                    <a:gd name="connsiteY4" fmla="*/ 156595 h 241869"/>
                    <a:gd name="connsiteX5" fmla="*/ 84295 w 168590"/>
                    <a:gd name="connsiteY5" fmla="*/ 241869 h 241869"/>
                    <a:gd name="connsiteX6" fmla="*/ 0 w 168590"/>
                    <a:gd name="connsiteY6" fmla="*/ 156595 h 241869"/>
                    <a:gd name="connsiteX7" fmla="*/ 25880 w 168590"/>
                    <a:gd name="connsiteY7" fmla="*/ 28432 h 241869"/>
                    <a:gd name="connsiteX8" fmla="*/ 37274 w 168590"/>
                    <a:gd name="connsiteY8" fmla="*/ 1638 h 241869"/>
                    <a:gd name="connsiteX9" fmla="*/ 51484 w 168590"/>
                    <a:gd name="connsiteY9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8" fmla="*/ 51484 w 168590"/>
                    <a:gd name="connsiteY8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8590" h="241869">
                      <a:moveTo>
                        <a:pt x="133718" y="0"/>
                      </a:moveTo>
                      <a:lnTo>
                        <a:pt x="145091" y="28432"/>
                      </a:lnTo>
                      <a:cubicBezTo>
                        <a:pt x="159751" y="77796"/>
                        <a:pt x="168590" y="133047"/>
                        <a:pt x="168590" y="156595"/>
                      </a:cubicBezTo>
                      <a:cubicBezTo>
                        <a:pt x="168590" y="203691"/>
                        <a:pt x="130850" y="241869"/>
                        <a:pt x="84295" y="241869"/>
                      </a:cubicBezTo>
                      <a:cubicBezTo>
                        <a:pt x="37740" y="241869"/>
                        <a:pt x="0" y="203691"/>
                        <a:pt x="0" y="156595"/>
                      </a:cubicBezTo>
                      <a:cubicBezTo>
                        <a:pt x="0" y="133047"/>
                        <a:pt x="10031" y="77796"/>
                        <a:pt x="25880" y="28432"/>
                      </a:cubicBezTo>
                      <a:lnTo>
                        <a:pt x="37274" y="1638"/>
                      </a:lnTo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3" name="円/楕円 638">
                  <a:extLst>
                    <a:ext uri="{FF2B5EF4-FFF2-40B4-BE49-F238E27FC236}">
                      <a16:creationId xmlns:a16="http://schemas.microsoft.com/office/drawing/2014/main" id="{99E53CA2-D3B0-40A9-B65B-45365C512681}"/>
                    </a:ext>
                  </a:extLst>
                </p:cNvPr>
                <p:cNvSpPr/>
                <p:nvPr/>
              </p:nvSpPr>
              <p:spPr>
                <a:xfrm>
                  <a:off x="2413295" y="1185407"/>
                  <a:ext cx="217197" cy="45719"/>
                </a:xfrm>
                <a:custGeom>
                  <a:avLst/>
                  <a:gdLst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139672"/>
                    <a:gd name="connsiteX1" fmla="*/ 97978 w 195956"/>
                    <a:gd name="connsiteY1" fmla="*/ 0 h 139672"/>
                    <a:gd name="connsiteX2" fmla="*/ 195956 w 195956"/>
                    <a:gd name="connsiteY2" fmla="*/ 48405 h 139672"/>
                    <a:gd name="connsiteX3" fmla="*/ 97978 w 195956"/>
                    <a:gd name="connsiteY3" fmla="*/ 139672 h 139672"/>
                    <a:gd name="connsiteX4" fmla="*/ 0 w 195956"/>
                    <a:gd name="connsiteY4" fmla="*/ 48405 h 139672"/>
                    <a:gd name="connsiteX0" fmla="*/ 0 w 195956"/>
                    <a:gd name="connsiteY0" fmla="*/ 12087 h 103354"/>
                    <a:gd name="connsiteX1" fmla="*/ 95596 w 195956"/>
                    <a:gd name="connsiteY1" fmla="*/ 11307 h 103354"/>
                    <a:gd name="connsiteX2" fmla="*/ 195956 w 195956"/>
                    <a:gd name="connsiteY2" fmla="*/ 12087 h 103354"/>
                    <a:gd name="connsiteX3" fmla="*/ 97978 w 195956"/>
                    <a:gd name="connsiteY3" fmla="*/ 103354 h 103354"/>
                    <a:gd name="connsiteX4" fmla="*/ 0 w 195956"/>
                    <a:gd name="connsiteY4" fmla="*/ 12087 h 103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5956" h="103354">
                      <a:moveTo>
                        <a:pt x="0" y="12087"/>
                      </a:moveTo>
                      <a:cubicBezTo>
                        <a:pt x="0" y="-14646"/>
                        <a:pt x="41484" y="11307"/>
                        <a:pt x="95596" y="11307"/>
                      </a:cubicBezTo>
                      <a:cubicBezTo>
                        <a:pt x="149708" y="11307"/>
                        <a:pt x="195956" y="-14646"/>
                        <a:pt x="195956" y="12087"/>
                      </a:cubicBezTo>
                      <a:cubicBezTo>
                        <a:pt x="195956" y="38820"/>
                        <a:pt x="152090" y="103354"/>
                        <a:pt x="97978" y="103354"/>
                      </a:cubicBezTo>
                      <a:cubicBezTo>
                        <a:pt x="43866" y="103354"/>
                        <a:pt x="0" y="38820"/>
                        <a:pt x="0" y="1208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4" name="円/楕円 27">
                  <a:extLst>
                    <a:ext uri="{FF2B5EF4-FFF2-40B4-BE49-F238E27FC236}">
                      <a16:creationId xmlns:a16="http://schemas.microsoft.com/office/drawing/2014/main" id="{C3D82645-935C-4905-8721-38996B171670}"/>
                    </a:ext>
                  </a:extLst>
                </p:cNvPr>
                <p:cNvSpPr/>
                <p:nvPr/>
              </p:nvSpPr>
              <p:spPr>
                <a:xfrm rot="8100000">
                  <a:off x="2226448" y="1111710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5" name="円/楕円 27">
                  <a:extLst>
                    <a:ext uri="{FF2B5EF4-FFF2-40B4-BE49-F238E27FC236}">
                      <a16:creationId xmlns:a16="http://schemas.microsoft.com/office/drawing/2014/main" id="{0B732388-C02F-49B5-BF59-C5539D880084}"/>
                    </a:ext>
                  </a:extLst>
                </p:cNvPr>
                <p:cNvSpPr/>
                <p:nvPr/>
              </p:nvSpPr>
              <p:spPr>
                <a:xfrm rot="13500000" flipH="1">
                  <a:off x="2583635" y="1111711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6" name="グループ化 85">
                  <a:extLst>
                    <a:ext uri="{FF2B5EF4-FFF2-40B4-BE49-F238E27FC236}">
                      <a16:creationId xmlns:a16="http://schemas.microsoft.com/office/drawing/2014/main" id="{6EFB8E8F-F171-4797-A144-0905232C69C4}"/>
                    </a:ext>
                  </a:extLst>
                </p:cNvPr>
                <p:cNvGrpSpPr/>
                <p:nvPr/>
              </p:nvGrpSpPr>
              <p:grpSpPr>
                <a:xfrm>
                  <a:off x="2110602" y="707232"/>
                  <a:ext cx="239692" cy="132046"/>
                  <a:chOff x="6859261" y="1152026"/>
                  <a:chExt cx="251152" cy="169659"/>
                </a:xfrm>
              </p:grpSpPr>
              <p:grpSp>
                <p:nvGrpSpPr>
                  <p:cNvPr id="92" name="グループ化 91">
                    <a:extLst>
                      <a:ext uri="{FF2B5EF4-FFF2-40B4-BE49-F238E27FC236}">
                        <a16:creationId xmlns:a16="http://schemas.microsoft.com/office/drawing/2014/main" id="{7821E57D-8274-4AC8-880E-965DD939B285}"/>
                      </a:ext>
                    </a:extLst>
                  </p:cNvPr>
                  <p:cNvGrpSpPr/>
                  <p:nvPr/>
                </p:nvGrpSpPr>
                <p:grpSpPr>
                  <a:xfrm>
                    <a:off x="6859261" y="1152026"/>
                    <a:ext cx="251152" cy="163412"/>
                    <a:chOff x="6140438" y="1161048"/>
                    <a:chExt cx="386744" cy="251033"/>
                  </a:xfrm>
                </p:grpSpPr>
                <p:sp>
                  <p:nvSpPr>
                    <p:cNvPr id="94" name="フリーフォーム: 図形 93">
                      <a:extLst>
                        <a:ext uri="{FF2B5EF4-FFF2-40B4-BE49-F238E27FC236}">
                          <a16:creationId xmlns:a16="http://schemas.microsoft.com/office/drawing/2014/main" id="{B10E1214-8DDE-4436-BE12-C32C93D9C13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5376" y="1174740"/>
                      <a:ext cx="376868" cy="237341"/>
                    </a:xfrm>
                    <a:custGeom>
                      <a:avLst/>
                      <a:gdLst>
                        <a:gd name="connsiteX0" fmla="*/ 193372 w 386744"/>
                        <a:gd name="connsiteY0" fmla="*/ 0 h 265707"/>
                        <a:gd name="connsiteX1" fmla="*/ 385763 w 386744"/>
                        <a:gd name="connsiteY1" fmla="*/ 125092 h 265707"/>
                        <a:gd name="connsiteX2" fmla="*/ 386744 w 386744"/>
                        <a:gd name="connsiteY2" fmla="*/ 132854 h 265707"/>
                        <a:gd name="connsiteX3" fmla="*/ 385763 w 386744"/>
                        <a:gd name="connsiteY3" fmla="*/ 140615 h 265707"/>
                        <a:gd name="connsiteX4" fmla="*/ 193372 w 386744"/>
                        <a:gd name="connsiteY4" fmla="*/ 265707 h 265707"/>
                        <a:gd name="connsiteX5" fmla="*/ 981 w 386744"/>
                        <a:gd name="connsiteY5" fmla="*/ 140615 h 265707"/>
                        <a:gd name="connsiteX6" fmla="*/ 0 w 386744"/>
                        <a:gd name="connsiteY6" fmla="*/ 132854 h 265707"/>
                        <a:gd name="connsiteX7" fmla="*/ 981 w 386744"/>
                        <a:gd name="connsiteY7" fmla="*/ 125092 h 265707"/>
                        <a:gd name="connsiteX8" fmla="*/ 193372 w 386744"/>
                        <a:gd name="connsiteY8" fmla="*/ 0 h 26570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386744" h="265707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cubicBezTo>
                            <a:pt x="367452" y="212005"/>
                            <a:pt x="288273" y="265707"/>
                            <a:pt x="193372" y="265707"/>
                          </a:cubicBezTo>
                          <a:cubicBezTo>
                            <a:pt x="98472" y="265707"/>
                            <a:pt x="19293" y="212005"/>
                            <a:pt x="981" y="140615"/>
                          </a:cubicBez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5" name="フリーフォーム: 図形 94">
                      <a:extLst>
                        <a:ext uri="{FF2B5EF4-FFF2-40B4-BE49-F238E27FC236}">
                          <a16:creationId xmlns:a16="http://schemas.microsoft.com/office/drawing/2014/main" id="{D19374C6-CC25-4A61-B7A6-4426D73BE39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0438" y="1161048"/>
                      <a:ext cx="386744" cy="170387"/>
                    </a:xfrm>
                    <a:custGeom>
                      <a:avLst/>
                      <a:gdLst>
                        <a:gd name="connsiteX0" fmla="*/ 193372 w 386744"/>
                        <a:gd name="connsiteY0" fmla="*/ 0 h 153095"/>
                        <a:gd name="connsiteX1" fmla="*/ 385763 w 386744"/>
                        <a:gd name="connsiteY1" fmla="*/ 125092 h 153095"/>
                        <a:gd name="connsiteX2" fmla="*/ 386744 w 386744"/>
                        <a:gd name="connsiteY2" fmla="*/ 132854 h 153095"/>
                        <a:gd name="connsiteX3" fmla="*/ 385763 w 386744"/>
                        <a:gd name="connsiteY3" fmla="*/ 140615 h 153095"/>
                        <a:gd name="connsiteX4" fmla="*/ 379622 w 386744"/>
                        <a:gd name="connsiteY4" fmla="*/ 153095 h 153095"/>
                        <a:gd name="connsiteX5" fmla="*/ 361323 w 386744"/>
                        <a:gd name="connsiteY5" fmla="*/ 115911 h 153095"/>
                        <a:gd name="connsiteX6" fmla="*/ 193372 w 386744"/>
                        <a:gd name="connsiteY6" fmla="*/ 40482 h 153095"/>
                        <a:gd name="connsiteX7" fmla="*/ 25422 w 386744"/>
                        <a:gd name="connsiteY7" fmla="*/ 115911 h 153095"/>
                        <a:gd name="connsiteX8" fmla="*/ 7123 w 386744"/>
                        <a:gd name="connsiteY8" fmla="*/ 153095 h 153095"/>
                        <a:gd name="connsiteX9" fmla="*/ 981 w 386744"/>
                        <a:gd name="connsiteY9" fmla="*/ 140615 h 153095"/>
                        <a:gd name="connsiteX10" fmla="*/ 0 w 386744"/>
                        <a:gd name="connsiteY10" fmla="*/ 132854 h 153095"/>
                        <a:gd name="connsiteX11" fmla="*/ 981 w 386744"/>
                        <a:gd name="connsiteY11" fmla="*/ 125092 h 153095"/>
                        <a:gd name="connsiteX12" fmla="*/ 193372 w 386744"/>
                        <a:gd name="connsiteY12" fmla="*/ 0 h 15309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386744" h="153095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lnTo>
                            <a:pt x="379622" y="153095"/>
                          </a:lnTo>
                          <a:lnTo>
                            <a:pt x="361323" y="115911"/>
                          </a:lnTo>
                          <a:cubicBezTo>
                            <a:pt x="326880" y="70690"/>
                            <a:pt x="264548" y="40482"/>
                            <a:pt x="193372" y="40482"/>
                          </a:cubicBezTo>
                          <a:cubicBezTo>
                            <a:pt x="122197" y="40482"/>
                            <a:pt x="59865" y="70690"/>
                            <a:pt x="25422" y="115911"/>
                          </a:cubicBezTo>
                          <a:lnTo>
                            <a:pt x="7123" y="153095"/>
                          </a:lnTo>
                          <a:lnTo>
                            <a:pt x="981" y="140615"/>
                          </a:ln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93" name="楕円 92">
                    <a:extLst>
                      <a:ext uri="{FF2B5EF4-FFF2-40B4-BE49-F238E27FC236}">
                        <a16:creationId xmlns:a16="http://schemas.microsoft.com/office/drawing/2014/main" id="{144DEF5E-39FB-44B1-BB8C-F8549A844EA9}"/>
                      </a:ext>
                    </a:extLst>
                  </p:cNvPr>
                  <p:cNvSpPr/>
                  <p:nvPr/>
                </p:nvSpPr>
                <p:spPr>
                  <a:xfrm>
                    <a:off x="6937210" y="1193951"/>
                    <a:ext cx="93365" cy="127734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7" name="グループ化 86">
                  <a:extLst>
                    <a:ext uri="{FF2B5EF4-FFF2-40B4-BE49-F238E27FC236}">
                      <a16:creationId xmlns:a16="http://schemas.microsoft.com/office/drawing/2014/main" id="{8F568B0B-BB43-4A5C-8933-452A5A3D0E37}"/>
                    </a:ext>
                  </a:extLst>
                </p:cNvPr>
                <p:cNvGrpSpPr/>
                <p:nvPr/>
              </p:nvGrpSpPr>
              <p:grpSpPr>
                <a:xfrm>
                  <a:off x="2703533" y="707232"/>
                  <a:ext cx="239692" cy="132046"/>
                  <a:chOff x="6859261" y="1152026"/>
                  <a:chExt cx="251152" cy="169659"/>
                </a:xfrm>
              </p:grpSpPr>
              <p:grpSp>
                <p:nvGrpSpPr>
                  <p:cNvPr id="88" name="グループ化 87">
                    <a:extLst>
                      <a:ext uri="{FF2B5EF4-FFF2-40B4-BE49-F238E27FC236}">
                        <a16:creationId xmlns:a16="http://schemas.microsoft.com/office/drawing/2014/main" id="{35FCF77E-EED8-40C8-8E5F-924264627139}"/>
                      </a:ext>
                    </a:extLst>
                  </p:cNvPr>
                  <p:cNvGrpSpPr/>
                  <p:nvPr/>
                </p:nvGrpSpPr>
                <p:grpSpPr>
                  <a:xfrm>
                    <a:off x="6859261" y="1152026"/>
                    <a:ext cx="251152" cy="163412"/>
                    <a:chOff x="6140438" y="1161048"/>
                    <a:chExt cx="386744" cy="251033"/>
                  </a:xfrm>
                </p:grpSpPr>
                <p:sp>
                  <p:nvSpPr>
                    <p:cNvPr id="90" name="フリーフォーム: 図形 89">
                      <a:extLst>
                        <a:ext uri="{FF2B5EF4-FFF2-40B4-BE49-F238E27FC236}">
                          <a16:creationId xmlns:a16="http://schemas.microsoft.com/office/drawing/2014/main" id="{3981B88A-D784-466B-95C8-357375C773A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5376" y="1174740"/>
                      <a:ext cx="376868" cy="237341"/>
                    </a:xfrm>
                    <a:custGeom>
                      <a:avLst/>
                      <a:gdLst>
                        <a:gd name="connsiteX0" fmla="*/ 193372 w 386744"/>
                        <a:gd name="connsiteY0" fmla="*/ 0 h 265707"/>
                        <a:gd name="connsiteX1" fmla="*/ 385763 w 386744"/>
                        <a:gd name="connsiteY1" fmla="*/ 125092 h 265707"/>
                        <a:gd name="connsiteX2" fmla="*/ 386744 w 386744"/>
                        <a:gd name="connsiteY2" fmla="*/ 132854 h 265707"/>
                        <a:gd name="connsiteX3" fmla="*/ 385763 w 386744"/>
                        <a:gd name="connsiteY3" fmla="*/ 140615 h 265707"/>
                        <a:gd name="connsiteX4" fmla="*/ 193372 w 386744"/>
                        <a:gd name="connsiteY4" fmla="*/ 265707 h 265707"/>
                        <a:gd name="connsiteX5" fmla="*/ 981 w 386744"/>
                        <a:gd name="connsiteY5" fmla="*/ 140615 h 265707"/>
                        <a:gd name="connsiteX6" fmla="*/ 0 w 386744"/>
                        <a:gd name="connsiteY6" fmla="*/ 132854 h 265707"/>
                        <a:gd name="connsiteX7" fmla="*/ 981 w 386744"/>
                        <a:gd name="connsiteY7" fmla="*/ 125092 h 265707"/>
                        <a:gd name="connsiteX8" fmla="*/ 193372 w 386744"/>
                        <a:gd name="connsiteY8" fmla="*/ 0 h 26570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386744" h="265707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cubicBezTo>
                            <a:pt x="367452" y="212005"/>
                            <a:pt x="288273" y="265707"/>
                            <a:pt x="193372" y="265707"/>
                          </a:cubicBezTo>
                          <a:cubicBezTo>
                            <a:pt x="98472" y="265707"/>
                            <a:pt x="19293" y="212005"/>
                            <a:pt x="981" y="140615"/>
                          </a:cubicBez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1" name="フリーフォーム: 図形 90">
                      <a:extLst>
                        <a:ext uri="{FF2B5EF4-FFF2-40B4-BE49-F238E27FC236}">
                          <a16:creationId xmlns:a16="http://schemas.microsoft.com/office/drawing/2014/main" id="{D898AC9B-0AFE-4526-BC07-24AFB31D05E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0438" y="1161048"/>
                      <a:ext cx="386744" cy="170387"/>
                    </a:xfrm>
                    <a:custGeom>
                      <a:avLst/>
                      <a:gdLst>
                        <a:gd name="connsiteX0" fmla="*/ 193372 w 386744"/>
                        <a:gd name="connsiteY0" fmla="*/ 0 h 153095"/>
                        <a:gd name="connsiteX1" fmla="*/ 385763 w 386744"/>
                        <a:gd name="connsiteY1" fmla="*/ 125092 h 153095"/>
                        <a:gd name="connsiteX2" fmla="*/ 386744 w 386744"/>
                        <a:gd name="connsiteY2" fmla="*/ 132854 h 153095"/>
                        <a:gd name="connsiteX3" fmla="*/ 385763 w 386744"/>
                        <a:gd name="connsiteY3" fmla="*/ 140615 h 153095"/>
                        <a:gd name="connsiteX4" fmla="*/ 379622 w 386744"/>
                        <a:gd name="connsiteY4" fmla="*/ 153095 h 153095"/>
                        <a:gd name="connsiteX5" fmla="*/ 361323 w 386744"/>
                        <a:gd name="connsiteY5" fmla="*/ 115911 h 153095"/>
                        <a:gd name="connsiteX6" fmla="*/ 193372 w 386744"/>
                        <a:gd name="connsiteY6" fmla="*/ 40482 h 153095"/>
                        <a:gd name="connsiteX7" fmla="*/ 25422 w 386744"/>
                        <a:gd name="connsiteY7" fmla="*/ 115911 h 153095"/>
                        <a:gd name="connsiteX8" fmla="*/ 7123 w 386744"/>
                        <a:gd name="connsiteY8" fmla="*/ 153095 h 153095"/>
                        <a:gd name="connsiteX9" fmla="*/ 981 w 386744"/>
                        <a:gd name="connsiteY9" fmla="*/ 140615 h 153095"/>
                        <a:gd name="connsiteX10" fmla="*/ 0 w 386744"/>
                        <a:gd name="connsiteY10" fmla="*/ 132854 h 153095"/>
                        <a:gd name="connsiteX11" fmla="*/ 981 w 386744"/>
                        <a:gd name="connsiteY11" fmla="*/ 125092 h 153095"/>
                        <a:gd name="connsiteX12" fmla="*/ 193372 w 386744"/>
                        <a:gd name="connsiteY12" fmla="*/ 0 h 15309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386744" h="153095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lnTo>
                            <a:pt x="379622" y="153095"/>
                          </a:lnTo>
                          <a:lnTo>
                            <a:pt x="361323" y="115911"/>
                          </a:lnTo>
                          <a:cubicBezTo>
                            <a:pt x="326880" y="70690"/>
                            <a:pt x="264548" y="40482"/>
                            <a:pt x="193372" y="40482"/>
                          </a:cubicBezTo>
                          <a:cubicBezTo>
                            <a:pt x="122197" y="40482"/>
                            <a:pt x="59865" y="70690"/>
                            <a:pt x="25422" y="115911"/>
                          </a:cubicBezTo>
                          <a:lnTo>
                            <a:pt x="7123" y="153095"/>
                          </a:lnTo>
                          <a:lnTo>
                            <a:pt x="981" y="140615"/>
                          </a:ln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89" name="楕円 88">
                    <a:extLst>
                      <a:ext uri="{FF2B5EF4-FFF2-40B4-BE49-F238E27FC236}">
                        <a16:creationId xmlns:a16="http://schemas.microsoft.com/office/drawing/2014/main" id="{D6BB47E3-2C5E-4050-B4E8-1D87DADF812F}"/>
                      </a:ext>
                    </a:extLst>
                  </p:cNvPr>
                  <p:cNvSpPr/>
                  <p:nvPr/>
                </p:nvSpPr>
                <p:spPr>
                  <a:xfrm>
                    <a:off x="6937210" y="1193951"/>
                    <a:ext cx="93365" cy="127734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246B8113-5B93-465B-AEC1-11F2D2FDC8B8}"/>
                  </a:ext>
                </a:extLst>
              </p:cNvPr>
              <p:cNvSpPr/>
              <p:nvPr/>
            </p:nvSpPr>
            <p:spPr>
              <a:xfrm flipH="1">
                <a:off x="5022019" y="2247266"/>
                <a:ext cx="411051" cy="245758"/>
              </a:xfrm>
              <a:custGeom>
                <a:avLst/>
                <a:gdLst>
                  <a:gd name="connsiteX0" fmla="*/ 173535 w 411051"/>
                  <a:gd name="connsiteY0" fmla="*/ 0 h 245758"/>
                  <a:gd name="connsiteX1" fmla="*/ 404285 w 411051"/>
                  <a:gd name="connsiteY1" fmla="*/ 0 h 245758"/>
                  <a:gd name="connsiteX2" fmla="*/ 411051 w 411051"/>
                  <a:gd name="connsiteY2" fmla="*/ 1523 h 245758"/>
                  <a:gd name="connsiteX3" fmla="*/ 215308 w 411051"/>
                  <a:gd name="connsiteY3" fmla="*/ 245758 h 245758"/>
                  <a:gd name="connsiteX4" fmla="*/ 0 w 411051"/>
                  <a:gd name="connsiteY4" fmla="*/ 51508 h 245758"/>
                  <a:gd name="connsiteX5" fmla="*/ 48322 w 411051"/>
                  <a:gd name="connsiteY5" fmla="*/ 25280 h 245758"/>
                  <a:gd name="connsiteX6" fmla="*/ 173535 w 411051"/>
                  <a:gd name="connsiteY6" fmla="*/ 0 h 245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1051" h="245758">
                    <a:moveTo>
                      <a:pt x="173535" y="0"/>
                    </a:moveTo>
                    <a:lnTo>
                      <a:pt x="404285" y="0"/>
                    </a:lnTo>
                    <a:lnTo>
                      <a:pt x="411051" y="1523"/>
                    </a:lnTo>
                    <a:lnTo>
                      <a:pt x="215308" y="245758"/>
                    </a:lnTo>
                    <a:lnTo>
                      <a:pt x="0" y="51508"/>
                    </a:lnTo>
                    <a:lnTo>
                      <a:pt x="48322" y="25280"/>
                    </a:lnTo>
                    <a:cubicBezTo>
                      <a:pt x="86808" y="9002"/>
                      <a:pt x="129120" y="0"/>
                      <a:pt x="173535" y="0"/>
                    </a:cubicBezTo>
                    <a:close/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58" name="フリーフォーム: 図形 457">
              <a:extLst>
                <a:ext uri="{FF2B5EF4-FFF2-40B4-BE49-F238E27FC236}">
                  <a16:creationId xmlns:a16="http://schemas.microsoft.com/office/drawing/2014/main" id="{288E861B-D792-4EF0-9A0D-FE1FF7A59CA4}"/>
                </a:ext>
              </a:extLst>
            </p:cNvPr>
            <p:cNvSpPr/>
            <p:nvPr/>
          </p:nvSpPr>
          <p:spPr>
            <a:xfrm>
              <a:off x="4479083" y="1553057"/>
              <a:ext cx="1090661" cy="644291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516" name="グループ化 515">
              <a:extLst>
                <a:ext uri="{FF2B5EF4-FFF2-40B4-BE49-F238E27FC236}">
                  <a16:creationId xmlns:a16="http://schemas.microsoft.com/office/drawing/2014/main" id="{749386ED-D456-4E9E-9254-664BE8A3907A}"/>
                </a:ext>
              </a:extLst>
            </p:cNvPr>
            <p:cNvGrpSpPr/>
            <p:nvPr/>
          </p:nvGrpSpPr>
          <p:grpSpPr>
            <a:xfrm rot="1647191">
              <a:off x="5270802" y="1877895"/>
              <a:ext cx="597650" cy="1249440"/>
              <a:chOff x="8661252" y="2091827"/>
              <a:chExt cx="493574" cy="1031861"/>
            </a:xfrm>
          </p:grpSpPr>
          <p:sp>
            <p:nvSpPr>
              <p:cNvPr id="517" name="フリーフォーム: 図形 516">
                <a:extLst>
                  <a:ext uri="{FF2B5EF4-FFF2-40B4-BE49-F238E27FC236}">
                    <a16:creationId xmlns:a16="http://schemas.microsoft.com/office/drawing/2014/main" id="{581149E0-2641-439A-BE51-C7602A129B8E}"/>
                  </a:ext>
                </a:extLst>
              </p:cNvPr>
              <p:cNvSpPr/>
              <p:nvPr/>
            </p:nvSpPr>
            <p:spPr>
              <a:xfrm rot="940447">
                <a:off x="8661252" y="2091827"/>
                <a:ext cx="273489" cy="320715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8" name="四角形: 上の 2 つの角を丸める 517">
                <a:extLst>
                  <a:ext uri="{FF2B5EF4-FFF2-40B4-BE49-F238E27FC236}">
                    <a16:creationId xmlns:a16="http://schemas.microsoft.com/office/drawing/2014/main" id="{9E28F122-7593-4036-BDD3-6DF1678374E0}"/>
                  </a:ext>
                </a:extLst>
              </p:cNvPr>
              <p:cNvSpPr/>
              <p:nvPr/>
            </p:nvSpPr>
            <p:spPr>
              <a:xfrm rot="9124084">
                <a:off x="8911211" y="2339674"/>
                <a:ext cx="243615" cy="78401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19" name="グループ化 518">
              <a:extLst>
                <a:ext uri="{FF2B5EF4-FFF2-40B4-BE49-F238E27FC236}">
                  <a16:creationId xmlns:a16="http://schemas.microsoft.com/office/drawing/2014/main" id="{41CA333F-645D-425E-8C01-92AB9E97F65E}"/>
                </a:ext>
              </a:extLst>
            </p:cNvPr>
            <p:cNvGrpSpPr/>
            <p:nvPr/>
          </p:nvGrpSpPr>
          <p:grpSpPr>
            <a:xfrm>
              <a:off x="5083949" y="2421773"/>
              <a:ext cx="737956" cy="494430"/>
              <a:chOff x="2042299" y="5346126"/>
              <a:chExt cx="737956" cy="494430"/>
            </a:xfrm>
          </p:grpSpPr>
          <p:sp>
            <p:nvSpPr>
              <p:cNvPr id="520" name="吹き出し: 円形 519">
                <a:extLst>
                  <a:ext uri="{FF2B5EF4-FFF2-40B4-BE49-F238E27FC236}">
                    <a16:creationId xmlns:a16="http://schemas.microsoft.com/office/drawing/2014/main" id="{410D3E52-CEC7-4DD7-B4C0-ECA318FF87B2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bg1">
                    <a:lumMod val="85000"/>
                  </a:scheme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21" name="テキスト ボックス 520">
                <a:extLst>
                  <a:ext uri="{FF2B5EF4-FFF2-40B4-BE49-F238E27FC236}">
                    <a16:creationId xmlns:a16="http://schemas.microsoft.com/office/drawing/2014/main" id="{98B051AA-70BE-4A30-AAAD-BAD7BF7AC28E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  <p:grpSp>
          <p:nvGrpSpPr>
            <p:cNvPr id="522" name="グループ化 521">
              <a:extLst>
                <a:ext uri="{FF2B5EF4-FFF2-40B4-BE49-F238E27FC236}">
                  <a16:creationId xmlns:a16="http://schemas.microsoft.com/office/drawing/2014/main" id="{70BD9D4F-419C-4A82-9F22-E0D525CF71D6}"/>
                </a:ext>
              </a:extLst>
            </p:cNvPr>
            <p:cNvGrpSpPr/>
            <p:nvPr/>
          </p:nvGrpSpPr>
          <p:grpSpPr>
            <a:xfrm rot="20451082">
              <a:off x="4154550" y="1958117"/>
              <a:ext cx="1032726" cy="1253864"/>
              <a:chOff x="1249836" y="2432458"/>
              <a:chExt cx="879208" cy="1067475"/>
            </a:xfrm>
          </p:grpSpPr>
          <p:grpSp>
            <p:nvGrpSpPr>
              <p:cNvPr id="523" name="グループ化 522">
                <a:extLst>
                  <a:ext uri="{FF2B5EF4-FFF2-40B4-BE49-F238E27FC236}">
                    <a16:creationId xmlns:a16="http://schemas.microsoft.com/office/drawing/2014/main" id="{C92D6A3B-06CC-423D-8A5B-8E17C920C91F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525" name="グループ化 524">
                  <a:extLst>
                    <a:ext uri="{FF2B5EF4-FFF2-40B4-BE49-F238E27FC236}">
                      <a16:creationId xmlns:a16="http://schemas.microsoft.com/office/drawing/2014/main" id="{1638989A-A014-4E72-B326-628272AB0D48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529" name="フリーフォーム: 図形 528">
                    <a:extLst>
                      <a:ext uri="{FF2B5EF4-FFF2-40B4-BE49-F238E27FC236}">
                        <a16:creationId xmlns:a16="http://schemas.microsoft.com/office/drawing/2014/main" id="{EDB04A33-4523-4F6E-95CD-3E2378B0243B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30" name="フリーフォーム: 図形 529">
                    <a:extLst>
                      <a:ext uri="{FF2B5EF4-FFF2-40B4-BE49-F238E27FC236}">
                        <a16:creationId xmlns:a16="http://schemas.microsoft.com/office/drawing/2014/main" id="{CF56B037-E0D8-464E-9E75-6AEF9C8E66CD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rgbClr val="ED7D31">
                      <a:lumMod val="7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26" name="フリーフォーム: 図形 525">
                  <a:extLst>
                    <a:ext uri="{FF2B5EF4-FFF2-40B4-BE49-F238E27FC236}">
                      <a16:creationId xmlns:a16="http://schemas.microsoft.com/office/drawing/2014/main" id="{327352DA-10CC-474F-8470-F46C2E6BF5A3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7" name="フリーフォーム: 図形 526">
                  <a:extLst>
                    <a:ext uri="{FF2B5EF4-FFF2-40B4-BE49-F238E27FC236}">
                      <a16:creationId xmlns:a16="http://schemas.microsoft.com/office/drawing/2014/main" id="{D6126CD3-BEA6-406C-8B86-454990389749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8" name="フリーフォーム: 図形 527">
                  <a:extLst>
                    <a:ext uri="{FF2B5EF4-FFF2-40B4-BE49-F238E27FC236}">
                      <a16:creationId xmlns:a16="http://schemas.microsoft.com/office/drawing/2014/main" id="{F412F0D5-632B-4CD5-9517-17B871128490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rgbClr val="ED7D31">
                    <a:lumMod val="40000"/>
                    <a:lumOff val="6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524" name="四角形: 上の 2 つの角を丸める 523">
                <a:extLst>
                  <a:ext uri="{FF2B5EF4-FFF2-40B4-BE49-F238E27FC236}">
                    <a16:creationId xmlns:a16="http://schemas.microsoft.com/office/drawing/2014/main" id="{746FC729-058E-4ECA-BBF2-6911D429964A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99E6D875-1391-41E6-8988-040953B470C9}"/>
              </a:ext>
            </a:extLst>
          </p:cNvPr>
          <p:cNvGrpSpPr>
            <a:grpSpLocks noChangeAspect="1"/>
          </p:cNvGrpSpPr>
          <p:nvPr/>
        </p:nvGrpSpPr>
        <p:grpSpPr>
          <a:xfrm>
            <a:off x="7038152" y="1016433"/>
            <a:ext cx="1620427" cy="2340491"/>
            <a:chOff x="6943261" y="852531"/>
            <a:chExt cx="1854082" cy="2677974"/>
          </a:xfrm>
        </p:grpSpPr>
        <p:grpSp>
          <p:nvGrpSpPr>
            <p:cNvPr id="391" name="グループ化 390">
              <a:extLst>
                <a:ext uri="{FF2B5EF4-FFF2-40B4-BE49-F238E27FC236}">
                  <a16:creationId xmlns:a16="http://schemas.microsoft.com/office/drawing/2014/main" id="{3AA70619-9365-4B9F-9B5F-14D1970F8E95}"/>
                </a:ext>
              </a:extLst>
            </p:cNvPr>
            <p:cNvGrpSpPr/>
            <p:nvPr/>
          </p:nvGrpSpPr>
          <p:grpSpPr>
            <a:xfrm>
              <a:off x="7293128" y="852531"/>
              <a:ext cx="1318102" cy="2677974"/>
              <a:chOff x="7238074" y="838200"/>
              <a:chExt cx="1329717" cy="2701569"/>
            </a:xfrm>
          </p:grpSpPr>
          <p:grpSp>
            <p:nvGrpSpPr>
              <p:cNvPr id="399" name="グループ化 398">
                <a:extLst>
                  <a:ext uri="{FF2B5EF4-FFF2-40B4-BE49-F238E27FC236}">
                    <a16:creationId xmlns:a16="http://schemas.microsoft.com/office/drawing/2014/main" id="{E48E65D6-E86F-4106-8EAB-3C56C7C36590}"/>
                  </a:ext>
                </a:extLst>
              </p:cNvPr>
              <p:cNvGrpSpPr/>
              <p:nvPr/>
            </p:nvGrpSpPr>
            <p:grpSpPr>
              <a:xfrm>
                <a:off x="7285006" y="1929996"/>
                <a:ext cx="1250966" cy="1609773"/>
                <a:chOff x="7285006" y="1929996"/>
                <a:chExt cx="1250966" cy="1609773"/>
              </a:xfrm>
            </p:grpSpPr>
            <p:sp>
              <p:nvSpPr>
                <p:cNvPr id="417" name="フリーフォーム: 図形 416">
                  <a:extLst>
                    <a:ext uri="{FF2B5EF4-FFF2-40B4-BE49-F238E27FC236}">
                      <a16:creationId xmlns:a16="http://schemas.microsoft.com/office/drawing/2014/main" id="{D5D9E21F-A198-44D1-B9CC-2803E9D05E11}"/>
                    </a:ext>
                  </a:extLst>
                </p:cNvPr>
                <p:cNvSpPr/>
                <p:nvPr/>
              </p:nvSpPr>
              <p:spPr>
                <a:xfrm>
                  <a:off x="7606586" y="1929996"/>
                  <a:ext cx="600869" cy="489043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19" name="片側の 2 つの角を丸めた四角形 144">
                  <a:extLst>
                    <a:ext uri="{FF2B5EF4-FFF2-40B4-BE49-F238E27FC236}">
                      <a16:creationId xmlns:a16="http://schemas.microsoft.com/office/drawing/2014/main" id="{40175564-B611-45AA-B23D-905FE3AFFDF3}"/>
                    </a:ext>
                  </a:extLst>
                </p:cNvPr>
                <p:cNvSpPr/>
                <p:nvPr/>
              </p:nvSpPr>
              <p:spPr>
                <a:xfrm>
                  <a:off x="7285006" y="2228546"/>
                  <a:ext cx="1250966" cy="1311223"/>
                </a:xfrm>
                <a:prstGeom prst="round2SameRect">
                  <a:avLst>
                    <a:gd name="adj1" fmla="val 14323"/>
                    <a:gd name="adj2" fmla="val 0"/>
                  </a:avLst>
                </a:prstGeom>
                <a:pattFill prst="lgConfetti">
                  <a:fgClr>
                    <a:schemeClr val="accent3">
                      <a:lumMod val="50000"/>
                    </a:schemeClr>
                  </a:fgClr>
                  <a:bgClr>
                    <a:schemeClr val="bg1">
                      <a:lumMod val="65000"/>
                    </a:scheme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20" name="台形 419">
                  <a:extLst>
                    <a:ext uri="{FF2B5EF4-FFF2-40B4-BE49-F238E27FC236}">
                      <a16:creationId xmlns:a16="http://schemas.microsoft.com/office/drawing/2014/main" id="{15A64996-ECF7-4701-9591-DA276B518893}"/>
                    </a:ext>
                  </a:extLst>
                </p:cNvPr>
                <p:cNvSpPr/>
                <p:nvPr/>
              </p:nvSpPr>
              <p:spPr>
                <a:xfrm rot="10800000">
                  <a:off x="7629200" y="2237754"/>
                  <a:ext cx="572056" cy="792372"/>
                </a:xfrm>
                <a:prstGeom prst="trapezoid">
                  <a:avLst>
                    <a:gd name="adj" fmla="val 32076"/>
                  </a:avLst>
                </a:prstGeom>
                <a:solidFill>
                  <a:schemeClr val="bg1">
                    <a:lumMod val="9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21" name="楕円 420">
                  <a:extLst>
                    <a:ext uri="{FF2B5EF4-FFF2-40B4-BE49-F238E27FC236}">
                      <a16:creationId xmlns:a16="http://schemas.microsoft.com/office/drawing/2014/main" id="{DD974A9F-DCA7-46CF-966D-12577C0B3EC6}"/>
                    </a:ext>
                  </a:extLst>
                </p:cNvPr>
                <p:cNvSpPr/>
                <p:nvPr/>
              </p:nvSpPr>
              <p:spPr>
                <a:xfrm>
                  <a:off x="7876904" y="3351530"/>
                  <a:ext cx="88900" cy="88900"/>
                </a:xfrm>
                <a:prstGeom prst="ellipse">
                  <a:avLst/>
                </a:prstGeom>
                <a:solidFill>
                  <a:srgbClr val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22" name="台形 731">
                  <a:extLst>
                    <a:ext uri="{FF2B5EF4-FFF2-40B4-BE49-F238E27FC236}">
                      <a16:creationId xmlns:a16="http://schemas.microsoft.com/office/drawing/2014/main" id="{9AEC5175-88F5-49E5-AADD-EEA3857DA451}"/>
                    </a:ext>
                  </a:extLst>
                </p:cNvPr>
                <p:cNvSpPr/>
                <p:nvPr/>
              </p:nvSpPr>
              <p:spPr>
                <a:xfrm rot="10800000" flipV="1">
                  <a:off x="7809668" y="2361457"/>
                  <a:ext cx="201644" cy="828151"/>
                </a:xfrm>
                <a:custGeom>
                  <a:avLst/>
                  <a:gdLst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0 w 184781"/>
                    <a:gd name="connsiteY4" fmla="*/ 551112 h 551112"/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90759 w 184781"/>
                    <a:gd name="connsiteY4" fmla="*/ 549928 h 551112"/>
                    <a:gd name="connsiteX5" fmla="*/ 0 w 184781"/>
                    <a:gd name="connsiteY5" fmla="*/ 551112 h 551112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1234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96509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9962 w 184781"/>
                    <a:gd name="connsiteY4" fmla="*/ 685660 h 685660"/>
                    <a:gd name="connsiteX5" fmla="*/ 0 w 184781"/>
                    <a:gd name="connsiteY5" fmla="*/ 551112 h 6856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84781" h="685660">
                      <a:moveTo>
                        <a:pt x="0" y="551112"/>
                      </a:moveTo>
                      <a:lnTo>
                        <a:pt x="50098" y="0"/>
                      </a:lnTo>
                      <a:lnTo>
                        <a:pt x="134683" y="0"/>
                      </a:lnTo>
                      <a:lnTo>
                        <a:pt x="184781" y="551112"/>
                      </a:lnTo>
                      <a:lnTo>
                        <a:pt x="89962" y="685660"/>
                      </a:lnTo>
                      <a:lnTo>
                        <a:pt x="0" y="551112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23" name="グループ化 422">
                  <a:extLst>
                    <a:ext uri="{FF2B5EF4-FFF2-40B4-BE49-F238E27FC236}">
                      <a16:creationId xmlns:a16="http://schemas.microsoft.com/office/drawing/2014/main" id="{5254B767-79C8-4084-B1F1-8FB08757C9C6}"/>
                    </a:ext>
                  </a:extLst>
                </p:cNvPr>
                <p:cNvGrpSpPr/>
                <p:nvPr/>
              </p:nvGrpSpPr>
              <p:grpSpPr>
                <a:xfrm>
                  <a:off x="7557545" y="2256985"/>
                  <a:ext cx="714918" cy="202452"/>
                  <a:chOff x="3151980" y="2770920"/>
                  <a:chExt cx="423862" cy="112796"/>
                </a:xfrm>
                <a:solidFill>
                  <a:srgbClr val="000000">
                    <a:alpha val="50196"/>
                  </a:srgbClr>
                </a:solidFill>
              </p:grpSpPr>
              <p:sp>
                <p:nvSpPr>
                  <p:cNvPr id="430" name="平行四辺形 429">
                    <a:extLst>
                      <a:ext uri="{FF2B5EF4-FFF2-40B4-BE49-F238E27FC236}">
                        <a16:creationId xmlns:a16="http://schemas.microsoft.com/office/drawing/2014/main" id="{1EE17601-F76C-465D-B239-57FB36FED46C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31" name="平行四辺形 430">
                    <a:extLst>
                      <a:ext uri="{FF2B5EF4-FFF2-40B4-BE49-F238E27FC236}">
                        <a16:creationId xmlns:a16="http://schemas.microsoft.com/office/drawing/2014/main" id="{6F28DE32-3D1E-41C0-8265-AC7EFEFB11ED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24" name="台形 423">
                  <a:extLst>
                    <a:ext uri="{FF2B5EF4-FFF2-40B4-BE49-F238E27FC236}">
                      <a16:creationId xmlns:a16="http://schemas.microsoft.com/office/drawing/2014/main" id="{72A51421-A234-4697-960E-76572C54F1ED}"/>
                    </a:ext>
                  </a:extLst>
                </p:cNvPr>
                <p:cNvSpPr/>
                <p:nvPr/>
              </p:nvSpPr>
              <p:spPr>
                <a:xfrm rot="10800000">
                  <a:off x="7786831" y="2228546"/>
                  <a:ext cx="247318" cy="202452"/>
                </a:xfrm>
                <a:prstGeom prst="trapezoid">
                  <a:avLst>
                    <a:gd name="adj" fmla="val 27112"/>
                  </a:avLst>
                </a:pr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25" name="グループ化 424">
                  <a:extLst>
                    <a:ext uri="{FF2B5EF4-FFF2-40B4-BE49-F238E27FC236}">
                      <a16:creationId xmlns:a16="http://schemas.microsoft.com/office/drawing/2014/main" id="{B871094F-F1B6-453F-AF87-11ECABE16E64}"/>
                    </a:ext>
                  </a:extLst>
                </p:cNvPr>
                <p:cNvGrpSpPr/>
                <p:nvPr/>
              </p:nvGrpSpPr>
              <p:grpSpPr>
                <a:xfrm>
                  <a:off x="7539823" y="2228548"/>
                  <a:ext cx="750362" cy="202452"/>
                  <a:chOff x="3151980" y="2770920"/>
                  <a:chExt cx="423862" cy="112796"/>
                </a:xfrm>
                <a:solidFill>
                  <a:schemeClr val="bg1">
                    <a:lumMod val="95000"/>
                  </a:schemeClr>
                </a:solidFill>
              </p:grpSpPr>
              <p:sp>
                <p:nvSpPr>
                  <p:cNvPr id="428" name="平行四辺形 427">
                    <a:extLst>
                      <a:ext uri="{FF2B5EF4-FFF2-40B4-BE49-F238E27FC236}">
                        <a16:creationId xmlns:a16="http://schemas.microsoft.com/office/drawing/2014/main" id="{E5E0F3E6-C95E-4D24-8C3E-AA659FD3F974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9" name="平行四辺形 428">
                    <a:extLst>
                      <a:ext uri="{FF2B5EF4-FFF2-40B4-BE49-F238E27FC236}">
                        <a16:creationId xmlns:a16="http://schemas.microsoft.com/office/drawing/2014/main" id="{E343498E-D657-43C2-9872-C6A2F577C223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26" name="フリーフォーム: 図形 425">
                  <a:extLst>
                    <a:ext uri="{FF2B5EF4-FFF2-40B4-BE49-F238E27FC236}">
                      <a16:creationId xmlns:a16="http://schemas.microsoft.com/office/drawing/2014/main" id="{B763A8A6-8013-4078-BDD3-22EA9A9165A3}"/>
                    </a:ext>
                  </a:extLst>
                </p:cNvPr>
                <p:cNvSpPr/>
                <p:nvPr/>
              </p:nvSpPr>
              <p:spPr>
                <a:xfrm>
                  <a:off x="7489455" y="2247478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27" name="フリーフォーム: 図形 426">
                  <a:extLst>
                    <a:ext uri="{FF2B5EF4-FFF2-40B4-BE49-F238E27FC236}">
                      <a16:creationId xmlns:a16="http://schemas.microsoft.com/office/drawing/2014/main" id="{2220A690-5DDD-4412-8703-13B33088B926}"/>
                    </a:ext>
                  </a:extLst>
                </p:cNvPr>
                <p:cNvSpPr/>
                <p:nvPr/>
              </p:nvSpPr>
              <p:spPr>
                <a:xfrm>
                  <a:off x="7489455" y="2228545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pattFill prst="lgConfetti">
                  <a:fgClr>
                    <a:schemeClr val="tx1">
                      <a:lumMod val="65000"/>
                      <a:lumOff val="35000"/>
                    </a:schemeClr>
                  </a:fgClr>
                  <a:bgClr>
                    <a:schemeClr val="tx1">
                      <a:lumMod val="95000"/>
                      <a:lumOff val="5000"/>
                    </a:scheme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400" name="グループ化 399">
                <a:extLst>
                  <a:ext uri="{FF2B5EF4-FFF2-40B4-BE49-F238E27FC236}">
                    <a16:creationId xmlns:a16="http://schemas.microsoft.com/office/drawing/2014/main" id="{10B4A378-36ED-47A0-9E09-DB2BFC6A4181}"/>
                  </a:ext>
                </a:extLst>
              </p:cNvPr>
              <p:cNvGrpSpPr/>
              <p:nvPr/>
            </p:nvGrpSpPr>
            <p:grpSpPr>
              <a:xfrm>
                <a:off x="7238074" y="838200"/>
                <a:ext cx="1329717" cy="1288749"/>
                <a:chOff x="3303076" y="141961"/>
                <a:chExt cx="1277659" cy="1238295"/>
              </a:xfrm>
            </p:grpSpPr>
            <p:sp>
              <p:nvSpPr>
                <p:cNvPr id="401" name="フリーフォーム 540">
                  <a:extLst>
                    <a:ext uri="{FF2B5EF4-FFF2-40B4-BE49-F238E27FC236}">
                      <a16:creationId xmlns:a16="http://schemas.microsoft.com/office/drawing/2014/main" id="{C019E7DB-A9FE-45F5-9B70-410B8A747449}"/>
                    </a:ext>
                  </a:extLst>
                </p:cNvPr>
                <p:cNvSpPr/>
                <p:nvPr/>
              </p:nvSpPr>
              <p:spPr>
                <a:xfrm>
                  <a:off x="3353447" y="141961"/>
                  <a:ext cx="1169884" cy="940235"/>
                </a:xfrm>
                <a:custGeom>
                  <a:avLst/>
                  <a:gdLst>
                    <a:gd name="connsiteX0" fmla="*/ 328111 w 816502"/>
                    <a:gd name="connsiteY0" fmla="*/ 0 h 656222"/>
                    <a:gd name="connsiteX1" fmla="*/ 455827 w 816502"/>
                    <a:gd name="connsiteY1" fmla="*/ 25785 h 656222"/>
                    <a:gd name="connsiteX2" fmla="*/ 492925 w 816502"/>
                    <a:gd name="connsiteY2" fmla="*/ 45920 h 656222"/>
                    <a:gd name="connsiteX3" fmla="*/ 510467 w 816502"/>
                    <a:gd name="connsiteY3" fmla="*/ 44152 h 656222"/>
                    <a:gd name="connsiteX4" fmla="*/ 816502 w 816502"/>
                    <a:gd name="connsiteY4" fmla="*/ 350187 h 656222"/>
                    <a:gd name="connsiteX5" fmla="*/ 510467 w 816502"/>
                    <a:gd name="connsiteY5" fmla="*/ 656222 h 656222"/>
                    <a:gd name="connsiteX6" fmla="*/ 448791 w 816502"/>
                    <a:gd name="connsiteY6" fmla="*/ 650005 h 656222"/>
                    <a:gd name="connsiteX7" fmla="*/ 420791 w 816502"/>
                    <a:gd name="connsiteY7" fmla="*/ 641313 h 656222"/>
                    <a:gd name="connsiteX8" fmla="*/ 394237 w 816502"/>
                    <a:gd name="connsiteY8" fmla="*/ 649556 h 656222"/>
                    <a:gd name="connsiteX9" fmla="*/ 328111 w 816502"/>
                    <a:gd name="connsiteY9" fmla="*/ 656222 h 656222"/>
                    <a:gd name="connsiteX10" fmla="*/ 0 w 816502"/>
                    <a:gd name="connsiteY10" fmla="*/ 328111 h 656222"/>
                    <a:gd name="connsiteX11" fmla="*/ 328111 w 816502"/>
                    <a:gd name="connsiteY11" fmla="*/ 0 h 6562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816502" h="656222">
                      <a:moveTo>
                        <a:pt x="328111" y="0"/>
                      </a:moveTo>
                      <a:cubicBezTo>
                        <a:pt x="373414" y="0"/>
                        <a:pt x="416572" y="9181"/>
                        <a:pt x="455827" y="25785"/>
                      </a:cubicBezTo>
                      <a:lnTo>
                        <a:pt x="492925" y="45920"/>
                      </a:lnTo>
                      <a:lnTo>
                        <a:pt x="510467" y="44152"/>
                      </a:lnTo>
                      <a:cubicBezTo>
                        <a:pt x="679485" y="44152"/>
                        <a:pt x="816502" y="181169"/>
                        <a:pt x="816502" y="350187"/>
                      </a:cubicBezTo>
                      <a:cubicBezTo>
                        <a:pt x="816502" y="519205"/>
                        <a:pt x="679485" y="656222"/>
                        <a:pt x="510467" y="656222"/>
                      </a:cubicBezTo>
                      <a:cubicBezTo>
                        <a:pt x="489340" y="656222"/>
                        <a:pt x="468713" y="654081"/>
                        <a:pt x="448791" y="650005"/>
                      </a:cubicBezTo>
                      <a:lnTo>
                        <a:pt x="420791" y="641313"/>
                      </a:lnTo>
                      <a:lnTo>
                        <a:pt x="394237" y="649556"/>
                      </a:lnTo>
                      <a:cubicBezTo>
                        <a:pt x="372878" y="653927"/>
                        <a:pt x="350763" y="656222"/>
                        <a:pt x="328111" y="656222"/>
                      </a:cubicBezTo>
                      <a:cubicBezTo>
                        <a:pt x="146900" y="656222"/>
                        <a:pt x="0" y="509322"/>
                        <a:pt x="0" y="328111"/>
                      </a:cubicBezTo>
                      <a:cubicBezTo>
                        <a:pt x="0" y="146900"/>
                        <a:pt x="146900" y="0"/>
                        <a:pt x="328111" y="0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402" name="グループ化 401">
                  <a:extLst>
                    <a:ext uri="{FF2B5EF4-FFF2-40B4-BE49-F238E27FC236}">
                      <a16:creationId xmlns:a16="http://schemas.microsoft.com/office/drawing/2014/main" id="{B87EA111-2162-40BF-AD05-6DA96076F835}"/>
                    </a:ext>
                  </a:extLst>
                </p:cNvPr>
                <p:cNvGrpSpPr/>
                <p:nvPr/>
              </p:nvGrpSpPr>
              <p:grpSpPr>
                <a:xfrm rot="20700000">
                  <a:off x="3303076" y="710618"/>
                  <a:ext cx="246453" cy="369679"/>
                  <a:chOff x="2680607" y="2825750"/>
                  <a:chExt cx="157843" cy="236764"/>
                </a:xfrm>
                <a:solidFill>
                  <a:schemeClr val="accent2">
                    <a:lumMod val="60000"/>
                    <a:lumOff val="40000"/>
                  </a:schemeClr>
                </a:solidFill>
              </p:grpSpPr>
              <p:sp>
                <p:nvSpPr>
                  <p:cNvPr id="415" name="円/楕円 564">
                    <a:extLst>
                      <a:ext uri="{FF2B5EF4-FFF2-40B4-BE49-F238E27FC236}">
                        <a16:creationId xmlns:a16="http://schemas.microsoft.com/office/drawing/2014/main" id="{78A34C8A-6916-4C00-80AB-2ACE9359A87F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16" name="円/楕円 565">
                    <a:extLst>
                      <a:ext uri="{FF2B5EF4-FFF2-40B4-BE49-F238E27FC236}">
                        <a16:creationId xmlns:a16="http://schemas.microsoft.com/office/drawing/2014/main" id="{59135138-3772-4DAB-A6A0-909A13329A18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403" name="グループ化 402">
                  <a:extLst>
                    <a:ext uri="{FF2B5EF4-FFF2-40B4-BE49-F238E27FC236}">
                      <a16:creationId xmlns:a16="http://schemas.microsoft.com/office/drawing/2014/main" id="{3AA56642-CCC4-47F7-9A16-D8ABCA35C35D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4334282" y="710618"/>
                  <a:ext cx="246453" cy="369679"/>
                  <a:chOff x="2680607" y="2825750"/>
                  <a:chExt cx="157843" cy="236764"/>
                </a:xfrm>
                <a:solidFill>
                  <a:schemeClr val="accent2">
                    <a:lumMod val="60000"/>
                    <a:lumOff val="40000"/>
                  </a:schemeClr>
                </a:solidFill>
              </p:grpSpPr>
              <p:sp>
                <p:nvSpPr>
                  <p:cNvPr id="413" name="円/楕円 562">
                    <a:extLst>
                      <a:ext uri="{FF2B5EF4-FFF2-40B4-BE49-F238E27FC236}">
                        <a16:creationId xmlns:a16="http://schemas.microsoft.com/office/drawing/2014/main" id="{40340476-59AA-46ED-9699-A68A312852B4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14" name="円/楕円 563">
                    <a:extLst>
                      <a:ext uri="{FF2B5EF4-FFF2-40B4-BE49-F238E27FC236}">
                        <a16:creationId xmlns:a16="http://schemas.microsoft.com/office/drawing/2014/main" id="{6C32B81C-A13C-4C2B-B131-0EA5F26B28CA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04" name="円/楕円 561">
                  <a:extLst>
                    <a:ext uri="{FF2B5EF4-FFF2-40B4-BE49-F238E27FC236}">
                      <a16:creationId xmlns:a16="http://schemas.microsoft.com/office/drawing/2014/main" id="{FAC42638-9EEF-4670-A4F8-1052C860C6DB}"/>
                    </a:ext>
                  </a:extLst>
                </p:cNvPr>
                <p:cNvSpPr/>
                <p:nvPr/>
              </p:nvSpPr>
              <p:spPr>
                <a:xfrm>
                  <a:off x="3426301" y="220150"/>
                  <a:ext cx="1031206" cy="1160106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5" name="円/楕円 548">
                  <a:extLst>
                    <a:ext uri="{FF2B5EF4-FFF2-40B4-BE49-F238E27FC236}">
                      <a16:creationId xmlns:a16="http://schemas.microsoft.com/office/drawing/2014/main" id="{383EE6F9-F0EB-415B-B397-21D9232DA95B}"/>
                    </a:ext>
                  </a:extLst>
                </p:cNvPr>
                <p:cNvSpPr/>
                <p:nvPr/>
              </p:nvSpPr>
              <p:spPr>
                <a:xfrm>
                  <a:off x="3632990" y="804031"/>
                  <a:ext cx="99954" cy="12248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6" name="円/楕円 549">
                  <a:extLst>
                    <a:ext uri="{FF2B5EF4-FFF2-40B4-BE49-F238E27FC236}">
                      <a16:creationId xmlns:a16="http://schemas.microsoft.com/office/drawing/2014/main" id="{AD11C98F-A2B0-45F8-BE20-25AF499F6CE6}"/>
                    </a:ext>
                  </a:extLst>
                </p:cNvPr>
                <p:cNvSpPr/>
                <p:nvPr/>
              </p:nvSpPr>
              <p:spPr>
                <a:xfrm>
                  <a:off x="4148424" y="804031"/>
                  <a:ext cx="99954" cy="12248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07" name="月 406">
                  <a:extLst>
                    <a:ext uri="{FF2B5EF4-FFF2-40B4-BE49-F238E27FC236}">
                      <a16:creationId xmlns:a16="http://schemas.microsoft.com/office/drawing/2014/main" id="{A11053AB-215E-4CE7-99CF-B28F8386274C}"/>
                    </a:ext>
                  </a:extLst>
                </p:cNvPr>
                <p:cNvSpPr/>
                <p:nvPr/>
              </p:nvSpPr>
              <p:spPr>
                <a:xfrm rot="5400000">
                  <a:off x="3645475" y="409314"/>
                  <a:ext cx="54591" cy="340196"/>
                </a:xfrm>
                <a:prstGeom prst="moon">
                  <a:avLst/>
                </a:prstGeom>
                <a:solidFill>
                  <a:schemeClr val="bg1">
                    <a:lumMod val="8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408" name="グループ化 407">
                  <a:extLst>
                    <a:ext uri="{FF2B5EF4-FFF2-40B4-BE49-F238E27FC236}">
                      <a16:creationId xmlns:a16="http://schemas.microsoft.com/office/drawing/2014/main" id="{8B900EE2-6FA1-40CC-85F3-9098C5EDBFE5}"/>
                    </a:ext>
                  </a:extLst>
                </p:cNvPr>
                <p:cNvGrpSpPr/>
                <p:nvPr/>
              </p:nvGrpSpPr>
              <p:grpSpPr>
                <a:xfrm>
                  <a:off x="3842869" y="910725"/>
                  <a:ext cx="195646" cy="207937"/>
                  <a:chOff x="7084627" y="3072992"/>
                  <a:chExt cx="240026" cy="203430"/>
                </a:xfrm>
                <a:solidFill>
                  <a:schemeClr val="accent2">
                    <a:lumMod val="75000"/>
                  </a:schemeClr>
                </a:solidFill>
              </p:grpSpPr>
              <p:sp>
                <p:nvSpPr>
                  <p:cNvPr id="411" name="円/楕円 662">
                    <a:extLst>
                      <a:ext uri="{FF2B5EF4-FFF2-40B4-BE49-F238E27FC236}">
                        <a16:creationId xmlns:a16="http://schemas.microsoft.com/office/drawing/2014/main" id="{8BFD4162-561C-49CF-881B-E7BFF47E4813}"/>
                      </a:ext>
                    </a:extLst>
                  </p:cNvPr>
                  <p:cNvSpPr/>
                  <p:nvPr/>
                </p:nvSpPr>
                <p:spPr>
                  <a:xfrm>
                    <a:off x="7084627" y="3157849"/>
                    <a:ext cx="240026" cy="102097"/>
                  </a:xfrm>
                  <a:custGeom>
                    <a:avLst/>
                    <a:gdLst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451"/>
                      <a:gd name="connsiteX1" fmla="*/ 115251 w 240026"/>
                      <a:gd name="connsiteY1" fmla="*/ 0 h 160451"/>
                      <a:gd name="connsiteX2" fmla="*/ 240026 w 240026"/>
                      <a:gd name="connsiteY2" fmla="*/ 96853 h 160451"/>
                      <a:gd name="connsiteX3" fmla="*/ 120013 w 240026"/>
                      <a:gd name="connsiteY3" fmla="*/ 160368 h 160451"/>
                      <a:gd name="connsiteX4" fmla="*/ 0 w 240026"/>
                      <a:gd name="connsiteY4" fmla="*/ 96853 h 1604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40026" h="160451">
                        <a:moveTo>
                          <a:pt x="0" y="96853"/>
                        </a:moveTo>
                        <a:cubicBezTo>
                          <a:pt x="0" y="37409"/>
                          <a:pt x="48970" y="0"/>
                          <a:pt x="115251" y="0"/>
                        </a:cubicBezTo>
                        <a:cubicBezTo>
                          <a:pt x="181532" y="0"/>
                          <a:pt x="240026" y="28271"/>
                          <a:pt x="240026" y="96853"/>
                        </a:cubicBezTo>
                        <a:cubicBezTo>
                          <a:pt x="240026" y="165435"/>
                          <a:pt x="186294" y="160368"/>
                          <a:pt x="120013" y="160368"/>
                        </a:cubicBezTo>
                        <a:cubicBezTo>
                          <a:pt x="53732" y="160368"/>
                          <a:pt x="0" y="156297"/>
                          <a:pt x="0" y="96853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12" name="フリーフォーム: 図形 411">
                    <a:extLst>
                      <a:ext uri="{FF2B5EF4-FFF2-40B4-BE49-F238E27FC236}">
                        <a16:creationId xmlns:a16="http://schemas.microsoft.com/office/drawing/2014/main" id="{89861D4A-383B-4AE7-B731-CDCAEC59C378}"/>
                      </a:ext>
                    </a:extLst>
                  </p:cNvPr>
                  <p:cNvSpPr/>
                  <p:nvPr/>
                </p:nvSpPr>
                <p:spPr>
                  <a:xfrm>
                    <a:off x="7137014" y="3072992"/>
                    <a:ext cx="135252" cy="203430"/>
                  </a:xfrm>
                  <a:custGeom>
                    <a:avLst/>
                    <a:gdLst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  <a:gd name="connsiteX7" fmla="*/ 51484 w 168590"/>
                      <a:gd name="connsiteY7" fmla="*/ 11330 h 241869"/>
                      <a:gd name="connsiteX8" fmla="*/ 84295 w 168590"/>
                      <a:gd name="connsiteY8" fmla="*/ 18031 h 241869"/>
                      <a:gd name="connsiteX9" fmla="*/ 117107 w 168590"/>
                      <a:gd name="connsiteY9" fmla="*/ 11330 h 241869"/>
                      <a:gd name="connsiteX0" fmla="*/ 84295 w 175735"/>
                      <a:gd name="connsiteY0" fmla="*/ 18031 h 241869"/>
                      <a:gd name="connsiteX1" fmla="*/ 117107 w 175735"/>
                      <a:gd name="connsiteY1" fmla="*/ 11330 h 241869"/>
                      <a:gd name="connsiteX2" fmla="*/ 133718 w 175735"/>
                      <a:gd name="connsiteY2" fmla="*/ 0 h 241869"/>
                      <a:gd name="connsiteX3" fmla="*/ 145091 w 175735"/>
                      <a:gd name="connsiteY3" fmla="*/ 28432 h 241869"/>
                      <a:gd name="connsiteX4" fmla="*/ 168590 w 175735"/>
                      <a:gd name="connsiteY4" fmla="*/ 156595 h 241869"/>
                      <a:gd name="connsiteX5" fmla="*/ 84295 w 175735"/>
                      <a:gd name="connsiteY5" fmla="*/ 241869 h 241869"/>
                      <a:gd name="connsiteX6" fmla="*/ 0 w 175735"/>
                      <a:gd name="connsiteY6" fmla="*/ 156595 h 241869"/>
                      <a:gd name="connsiteX7" fmla="*/ 25880 w 175735"/>
                      <a:gd name="connsiteY7" fmla="*/ 28432 h 241869"/>
                      <a:gd name="connsiteX8" fmla="*/ 37274 w 175735"/>
                      <a:gd name="connsiteY8" fmla="*/ 1638 h 241869"/>
                      <a:gd name="connsiteX9" fmla="*/ 51484 w 175735"/>
                      <a:gd name="connsiteY9" fmla="*/ 11330 h 241869"/>
                      <a:gd name="connsiteX10" fmla="*/ 175735 w 175735"/>
                      <a:gd name="connsiteY10" fmla="*/ 109471 h 241869"/>
                      <a:gd name="connsiteX0" fmla="*/ 84295 w 168590"/>
                      <a:gd name="connsiteY0" fmla="*/ 18031 h 241869"/>
                      <a:gd name="connsiteX1" fmla="*/ 117107 w 168590"/>
                      <a:gd name="connsiteY1" fmla="*/ 11330 h 241869"/>
                      <a:gd name="connsiteX2" fmla="*/ 133718 w 168590"/>
                      <a:gd name="connsiteY2" fmla="*/ 0 h 241869"/>
                      <a:gd name="connsiteX3" fmla="*/ 145091 w 168590"/>
                      <a:gd name="connsiteY3" fmla="*/ 28432 h 241869"/>
                      <a:gd name="connsiteX4" fmla="*/ 168590 w 168590"/>
                      <a:gd name="connsiteY4" fmla="*/ 156595 h 241869"/>
                      <a:gd name="connsiteX5" fmla="*/ 84295 w 168590"/>
                      <a:gd name="connsiteY5" fmla="*/ 241869 h 241869"/>
                      <a:gd name="connsiteX6" fmla="*/ 0 w 168590"/>
                      <a:gd name="connsiteY6" fmla="*/ 156595 h 241869"/>
                      <a:gd name="connsiteX7" fmla="*/ 25880 w 168590"/>
                      <a:gd name="connsiteY7" fmla="*/ 28432 h 241869"/>
                      <a:gd name="connsiteX8" fmla="*/ 37274 w 168590"/>
                      <a:gd name="connsiteY8" fmla="*/ 1638 h 241869"/>
                      <a:gd name="connsiteX9" fmla="*/ 51484 w 168590"/>
                      <a:gd name="connsiteY9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8" fmla="*/ 51484 w 168590"/>
                      <a:gd name="connsiteY8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68590" h="241869">
                        <a:moveTo>
                          <a:pt x="133718" y="0"/>
                        </a:moveTo>
                        <a:lnTo>
                          <a:pt x="145091" y="28432"/>
                        </a:lnTo>
                        <a:cubicBezTo>
                          <a:pt x="159751" y="77796"/>
                          <a:pt x="168590" y="133047"/>
                          <a:pt x="168590" y="156595"/>
                        </a:cubicBezTo>
                        <a:cubicBezTo>
                          <a:pt x="168590" y="203691"/>
                          <a:pt x="130850" y="241869"/>
                          <a:pt x="84295" y="241869"/>
                        </a:cubicBezTo>
                        <a:cubicBezTo>
                          <a:pt x="37740" y="241869"/>
                          <a:pt x="0" y="203691"/>
                          <a:pt x="0" y="156595"/>
                        </a:cubicBezTo>
                        <a:cubicBezTo>
                          <a:pt x="0" y="133047"/>
                          <a:pt x="10031" y="77796"/>
                          <a:pt x="25880" y="28432"/>
                        </a:cubicBezTo>
                        <a:lnTo>
                          <a:pt x="37274" y="1638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09" name="月 408">
                  <a:extLst>
                    <a:ext uri="{FF2B5EF4-FFF2-40B4-BE49-F238E27FC236}">
                      <a16:creationId xmlns:a16="http://schemas.microsoft.com/office/drawing/2014/main" id="{2C6579DB-3082-4048-8899-15FA2C029718}"/>
                    </a:ext>
                  </a:extLst>
                </p:cNvPr>
                <p:cNvSpPr/>
                <p:nvPr/>
              </p:nvSpPr>
              <p:spPr>
                <a:xfrm rot="5400000">
                  <a:off x="4169352" y="409315"/>
                  <a:ext cx="54591" cy="340196"/>
                </a:xfrm>
                <a:prstGeom prst="moon">
                  <a:avLst/>
                </a:prstGeom>
                <a:solidFill>
                  <a:schemeClr val="bg1">
                    <a:lumMod val="8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10" name="円/楕円 638">
                  <a:extLst>
                    <a:ext uri="{FF2B5EF4-FFF2-40B4-BE49-F238E27FC236}">
                      <a16:creationId xmlns:a16="http://schemas.microsoft.com/office/drawing/2014/main" id="{5910A6FB-30F0-4FF9-9D1A-9E60349FD644}"/>
                    </a:ext>
                  </a:extLst>
                </p:cNvPr>
                <p:cNvSpPr/>
                <p:nvPr/>
              </p:nvSpPr>
              <p:spPr>
                <a:xfrm>
                  <a:off x="3815382" y="1191329"/>
                  <a:ext cx="256556" cy="45720"/>
                </a:xfrm>
                <a:custGeom>
                  <a:avLst/>
                  <a:gdLst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139672"/>
                    <a:gd name="connsiteX1" fmla="*/ 97978 w 195956"/>
                    <a:gd name="connsiteY1" fmla="*/ 0 h 139672"/>
                    <a:gd name="connsiteX2" fmla="*/ 195956 w 195956"/>
                    <a:gd name="connsiteY2" fmla="*/ 48405 h 139672"/>
                    <a:gd name="connsiteX3" fmla="*/ 97978 w 195956"/>
                    <a:gd name="connsiteY3" fmla="*/ 139672 h 139672"/>
                    <a:gd name="connsiteX4" fmla="*/ 0 w 195956"/>
                    <a:gd name="connsiteY4" fmla="*/ 48405 h 139672"/>
                    <a:gd name="connsiteX0" fmla="*/ 0 w 195956"/>
                    <a:gd name="connsiteY0" fmla="*/ 12087 h 103354"/>
                    <a:gd name="connsiteX1" fmla="*/ 95596 w 195956"/>
                    <a:gd name="connsiteY1" fmla="*/ 11307 h 103354"/>
                    <a:gd name="connsiteX2" fmla="*/ 195956 w 195956"/>
                    <a:gd name="connsiteY2" fmla="*/ 12087 h 103354"/>
                    <a:gd name="connsiteX3" fmla="*/ 97978 w 195956"/>
                    <a:gd name="connsiteY3" fmla="*/ 103354 h 103354"/>
                    <a:gd name="connsiteX4" fmla="*/ 0 w 195956"/>
                    <a:gd name="connsiteY4" fmla="*/ 12087 h 103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5956" h="103354">
                      <a:moveTo>
                        <a:pt x="0" y="12087"/>
                      </a:moveTo>
                      <a:cubicBezTo>
                        <a:pt x="0" y="-14646"/>
                        <a:pt x="41484" y="11307"/>
                        <a:pt x="95596" y="11307"/>
                      </a:cubicBezTo>
                      <a:cubicBezTo>
                        <a:pt x="149708" y="11307"/>
                        <a:pt x="195956" y="-14646"/>
                        <a:pt x="195956" y="12087"/>
                      </a:cubicBezTo>
                      <a:cubicBezTo>
                        <a:pt x="195956" y="38820"/>
                        <a:pt x="152090" y="103354"/>
                        <a:pt x="97978" y="103354"/>
                      </a:cubicBezTo>
                      <a:cubicBezTo>
                        <a:pt x="43866" y="103354"/>
                        <a:pt x="0" y="38820"/>
                        <a:pt x="0" y="1208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sp>
          <p:nvSpPr>
            <p:cNvPr id="392" name="円/楕円 27">
              <a:extLst>
                <a:ext uri="{FF2B5EF4-FFF2-40B4-BE49-F238E27FC236}">
                  <a16:creationId xmlns:a16="http://schemas.microsoft.com/office/drawing/2014/main" id="{8C2DA633-DB8A-43FC-907F-F9ABD91DECA0}"/>
                </a:ext>
              </a:extLst>
            </p:cNvPr>
            <p:cNvSpPr/>
            <p:nvPr/>
          </p:nvSpPr>
          <p:spPr>
            <a:xfrm rot="8100000">
              <a:off x="7601841" y="1888704"/>
              <a:ext cx="257002" cy="45546"/>
            </a:xfrm>
            <a:custGeom>
              <a:avLst/>
              <a:gdLst>
                <a:gd name="connsiteX0" fmla="*/ 0 w 3210417"/>
                <a:gd name="connsiteY0" fmla="*/ 346285 h 692570"/>
                <a:gd name="connsiteX1" fmla="*/ 1605209 w 3210417"/>
                <a:gd name="connsiteY1" fmla="*/ 0 h 692570"/>
                <a:gd name="connsiteX2" fmla="*/ 3210418 w 3210417"/>
                <a:gd name="connsiteY2" fmla="*/ 346285 h 692570"/>
                <a:gd name="connsiteX3" fmla="*/ 1605209 w 3210417"/>
                <a:gd name="connsiteY3" fmla="*/ 692570 h 692570"/>
                <a:gd name="connsiteX4" fmla="*/ 0 w 3210417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57559 h 403844"/>
                <a:gd name="connsiteX1" fmla="*/ 1605209 w 3210418"/>
                <a:gd name="connsiteY1" fmla="*/ 212924 h 403844"/>
                <a:gd name="connsiteX2" fmla="*/ 3210418 w 3210418"/>
                <a:gd name="connsiteY2" fmla="*/ 57559 h 403844"/>
                <a:gd name="connsiteX3" fmla="*/ 1605209 w 3210418"/>
                <a:gd name="connsiteY3" fmla="*/ 403844 h 403844"/>
                <a:gd name="connsiteX4" fmla="*/ 0 w 3210418"/>
                <a:gd name="connsiteY4" fmla="*/ 57559 h 403844"/>
                <a:gd name="connsiteX0" fmla="*/ 58 w 3210476"/>
                <a:gd name="connsiteY0" fmla="*/ 57559 h 403844"/>
                <a:gd name="connsiteX1" fmla="*/ 1605267 w 3210476"/>
                <a:gd name="connsiteY1" fmla="*/ 212924 h 403844"/>
                <a:gd name="connsiteX2" fmla="*/ 3210476 w 3210476"/>
                <a:gd name="connsiteY2" fmla="*/ 57559 h 403844"/>
                <a:gd name="connsiteX3" fmla="*/ 1605267 w 3210476"/>
                <a:gd name="connsiteY3" fmla="*/ 403844 h 403844"/>
                <a:gd name="connsiteX4" fmla="*/ 58 w 3210476"/>
                <a:gd name="connsiteY4" fmla="*/ 57559 h 403844"/>
                <a:gd name="connsiteX0" fmla="*/ 58 w 3210534"/>
                <a:gd name="connsiteY0" fmla="*/ 15401 h 361686"/>
                <a:gd name="connsiteX1" fmla="*/ 1605267 w 3210534"/>
                <a:gd name="connsiteY1" fmla="*/ 170766 h 361686"/>
                <a:gd name="connsiteX2" fmla="*/ 3210476 w 3210534"/>
                <a:gd name="connsiteY2" fmla="*/ 15401 h 361686"/>
                <a:gd name="connsiteX3" fmla="*/ 1605267 w 3210534"/>
                <a:gd name="connsiteY3" fmla="*/ 361686 h 361686"/>
                <a:gd name="connsiteX4" fmla="*/ 58 w 3210534"/>
                <a:gd name="connsiteY4" fmla="*/ 15401 h 361686"/>
                <a:gd name="connsiteX0" fmla="*/ 58 w 3210476"/>
                <a:gd name="connsiteY0" fmla="*/ 20254 h 366539"/>
                <a:gd name="connsiteX1" fmla="*/ 1605267 w 3210476"/>
                <a:gd name="connsiteY1" fmla="*/ 175619 h 366539"/>
                <a:gd name="connsiteX2" fmla="*/ 3210476 w 3210476"/>
                <a:gd name="connsiteY2" fmla="*/ 20254 h 366539"/>
                <a:gd name="connsiteX3" fmla="*/ 1605267 w 3210476"/>
                <a:gd name="connsiteY3" fmla="*/ 366539 h 366539"/>
                <a:gd name="connsiteX4" fmla="*/ 58 w 3210476"/>
                <a:gd name="connsiteY4" fmla="*/ 20254 h 36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210476" h="366539">
                  <a:moveTo>
                    <a:pt x="58" y="20254"/>
                  </a:moveTo>
                  <a:cubicBezTo>
                    <a:pt x="7704" y="-55984"/>
                    <a:pt x="718735" y="175619"/>
                    <a:pt x="1605267" y="175619"/>
                  </a:cubicBezTo>
                  <a:cubicBezTo>
                    <a:pt x="2491799" y="175619"/>
                    <a:pt x="3210476" y="-70988"/>
                    <a:pt x="3210476" y="20254"/>
                  </a:cubicBezTo>
                  <a:cubicBezTo>
                    <a:pt x="3210476" y="111496"/>
                    <a:pt x="2491799" y="366539"/>
                    <a:pt x="1605267" y="366539"/>
                  </a:cubicBezTo>
                  <a:cubicBezTo>
                    <a:pt x="718735" y="366539"/>
                    <a:pt x="-7588" y="96492"/>
                    <a:pt x="58" y="20254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93" name="円/楕円 27">
              <a:extLst>
                <a:ext uri="{FF2B5EF4-FFF2-40B4-BE49-F238E27FC236}">
                  <a16:creationId xmlns:a16="http://schemas.microsoft.com/office/drawing/2014/main" id="{5CB85597-A9CA-4CED-B96E-65FFEB806988}"/>
                </a:ext>
              </a:extLst>
            </p:cNvPr>
            <p:cNvSpPr/>
            <p:nvPr/>
          </p:nvSpPr>
          <p:spPr>
            <a:xfrm rot="13500000" flipH="1">
              <a:off x="8056353" y="1888706"/>
              <a:ext cx="257001" cy="45546"/>
            </a:xfrm>
            <a:custGeom>
              <a:avLst/>
              <a:gdLst>
                <a:gd name="connsiteX0" fmla="*/ 0 w 3210417"/>
                <a:gd name="connsiteY0" fmla="*/ 346285 h 692570"/>
                <a:gd name="connsiteX1" fmla="*/ 1605209 w 3210417"/>
                <a:gd name="connsiteY1" fmla="*/ 0 h 692570"/>
                <a:gd name="connsiteX2" fmla="*/ 3210418 w 3210417"/>
                <a:gd name="connsiteY2" fmla="*/ 346285 h 692570"/>
                <a:gd name="connsiteX3" fmla="*/ 1605209 w 3210417"/>
                <a:gd name="connsiteY3" fmla="*/ 692570 h 692570"/>
                <a:gd name="connsiteX4" fmla="*/ 0 w 3210417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57559 h 403844"/>
                <a:gd name="connsiteX1" fmla="*/ 1605209 w 3210418"/>
                <a:gd name="connsiteY1" fmla="*/ 212924 h 403844"/>
                <a:gd name="connsiteX2" fmla="*/ 3210418 w 3210418"/>
                <a:gd name="connsiteY2" fmla="*/ 57559 h 403844"/>
                <a:gd name="connsiteX3" fmla="*/ 1605209 w 3210418"/>
                <a:gd name="connsiteY3" fmla="*/ 403844 h 403844"/>
                <a:gd name="connsiteX4" fmla="*/ 0 w 3210418"/>
                <a:gd name="connsiteY4" fmla="*/ 57559 h 403844"/>
                <a:gd name="connsiteX0" fmla="*/ 58 w 3210476"/>
                <a:gd name="connsiteY0" fmla="*/ 57559 h 403844"/>
                <a:gd name="connsiteX1" fmla="*/ 1605267 w 3210476"/>
                <a:gd name="connsiteY1" fmla="*/ 212924 h 403844"/>
                <a:gd name="connsiteX2" fmla="*/ 3210476 w 3210476"/>
                <a:gd name="connsiteY2" fmla="*/ 57559 h 403844"/>
                <a:gd name="connsiteX3" fmla="*/ 1605267 w 3210476"/>
                <a:gd name="connsiteY3" fmla="*/ 403844 h 403844"/>
                <a:gd name="connsiteX4" fmla="*/ 58 w 3210476"/>
                <a:gd name="connsiteY4" fmla="*/ 57559 h 403844"/>
                <a:gd name="connsiteX0" fmla="*/ 58 w 3210534"/>
                <a:gd name="connsiteY0" fmla="*/ 15401 h 361686"/>
                <a:gd name="connsiteX1" fmla="*/ 1605267 w 3210534"/>
                <a:gd name="connsiteY1" fmla="*/ 170766 h 361686"/>
                <a:gd name="connsiteX2" fmla="*/ 3210476 w 3210534"/>
                <a:gd name="connsiteY2" fmla="*/ 15401 h 361686"/>
                <a:gd name="connsiteX3" fmla="*/ 1605267 w 3210534"/>
                <a:gd name="connsiteY3" fmla="*/ 361686 h 361686"/>
                <a:gd name="connsiteX4" fmla="*/ 58 w 3210534"/>
                <a:gd name="connsiteY4" fmla="*/ 15401 h 361686"/>
                <a:gd name="connsiteX0" fmla="*/ 58 w 3210476"/>
                <a:gd name="connsiteY0" fmla="*/ 20254 h 366539"/>
                <a:gd name="connsiteX1" fmla="*/ 1605267 w 3210476"/>
                <a:gd name="connsiteY1" fmla="*/ 175619 h 366539"/>
                <a:gd name="connsiteX2" fmla="*/ 3210476 w 3210476"/>
                <a:gd name="connsiteY2" fmla="*/ 20254 h 366539"/>
                <a:gd name="connsiteX3" fmla="*/ 1605267 w 3210476"/>
                <a:gd name="connsiteY3" fmla="*/ 366539 h 366539"/>
                <a:gd name="connsiteX4" fmla="*/ 58 w 3210476"/>
                <a:gd name="connsiteY4" fmla="*/ 20254 h 36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210476" h="366539">
                  <a:moveTo>
                    <a:pt x="58" y="20254"/>
                  </a:moveTo>
                  <a:cubicBezTo>
                    <a:pt x="7704" y="-55984"/>
                    <a:pt x="718735" y="175619"/>
                    <a:pt x="1605267" y="175619"/>
                  </a:cubicBezTo>
                  <a:cubicBezTo>
                    <a:pt x="2491799" y="175619"/>
                    <a:pt x="3210476" y="-70988"/>
                    <a:pt x="3210476" y="20254"/>
                  </a:cubicBezTo>
                  <a:cubicBezTo>
                    <a:pt x="3210476" y="111496"/>
                    <a:pt x="2491799" y="366539"/>
                    <a:pt x="1605267" y="366539"/>
                  </a:cubicBezTo>
                  <a:cubicBezTo>
                    <a:pt x="718735" y="366539"/>
                    <a:pt x="-7588" y="96492"/>
                    <a:pt x="58" y="20254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54" name="フリーフォーム: 図形 453">
              <a:extLst>
                <a:ext uri="{FF2B5EF4-FFF2-40B4-BE49-F238E27FC236}">
                  <a16:creationId xmlns:a16="http://schemas.microsoft.com/office/drawing/2014/main" id="{F504F0A5-1DB5-4EDD-B63B-A7E29BD0E1DA}"/>
                </a:ext>
              </a:extLst>
            </p:cNvPr>
            <p:cNvSpPr/>
            <p:nvPr/>
          </p:nvSpPr>
          <p:spPr>
            <a:xfrm>
              <a:off x="7417251" y="1502962"/>
              <a:ext cx="1063847" cy="644291"/>
            </a:xfrm>
            <a:custGeom>
              <a:avLst/>
              <a:gdLst>
                <a:gd name="connsiteX0" fmla="*/ 5113 w 946143"/>
                <a:gd name="connsiteY0" fmla="*/ 0 h 682796"/>
                <a:gd name="connsiteX1" fmla="*/ 12195 w 946143"/>
                <a:gd name="connsiteY1" fmla="*/ 22934 h 682796"/>
                <a:gd name="connsiteX2" fmla="*/ 58662 w 946143"/>
                <a:gd name="connsiteY2" fmla="*/ 113119 h 682796"/>
                <a:gd name="connsiteX3" fmla="*/ 118496 w 946143"/>
                <a:gd name="connsiteY3" fmla="*/ 195049 h 682796"/>
                <a:gd name="connsiteX4" fmla="*/ 125866 w 946143"/>
                <a:gd name="connsiteY4" fmla="*/ 202107 h 682796"/>
                <a:gd name="connsiteX5" fmla="*/ 156973 w 946143"/>
                <a:gd name="connsiteY5" fmla="*/ 203457 h 682796"/>
                <a:gd name="connsiteX6" fmla="*/ 470315 w 946143"/>
                <a:gd name="connsiteY6" fmla="*/ 233840 h 682796"/>
                <a:gd name="connsiteX7" fmla="*/ 781490 w 946143"/>
                <a:gd name="connsiteY7" fmla="*/ 203457 h 682796"/>
                <a:gd name="connsiteX8" fmla="*/ 820669 w 946143"/>
                <a:gd name="connsiteY8" fmla="*/ 201731 h 682796"/>
                <a:gd name="connsiteX9" fmla="*/ 827647 w 946143"/>
                <a:gd name="connsiteY9" fmla="*/ 195049 h 682796"/>
                <a:gd name="connsiteX10" fmla="*/ 887481 w 946143"/>
                <a:gd name="connsiteY10" fmla="*/ 113119 h 682796"/>
                <a:gd name="connsiteX11" fmla="*/ 933948 w 946143"/>
                <a:gd name="connsiteY11" fmla="*/ 22934 h 682796"/>
                <a:gd name="connsiteX12" fmla="*/ 941030 w 946143"/>
                <a:gd name="connsiteY12" fmla="*/ 0 h 682796"/>
                <a:gd name="connsiteX13" fmla="*/ 946143 w 946143"/>
                <a:gd name="connsiteY13" fmla="*/ 57619 h 682796"/>
                <a:gd name="connsiteX14" fmla="*/ 937079 w 946143"/>
                <a:gd name="connsiteY14" fmla="*/ 114797 h 682796"/>
                <a:gd name="connsiteX15" fmla="*/ 905916 w 946143"/>
                <a:gd name="connsiteY15" fmla="*/ 211345 h 682796"/>
                <a:gd name="connsiteX16" fmla="*/ 898385 w 946143"/>
                <a:gd name="connsiteY16" fmla="*/ 225517 h 682796"/>
                <a:gd name="connsiteX17" fmla="*/ 900869 w 946143"/>
                <a:gd name="connsiteY17" fmla="*/ 227418 h 682796"/>
                <a:gd name="connsiteX18" fmla="*/ 909748 w 946143"/>
                <a:gd name="connsiteY18" fmla="*/ 263167 h 682796"/>
                <a:gd name="connsiteX19" fmla="*/ 465695 w 946143"/>
                <a:gd name="connsiteY19" fmla="*/ 682796 h 682796"/>
                <a:gd name="connsiteX20" fmla="*/ 26548 w 946143"/>
                <a:gd name="connsiteY20" fmla="*/ 263167 h 682796"/>
                <a:gd name="connsiteX21" fmla="*/ 35613 w 946143"/>
                <a:gd name="connsiteY21" fmla="*/ 227418 h 682796"/>
                <a:gd name="connsiteX22" fmla="*/ 45015 w 946143"/>
                <a:gd name="connsiteY22" fmla="*/ 220356 h 682796"/>
                <a:gd name="connsiteX23" fmla="*/ 40227 w 946143"/>
                <a:gd name="connsiteY23" fmla="*/ 211345 h 682796"/>
                <a:gd name="connsiteX24" fmla="*/ 9064 w 946143"/>
                <a:gd name="connsiteY24" fmla="*/ 114797 h 682796"/>
                <a:gd name="connsiteX25" fmla="*/ 0 w 946143"/>
                <a:gd name="connsiteY25" fmla="*/ 57619 h 6827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46143" h="682796">
                  <a:moveTo>
                    <a:pt x="5113" y="0"/>
                  </a:moveTo>
                  <a:lnTo>
                    <a:pt x="12195" y="22934"/>
                  </a:lnTo>
                  <a:cubicBezTo>
                    <a:pt x="24228" y="52042"/>
                    <a:pt x="39809" y="82593"/>
                    <a:pt x="58662" y="113119"/>
                  </a:cubicBezTo>
                  <a:cubicBezTo>
                    <a:pt x="77516" y="143645"/>
                    <a:pt x="97857" y="171256"/>
                    <a:pt x="118496" y="195049"/>
                  </a:cubicBezTo>
                  <a:lnTo>
                    <a:pt x="125866" y="202107"/>
                  </a:lnTo>
                  <a:lnTo>
                    <a:pt x="156973" y="203457"/>
                  </a:lnTo>
                  <a:cubicBezTo>
                    <a:pt x="237429" y="211141"/>
                    <a:pt x="348370" y="233840"/>
                    <a:pt x="470315" y="233840"/>
                  </a:cubicBezTo>
                  <a:cubicBezTo>
                    <a:pt x="592259" y="233840"/>
                    <a:pt x="702118" y="211141"/>
                    <a:pt x="781490" y="203457"/>
                  </a:cubicBezTo>
                  <a:lnTo>
                    <a:pt x="820669" y="201731"/>
                  </a:lnTo>
                  <a:lnTo>
                    <a:pt x="827647" y="195049"/>
                  </a:lnTo>
                  <a:cubicBezTo>
                    <a:pt x="848286" y="171256"/>
                    <a:pt x="868627" y="143645"/>
                    <a:pt x="887481" y="113119"/>
                  </a:cubicBezTo>
                  <a:cubicBezTo>
                    <a:pt x="906334" y="82593"/>
                    <a:pt x="921915" y="52042"/>
                    <a:pt x="933948" y="22934"/>
                  </a:cubicBezTo>
                  <a:lnTo>
                    <a:pt x="941030" y="0"/>
                  </a:lnTo>
                  <a:lnTo>
                    <a:pt x="946143" y="57619"/>
                  </a:lnTo>
                  <a:lnTo>
                    <a:pt x="937079" y="114797"/>
                  </a:lnTo>
                  <a:cubicBezTo>
                    <a:pt x="928735" y="149692"/>
                    <a:pt x="918066" y="182285"/>
                    <a:pt x="905916" y="211345"/>
                  </a:cubicBezTo>
                  <a:lnTo>
                    <a:pt x="898385" y="225517"/>
                  </a:lnTo>
                  <a:lnTo>
                    <a:pt x="900869" y="227418"/>
                  </a:lnTo>
                  <a:cubicBezTo>
                    <a:pt x="906693" y="236432"/>
                    <a:pt x="909748" y="248152"/>
                    <a:pt x="909748" y="263167"/>
                  </a:cubicBezTo>
                  <a:cubicBezTo>
                    <a:pt x="909748" y="383292"/>
                    <a:pt x="709584" y="682796"/>
                    <a:pt x="465695" y="682796"/>
                  </a:cubicBezTo>
                  <a:cubicBezTo>
                    <a:pt x="221807" y="682796"/>
                    <a:pt x="26548" y="383292"/>
                    <a:pt x="26548" y="263167"/>
                  </a:cubicBezTo>
                  <a:cubicBezTo>
                    <a:pt x="26548" y="248152"/>
                    <a:pt x="29671" y="236432"/>
                    <a:pt x="35613" y="227418"/>
                  </a:cubicBezTo>
                  <a:lnTo>
                    <a:pt x="45015" y="220356"/>
                  </a:lnTo>
                  <a:lnTo>
                    <a:pt x="40227" y="211345"/>
                  </a:lnTo>
                  <a:cubicBezTo>
                    <a:pt x="28077" y="182285"/>
                    <a:pt x="17408" y="149692"/>
                    <a:pt x="9064" y="114797"/>
                  </a:cubicBezTo>
                  <a:lnTo>
                    <a:pt x="0" y="5761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5" name="フリーフォーム: 図形 454">
              <a:extLst>
                <a:ext uri="{FF2B5EF4-FFF2-40B4-BE49-F238E27FC236}">
                  <a16:creationId xmlns:a16="http://schemas.microsoft.com/office/drawing/2014/main" id="{C4BCA33A-4A6F-4472-8AA9-3A12C0945BCD}"/>
                </a:ext>
              </a:extLst>
            </p:cNvPr>
            <p:cNvSpPr/>
            <p:nvPr/>
          </p:nvSpPr>
          <p:spPr>
            <a:xfrm>
              <a:off x="7470554" y="1396509"/>
              <a:ext cx="964328" cy="343929"/>
            </a:xfrm>
            <a:custGeom>
              <a:avLst/>
              <a:gdLst>
                <a:gd name="connsiteX0" fmla="*/ 574982 w 934739"/>
                <a:gd name="connsiteY0" fmla="*/ 41459 h 333376"/>
                <a:gd name="connsiteX1" fmla="*/ 531020 w 934739"/>
                <a:gd name="connsiteY1" fmla="*/ 85421 h 333376"/>
                <a:gd name="connsiteX2" fmla="*/ 531020 w 934739"/>
                <a:gd name="connsiteY2" fmla="*/ 188139 h 333376"/>
                <a:gd name="connsiteX3" fmla="*/ 641516 w 934739"/>
                <a:gd name="connsiteY3" fmla="*/ 298635 h 333376"/>
                <a:gd name="connsiteX4" fmla="*/ 793286 w 934739"/>
                <a:gd name="connsiteY4" fmla="*/ 298635 h 333376"/>
                <a:gd name="connsiteX5" fmla="*/ 903782 w 934739"/>
                <a:gd name="connsiteY5" fmla="*/ 188139 h 333376"/>
                <a:gd name="connsiteX6" fmla="*/ 903782 w 934739"/>
                <a:gd name="connsiteY6" fmla="*/ 85421 h 333376"/>
                <a:gd name="connsiteX7" fmla="*/ 859820 w 934739"/>
                <a:gd name="connsiteY7" fmla="*/ 41459 h 333376"/>
                <a:gd name="connsiteX8" fmla="*/ 76793 w 934739"/>
                <a:gd name="connsiteY8" fmla="*/ 41459 h 333376"/>
                <a:gd name="connsiteX9" fmla="*/ 30957 w 934739"/>
                <a:gd name="connsiteY9" fmla="*/ 87295 h 333376"/>
                <a:gd name="connsiteX10" fmla="*/ 30957 w 934739"/>
                <a:gd name="connsiteY10" fmla="*/ 188139 h 333376"/>
                <a:gd name="connsiteX11" fmla="*/ 141453 w 934739"/>
                <a:gd name="connsiteY11" fmla="*/ 298635 h 333376"/>
                <a:gd name="connsiteX12" fmla="*/ 293223 w 934739"/>
                <a:gd name="connsiteY12" fmla="*/ 298635 h 333376"/>
                <a:gd name="connsiteX13" fmla="*/ 403719 w 934739"/>
                <a:gd name="connsiteY13" fmla="*/ 188139 h 333376"/>
                <a:gd name="connsiteX14" fmla="*/ 403719 w 934739"/>
                <a:gd name="connsiteY14" fmla="*/ 87295 h 333376"/>
                <a:gd name="connsiteX15" fmla="*/ 357883 w 934739"/>
                <a:gd name="connsiteY15" fmla="*/ 41459 h 333376"/>
                <a:gd name="connsiteX16" fmla="*/ 465586 w 934739"/>
                <a:gd name="connsiteY16" fmla="*/ 16 h 333376"/>
                <a:gd name="connsiteX17" fmla="*/ 510674 w 934739"/>
                <a:gd name="connsiteY17" fmla="*/ 13682 h 333376"/>
                <a:gd name="connsiteX18" fmla="*/ 516368 w 934739"/>
                <a:gd name="connsiteY18" fmla="*/ 23194 h 333376"/>
                <a:gd name="connsiteX19" fmla="*/ 516418 w 934739"/>
                <a:gd name="connsiteY19" fmla="*/ 23072 h 333376"/>
                <a:gd name="connsiteX20" fmla="*/ 555902 w 934739"/>
                <a:gd name="connsiteY20" fmla="*/ 6717 h 333376"/>
                <a:gd name="connsiteX21" fmla="*/ 878900 w 934739"/>
                <a:gd name="connsiteY21" fmla="*/ 6717 h 333376"/>
                <a:gd name="connsiteX22" fmla="*/ 934739 w 934739"/>
                <a:gd name="connsiteY22" fmla="*/ 62556 h 333376"/>
                <a:gd name="connsiteX23" fmla="*/ 934739 w 934739"/>
                <a:gd name="connsiteY23" fmla="*/ 193027 h 333376"/>
                <a:gd name="connsiteX24" fmla="*/ 794390 w 934739"/>
                <a:gd name="connsiteY24" fmla="*/ 333376 h 333376"/>
                <a:gd name="connsiteX25" fmla="*/ 640412 w 934739"/>
                <a:gd name="connsiteY25" fmla="*/ 333376 h 333376"/>
                <a:gd name="connsiteX26" fmla="*/ 500063 w 934739"/>
                <a:gd name="connsiteY26" fmla="*/ 193027 h 333376"/>
                <a:gd name="connsiteX27" fmla="*/ 500063 w 934739"/>
                <a:gd name="connsiteY27" fmla="*/ 62556 h 333376"/>
                <a:gd name="connsiteX28" fmla="*/ 507499 w 934739"/>
                <a:gd name="connsiteY28" fmla="*/ 44604 h 333376"/>
                <a:gd name="connsiteX29" fmla="*/ 496790 w 934739"/>
                <a:gd name="connsiteY29" fmla="*/ 28826 h 333376"/>
                <a:gd name="connsiteX30" fmla="*/ 466203 w 934739"/>
                <a:gd name="connsiteY30" fmla="*/ 20534 h 333376"/>
                <a:gd name="connsiteX31" fmla="*/ 435544 w 934739"/>
                <a:gd name="connsiteY31" fmla="*/ 30238 h 333376"/>
                <a:gd name="connsiteX32" fmla="*/ 426791 w 934739"/>
                <a:gd name="connsiteY32" fmla="*/ 45902 h 333376"/>
                <a:gd name="connsiteX33" fmla="*/ 434676 w 934739"/>
                <a:gd name="connsiteY33" fmla="*/ 64937 h 333376"/>
                <a:gd name="connsiteX34" fmla="*/ 434676 w 934739"/>
                <a:gd name="connsiteY34" fmla="*/ 193027 h 333376"/>
                <a:gd name="connsiteX35" fmla="*/ 294327 w 934739"/>
                <a:gd name="connsiteY35" fmla="*/ 333376 h 333376"/>
                <a:gd name="connsiteX36" fmla="*/ 140349 w 934739"/>
                <a:gd name="connsiteY36" fmla="*/ 333376 h 333376"/>
                <a:gd name="connsiteX37" fmla="*/ 0 w 934739"/>
                <a:gd name="connsiteY37" fmla="*/ 193027 h 333376"/>
                <a:gd name="connsiteX38" fmla="*/ 0 w 934739"/>
                <a:gd name="connsiteY38" fmla="*/ 64937 h 333376"/>
                <a:gd name="connsiteX39" fmla="*/ 58220 w 934739"/>
                <a:gd name="connsiteY39" fmla="*/ 6717 h 333376"/>
                <a:gd name="connsiteX40" fmla="*/ 376456 w 934739"/>
                <a:gd name="connsiteY40" fmla="*/ 6717 h 333376"/>
                <a:gd name="connsiteX41" fmla="*/ 399118 w 934739"/>
                <a:gd name="connsiteY41" fmla="*/ 11292 h 333376"/>
                <a:gd name="connsiteX42" fmla="*/ 417083 w 934739"/>
                <a:gd name="connsiteY42" fmla="*/ 23405 h 333376"/>
                <a:gd name="connsiteX43" fmla="*/ 420813 w 934739"/>
                <a:gd name="connsiteY43" fmla="*/ 15932 h 333376"/>
                <a:gd name="connsiteX44" fmla="*/ 465586 w 934739"/>
                <a:gd name="connsiteY44" fmla="*/ 16 h 3333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934739" h="333376">
                  <a:moveTo>
                    <a:pt x="574982" y="41459"/>
                  </a:moveTo>
                  <a:cubicBezTo>
                    <a:pt x="550702" y="41459"/>
                    <a:pt x="531020" y="61141"/>
                    <a:pt x="531020" y="85421"/>
                  </a:cubicBezTo>
                  <a:lnTo>
                    <a:pt x="531020" y="188139"/>
                  </a:lnTo>
                  <a:cubicBezTo>
                    <a:pt x="531020" y="249164"/>
                    <a:pt x="580491" y="298635"/>
                    <a:pt x="641516" y="298635"/>
                  </a:cubicBezTo>
                  <a:lnTo>
                    <a:pt x="793286" y="298635"/>
                  </a:lnTo>
                  <a:cubicBezTo>
                    <a:pt x="854311" y="298635"/>
                    <a:pt x="903782" y="249164"/>
                    <a:pt x="903782" y="188139"/>
                  </a:cubicBezTo>
                  <a:lnTo>
                    <a:pt x="903782" y="85421"/>
                  </a:lnTo>
                  <a:cubicBezTo>
                    <a:pt x="903782" y="61141"/>
                    <a:pt x="884100" y="41459"/>
                    <a:pt x="859820" y="41459"/>
                  </a:cubicBezTo>
                  <a:close/>
                  <a:moveTo>
                    <a:pt x="76793" y="41459"/>
                  </a:moveTo>
                  <a:cubicBezTo>
                    <a:pt x="51478" y="41459"/>
                    <a:pt x="30957" y="61980"/>
                    <a:pt x="30957" y="87295"/>
                  </a:cubicBezTo>
                  <a:lnTo>
                    <a:pt x="30957" y="188139"/>
                  </a:lnTo>
                  <a:cubicBezTo>
                    <a:pt x="30957" y="249164"/>
                    <a:pt x="80428" y="298635"/>
                    <a:pt x="141453" y="298635"/>
                  </a:cubicBezTo>
                  <a:lnTo>
                    <a:pt x="293223" y="298635"/>
                  </a:lnTo>
                  <a:cubicBezTo>
                    <a:pt x="354248" y="298635"/>
                    <a:pt x="403719" y="249164"/>
                    <a:pt x="403719" y="188139"/>
                  </a:cubicBezTo>
                  <a:lnTo>
                    <a:pt x="403719" y="87295"/>
                  </a:lnTo>
                  <a:cubicBezTo>
                    <a:pt x="403719" y="61980"/>
                    <a:pt x="383198" y="41459"/>
                    <a:pt x="357883" y="41459"/>
                  </a:cubicBezTo>
                  <a:close/>
                  <a:moveTo>
                    <a:pt x="465586" y="16"/>
                  </a:moveTo>
                  <a:cubicBezTo>
                    <a:pt x="482849" y="-330"/>
                    <a:pt x="498760" y="4878"/>
                    <a:pt x="510674" y="13682"/>
                  </a:cubicBezTo>
                  <a:lnTo>
                    <a:pt x="516368" y="23194"/>
                  </a:lnTo>
                  <a:lnTo>
                    <a:pt x="516418" y="23072"/>
                  </a:lnTo>
                  <a:cubicBezTo>
                    <a:pt x="526523" y="12967"/>
                    <a:pt x="540483" y="6717"/>
                    <a:pt x="555902" y="6717"/>
                  </a:cubicBezTo>
                  <a:lnTo>
                    <a:pt x="878900" y="6717"/>
                  </a:lnTo>
                  <a:cubicBezTo>
                    <a:pt x="909739" y="6717"/>
                    <a:pt x="934739" y="31717"/>
                    <a:pt x="934739" y="62556"/>
                  </a:cubicBezTo>
                  <a:lnTo>
                    <a:pt x="934739" y="193027"/>
                  </a:lnTo>
                  <a:cubicBezTo>
                    <a:pt x="934739" y="270540"/>
                    <a:pt x="871903" y="333376"/>
                    <a:pt x="794390" y="333376"/>
                  </a:cubicBezTo>
                  <a:lnTo>
                    <a:pt x="640412" y="333376"/>
                  </a:lnTo>
                  <a:cubicBezTo>
                    <a:pt x="562899" y="333376"/>
                    <a:pt x="500063" y="270540"/>
                    <a:pt x="500063" y="193027"/>
                  </a:cubicBezTo>
                  <a:lnTo>
                    <a:pt x="500063" y="62556"/>
                  </a:lnTo>
                  <a:lnTo>
                    <a:pt x="507499" y="44604"/>
                  </a:lnTo>
                  <a:lnTo>
                    <a:pt x="496790" y="28826"/>
                  </a:lnTo>
                  <a:cubicBezTo>
                    <a:pt x="488687" y="23499"/>
                    <a:pt x="477901" y="20347"/>
                    <a:pt x="466203" y="20534"/>
                  </a:cubicBezTo>
                  <a:cubicBezTo>
                    <a:pt x="454176" y="20727"/>
                    <a:pt x="443356" y="24409"/>
                    <a:pt x="435544" y="30238"/>
                  </a:cubicBezTo>
                  <a:lnTo>
                    <a:pt x="426791" y="45902"/>
                  </a:lnTo>
                  <a:lnTo>
                    <a:pt x="434676" y="64937"/>
                  </a:lnTo>
                  <a:lnTo>
                    <a:pt x="434676" y="193027"/>
                  </a:lnTo>
                  <a:cubicBezTo>
                    <a:pt x="434676" y="270540"/>
                    <a:pt x="371840" y="333376"/>
                    <a:pt x="294327" y="333376"/>
                  </a:cubicBezTo>
                  <a:lnTo>
                    <a:pt x="140349" y="333376"/>
                  </a:lnTo>
                  <a:cubicBezTo>
                    <a:pt x="62836" y="333376"/>
                    <a:pt x="0" y="270540"/>
                    <a:pt x="0" y="193027"/>
                  </a:cubicBezTo>
                  <a:lnTo>
                    <a:pt x="0" y="64937"/>
                  </a:lnTo>
                  <a:cubicBezTo>
                    <a:pt x="0" y="32783"/>
                    <a:pt x="26066" y="6717"/>
                    <a:pt x="58220" y="6717"/>
                  </a:cubicBezTo>
                  <a:lnTo>
                    <a:pt x="376456" y="6717"/>
                  </a:lnTo>
                  <a:cubicBezTo>
                    <a:pt x="384494" y="6717"/>
                    <a:pt x="392152" y="8346"/>
                    <a:pt x="399118" y="11292"/>
                  </a:cubicBezTo>
                  <a:lnTo>
                    <a:pt x="417083" y="23405"/>
                  </a:lnTo>
                  <a:lnTo>
                    <a:pt x="420813" y="15932"/>
                  </a:lnTo>
                  <a:cubicBezTo>
                    <a:pt x="432217" y="6402"/>
                    <a:pt x="448013" y="367"/>
                    <a:pt x="465586" y="16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56" name="四角形: 上の 2 つの角を丸める 455">
              <a:extLst>
                <a:ext uri="{FF2B5EF4-FFF2-40B4-BE49-F238E27FC236}">
                  <a16:creationId xmlns:a16="http://schemas.microsoft.com/office/drawing/2014/main" id="{31481256-7034-494B-9ED1-C7DBA4646EC0}"/>
                </a:ext>
              </a:extLst>
            </p:cNvPr>
            <p:cNvSpPr/>
            <p:nvPr/>
          </p:nvSpPr>
          <p:spPr>
            <a:xfrm>
              <a:off x="7492664" y="1422177"/>
              <a:ext cx="404215" cy="303767"/>
            </a:xfrm>
            <a:prstGeom prst="round2SameRect">
              <a:avLst>
                <a:gd name="adj1" fmla="val 17823"/>
                <a:gd name="adj2" fmla="val 42965"/>
              </a:avLst>
            </a:prstGeom>
            <a:solidFill>
              <a:srgbClr val="00B0F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7" name="四角形: 上の 2 つの角を丸める 456">
              <a:extLst>
                <a:ext uri="{FF2B5EF4-FFF2-40B4-BE49-F238E27FC236}">
                  <a16:creationId xmlns:a16="http://schemas.microsoft.com/office/drawing/2014/main" id="{79F94194-C89B-4D9D-B389-336D66E2D870}"/>
                </a:ext>
              </a:extLst>
            </p:cNvPr>
            <p:cNvSpPr/>
            <p:nvPr/>
          </p:nvSpPr>
          <p:spPr>
            <a:xfrm>
              <a:off x="8008557" y="1422177"/>
              <a:ext cx="404215" cy="303767"/>
            </a:xfrm>
            <a:prstGeom prst="round2SameRect">
              <a:avLst>
                <a:gd name="adj1" fmla="val 17094"/>
                <a:gd name="adj2" fmla="val 42965"/>
              </a:avLst>
            </a:prstGeom>
            <a:solidFill>
              <a:srgbClr val="00B0F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4" name="フリーフォーム: 図形 533">
              <a:extLst>
                <a:ext uri="{FF2B5EF4-FFF2-40B4-BE49-F238E27FC236}">
                  <a16:creationId xmlns:a16="http://schemas.microsoft.com/office/drawing/2014/main" id="{9DCF0E63-E5C4-4DBF-A848-D83F59615887}"/>
                </a:ext>
              </a:extLst>
            </p:cNvPr>
            <p:cNvSpPr/>
            <p:nvPr/>
          </p:nvSpPr>
          <p:spPr>
            <a:xfrm rot="2587638">
              <a:off x="8434671" y="1749200"/>
              <a:ext cx="362672" cy="425298"/>
            </a:xfrm>
            <a:custGeom>
              <a:avLst/>
              <a:gdLst>
                <a:gd name="connsiteX0" fmla="*/ 81954 w 233265"/>
                <a:gd name="connsiteY0" fmla="*/ 20 h 290593"/>
                <a:gd name="connsiteX1" fmla="*/ 96118 w 233265"/>
                <a:gd name="connsiteY1" fmla="*/ 6739 h 290593"/>
                <a:gd name="connsiteX2" fmla="*/ 161362 w 233265"/>
                <a:gd name="connsiteY2" fmla="*/ 81026 h 290593"/>
                <a:gd name="connsiteX3" fmla="*/ 185655 w 233265"/>
                <a:gd name="connsiteY3" fmla="*/ 81026 h 290593"/>
                <a:gd name="connsiteX4" fmla="*/ 218953 w 233265"/>
                <a:gd name="connsiteY4" fmla="*/ 114324 h 290593"/>
                <a:gd name="connsiteX5" fmla="*/ 218953 w 233265"/>
                <a:gd name="connsiteY5" fmla="*/ 151177 h 290593"/>
                <a:gd name="connsiteX6" fmla="*/ 229179 w 233265"/>
                <a:gd name="connsiteY6" fmla="*/ 169310 h 290593"/>
                <a:gd name="connsiteX7" fmla="*/ 200812 w 233265"/>
                <a:gd name="connsiteY7" fmla="*/ 266779 h 290593"/>
                <a:gd name="connsiteX8" fmla="*/ 72082 w 233265"/>
                <a:gd name="connsiteY8" fmla="*/ 261042 h 290593"/>
                <a:gd name="connsiteX9" fmla="*/ 5779 w 233265"/>
                <a:gd name="connsiteY9" fmla="*/ 185550 h 290593"/>
                <a:gd name="connsiteX10" fmla="*/ 8713 w 233265"/>
                <a:gd name="connsiteY10" fmla="*/ 151076 h 290593"/>
                <a:gd name="connsiteX11" fmla="*/ 26463 w 233265"/>
                <a:gd name="connsiteY11" fmla="*/ 144756 h 290593"/>
                <a:gd name="connsiteX12" fmla="*/ 21214 w 233265"/>
                <a:gd name="connsiteY12" fmla="*/ 128564 h 290593"/>
                <a:gd name="connsiteX13" fmla="*/ 30198 w 233265"/>
                <a:gd name="connsiteY13" fmla="*/ 110942 h 290593"/>
                <a:gd name="connsiteX14" fmla="*/ 57881 w 233265"/>
                <a:gd name="connsiteY14" fmla="*/ 99922 h 290593"/>
                <a:gd name="connsiteX15" fmla="*/ 60815 w 233265"/>
                <a:gd name="connsiteY15" fmla="*/ 65448 h 290593"/>
                <a:gd name="connsiteX16" fmla="*/ 78704 w 233265"/>
                <a:gd name="connsiteY16" fmla="*/ 59079 h 290593"/>
                <a:gd name="connsiteX17" fmla="*/ 64266 w 233265"/>
                <a:gd name="connsiteY17" fmla="*/ 34715 h 290593"/>
                <a:gd name="connsiteX18" fmla="*/ 66758 w 233265"/>
                <a:gd name="connsiteY18" fmla="*/ 5431 h 290593"/>
                <a:gd name="connsiteX19" fmla="*/ 81954 w 233265"/>
                <a:gd name="connsiteY19" fmla="*/ 20 h 2905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233265" h="290593">
                  <a:moveTo>
                    <a:pt x="81954" y="20"/>
                  </a:moveTo>
                  <a:cubicBezTo>
                    <a:pt x="87268" y="257"/>
                    <a:pt x="92409" y="2515"/>
                    <a:pt x="96118" y="6739"/>
                  </a:cubicBezTo>
                  <a:lnTo>
                    <a:pt x="161362" y="81026"/>
                  </a:lnTo>
                  <a:lnTo>
                    <a:pt x="185655" y="81026"/>
                  </a:lnTo>
                  <a:cubicBezTo>
                    <a:pt x="204045" y="81026"/>
                    <a:pt x="218953" y="95934"/>
                    <a:pt x="218953" y="114324"/>
                  </a:cubicBezTo>
                  <a:lnTo>
                    <a:pt x="218953" y="151177"/>
                  </a:lnTo>
                  <a:lnTo>
                    <a:pt x="229179" y="169310"/>
                  </a:lnTo>
                  <a:cubicBezTo>
                    <a:pt x="239719" y="202691"/>
                    <a:pt x="229736" y="241376"/>
                    <a:pt x="200812" y="266779"/>
                  </a:cubicBezTo>
                  <a:cubicBezTo>
                    <a:pt x="162246" y="300650"/>
                    <a:pt x="104613" y="298082"/>
                    <a:pt x="72082" y="261042"/>
                  </a:cubicBezTo>
                  <a:lnTo>
                    <a:pt x="5779" y="185550"/>
                  </a:lnTo>
                  <a:cubicBezTo>
                    <a:pt x="-2955" y="175605"/>
                    <a:pt x="-1641" y="160170"/>
                    <a:pt x="8713" y="151076"/>
                  </a:cubicBezTo>
                  <a:lnTo>
                    <a:pt x="26463" y="144756"/>
                  </a:lnTo>
                  <a:lnTo>
                    <a:pt x="21214" y="128564"/>
                  </a:lnTo>
                  <a:cubicBezTo>
                    <a:pt x="21767" y="122066"/>
                    <a:pt x="24087" y="115716"/>
                    <a:pt x="30198" y="110942"/>
                  </a:cubicBezTo>
                  <a:cubicBezTo>
                    <a:pt x="36310" y="106169"/>
                    <a:pt x="52778" y="107504"/>
                    <a:pt x="57881" y="99922"/>
                  </a:cubicBezTo>
                  <a:cubicBezTo>
                    <a:pt x="49146" y="89977"/>
                    <a:pt x="50460" y="74542"/>
                    <a:pt x="60815" y="65448"/>
                  </a:cubicBezTo>
                  <a:cubicBezTo>
                    <a:pt x="65992" y="60901"/>
                    <a:pt x="72449" y="58799"/>
                    <a:pt x="78704" y="59079"/>
                  </a:cubicBezTo>
                  <a:lnTo>
                    <a:pt x="64266" y="34715"/>
                  </a:lnTo>
                  <a:cubicBezTo>
                    <a:pt x="56846" y="26267"/>
                    <a:pt x="57962" y="13156"/>
                    <a:pt x="66758" y="5431"/>
                  </a:cubicBezTo>
                  <a:cubicBezTo>
                    <a:pt x="71156" y="1568"/>
                    <a:pt x="76641" y="-217"/>
                    <a:pt x="81954" y="20"/>
                  </a:cubicBezTo>
                  <a:close/>
                </a:path>
              </a:pathLst>
            </a:custGeom>
            <a:solidFill>
              <a:srgbClr val="ED7D31">
                <a:lumMod val="40000"/>
                <a:lumOff val="60000"/>
              </a:srgb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35" name="四角形: 上の 2 つの角を丸める 534">
              <a:extLst>
                <a:ext uri="{FF2B5EF4-FFF2-40B4-BE49-F238E27FC236}">
                  <a16:creationId xmlns:a16="http://schemas.microsoft.com/office/drawing/2014/main" id="{A11A5C60-4A4B-4030-9E33-7A4F2EF8F6D1}"/>
                </a:ext>
              </a:extLst>
            </p:cNvPr>
            <p:cNvSpPr/>
            <p:nvPr/>
          </p:nvSpPr>
          <p:spPr>
            <a:xfrm rot="10771275">
              <a:off x="8437899" y="2149946"/>
              <a:ext cx="323057" cy="1039676"/>
            </a:xfrm>
            <a:prstGeom prst="round2SameRect">
              <a:avLst>
                <a:gd name="adj1" fmla="val 50000"/>
                <a:gd name="adj2" fmla="val 0"/>
              </a:avLst>
            </a:prstGeom>
            <a:pattFill prst="lgConfetti">
              <a:fgClr>
                <a:schemeClr val="accent3">
                  <a:lumMod val="50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537" name="グループ化 536">
              <a:extLst>
                <a:ext uri="{FF2B5EF4-FFF2-40B4-BE49-F238E27FC236}">
                  <a16:creationId xmlns:a16="http://schemas.microsoft.com/office/drawing/2014/main" id="{134A96E3-1DD3-4A00-B633-7913B3C73EEA}"/>
                </a:ext>
              </a:extLst>
            </p:cNvPr>
            <p:cNvGrpSpPr/>
            <p:nvPr/>
          </p:nvGrpSpPr>
          <p:grpSpPr>
            <a:xfrm rot="20053720">
              <a:off x="6943261" y="1956607"/>
              <a:ext cx="1048657" cy="447448"/>
              <a:chOff x="2531630" y="3330985"/>
              <a:chExt cx="1184642" cy="505473"/>
            </a:xfrm>
          </p:grpSpPr>
          <p:grpSp>
            <p:nvGrpSpPr>
              <p:cNvPr id="539" name="グループ化 538">
                <a:extLst>
                  <a:ext uri="{FF2B5EF4-FFF2-40B4-BE49-F238E27FC236}">
                    <a16:creationId xmlns:a16="http://schemas.microsoft.com/office/drawing/2014/main" id="{D2DCCA04-3D7D-414B-B858-B4B47FE966E7}"/>
                  </a:ext>
                </a:extLst>
              </p:cNvPr>
              <p:cNvGrpSpPr/>
              <p:nvPr/>
            </p:nvGrpSpPr>
            <p:grpSpPr>
              <a:xfrm rot="20820063">
                <a:off x="2606252" y="3330985"/>
                <a:ext cx="1110020" cy="141603"/>
                <a:chOff x="2948034" y="3768700"/>
                <a:chExt cx="1134898" cy="232955"/>
              </a:xfrm>
            </p:grpSpPr>
            <p:sp>
              <p:nvSpPr>
                <p:cNvPr id="543" name="フリーフォーム: 図形 542">
                  <a:extLst>
                    <a:ext uri="{FF2B5EF4-FFF2-40B4-BE49-F238E27FC236}">
                      <a16:creationId xmlns:a16="http://schemas.microsoft.com/office/drawing/2014/main" id="{72058358-2406-4770-A7E2-E717E0643905}"/>
                    </a:ext>
                  </a:extLst>
                </p:cNvPr>
                <p:cNvSpPr/>
                <p:nvPr/>
              </p:nvSpPr>
              <p:spPr>
                <a:xfrm rot="21399205">
                  <a:off x="2948034" y="3768700"/>
                  <a:ext cx="1131980" cy="66585"/>
                </a:xfrm>
                <a:custGeom>
                  <a:avLst/>
                  <a:gdLst>
                    <a:gd name="connsiteX0" fmla="*/ 24682 w 1131980"/>
                    <a:gd name="connsiteY0" fmla="*/ 0 h 66584"/>
                    <a:gd name="connsiteX1" fmla="*/ 1131980 w 1131980"/>
                    <a:gd name="connsiteY1" fmla="*/ 37898 h 66584"/>
                    <a:gd name="connsiteX2" fmla="*/ 1131980 w 1131980"/>
                    <a:gd name="connsiteY2" fmla="*/ 66584 h 66584"/>
                    <a:gd name="connsiteX3" fmla="*/ 0 w 1131980"/>
                    <a:gd name="connsiteY3" fmla="*/ 66584 h 66584"/>
                    <a:gd name="connsiteX4" fmla="*/ 0 w 1131980"/>
                    <a:gd name="connsiteY4" fmla="*/ 23408 h 66584"/>
                    <a:gd name="connsiteX5" fmla="*/ 24682 w 1131980"/>
                    <a:gd name="connsiteY5" fmla="*/ 0 h 665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31980" h="66584">
                      <a:moveTo>
                        <a:pt x="24682" y="0"/>
                      </a:moveTo>
                      <a:lnTo>
                        <a:pt x="1131980" y="37898"/>
                      </a:lnTo>
                      <a:lnTo>
                        <a:pt x="1131980" y="66584"/>
                      </a:lnTo>
                      <a:lnTo>
                        <a:pt x="0" y="66584"/>
                      </a:lnTo>
                      <a:lnTo>
                        <a:pt x="0" y="23408"/>
                      </a:lnTo>
                      <a:cubicBezTo>
                        <a:pt x="0" y="10480"/>
                        <a:pt x="11050" y="0"/>
                        <a:pt x="24682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44" name="フリーフォーム: 図形 543">
                  <a:extLst>
                    <a:ext uri="{FF2B5EF4-FFF2-40B4-BE49-F238E27FC236}">
                      <a16:creationId xmlns:a16="http://schemas.microsoft.com/office/drawing/2014/main" id="{3E9E0052-C82A-47BA-99D6-2E91CFF28B32}"/>
                    </a:ext>
                  </a:extLst>
                </p:cNvPr>
                <p:cNvSpPr/>
                <p:nvPr/>
              </p:nvSpPr>
              <p:spPr>
                <a:xfrm>
                  <a:off x="2950952" y="3935070"/>
                  <a:ext cx="1131980" cy="66585"/>
                </a:xfrm>
                <a:custGeom>
                  <a:avLst/>
                  <a:gdLst>
                    <a:gd name="connsiteX0" fmla="*/ 0 w 1131980"/>
                    <a:gd name="connsiteY0" fmla="*/ 0 h 66584"/>
                    <a:gd name="connsiteX1" fmla="*/ 1131980 w 1131980"/>
                    <a:gd name="connsiteY1" fmla="*/ 0 h 66584"/>
                    <a:gd name="connsiteX2" fmla="*/ 1131980 w 1131980"/>
                    <a:gd name="connsiteY2" fmla="*/ 28685 h 66584"/>
                    <a:gd name="connsiteX3" fmla="*/ 24682 w 1131980"/>
                    <a:gd name="connsiteY3" fmla="*/ 66584 h 66584"/>
                    <a:gd name="connsiteX4" fmla="*/ 0 w 1131980"/>
                    <a:gd name="connsiteY4" fmla="*/ 43175 h 66584"/>
                    <a:gd name="connsiteX5" fmla="*/ 0 w 1131980"/>
                    <a:gd name="connsiteY5" fmla="*/ 0 h 665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31980" h="66584">
                      <a:moveTo>
                        <a:pt x="0" y="0"/>
                      </a:moveTo>
                      <a:lnTo>
                        <a:pt x="1131980" y="0"/>
                      </a:lnTo>
                      <a:lnTo>
                        <a:pt x="1131980" y="28685"/>
                      </a:lnTo>
                      <a:lnTo>
                        <a:pt x="24682" y="66584"/>
                      </a:lnTo>
                      <a:cubicBezTo>
                        <a:pt x="11050" y="66584"/>
                        <a:pt x="0" y="56103"/>
                        <a:pt x="0" y="43175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540" name="フリーフォーム: 図形 539">
                <a:extLst>
                  <a:ext uri="{FF2B5EF4-FFF2-40B4-BE49-F238E27FC236}">
                    <a16:creationId xmlns:a16="http://schemas.microsoft.com/office/drawing/2014/main" id="{AA577862-ABC9-486B-8C67-B3286AE6EAEF}"/>
                  </a:ext>
                </a:extLst>
              </p:cNvPr>
              <p:cNvSpPr/>
              <p:nvPr/>
            </p:nvSpPr>
            <p:spPr>
              <a:xfrm rot="4455276">
                <a:off x="2843891" y="3563516"/>
                <a:ext cx="214631" cy="191891"/>
              </a:xfrm>
              <a:custGeom>
                <a:avLst/>
                <a:gdLst>
                  <a:gd name="connsiteX0" fmla="*/ 0 w 214631"/>
                  <a:gd name="connsiteY0" fmla="*/ 18860 h 191891"/>
                  <a:gd name="connsiteX1" fmla="*/ 18860 w 214631"/>
                  <a:gd name="connsiteY1" fmla="*/ 0 h 191891"/>
                  <a:gd name="connsiteX2" fmla="*/ 54923 w 214631"/>
                  <a:gd name="connsiteY2" fmla="*/ 0 h 191891"/>
                  <a:gd name="connsiteX3" fmla="*/ 59951 w 214631"/>
                  <a:gd name="connsiteY3" fmla="*/ 2083 h 191891"/>
                  <a:gd name="connsiteX4" fmla="*/ 62849 w 214631"/>
                  <a:gd name="connsiteY4" fmla="*/ 1316 h 191891"/>
                  <a:gd name="connsiteX5" fmla="*/ 178581 w 214631"/>
                  <a:gd name="connsiteY5" fmla="*/ 16926 h 191891"/>
                  <a:gd name="connsiteX6" fmla="*/ 214253 w 214631"/>
                  <a:gd name="connsiteY6" fmla="*/ 63722 h 191891"/>
                  <a:gd name="connsiteX7" fmla="*/ 214252 w 214631"/>
                  <a:gd name="connsiteY7" fmla="*/ 63720 h 191891"/>
                  <a:gd name="connsiteX8" fmla="*/ 167457 w 214631"/>
                  <a:gd name="connsiteY8" fmla="*/ 99392 h 191891"/>
                  <a:gd name="connsiteX9" fmla="*/ 73783 w 214631"/>
                  <a:gd name="connsiteY9" fmla="*/ 86757 h 191891"/>
                  <a:gd name="connsiteX10" fmla="*/ 73783 w 214631"/>
                  <a:gd name="connsiteY10" fmla="*/ 154999 h 191891"/>
                  <a:gd name="connsiteX11" fmla="*/ 36891 w 214631"/>
                  <a:gd name="connsiteY11" fmla="*/ 191891 h 191891"/>
                  <a:gd name="connsiteX12" fmla="*/ 36892 w 214631"/>
                  <a:gd name="connsiteY12" fmla="*/ 191890 h 191891"/>
                  <a:gd name="connsiteX13" fmla="*/ 0 w 214631"/>
                  <a:gd name="connsiteY13" fmla="*/ 154998 h 191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14631" h="191891">
                    <a:moveTo>
                      <a:pt x="0" y="18860"/>
                    </a:moveTo>
                    <a:cubicBezTo>
                      <a:pt x="0" y="8444"/>
                      <a:pt x="8444" y="0"/>
                      <a:pt x="18860" y="0"/>
                    </a:cubicBezTo>
                    <a:lnTo>
                      <a:pt x="54923" y="0"/>
                    </a:lnTo>
                    <a:lnTo>
                      <a:pt x="59951" y="2083"/>
                    </a:lnTo>
                    <a:lnTo>
                      <a:pt x="62849" y="1316"/>
                    </a:lnTo>
                    <a:lnTo>
                      <a:pt x="178581" y="16926"/>
                    </a:lnTo>
                    <a:cubicBezTo>
                      <a:pt x="201354" y="19998"/>
                      <a:pt x="217325" y="40949"/>
                      <a:pt x="214253" y="63722"/>
                    </a:cubicBezTo>
                    <a:lnTo>
                      <a:pt x="214252" y="63720"/>
                    </a:lnTo>
                    <a:cubicBezTo>
                      <a:pt x="211181" y="86493"/>
                      <a:pt x="190230" y="102464"/>
                      <a:pt x="167457" y="99392"/>
                    </a:cubicBezTo>
                    <a:lnTo>
                      <a:pt x="73783" y="86757"/>
                    </a:lnTo>
                    <a:lnTo>
                      <a:pt x="73783" y="154999"/>
                    </a:lnTo>
                    <a:cubicBezTo>
                      <a:pt x="73783" y="175374"/>
                      <a:pt x="57266" y="191891"/>
                      <a:pt x="36891" y="191891"/>
                    </a:cubicBezTo>
                    <a:lnTo>
                      <a:pt x="36892" y="191890"/>
                    </a:lnTo>
                    <a:cubicBezTo>
                      <a:pt x="16517" y="191890"/>
                      <a:pt x="0" y="175373"/>
                      <a:pt x="0" y="154998"/>
                    </a:cubicBez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41" name="フリーフォーム: 図形 540">
                <a:extLst>
                  <a:ext uri="{FF2B5EF4-FFF2-40B4-BE49-F238E27FC236}">
                    <a16:creationId xmlns:a16="http://schemas.microsoft.com/office/drawing/2014/main" id="{6E420E7B-C083-491A-939F-4810633F020F}"/>
                  </a:ext>
                </a:extLst>
              </p:cNvPr>
              <p:cNvSpPr/>
              <p:nvPr/>
            </p:nvSpPr>
            <p:spPr>
              <a:xfrm rot="14001917">
                <a:off x="2920909" y="3239878"/>
                <a:ext cx="108452" cy="342089"/>
              </a:xfrm>
              <a:custGeom>
                <a:avLst/>
                <a:gdLst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106125 w 108452"/>
                  <a:gd name="connsiteY10" fmla="*/ 173438 h 342089"/>
                  <a:gd name="connsiteX11" fmla="*/ 108262 w 108452"/>
                  <a:gd name="connsiteY11" fmla="*/ 187298 h 342089"/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106125 w 108452"/>
                  <a:gd name="connsiteY10" fmla="*/ 173438 h 342089"/>
                  <a:gd name="connsiteX11" fmla="*/ 77784 w 108452"/>
                  <a:gd name="connsiteY11" fmla="*/ 311996 h 342089"/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77784 w 108452"/>
                  <a:gd name="connsiteY10" fmla="*/ 311996 h 3420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08452" h="342089">
                    <a:moveTo>
                      <a:pt x="77784" y="311996"/>
                    </a:moveTo>
                    <a:cubicBezTo>
                      <a:pt x="72611" y="333161"/>
                      <a:pt x="51260" y="346126"/>
                      <a:pt x="30094" y="340952"/>
                    </a:cubicBezTo>
                    <a:cubicBezTo>
                      <a:pt x="8928" y="335779"/>
                      <a:pt x="-4037" y="314428"/>
                      <a:pt x="1137" y="293262"/>
                    </a:cubicBezTo>
                    <a:lnTo>
                      <a:pt x="30962" y="171233"/>
                    </a:lnTo>
                    <a:lnTo>
                      <a:pt x="29548" y="167820"/>
                    </a:lnTo>
                    <a:lnTo>
                      <a:pt x="29548" y="20169"/>
                    </a:lnTo>
                    <a:cubicBezTo>
                      <a:pt x="29548" y="9030"/>
                      <a:pt x="38578" y="0"/>
                      <a:pt x="49717" y="0"/>
                    </a:cubicBezTo>
                    <a:lnTo>
                      <a:pt x="88283" y="0"/>
                    </a:lnTo>
                    <a:cubicBezTo>
                      <a:pt x="99422" y="0"/>
                      <a:pt x="108452" y="9030"/>
                      <a:pt x="108452" y="20169"/>
                    </a:cubicBezTo>
                    <a:lnTo>
                      <a:pt x="108452" y="167820"/>
                    </a:lnTo>
                    <a:lnTo>
                      <a:pt x="77784" y="311996"/>
                    </a:ln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42" name="フリーフォーム: 図形 541">
                <a:extLst>
                  <a:ext uri="{FF2B5EF4-FFF2-40B4-BE49-F238E27FC236}">
                    <a16:creationId xmlns:a16="http://schemas.microsoft.com/office/drawing/2014/main" id="{EC176343-5256-4B05-99EE-A025A6E67883}"/>
                  </a:ext>
                </a:extLst>
              </p:cNvPr>
              <p:cNvSpPr/>
              <p:nvPr/>
            </p:nvSpPr>
            <p:spPr>
              <a:xfrm rot="4860323">
                <a:off x="2649648" y="3277063"/>
                <a:ext cx="441377" cy="677413"/>
              </a:xfrm>
              <a:custGeom>
                <a:avLst/>
                <a:gdLst>
                  <a:gd name="connsiteX0" fmla="*/ 15 w 455637"/>
                  <a:gd name="connsiteY0" fmla="*/ 40554 h 677413"/>
                  <a:gd name="connsiteX1" fmla="*/ 38349 w 455637"/>
                  <a:gd name="connsiteY1" fmla="*/ 15 h 677413"/>
                  <a:gd name="connsiteX2" fmla="*/ 78889 w 455637"/>
                  <a:gd name="connsiteY2" fmla="*/ 38349 h 677413"/>
                  <a:gd name="connsiteX3" fmla="*/ 82211 w 455637"/>
                  <a:gd name="connsiteY3" fmla="*/ 157185 h 677413"/>
                  <a:gd name="connsiteX4" fmla="*/ 135374 w 455637"/>
                  <a:gd name="connsiteY4" fmla="*/ 238263 h 677413"/>
                  <a:gd name="connsiteX5" fmla="*/ 143936 w 455637"/>
                  <a:gd name="connsiteY5" fmla="*/ 232041 h 677413"/>
                  <a:gd name="connsiteX6" fmla="*/ 143936 w 455637"/>
                  <a:gd name="connsiteY6" fmla="*/ 192525 h 677413"/>
                  <a:gd name="connsiteX7" fmla="*/ 162797 w 455637"/>
                  <a:gd name="connsiteY7" fmla="*/ 173665 h 677413"/>
                  <a:gd name="connsiteX8" fmla="*/ 198859 w 455637"/>
                  <a:gd name="connsiteY8" fmla="*/ 173665 h 677413"/>
                  <a:gd name="connsiteX9" fmla="*/ 203887 w 455637"/>
                  <a:gd name="connsiteY9" fmla="*/ 175748 h 677413"/>
                  <a:gd name="connsiteX10" fmla="*/ 206785 w 455637"/>
                  <a:gd name="connsiteY10" fmla="*/ 174980 h 677413"/>
                  <a:gd name="connsiteX11" fmla="*/ 215949 w 455637"/>
                  <a:gd name="connsiteY11" fmla="*/ 176216 h 677413"/>
                  <a:gd name="connsiteX12" fmla="*/ 217562 w 455637"/>
                  <a:gd name="connsiteY12" fmla="*/ 174893 h 677413"/>
                  <a:gd name="connsiteX13" fmla="*/ 248326 w 455637"/>
                  <a:gd name="connsiteY13" fmla="*/ 164291 h 677413"/>
                  <a:gd name="connsiteX14" fmla="*/ 287874 w 455637"/>
                  <a:gd name="connsiteY14" fmla="*/ 183567 h 677413"/>
                  <a:gd name="connsiteX15" fmla="*/ 289330 w 455637"/>
                  <a:gd name="connsiteY15" fmla="*/ 185211 h 677413"/>
                  <a:gd name="connsiteX16" fmla="*/ 294389 w 455637"/>
                  <a:gd name="connsiteY16" fmla="*/ 186210 h 677413"/>
                  <a:gd name="connsiteX17" fmla="*/ 384105 w 455637"/>
                  <a:gd name="connsiteY17" fmla="*/ 245969 h 677413"/>
                  <a:gd name="connsiteX18" fmla="*/ 394004 w 455637"/>
                  <a:gd name="connsiteY18" fmla="*/ 295359 h 677413"/>
                  <a:gd name="connsiteX19" fmla="*/ 394004 w 455637"/>
                  <a:gd name="connsiteY19" fmla="*/ 295358 h 677413"/>
                  <a:gd name="connsiteX20" fmla="*/ 344614 w 455637"/>
                  <a:gd name="connsiteY20" fmla="*/ 305257 h 677413"/>
                  <a:gd name="connsiteX21" fmla="*/ 276327 w 455637"/>
                  <a:gd name="connsiteY21" fmla="*/ 259773 h 677413"/>
                  <a:gd name="connsiteX22" fmla="*/ 272054 w 455637"/>
                  <a:gd name="connsiteY22" fmla="*/ 268539 h 677413"/>
                  <a:gd name="connsiteX23" fmla="*/ 433101 w 455637"/>
                  <a:gd name="connsiteY23" fmla="*/ 490156 h 677413"/>
                  <a:gd name="connsiteX24" fmla="*/ 407027 w 455637"/>
                  <a:gd name="connsiteY24" fmla="*/ 654878 h 677413"/>
                  <a:gd name="connsiteX25" fmla="*/ 407027 w 455637"/>
                  <a:gd name="connsiteY25" fmla="*/ 654876 h 677413"/>
                  <a:gd name="connsiteX26" fmla="*/ 242306 w 455637"/>
                  <a:gd name="connsiteY26" fmla="*/ 628803 h 677413"/>
                  <a:gd name="connsiteX27" fmla="*/ 68845 w 455637"/>
                  <a:gd name="connsiteY27" fmla="*/ 387237 h 677413"/>
                  <a:gd name="connsiteX28" fmla="*/ 51427 w 455637"/>
                  <a:gd name="connsiteY28" fmla="*/ 299266 h 677413"/>
                  <a:gd name="connsiteX29" fmla="*/ 12224 w 455637"/>
                  <a:gd name="connsiteY29" fmla="*/ 194347 h 677413"/>
                  <a:gd name="connsiteX30" fmla="*/ 10177 w 455637"/>
                  <a:gd name="connsiteY30" fmla="*/ 183569 h 677413"/>
                  <a:gd name="connsiteX31" fmla="*/ 3603 w 455637"/>
                  <a:gd name="connsiteY31" fmla="*/ 168872 h 677413"/>
                  <a:gd name="connsiteX0" fmla="*/ 15 w 455637"/>
                  <a:gd name="connsiteY0" fmla="*/ 40554 h 677413"/>
                  <a:gd name="connsiteX1" fmla="*/ 38349 w 455637"/>
                  <a:gd name="connsiteY1" fmla="*/ 15 h 677413"/>
                  <a:gd name="connsiteX2" fmla="*/ 78889 w 455637"/>
                  <a:gd name="connsiteY2" fmla="*/ 38349 h 677413"/>
                  <a:gd name="connsiteX3" fmla="*/ 82211 w 455637"/>
                  <a:gd name="connsiteY3" fmla="*/ 157185 h 677413"/>
                  <a:gd name="connsiteX4" fmla="*/ 135374 w 455637"/>
                  <a:gd name="connsiteY4" fmla="*/ 238263 h 677413"/>
                  <a:gd name="connsiteX5" fmla="*/ 143936 w 455637"/>
                  <a:gd name="connsiteY5" fmla="*/ 192525 h 677413"/>
                  <a:gd name="connsiteX6" fmla="*/ 162797 w 455637"/>
                  <a:gd name="connsiteY6" fmla="*/ 173665 h 677413"/>
                  <a:gd name="connsiteX7" fmla="*/ 198859 w 455637"/>
                  <a:gd name="connsiteY7" fmla="*/ 173665 h 677413"/>
                  <a:gd name="connsiteX8" fmla="*/ 203887 w 455637"/>
                  <a:gd name="connsiteY8" fmla="*/ 175748 h 677413"/>
                  <a:gd name="connsiteX9" fmla="*/ 206785 w 455637"/>
                  <a:gd name="connsiteY9" fmla="*/ 174980 h 677413"/>
                  <a:gd name="connsiteX10" fmla="*/ 215949 w 455637"/>
                  <a:gd name="connsiteY10" fmla="*/ 176216 h 677413"/>
                  <a:gd name="connsiteX11" fmla="*/ 217562 w 455637"/>
                  <a:gd name="connsiteY11" fmla="*/ 174893 h 677413"/>
                  <a:gd name="connsiteX12" fmla="*/ 248326 w 455637"/>
                  <a:gd name="connsiteY12" fmla="*/ 164291 h 677413"/>
                  <a:gd name="connsiteX13" fmla="*/ 287874 w 455637"/>
                  <a:gd name="connsiteY13" fmla="*/ 183567 h 677413"/>
                  <a:gd name="connsiteX14" fmla="*/ 289330 w 455637"/>
                  <a:gd name="connsiteY14" fmla="*/ 185211 h 677413"/>
                  <a:gd name="connsiteX15" fmla="*/ 294389 w 455637"/>
                  <a:gd name="connsiteY15" fmla="*/ 186210 h 677413"/>
                  <a:gd name="connsiteX16" fmla="*/ 384105 w 455637"/>
                  <a:gd name="connsiteY16" fmla="*/ 245969 h 677413"/>
                  <a:gd name="connsiteX17" fmla="*/ 394004 w 455637"/>
                  <a:gd name="connsiteY17" fmla="*/ 295359 h 677413"/>
                  <a:gd name="connsiteX18" fmla="*/ 394004 w 455637"/>
                  <a:gd name="connsiteY18" fmla="*/ 295358 h 677413"/>
                  <a:gd name="connsiteX19" fmla="*/ 344614 w 455637"/>
                  <a:gd name="connsiteY19" fmla="*/ 305257 h 677413"/>
                  <a:gd name="connsiteX20" fmla="*/ 276327 w 455637"/>
                  <a:gd name="connsiteY20" fmla="*/ 259773 h 677413"/>
                  <a:gd name="connsiteX21" fmla="*/ 272054 w 455637"/>
                  <a:gd name="connsiteY21" fmla="*/ 268539 h 677413"/>
                  <a:gd name="connsiteX22" fmla="*/ 433101 w 455637"/>
                  <a:gd name="connsiteY22" fmla="*/ 490156 h 677413"/>
                  <a:gd name="connsiteX23" fmla="*/ 407027 w 455637"/>
                  <a:gd name="connsiteY23" fmla="*/ 654878 h 677413"/>
                  <a:gd name="connsiteX24" fmla="*/ 407027 w 455637"/>
                  <a:gd name="connsiteY24" fmla="*/ 654876 h 677413"/>
                  <a:gd name="connsiteX25" fmla="*/ 242306 w 455637"/>
                  <a:gd name="connsiteY25" fmla="*/ 628803 h 677413"/>
                  <a:gd name="connsiteX26" fmla="*/ 68845 w 455637"/>
                  <a:gd name="connsiteY26" fmla="*/ 387237 h 677413"/>
                  <a:gd name="connsiteX27" fmla="*/ 51427 w 455637"/>
                  <a:gd name="connsiteY27" fmla="*/ 299266 h 677413"/>
                  <a:gd name="connsiteX28" fmla="*/ 12224 w 455637"/>
                  <a:gd name="connsiteY28" fmla="*/ 194347 h 677413"/>
                  <a:gd name="connsiteX29" fmla="*/ 10177 w 455637"/>
                  <a:gd name="connsiteY29" fmla="*/ 183569 h 677413"/>
                  <a:gd name="connsiteX30" fmla="*/ 3603 w 455637"/>
                  <a:gd name="connsiteY30" fmla="*/ 168872 h 677413"/>
                  <a:gd name="connsiteX31" fmla="*/ 15 w 455637"/>
                  <a:gd name="connsiteY31" fmla="*/ 40554 h 677413"/>
                  <a:gd name="connsiteX0" fmla="*/ 15 w 441378"/>
                  <a:gd name="connsiteY0" fmla="*/ 40554 h 677413"/>
                  <a:gd name="connsiteX1" fmla="*/ 38349 w 441378"/>
                  <a:gd name="connsiteY1" fmla="*/ 15 h 677413"/>
                  <a:gd name="connsiteX2" fmla="*/ 78889 w 441378"/>
                  <a:gd name="connsiteY2" fmla="*/ 38349 h 677413"/>
                  <a:gd name="connsiteX3" fmla="*/ 82211 w 441378"/>
                  <a:gd name="connsiteY3" fmla="*/ 157185 h 677413"/>
                  <a:gd name="connsiteX4" fmla="*/ 135374 w 441378"/>
                  <a:gd name="connsiteY4" fmla="*/ 238263 h 677413"/>
                  <a:gd name="connsiteX5" fmla="*/ 143936 w 441378"/>
                  <a:gd name="connsiteY5" fmla="*/ 192525 h 677413"/>
                  <a:gd name="connsiteX6" fmla="*/ 162797 w 441378"/>
                  <a:gd name="connsiteY6" fmla="*/ 173665 h 677413"/>
                  <a:gd name="connsiteX7" fmla="*/ 198859 w 441378"/>
                  <a:gd name="connsiteY7" fmla="*/ 173665 h 677413"/>
                  <a:gd name="connsiteX8" fmla="*/ 203887 w 441378"/>
                  <a:gd name="connsiteY8" fmla="*/ 175748 h 677413"/>
                  <a:gd name="connsiteX9" fmla="*/ 206785 w 441378"/>
                  <a:gd name="connsiteY9" fmla="*/ 174980 h 677413"/>
                  <a:gd name="connsiteX10" fmla="*/ 215949 w 441378"/>
                  <a:gd name="connsiteY10" fmla="*/ 176216 h 677413"/>
                  <a:gd name="connsiteX11" fmla="*/ 217562 w 441378"/>
                  <a:gd name="connsiteY11" fmla="*/ 174893 h 677413"/>
                  <a:gd name="connsiteX12" fmla="*/ 248326 w 441378"/>
                  <a:gd name="connsiteY12" fmla="*/ 164291 h 677413"/>
                  <a:gd name="connsiteX13" fmla="*/ 287874 w 441378"/>
                  <a:gd name="connsiteY13" fmla="*/ 183567 h 677413"/>
                  <a:gd name="connsiteX14" fmla="*/ 289330 w 441378"/>
                  <a:gd name="connsiteY14" fmla="*/ 185211 h 677413"/>
                  <a:gd name="connsiteX15" fmla="*/ 294389 w 441378"/>
                  <a:gd name="connsiteY15" fmla="*/ 186210 h 677413"/>
                  <a:gd name="connsiteX16" fmla="*/ 384105 w 441378"/>
                  <a:gd name="connsiteY16" fmla="*/ 245969 h 677413"/>
                  <a:gd name="connsiteX17" fmla="*/ 394004 w 441378"/>
                  <a:gd name="connsiteY17" fmla="*/ 295359 h 677413"/>
                  <a:gd name="connsiteX18" fmla="*/ 394004 w 441378"/>
                  <a:gd name="connsiteY18" fmla="*/ 295358 h 677413"/>
                  <a:gd name="connsiteX19" fmla="*/ 344614 w 441378"/>
                  <a:gd name="connsiteY19" fmla="*/ 305257 h 677413"/>
                  <a:gd name="connsiteX20" fmla="*/ 276327 w 441378"/>
                  <a:gd name="connsiteY20" fmla="*/ 259773 h 677413"/>
                  <a:gd name="connsiteX21" fmla="*/ 272054 w 441378"/>
                  <a:gd name="connsiteY21" fmla="*/ 268539 h 677413"/>
                  <a:gd name="connsiteX22" fmla="*/ 407083 w 441378"/>
                  <a:gd name="connsiteY22" fmla="*/ 428986 h 677413"/>
                  <a:gd name="connsiteX23" fmla="*/ 407027 w 441378"/>
                  <a:gd name="connsiteY23" fmla="*/ 654878 h 677413"/>
                  <a:gd name="connsiteX24" fmla="*/ 407027 w 441378"/>
                  <a:gd name="connsiteY24" fmla="*/ 654876 h 677413"/>
                  <a:gd name="connsiteX25" fmla="*/ 242306 w 441378"/>
                  <a:gd name="connsiteY25" fmla="*/ 628803 h 677413"/>
                  <a:gd name="connsiteX26" fmla="*/ 68845 w 441378"/>
                  <a:gd name="connsiteY26" fmla="*/ 387237 h 677413"/>
                  <a:gd name="connsiteX27" fmla="*/ 51427 w 441378"/>
                  <a:gd name="connsiteY27" fmla="*/ 299266 h 677413"/>
                  <a:gd name="connsiteX28" fmla="*/ 12224 w 441378"/>
                  <a:gd name="connsiteY28" fmla="*/ 194347 h 677413"/>
                  <a:gd name="connsiteX29" fmla="*/ 10177 w 441378"/>
                  <a:gd name="connsiteY29" fmla="*/ 183569 h 677413"/>
                  <a:gd name="connsiteX30" fmla="*/ 3603 w 441378"/>
                  <a:gd name="connsiteY30" fmla="*/ 168872 h 677413"/>
                  <a:gd name="connsiteX31" fmla="*/ 15 w 441378"/>
                  <a:gd name="connsiteY31" fmla="*/ 40554 h 677413"/>
                  <a:gd name="connsiteX0" fmla="*/ 15 w 441378"/>
                  <a:gd name="connsiteY0" fmla="*/ 40554 h 677413"/>
                  <a:gd name="connsiteX1" fmla="*/ 38349 w 441378"/>
                  <a:gd name="connsiteY1" fmla="*/ 15 h 677413"/>
                  <a:gd name="connsiteX2" fmla="*/ 78889 w 441378"/>
                  <a:gd name="connsiteY2" fmla="*/ 38349 h 677413"/>
                  <a:gd name="connsiteX3" fmla="*/ 82211 w 441378"/>
                  <a:gd name="connsiteY3" fmla="*/ 157185 h 677413"/>
                  <a:gd name="connsiteX4" fmla="*/ 135374 w 441378"/>
                  <a:gd name="connsiteY4" fmla="*/ 238263 h 677413"/>
                  <a:gd name="connsiteX5" fmla="*/ 143936 w 441378"/>
                  <a:gd name="connsiteY5" fmla="*/ 192525 h 677413"/>
                  <a:gd name="connsiteX6" fmla="*/ 162797 w 441378"/>
                  <a:gd name="connsiteY6" fmla="*/ 173665 h 677413"/>
                  <a:gd name="connsiteX7" fmla="*/ 198859 w 441378"/>
                  <a:gd name="connsiteY7" fmla="*/ 173665 h 677413"/>
                  <a:gd name="connsiteX8" fmla="*/ 203887 w 441378"/>
                  <a:gd name="connsiteY8" fmla="*/ 175748 h 677413"/>
                  <a:gd name="connsiteX9" fmla="*/ 206785 w 441378"/>
                  <a:gd name="connsiteY9" fmla="*/ 174980 h 677413"/>
                  <a:gd name="connsiteX10" fmla="*/ 215949 w 441378"/>
                  <a:gd name="connsiteY10" fmla="*/ 176216 h 677413"/>
                  <a:gd name="connsiteX11" fmla="*/ 217562 w 441378"/>
                  <a:gd name="connsiteY11" fmla="*/ 174893 h 677413"/>
                  <a:gd name="connsiteX12" fmla="*/ 248326 w 441378"/>
                  <a:gd name="connsiteY12" fmla="*/ 164291 h 677413"/>
                  <a:gd name="connsiteX13" fmla="*/ 287874 w 441378"/>
                  <a:gd name="connsiteY13" fmla="*/ 183567 h 677413"/>
                  <a:gd name="connsiteX14" fmla="*/ 289330 w 441378"/>
                  <a:gd name="connsiteY14" fmla="*/ 185211 h 677413"/>
                  <a:gd name="connsiteX15" fmla="*/ 294389 w 441378"/>
                  <a:gd name="connsiteY15" fmla="*/ 186210 h 677413"/>
                  <a:gd name="connsiteX16" fmla="*/ 384105 w 441378"/>
                  <a:gd name="connsiteY16" fmla="*/ 245969 h 677413"/>
                  <a:gd name="connsiteX17" fmla="*/ 394004 w 441378"/>
                  <a:gd name="connsiteY17" fmla="*/ 295359 h 677413"/>
                  <a:gd name="connsiteX18" fmla="*/ 394004 w 441378"/>
                  <a:gd name="connsiteY18" fmla="*/ 295358 h 677413"/>
                  <a:gd name="connsiteX19" fmla="*/ 344614 w 441378"/>
                  <a:gd name="connsiteY19" fmla="*/ 305257 h 677413"/>
                  <a:gd name="connsiteX20" fmla="*/ 276327 w 441378"/>
                  <a:gd name="connsiteY20" fmla="*/ 259773 h 677413"/>
                  <a:gd name="connsiteX21" fmla="*/ 272054 w 441378"/>
                  <a:gd name="connsiteY21" fmla="*/ 268539 h 677413"/>
                  <a:gd name="connsiteX22" fmla="*/ 407083 w 441378"/>
                  <a:gd name="connsiteY22" fmla="*/ 428986 h 677413"/>
                  <a:gd name="connsiteX23" fmla="*/ 407027 w 441378"/>
                  <a:gd name="connsiteY23" fmla="*/ 654878 h 677413"/>
                  <a:gd name="connsiteX24" fmla="*/ 407027 w 441378"/>
                  <a:gd name="connsiteY24" fmla="*/ 654876 h 677413"/>
                  <a:gd name="connsiteX25" fmla="*/ 242306 w 441378"/>
                  <a:gd name="connsiteY25" fmla="*/ 628803 h 677413"/>
                  <a:gd name="connsiteX26" fmla="*/ 68845 w 441378"/>
                  <a:gd name="connsiteY26" fmla="*/ 387237 h 677413"/>
                  <a:gd name="connsiteX27" fmla="*/ 51427 w 441378"/>
                  <a:gd name="connsiteY27" fmla="*/ 299266 h 677413"/>
                  <a:gd name="connsiteX28" fmla="*/ 12224 w 441378"/>
                  <a:gd name="connsiteY28" fmla="*/ 194347 h 677413"/>
                  <a:gd name="connsiteX29" fmla="*/ 10177 w 441378"/>
                  <a:gd name="connsiteY29" fmla="*/ 183569 h 677413"/>
                  <a:gd name="connsiteX30" fmla="*/ 3603 w 441378"/>
                  <a:gd name="connsiteY30" fmla="*/ 168872 h 677413"/>
                  <a:gd name="connsiteX31" fmla="*/ 15 w 441378"/>
                  <a:gd name="connsiteY31" fmla="*/ 40554 h 6774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441378" h="677413">
                    <a:moveTo>
                      <a:pt x="15" y="40554"/>
                    </a:moveTo>
                    <a:cubicBezTo>
                      <a:pt x="-594" y="18774"/>
                      <a:pt x="16568" y="624"/>
                      <a:pt x="38349" y="15"/>
                    </a:cubicBezTo>
                    <a:cubicBezTo>
                      <a:pt x="60130" y="-594"/>
                      <a:pt x="78279" y="16568"/>
                      <a:pt x="78889" y="38349"/>
                    </a:cubicBezTo>
                    <a:cubicBezTo>
                      <a:pt x="79996" y="77961"/>
                      <a:pt x="81104" y="117573"/>
                      <a:pt x="82211" y="157185"/>
                    </a:cubicBezTo>
                    <a:lnTo>
                      <a:pt x="135374" y="238263"/>
                    </a:lnTo>
                    <a:lnTo>
                      <a:pt x="143936" y="192525"/>
                    </a:lnTo>
                    <a:cubicBezTo>
                      <a:pt x="143936" y="182109"/>
                      <a:pt x="152381" y="173665"/>
                      <a:pt x="162797" y="173665"/>
                    </a:cubicBezTo>
                    <a:lnTo>
                      <a:pt x="198859" y="173665"/>
                    </a:lnTo>
                    <a:lnTo>
                      <a:pt x="203887" y="175748"/>
                    </a:lnTo>
                    <a:lnTo>
                      <a:pt x="206785" y="174980"/>
                    </a:lnTo>
                    <a:lnTo>
                      <a:pt x="215949" y="176216"/>
                    </a:lnTo>
                    <a:lnTo>
                      <a:pt x="217562" y="174893"/>
                    </a:lnTo>
                    <a:cubicBezTo>
                      <a:pt x="223130" y="163470"/>
                      <a:pt x="236903" y="158723"/>
                      <a:pt x="248326" y="164291"/>
                    </a:cubicBezTo>
                    <a:lnTo>
                      <a:pt x="287874" y="183567"/>
                    </a:lnTo>
                    <a:lnTo>
                      <a:pt x="289330" y="185211"/>
                    </a:lnTo>
                    <a:lnTo>
                      <a:pt x="294389" y="186210"/>
                    </a:lnTo>
                    <a:lnTo>
                      <a:pt x="384105" y="245969"/>
                    </a:lnTo>
                    <a:cubicBezTo>
                      <a:pt x="400479" y="256874"/>
                      <a:pt x="404910" y="278987"/>
                      <a:pt x="394004" y="295359"/>
                    </a:cubicBezTo>
                    <a:lnTo>
                      <a:pt x="394004" y="295358"/>
                    </a:lnTo>
                    <a:cubicBezTo>
                      <a:pt x="383099" y="311731"/>
                      <a:pt x="360986" y="316162"/>
                      <a:pt x="344614" y="305257"/>
                    </a:cubicBezTo>
                    <a:lnTo>
                      <a:pt x="276327" y="259773"/>
                    </a:lnTo>
                    <a:lnTo>
                      <a:pt x="272054" y="268539"/>
                    </a:lnTo>
                    <a:cubicBezTo>
                      <a:pt x="317064" y="322021"/>
                      <a:pt x="382857" y="352570"/>
                      <a:pt x="407083" y="428986"/>
                    </a:cubicBezTo>
                    <a:cubicBezTo>
                      <a:pt x="445369" y="481673"/>
                      <a:pt x="459715" y="616591"/>
                      <a:pt x="407027" y="654878"/>
                    </a:cubicBezTo>
                    <a:lnTo>
                      <a:pt x="407027" y="654876"/>
                    </a:lnTo>
                    <a:cubicBezTo>
                      <a:pt x="354341" y="693164"/>
                      <a:pt x="280592" y="681490"/>
                      <a:pt x="242306" y="628803"/>
                    </a:cubicBezTo>
                    <a:lnTo>
                      <a:pt x="68845" y="387237"/>
                    </a:lnTo>
                    <a:cubicBezTo>
                      <a:pt x="37032" y="332314"/>
                      <a:pt x="56512" y="325904"/>
                      <a:pt x="51427" y="299266"/>
                    </a:cubicBezTo>
                    <a:lnTo>
                      <a:pt x="12224" y="194347"/>
                    </a:lnTo>
                    <a:lnTo>
                      <a:pt x="10177" y="183569"/>
                    </a:lnTo>
                    <a:lnTo>
                      <a:pt x="3603" y="168872"/>
                    </a:lnTo>
                    <a:lnTo>
                      <a:pt x="15" y="40554"/>
                    </a:lnTo>
                    <a:close/>
                  </a:path>
                </a:pathLst>
              </a:custGeom>
              <a:solidFill>
                <a:srgbClr val="ED7D31">
                  <a:lumMod val="40000"/>
                  <a:lumOff val="6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38" name="四角形: 上の 2 つの角を丸める 537">
              <a:extLst>
                <a:ext uri="{FF2B5EF4-FFF2-40B4-BE49-F238E27FC236}">
                  <a16:creationId xmlns:a16="http://schemas.microsoft.com/office/drawing/2014/main" id="{ECF701AF-43A4-492D-BA9A-04141EFC2792}"/>
                </a:ext>
              </a:extLst>
            </p:cNvPr>
            <p:cNvSpPr/>
            <p:nvPr/>
          </p:nvSpPr>
          <p:spPr>
            <a:xfrm rot="10366100">
              <a:off x="7101186" y="2455345"/>
              <a:ext cx="319481" cy="984699"/>
            </a:xfrm>
            <a:prstGeom prst="round2SameRect">
              <a:avLst>
                <a:gd name="adj1" fmla="val 50000"/>
                <a:gd name="adj2" fmla="val 0"/>
              </a:avLst>
            </a:prstGeom>
            <a:pattFill prst="lgConfetti">
              <a:fgClr>
                <a:schemeClr val="accent3">
                  <a:lumMod val="50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545" name="グループ化 544">
              <a:extLst>
                <a:ext uri="{FF2B5EF4-FFF2-40B4-BE49-F238E27FC236}">
                  <a16:creationId xmlns:a16="http://schemas.microsoft.com/office/drawing/2014/main" id="{626F891A-59EB-4860-93AC-8F7D9BE29D3F}"/>
                </a:ext>
              </a:extLst>
            </p:cNvPr>
            <p:cNvGrpSpPr/>
            <p:nvPr/>
          </p:nvGrpSpPr>
          <p:grpSpPr>
            <a:xfrm>
              <a:off x="8001259" y="2328606"/>
              <a:ext cx="737956" cy="494430"/>
              <a:chOff x="2042299" y="5346126"/>
              <a:chExt cx="737956" cy="494430"/>
            </a:xfrm>
          </p:grpSpPr>
          <p:sp>
            <p:nvSpPr>
              <p:cNvPr id="546" name="吹き出し: 円形 545">
                <a:extLst>
                  <a:ext uri="{FF2B5EF4-FFF2-40B4-BE49-F238E27FC236}">
                    <a16:creationId xmlns:a16="http://schemas.microsoft.com/office/drawing/2014/main" id="{B6A56D73-B1D0-47BA-85C3-94479B6B3AE8}"/>
                  </a:ext>
                </a:extLst>
              </p:cNvPr>
              <p:cNvSpPr/>
              <p:nvPr/>
            </p:nvSpPr>
            <p:spPr bwMode="auto">
              <a:xfrm>
                <a:off x="2042299" y="5346126"/>
                <a:ext cx="737956" cy="494430"/>
              </a:xfrm>
              <a:prstGeom prst="wedgeEllipseCallout">
                <a:avLst>
                  <a:gd name="adj1" fmla="val -34332"/>
                  <a:gd name="adj2" fmla="val -78531"/>
                </a:avLst>
              </a:prstGeom>
              <a:solidFill>
                <a:schemeClr val="bg1"/>
              </a:solidFill>
              <a:ln w="19050">
                <a:solidFill>
                  <a:schemeClr val="bg1">
                    <a:lumMod val="85000"/>
                  </a:scheme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47" name="テキスト ボックス 546">
                <a:extLst>
                  <a:ext uri="{FF2B5EF4-FFF2-40B4-BE49-F238E27FC236}">
                    <a16:creationId xmlns:a16="http://schemas.microsoft.com/office/drawing/2014/main" id="{A69A617A-E77B-4730-9D4B-AF7C3F588172}"/>
                  </a:ext>
                </a:extLst>
              </p:cNvPr>
              <p:cNvSpPr txBox="1"/>
              <p:nvPr/>
            </p:nvSpPr>
            <p:spPr>
              <a:xfrm>
                <a:off x="2189206" y="5480378"/>
                <a:ext cx="460929" cy="2095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sz="1200" b="1" dirty="0"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モグモグ</a:t>
                </a:r>
              </a:p>
            </p:txBody>
          </p:sp>
        </p:grpSp>
      </p:grpSp>
      <p:sp>
        <p:nvSpPr>
          <p:cNvPr id="548" name="テキスト ボックス 547">
            <a:extLst>
              <a:ext uri="{FF2B5EF4-FFF2-40B4-BE49-F238E27FC236}">
                <a16:creationId xmlns:a16="http://schemas.microsoft.com/office/drawing/2014/main" id="{C16BFC9A-4034-41AD-90B5-1B18740ED18B}"/>
              </a:ext>
            </a:extLst>
          </p:cNvPr>
          <p:cNvSpPr txBox="1"/>
          <p:nvPr/>
        </p:nvSpPr>
        <p:spPr>
          <a:xfrm>
            <a:off x="276046" y="232912"/>
            <a:ext cx="695575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マスクをしながらモグモグ食べる男性のイラスト</a:t>
            </a:r>
          </a:p>
        </p:txBody>
      </p:sp>
    </p:spTree>
    <p:extLst>
      <p:ext uri="{BB962C8B-B14F-4D97-AF65-F5344CB8AC3E}">
        <p14:creationId xmlns:p14="http://schemas.microsoft.com/office/powerpoint/2010/main" val="26687162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</TotalTime>
  <Words>28</Words>
  <Application>Microsoft Office PowerPoint</Application>
  <PresentationFormat>A4 210 x 297 mm</PresentationFormat>
  <Paragraphs>14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pptxg09_マスクをしながらモグモグ食べる男性のイラスト</dc:title>
  <dc:subject>pptxg09_マスクをしながらモグモグ食べる男性のイラスト</dc:subject>
  <dc:creator>でじけろお</dc:creator>
  <cp:revision>1</cp:revision>
  <dcterms:created xsi:type="dcterms:W3CDTF">2018-05-20T00:31:01Z</dcterms:created>
  <dcterms:modified xsi:type="dcterms:W3CDTF">2021-07-27T10:20:02Z</dcterms:modified>
  <cp:version>1</cp:version>
</cp:coreProperties>
</file>

<file path=docProps/thumbnail.jpeg>
</file>