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4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51" d="100"/>
          <a:sy n="51" d="100"/>
        </p:scale>
        <p:origin x="3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イチゴ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5765E96-96A4-4D57-8FC8-5176006F537A}"/>
              </a:ext>
            </a:extLst>
          </p:cNvPr>
          <p:cNvGrpSpPr/>
          <p:nvPr/>
        </p:nvGrpSpPr>
        <p:grpSpPr>
          <a:xfrm>
            <a:off x="3796674" y="1581287"/>
            <a:ext cx="2414742" cy="1456848"/>
            <a:chOff x="3796674" y="1581287"/>
            <a:chExt cx="2414742" cy="1456848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E84423C7-5F2C-4B88-865E-A801B70E0E0D}"/>
                </a:ext>
              </a:extLst>
            </p:cNvPr>
            <p:cNvGrpSpPr/>
            <p:nvPr/>
          </p:nvGrpSpPr>
          <p:grpSpPr>
            <a:xfrm>
              <a:off x="3796674" y="1581287"/>
              <a:ext cx="2414742" cy="1456848"/>
              <a:chOff x="6693606" y="4625264"/>
              <a:chExt cx="2368926" cy="1429206"/>
            </a:xfrm>
          </p:grpSpPr>
          <p:sp>
            <p:nvSpPr>
              <p:cNvPr id="123" name="楕円 1020">
                <a:extLst>
                  <a:ext uri="{FF2B5EF4-FFF2-40B4-BE49-F238E27FC236}">
                    <a16:creationId xmlns:a16="http://schemas.microsoft.com/office/drawing/2014/main" id="{E6455231-CFBF-4033-AEED-D656AE7C1799}"/>
                  </a:ext>
                </a:extLst>
              </p:cNvPr>
              <p:cNvSpPr/>
              <p:nvPr/>
            </p:nvSpPr>
            <p:spPr>
              <a:xfrm>
                <a:off x="6803592" y="4962126"/>
                <a:ext cx="2148955" cy="1092344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2D20686B-D01D-47BE-A6BA-39E5647EC25A}"/>
                  </a:ext>
                </a:extLst>
              </p:cNvPr>
              <p:cNvSpPr/>
              <p:nvPr/>
            </p:nvSpPr>
            <p:spPr>
              <a:xfrm>
                <a:off x="6693606" y="4625264"/>
                <a:ext cx="2368926" cy="1372658"/>
              </a:xfrm>
              <a:prstGeom prst="ellipse">
                <a:avLst/>
              </a:prstGeom>
              <a:gradFill flip="none" rotWithShape="1">
                <a:gsLst>
                  <a:gs pos="1000">
                    <a:schemeClr val="accent5">
                      <a:lumMod val="60000"/>
                      <a:lumOff val="40000"/>
                    </a:schemeClr>
                  </a:gs>
                  <a:gs pos="58420">
                    <a:schemeClr val="accent5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77A27687-8FB6-43CC-8356-E7B276B2CA94}"/>
                </a:ext>
              </a:extLst>
            </p:cNvPr>
            <p:cNvGrpSpPr/>
            <p:nvPr/>
          </p:nvGrpSpPr>
          <p:grpSpPr>
            <a:xfrm>
              <a:off x="4034595" y="1658531"/>
              <a:ext cx="1843944" cy="1115177"/>
              <a:chOff x="510594" y="2195691"/>
              <a:chExt cx="2767837" cy="1673927"/>
            </a:xfrm>
          </p:grpSpPr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37737D3E-2C8A-474F-B2EE-F6DB42DFF6CE}"/>
                  </a:ext>
                </a:extLst>
              </p:cNvPr>
              <p:cNvGrpSpPr/>
              <p:nvPr/>
            </p:nvGrpSpPr>
            <p:grpSpPr>
              <a:xfrm rot="2700000">
                <a:off x="1738676" y="2143176"/>
                <a:ext cx="679195" cy="784225"/>
                <a:chOff x="1353434" y="3219451"/>
                <a:chExt cx="1798354" cy="2076449"/>
              </a:xfrm>
            </p:grpSpPr>
            <p:sp>
              <p:nvSpPr>
                <p:cNvPr id="217" name="楕円 60">
                  <a:extLst>
                    <a:ext uri="{FF2B5EF4-FFF2-40B4-BE49-F238E27FC236}">
                      <a16:creationId xmlns:a16="http://schemas.microsoft.com/office/drawing/2014/main" id="{78A4F3F3-D6E0-45F6-92F6-3D2DB73BF510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D12CEC56-82B5-4E45-BDB1-0EBE00F73466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221" name="星: 6 pt 61">
                    <a:extLst>
                      <a:ext uri="{FF2B5EF4-FFF2-40B4-BE49-F238E27FC236}">
                        <a16:creationId xmlns:a16="http://schemas.microsoft.com/office/drawing/2014/main" id="{20D62AFD-AE79-429A-9913-3D71B7174D8B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楕円 221">
                    <a:extLst>
                      <a:ext uri="{FF2B5EF4-FFF2-40B4-BE49-F238E27FC236}">
                        <a16:creationId xmlns:a16="http://schemas.microsoft.com/office/drawing/2014/main" id="{DF678351-D842-488D-8BDA-0999A432C1AA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楕円 222">
                    <a:extLst>
                      <a:ext uri="{FF2B5EF4-FFF2-40B4-BE49-F238E27FC236}">
                        <a16:creationId xmlns:a16="http://schemas.microsoft.com/office/drawing/2014/main" id="{C2FD2F2B-1B54-40C5-A235-B1A171BE1C41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A0379A9F-4D32-421E-BF8D-84E4079CAFC8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B070A3F4-455E-46DD-9026-EB8FD7B6D240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563D198D-577B-4F16-B955-75EECCD8201B}"/>
                  </a:ext>
                </a:extLst>
              </p:cNvPr>
              <p:cNvGrpSpPr/>
              <p:nvPr/>
            </p:nvGrpSpPr>
            <p:grpSpPr>
              <a:xfrm rot="3600000">
                <a:off x="2132377" y="2266650"/>
                <a:ext cx="679195" cy="784225"/>
                <a:chOff x="1353434" y="3219451"/>
                <a:chExt cx="1798354" cy="2076449"/>
              </a:xfrm>
            </p:grpSpPr>
            <p:sp>
              <p:nvSpPr>
                <p:cNvPr id="210" name="楕円 60">
                  <a:extLst>
                    <a:ext uri="{FF2B5EF4-FFF2-40B4-BE49-F238E27FC236}">
                      <a16:creationId xmlns:a16="http://schemas.microsoft.com/office/drawing/2014/main" id="{859CA9E6-6E7C-431E-AC8D-2E72EE9E233C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BDB2CC3E-66F2-43B8-AC14-9B645411F2ED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214" name="星: 6 pt 61">
                    <a:extLst>
                      <a:ext uri="{FF2B5EF4-FFF2-40B4-BE49-F238E27FC236}">
                        <a16:creationId xmlns:a16="http://schemas.microsoft.com/office/drawing/2014/main" id="{EF1DCB60-7453-4F96-82EE-CEB27B3627BE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楕円 214">
                    <a:extLst>
                      <a:ext uri="{FF2B5EF4-FFF2-40B4-BE49-F238E27FC236}">
                        <a16:creationId xmlns:a16="http://schemas.microsoft.com/office/drawing/2014/main" id="{4E6D6390-9AD3-44F2-A0AE-66B24FA0B07B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楕円 215">
                    <a:extLst>
                      <a:ext uri="{FF2B5EF4-FFF2-40B4-BE49-F238E27FC236}">
                        <a16:creationId xmlns:a16="http://schemas.microsoft.com/office/drawing/2014/main" id="{C6CC6E3D-047A-45F8-9830-DBE531459DA6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7BB7EC96-1354-4F88-BAC9-23E0F657CF05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9F66990F-2545-4E40-B9AF-5BD017B6665D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3A114B3C-A9EC-4C25-ADD6-D547C49E51FD}"/>
                  </a:ext>
                </a:extLst>
              </p:cNvPr>
              <p:cNvGrpSpPr/>
              <p:nvPr/>
            </p:nvGrpSpPr>
            <p:grpSpPr>
              <a:xfrm rot="18900000">
                <a:off x="1251431" y="2219181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93" name="楕円 60">
                  <a:extLst>
                    <a:ext uri="{FF2B5EF4-FFF2-40B4-BE49-F238E27FC236}">
                      <a16:creationId xmlns:a16="http://schemas.microsoft.com/office/drawing/2014/main" id="{57BA0BFD-6DDA-43C2-8130-70070B25FEFF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4" name="グループ化 193">
                  <a:extLst>
                    <a:ext uri="{FF2B5EF4-FFF2-40B4-BE49-F238E27FC236}">
                      <a16:creationId xmlns:a16="http://schemas.microsoft.com/office/drawing/2014/main" id="{EC958DB9-146B-43FB-A31D-D4F4620BD5CC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207" name="星: 6 pt 61">
                    <a:extLst>
                      <a:ext uri="{FF2B5EF4-FFF2-40B4-BE49-F238E27FC236}">
                        <a16:creationId xmlns:a16="http://schemas.microsoft.com/office/drawing/2014/main" id="{1E24947F-B0FC-4301-B463-936CF26057F1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楕円 207">
                    <a:extLst>
                      <a:ext uri="{FF2B5EF4-FFF2-40B4-BE49-F238E27FC236}">
                        <a16:creationId xmlns:a16="http://schemas.microsoft.com/office/drawing/2014/main" id="{2F96D601-9624-4F67-BE33-69BBE7DAB218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楕円 208">
                    <a:extLst>
                      <a:ext uri="{FF2B5EF4-FFF2-40B4-BE49-F238E27FC236}">
                        <a16:creationId xmlns:a16="http://schemas.microsoft.com/office/drawing/2014/main" id="{1FB394B3-53AE-4A3B-BB42-03C582DD4794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B0662EF6-DF15-4C35-A244-FFC65582F77D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82EB8B3E-99FD-4787-8334-DFC6B3D827C9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6B0C5F8F-0475-4635-A11D-1D27C23A28BA}"/>
                  </a:ext>
                </a:extLst>
              </p:cNvPr>
              <p:cNvGrpSpPr/>
              <p:nvPr/>
            </p:nvGrpSpPr>
            <p:grpSpPr>
              <a:xfrm rot="18000000">
                <a:off x="791881" y="2475428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86" name="楕円 60">
                  <a:extLst>
                    <a:ext uri="{FF2B5EF4-FFF2-40B4-BE49-F238E27FC236}">
                      <a16:creationId xmlns:a16="http://schemas.microsoft.com/office/drawing/2014/main" id="{4E868A3C-1440-4E9F-A5BF-44F20728671B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7" name="グループ化 186">
                  <a:extLst>
                    <a:ext uri="{FF2B5EF4-FFF2-40B4-BE49-F238E27FC236}">
                      <a16:creationId xmlns:a16="http://schemas.microsoft.com/office/drawing/2014/main" id="{2B48016A-B759-4AEF-BDBC-664083F83B08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90" name="星: 6 pt 61">
                    <a:extLst>
                      <a:ext uri="{FF2B5EF4-FFF2-40B4-BE49-F238E27FC236}">
                        <a16:creationId xmlns:a16="http://schemas.microsoft.com/office/drawing/2014/main" id="{8A215130-B6D7-4FF1-AF7D-7257044B9CB3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B3945AD9-F4E7-49D4-8EB6-EA2E1D34B1D2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34F62AFE-3735-4A60-ABF2-4331228B727F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505643EF-EC93-4CB6-A2D4-46EE4EB0136B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68565CE3-4D8D-4CB9-8824-C126597C734C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EE96E6D9-00BF-42AC-A580-50DC6EA343D5}"/>
                  </a:ext>
                </a:extLst>
              </p:cNvPr>
              <p:cNvGrpSpPr/>
              <p:nvPr/>
            </p:nvGrpSpPr>
            <p:grpSpPr>
              <a:xfrm rot="18000000">
                <a:off x="1487034" y="2627636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79" name="楕円 60">
                  <a:extLst>
                    <a:ext uri="{FF2B5EF4-FFF2-40B4-BE49-F238E27FC236}">
                      <a16:creationId xmlns:a16="http://schemas.microsoft.com/office/drawing/2014/main" id="{5FF3AD7D-049F-4576-9C42-FA5A5490E9AC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5C65FED7-4D59-4918-BE6D-B8D97BBCE440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83" name="星: 6 pt 61">
                    <a:extLst>
                      <a:ext uri="{FF2B5EF4-FFF2-40B4-BE49-F238E27FC236}">
                        <a16:creationId xmlns:a16="http://schemas.microsoft.com/office/drawing/2014/main" id="{257A3EFA-8E19-439F-AF0A-D3FDAF2F459F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5DE59FC4-A10D-4101-A4C2-22F5F8CBD0EC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楕円 184">
                    <a:extLst>
                      <a:ext uri="{FF2B5EF4-FFF2-40B4-BE49-F238E27FC236}">
                        <a16:creationId xmlns:a16="http://schemas.microsoft.com/office/drawing/2014/main" id="{8DEEFA8C-EF96-4C58-A7DA-CB33CFFCEE97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7736200C-8F7B-4F63-823D-1F04BD24101D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BD24007D-9F6A-442F-B4C4-AC0841A8985D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AE4F20BA-5563-4DDE-ADF6-787BAED04C0F}"/>
                  </a:ext>
                </a:extLst>
              </p:cNvPr>
              <p:cNvGrpSpPr/>
              <p:nvPr/>
            </p:nvGrpSpPr>
            <p:grpSpPr>
              <a:xfrm rot="4500000">
                <a:off x="2073618" y="2605061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72" name="楕円 60">
                  <a:extLst>
                    <a:ext uri="{FF2B5EF4-FFF2-40B4-BE49-F238E27FC236}">
                      <a16:creationId xmlns:a16="http://schemas.microsoft.com/office/drawing/2014/main" id="{5D0521BC-5076-4EBB-AB01-52BE0C8E063E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70935DCB-CE2C-46A9-81C1-B1D1C75828FC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76" name="星: 6 pt 61">
                    <a:extLst>
                      <a:ext uri="{FF2B5EF4-FFF2-40B4-BE49-F238E27FC236}">
                        <a16:creationId xmlns:a16="http://schemas.microsoft.com/office/drawing/2014/main" id="{865D0E29-6BD0-4243-86EF-8C56E2092B10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A47E01DA-DC58-4E39-89BF-D2A9EB5B9CBA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23102B65-0658-4A1A-9728-56B9A59DB84D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E7535380-E6CF-4B32-9737-86BFF0CA46DE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692CD628-5F14-47E7-BA29-DDC1DB66E0C9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70591057-862B-4DBA-8427-9D1FBCD27923}"/>
                  </a:ext>
                </a:extLst>
              </p:cNvPr>
              <p:cNvGrpSpPr/>
              <p:nvPr/>
            </p:nvGrpSpPr>
            <p:grpSpPr>
              <a:xfrm rot="3600000">
                <a:off x="2546721" y="2759637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65" name="楕円 60">
                  <a:extLst>
                    <a:ext uri="{FF2B5EF4-FFF2-40B4-BE49-F238E27FC236}">
                      <a16:creationId xmlns:a16="http://schemas.microsoft.com/office/drawing/2014/main" id="{67F3F6C7-6349-4BD4-90FD-D565E06E0FF5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A73019C8-C9D8-4A62-9A8F-64571CC64C53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69" name="星: 6 pt 61">
                    <a:extLst>
                      <a:ext uri="{FF2B5EF4-FFF2-40B4-BE49-F238E27FC236}">
                        <a16:creationId xmlns:a16="http://schemas.microsoft.com/office/drawing/2014/main" id="{082841D9-F88D-4428-99C1-6A363F4E9CCD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楕円 169">
                    <a:extLst>
                      <a:ext uri="{FF2B5EF4-FFF2-40B4-BE49-F238E27FC236}">
                        <a16:creationId xmlns:a16="http://schemas.microsoft.com/office/drawing/2014/main" id="{FB049572-6F8A-42DC-910F-B02EBD525C85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楕円 170">
                    <a:extLst>
                      <a:ext uri="{FF2B5EF4-FFF2-40B4-BE49-F238E27FC236}">
                        <a16:creationId xmlns:a16="http://schemas.microsoft.com/office/drawing/2014/main" id="{C17FCDE2-A558-4A96-AF65-8E6D05C883C4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EB698575-3524-4490-AFE0-5F1F5252D34E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BA543466-4F68-4237-8DC7-AC03122B0CD2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2C55109F-53A1-48C5-AB53-0A1E73963358}"/>
                  </a:ext>
                </a:extLst>
              </p:cNvPr>
              <p:cNvGrpSpPr/>
              <p:nvPr/>
            </p:nvGrpSpPr>
            <p:grpSpPr>
              <a:xfrm rot="18000000">
                <a:off x="563109" y="2913385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58" name="楕円 60">
                  <a:extLst>
                    <a:ext uri="{FF2B5EF4-FFF2-40B4-BE49-F238E27FC236}">
                      <a16:creationId xmlns:a16="http://schemas.microsoft.com/office/drawing/2014/main" id="{E0F89E6D-830B-45C1-A14A-3547DC6E0EFE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352E01EC-C605-4F54-B6D0-623173B13B9F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62" name="星: 6 pt 61">
                    <a:extLst>
                      <a:ext uri="{FF2B5EF4-FFF2-40B4-BE49-F238E27FC236}">
                        <a16:creationId xmlns:a16="http://schemas.microsoft.com/office/drawing/2014/main" id="{C0FF5A47-5264-4AF1-8235-7EC7017B34EF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楕円 162">
                    <a:extLst>
                      <a:ext uri="{FF2B5EF4-FFF2-40B4-BE49-F238E27FC236}">
                        <a16:creationId xmlns:a16="http://schemas.microsoft.com/office/drawing/2014/main" id="{C85A63C5-B867-4C71-9293-74ACFE1A4C48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楕円 163">
                    <a:extLst>
                      <a:ext uri="{FF2B5EF4-FFF2-40B4-BE49-F238E27FC236}">
                        <a16:creationId xmlns:a16="http://schemas.microsoft.com/office/drawing/2014/main" id="{77B31E44-5C29-4C77-9AE9-A66D90D0D605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4BDCA69A-9DE8-4EFA-88C8-D9506AE33A0F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966F2F60-0476-49D5-B677-70C256BE1147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A8D12F48-5670-410E-B514-366597CD2A99}"/>
                  </a:ext>
                </a:extLst>
              </p:cNvPr>
              <p:cNvGrpSpPr/>
              <p:nvPr/>
            </p:nvGrpSpPr>
            <p:grpSpPr>
              <a:xfrm rot="18000000">
                <a:off x="1120830" y="2965296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51" name="楕円 60">
                  <a:extLst>
                    <a:ext uri="{FF2B5EF4-FFF2-40B4-BE49-F238E27FC236}">
                      <a16:creationId xmlns:a16="http://schemas.microsoft.com/office/drawing/2014/main" id="{D825BC2A-7621-4890-A126-A10941D04283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1E9924AD-DDEF-4665-921A-18B70525F512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55" name="星: 6 pt 61">
                    <a:extLst>
                      <a:ext uri="{FF2B5EF4-FFF2-40B4-BE49-F238E27FC236}">
                        <a16:creationId xmlns:a16="http://schemas.microsoft.com/office/drawing/2014/main" id="{B0B65777-8980-4794-B645-44AF9133D1EF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楕円 155">
                    <a:extLst>
                      <a:ext uri="{FF2B5EF4-FFF2-40B4-BE49-F238E27FC236}">
                        <a16:creationId xmlns:a16="http://schemas.microsoft.com/office/drawing/2014/main" id="{BC76277F-037C-40FB-AB11-E9496F69DA09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楕円 156">
                    <a:extLst>
                      <a:ext uri="{FF2B5EF4-FFF2-40B4-BE49-F238E27FC236}">
                        <a16:creationId xmlns:a16="http://schemas.microsoft.com/office/drawing/2014/main" id="{5FE90ABA-04D0-4BF7-9048-DA938F71790E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F34A26C8-CBE6-4134-8C69-1D968869464F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F08BD36E-A8B9-4DD0-9DB3-A207C82CD68B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6FC52510-D4A9-4CBD-B221-EE14E0AAC1D9}"/>
                  </a:ext>
                </a:extLst>
              </p:cNvPr>
              <p:cNvGrpSpPr/>
              <p:nvPr/>
            </p:nvGrpSpPr>
            <p:grpSpPr>
              <a:xfrm rot="18000000">
                <a:off x="1663270" y="3137908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44" name="楕円 60">
                  <a:extLst>
                    <a:ext uri="{FF2B5EF4-FFF2-40B4-BE49-F238E27FC236}">
                      <a16:creationId xmlns:a16="http://schemas.microsoft.com/office/drawing/2014/main" id="{867F5522-DF9A-4A5E-81A3-D7588FCD0D48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12FA1EA0-0ED3-401E-9D29-BAA6EC98F7AE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48" name="星: 6 pt 61">
                    <a:extLst>
                      <a:ext uri="{FF2B5EF4-FFF2-40B4-BE49-F238E27FC236}">
                        <a16:creationId xmlns:a16="http://schemas.microsoft.com/office/drawing/2014/main" id="{F7D1058E-35D4-4A33-80B8-420A41507DD7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3D2CBFF9-04EC-4A3B-96CE-A669D078C084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楕円 149">
                    <a:extLst>
                      <a:ext uri="{FF2B5EF4-FFF2-40B4-BE49-F238E27FC236}">
                        <a16:creationId xmlns:a16="http://schemas.microsoft.com/office/drawing/2014/main" id="{2B525354-95AB-4951-A85C-3F23F09E700C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427F6208-3076-4210-AF49-CBBF2B53AB86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711C5C37-D019-4E13-8406-BBE4810DAD16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DDD29813-8D00-42B0-B6EF-887D13DC079E}"/>
                  </a:ext>
                </a:extLst>
              </p:cNvPr>
              <p:cNvGrpSpPr/>
              <p:nvPr/>
            </p:nvGrpSpPr>
            <p:grpSpPr>
              <a:xfrm rot="4500000">
                <a:off x="2213436" y="3038272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37" name="楕円 60">
                  <a:extLst>
                    <a:ext uri="{FF2B5EF4-FFF2-40B4-BE49-F238E27FC236}">
                      <a16:creationId xmlns:a16="http://schemas.microsoft.com/office/drawing/2014/main" id="{2035B70F-FFB9-4DC6-A20B-9282E7B89E9C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79FA6E13-820A-4948-880B-4713946A5C00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41" name="星: 6 pt 61">
                    <a:extLst>
                      <a:ext uri="{FF2B5EF4-FFF2-40B4-BE49-F238E27FC236}">
                        <a16:creationId xmlns:a16="http://schemas.microsoft.com/office/drawing/2014/main" id="{128D6D26-0070-43FA-8CD5-511FA0862A6A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楕円 141">
                    <a:extLst>
                      <a:ext uri="{FF2B5EF4-FFF2-40B4-BE49-F238E27FC236}">
                        <a16:creationId xmlns:a16="http://schemas.microsoft.com/office/drawing/2014/main" id="{77B73DE5-B1C4-4BFB-B135-BEC1452FF8A4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楕円 142">
                    <a:extLst>
                      <a:ext uri="{FF2B5EF4-FFF2-40B4-BE49-F238E27FC236}">
                        <a16:creationId xmlns:a16="http://schemas.microsoft.com/office/drawing/2014/main" id="{A90B27C4-BE04-42F1-9635-86FECD67A176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320B38E9-439D-4464-B03F-44731B04A1C0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46849FD0-70A8-4E5C-80B2-D7C50776AA70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945AEABB-60BC-44B3-8716-EC46E80B63A9}"/>
              </a:ext>
            </a:extLst>
          </p:cNvPr>
          <p:cNvGrpSpPr/>
          <p:nvPr/>
        </p:nvGrpSpPr>
        <p:grpSpPr>
          <a:xfrm>
            <a:off x="1129847" y="1140772"/>
            <a:ext cx="1860242" cy="2147908"/>
            <a:chOff x="1353434" y="3219451"/>
            <a:chExt cx="1798354" cy="2076449"/>
          </a:xfrm>
        </p:grpSpPr>
        <p:sp>
          <p:nvSpPr>
            <p:cNvPr id="388" name="楕円 60">
              <a:extLst>
                <a:ext uri="{FF2B5EF4-FFF2-40B4-BE49-F238E27FC236}">
                  <a16:creationId xmlns:a16="http://schemas.microsoft.com/office/drawing/2014/main" id="{38F7223C-29AA-46E1-8AEF-D012299C105F}"/>
                </a:ext>
              </a:extLst>
            </p:cNvPr>
            <p:cNvSpPr/>
            <p:nvPr/>
          </p:nvSpPr>
          <p:spPr>
            <a:xfrm>
              <a:off x="1353434" y="3343223"/>
              <a:ext cx="1798354" cy="1952677"/>
            </a:xfrm>
            <a:custGeom>
              <a:avLst/>
              <a:gdLst>
                <a:gd name="connsiteX0" fmla="*/ 0 w 1798320"/>
                <a:gd name="connsiteY0" fmla="*/ 514350 h 1028700"/>
                <a:gd name="connsiteX1" fmla="*/ 899160 w 1798320"/>
                <a:gd name="connsiteY1" fmla="*/ 0 h 1028700"/>
                <a:gd name="connsiteX2" fmla="*/ 1798320 w 1798320"/>
                <a:gd name="connsiteY2" fmla="*/ 514350 h 1028700"/>
                <a:gd name="connsiteX3" fmla="*/ 899160 w 1798320"/>
                <a:gd name="connsiteY3" fmla="*/ 1028700 h 1028700"/>
                <a:gd name="connsiteX4" fmla="*/ 0 w 1798320"/>
                <a:gd name="connsiteY4" fmla="*/ 514350 h 1028700"/>
                <a:gd name="connsiteX0" fmla="*/ 1 w 1798321"/>
                <a:gd name="connsiteY0" fmla="*/ 514350 h 1905000"/>
                <a:gd name="connsiteX1" fmla="*/ 899161 w 1798321"/>
                <a:gd name="connsiteY1" fmla="*/ 0 h 1905000"/>
                <a:gd name="connsiteX2" fmla="*/ 1798321 w 1798321"/>
                <a:gd name="connsiteY2" fmla="*/ 514350 h 1905000"/>
                <a:gd name="connsiteX3" fmla="*/ 903924 w 1798321"/>
                <a:gd name="connsiteY3" fmla="*/ 1905000 h 1905000"/>
                <a:gd name="connsiteX4" fmla="*/ 1 w 1798321"/>
                <a:gd name="connsiteY4" fmla="*/ 514350 h 1905000"/>
                <a:gd name="connsiteX0" fmla="*/ 1 w 1798321"/>
                <a:gd name="connsiteY0" fmla="*/ 514350 h 1905015"/>
                <a:gd name="connsiteX1" fmla="*/ 899161 w 1798321"/>
                <a:gd name="connsiteY1" fmla="*/ 0 h 1905015"/>
                <a:gd name="connsiteX2" fmla="*/ 1798321 w 1798321"/>
                <a:gd name="connsiteY2" fmla="*/ 514350 h 1905015"/>
                <a:gd name="connsiteX3" fmla="*/ 903924 w 1798321"/>
                <a:gd name="connsiteY3" fmla="*/ 1905000 h 1905015"/>
                <a:gd name="connsiteX4" fmla="*/ 1 w 1798321"/>
                <a:gd name="connsiteY4" fmla="*/ 514350 h 1905015"/>
                <a:gd name="connsiteX0" fmla="*/ 4 w 1798324"/>
                <a:gd name="connsiteY0" fmla="*/ 590550 h 1981215"/>
                <a:gd name="connsiteX1" fmla="*/ 894401 w 1798324"/>
                <a:gd name="connsiteY1" fmla="*/ 0 h 1981215"/>
                <a:gd name="connsiteX2" fmla="*/ 1798324 w 1798324"/>
                <a:gd name="connsiteY2" fmla="*/ 590550 h 1981215"/>
                <a:gd name="connsiteX3" fmla="*/ 903927 w 1798324"/>
                <a:gd name="connsiteY3" fmla="*/ 1981200 h 1981215"/>
                <a:gd name="connsiteX4" fmla="*/ 4 w 1798324"/>
                <a:gd name="connsiteY4" fmla="*/ 590550 h 1981215"/>
                <a:gd name="connsiteX0" fmla="*/ 6 w 1798326"/>
                <a:gd name="connsiteY0" fmla="*/ 590603 h 1981268"/>
                <a:gd name="connsiteX1" fmla="*/ 894403 w 1798326"/>
                <a:gd name="connsiteY1" fmla="*/ 53 h 1981268"/>
                <a:gd name="connsiteX2" fmla="*/ 1798326 w 1798326"/>
                <a:gd name="connsiteY2" fmla="*/ 590603 h 1981268"/>
                <a:gd name="connsiteX3" fmla="*/ 903929 w 1798326"/>
                <a:gd name="connsiteY3" fmla="*/ 1981253 h 1981268"/>
                <a:gd name="connsiteX4" fmla="*/ 6 w 1798326"/>
                <a:gd name="connsiteY4" fmla="*/ 590603 h 1981268"/>
                <a:gd name="connsiteX0" fmla="*/ 34 w 1798354"/>
                <a:gd name="connsiteY0" fmla="*/ 600127 h 1990792"/>
                <a:gd name="connsiteX1" fmla="*/ 927768 w 1798354"/>
                <a:gd name="connsiteY1" fmla="*/ 52 h 1990792"/>
                <a:gd name="connsiteX2" fmla="*/ 1798354 w 1798354"/>
                <a:gd name="connsiteY2" fmla="*/ 600127 h 1990792"/>
                <a:gd name="connsiteX3" fmla="*/ 903957 w 1798354"/>
                <a:gd name="connsiteY3" fmla="*/ 1990777 h 1990792"/>
                <a:gd name="connsiteX4" fmla="*/ 34 w 1798354"/>
                <a:gd name="connsiteY4" fmla="*/ 600127 h 1990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8354" h="1990792">
                  <a:moveTo>
                    <a:pt x="34" y="600127"/>
                  </a:moveTo>
                  <a:cubicBezTo>
                    <a:pt x="4002" y="268340"/>
                    <a:pt x="312113" y="4814"/>
                    <a:pt x="927768" y="52"/>
                  </a:cubicBezTo>
                  <a:cubicBezTo>
                    <a:pt x="1543423" y="-4710"/>
                    <a:pt x="1798354" y="316059"/>
                    <a:pt x="1798354" y="600127"/>
                  </a:cubicBezTo>
                  <a:cubicBezTo>
                    <a:pt x="1798354" y="884195"/>
                    <a:pt x="1471987" y="1995540"/>
                    <a:pt x="903957" y="1990777"/>
                  </a:cubicBezTo>
                  <a:cubicBezTo>
                    <a:pt x="335927" y="1986014"/>
                    <a:pt x="-3934" y="931914"/>
                    <a:pt x="34" y="600127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C00000"/>
                </a:gs>
                <a:gs pos="60000">
                  <a:srgbClr val="FF0000"/>
                </a:gs>
                <a:gs pos="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2FD9B7F5-D337-46EB-B2A5-8985A410F5CA}"/>
                </a:ext>
              </a:extLst>
            </p:cNvPr>
            <p:cNvGrpSpPr/>
            <p:nvPr/>
          </p:nvGrpSpPr>
          <p:grpSpPr>
            <a:xfrm>
              <a:off x="1724907" y="3219451"/>
              <a:ext cx="1055408" cy="385760"/>
              <a:chOff x="1724907" y="3219451"/>
              <a:chExt cx="1055408" cy="385760"/>
            </a:xfrm>
          </p:grpSpPr>
          <p:sp>
            <p:nvSpPr>
              <p:cNvPr id="392" name="星: 6 pt 61">
                <a:extLst>
                  <a:ext uri="{FF2B5EF4-FFF2-40B4-BE49-F238E27FC236}">
                    <a16:creationId xmlns:a16="http://schemas.microsoft.com/office/drawing/2014/main" id="{56ADFDC9-5759-4F45-AAE5-6E1D9BCBCDA3}"/>
                  </a:ext>
                </a:extLst>
              </p:cNvPr>
              <p:cNvSpPr/>
              <p:nvPr/>
            </p:nvSpPr>
            <p:spPr>
              <a:xfrm>
                <a:off x="1724907" y="3219451"/>
                <a:ext cx="1055408" cy="385760"/>
              </a:xfrm>
              <a:custGeom>
                <a:avLst/>
                <a:gdLst>
                  <a:gd name="connsiteX0" fmla="*/ 0 w 1055408"/>
                  <a:gd name="connsiteY0" fmla="*/ 126206 h 504822"/>
                  <a:gd name="connsiteX1" fmla="*/ 442658 w 1055408"/>
                  <a:gd name="connsiteY1" fmla="*/ 191393 h 504822"/>
                  <a:gd name="connsiteX2" fmla="*/ 527704 w 1055408"/>
                  <a:gd name="connsiteY2" fmla="*/ 0 h 504822"/>
                  <a:gd name="connsiteX3" fmla="*/ 612750 w 1055408"/>
                  <a:gd name="connsiteY3" fmla="*/ 191393 h 504822"/>
                  <a:gd name="connsiteX4" fmla="*/ 1055408 w 1055408"/>
                  <a:gd name="connsiteY4" fmla="*/ 126206 h 504822"/>
                  <a:gd name="connsiteX5" fmla="*/ 697795 w 1055408"/>
                  <a:gd name="connsiteY5" fmla="*/ 252411 h 504822"/>
                  <a:gd name="connsiteX6" fmla="*/ 1055408 w 1055408"/>
                  <a:gd name="connsiteY6" fmla="*/ 378617 h 504822"/>
                  <a:gd name="connsiteX7" fmla="*/ 612750 w 1055408"/>
                  <a:gd name="connsiteY7" fmla="*/ 313429 h 504822"/>
                  <a:gd name="connsiteX8" fmla="*/ 527704 w 1055408"/>
                  <a:gd name="connsiteY8" fmla="*/ 504822 h 504822"/>
                  <a:gd name="connsiteX9" fmla="*/ 442658 w 1055408"/>
                  <a:gd name="connsiteY9" fmla="*/ 313429 h 504822"/>
                  <a:gd name="connsiteX10" fmla="*/ 0 w 1055408"/>
                  <a:gd name="connsiteY10" fmla="*/ 378617 h 504822"/>
                  <a:gd name="connsiteX11" fmla="*/ 357613 w 1055408"/>
                  <a:gd name="connsiteY11" fmla="*/ 252411 h 504822"/>
                  <a:gd name="connsiteX12" fmla="*/ 0 w 1055408"/>
                  <a:gd name="connsiteY12" fmla="*/ 126206 h 504822"/>
                  <a:gd name="connsiteX0" fmla="*/ 0 w 1055408"/>
                  <a:gd name="connsiteY0" fmla="*/ 833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55408 w 1055408"/>
                  <a:gd name="connsiteY4" fmla="*/ 8334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0 w 1055408"/>
                  <a:gd name="connsiteY12" fmla="*/ 83344 h 461960"/>
                  <a:gd name="connsiteX0" fmla="*/ 0 w 1055408"/>
                  <a:gd name="connsiteY0" fmla="*/ 833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55408 w 1055408"/>
                  <a:gd name="connsiteY4" fmla="*/ 8334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0 w 1055408"/>
                  <a:gd name="connsiteY12" fmla="*/ 83344 h 461960"/>
                  <a:gd name="connsiteX0" fmla="*/ 0 w 1055408"/>
                  <a:gd name="connsiteY0" fmla="*/ 833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55408 w 1055408"/>
                  <a:gd name="connsiteY4" fmla="*/ 8334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0 w 1055408"/>
                  <a:gd name="connsiteY12" fmla="*/ 83344 h 461960"/>
                  <a:gd name="connsiteX0" fmla="*/ 7144 w 1055408"/>
                  <a:gd name="connsiteY0" fmla="*/ 1214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55408 w 1055408"/>
                  <a:gd name="connsiteY4" fmla="*/ 8334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7144 w 1055408"/>
                  <a:gd name="connsiteY12" fmla="*/ 121444 h 461960"/>
                  <a:gd name="connsiteX0" fmla="*/ 7144 w 1055408"/>
                  <a:gd name="connsiteY0" fmla="*/ 1214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55408 w 1055408"/>
                  <a:gd name="connsiteY4" fmla="*/ 8334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7144 w 1055408"/>
                  <a:gd name="connsiteY12" fmla="*/ 121444 h 461960"/>
                  <a:gd name="connsiteX0" fmla="*/ 7144 w 1055408"/>
                  <a:gd name="connsiteY0" fmla="*/ 1214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33976 w 1055408"/>
                  <a:gd name="connsiteY4" fmla="*/ 14049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7144 w 1055408"/>
                  <a:gd name="connsiteY12" fmla="*/ 121444 h 461960"/>
                  <a:gd name="connsiteX0" fmla="*/ 7144 w 1055408"/>
                  <a:gd name="connsiteY0" fmla="*/ 1214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33976 w 1055408"/>
                  <a:gd name="connsiteY4" fmla="*/ 14049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7144 w 1055408"/>
                  <a:gd name="connsiteY12" fmla="*/ 121444 h 461960"/>
                  <a:gd name="connsiteX0" fmla="*/ 7144 w 1055408"/>
                  <a:gd name="connsiteY0" fmla="*/ 1214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33976 w 1055408"/>
                  <a:gd name="connsiteY4" fmla="*/ 14049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7144 w 1055408"/>
                  <a:gd name="connsiteY12" fmla="*/ 121444 h 461960"/>
                  <a:gd name="connsiteX0" fmla="*/ 7144 w 1055408"/>
                  <a:gd name="connsiteY0" fmla="*/ 1214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33976 w 1055408"/>
                  <a:gd name="connsiteY4" fmla="*/ 14049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7144 w 1055408"/>
                  <a:gd name="connsiteY12" fmla="*/ 121444 h 461960"/>
                  <a:gd name="connsiteX0" fmla="*/ 7144 w 1055408"/>
                  <a:gd name="connsiteY0" fmla="*/ 1214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33976 w 1055408"/>
                  <a:gd name="connsiteY4" fmla="*/ 14049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7144 w 1055408"/>
                  <a:gd name="connsiteY12" fmla="*/ 121444 h 461960"/>
                  <a:gd name="connsiteX0" fmla="*/ 7144 w 1055408"/>
                  <a:gd name="connsiteY0" fmla="*/ 121444 h 385760"/>
                  <a:gd name="connsiteX1" fmla="*/ 442658 w 1055408"/>
                  <a:gd name="connsiteY1" fmla="*/ 148531 h 385760"/>
                  <a:gd name="connsiteX2" fmla="*/ 584854 w 1055408"/>
                  <a:gd name="connsiteY2" fmla="*/ 0 h 385760"/>
                  <a:gd name="connsiteX3" fmla="*/ 612750 w 1055408"/>
                  <a:gd name="connsiteY3" fmla="*/ 148531 h 385760"/>
                  <a:gd name="connsiteX4" fmla="*/ 1033976 w 1055408"/>
                  <a:gd name="connsiteY4" fmla="*/ 140494 h 385760"/>
                  <a:gd name="connsiteX5" fmla="*/ 697795 w 1055408"/>
                  <a:gd name="connsiteY5" fmla="*/ 209549 h 385760"/>
                  <a:gd name="connsiteX6" fmla="*/ 1055408 w 1055408"/>
                  <a:gd name="connsiteY6" fmla="*/ 335755 h 385760"/>
                  <a:gd name="connsiteX7" fmla="*/ 612750 w 1055408"/>
                  <a:gd name="connsiteY7" fmla="*/ 270567 h 385760"/>
                  <a:gd name="connsiteX8" fmla="*/ 451504 w 1055408"/>
                  <a:gd name="connsiteY8" fmla="*/ 385760 h 385760"/>
                  <a:gd name="connsiteX9" fmla="*/ 442658 w 1055408"/>
                  <a:gd name="connsiteY9" fmla="*/ 270567 h 385760"/>
                  <a:gd name="connsiteX10" fmla="*/ 0 w 1055408"/>
                  <a:gd name="connsiteY10" fmla="*/ 335755 h 385760"/>
                  <a:gd name="connsiteX11" fmla="*/ 357613 w 1055408"/>
                  <a:gd name="connsiteY11" fmla="*/ 209549 h 385760"/>
                  <a:gd name="connsiteX12" fmla="*/ 7144 w 1055408"/>
                  <a:gd name="connsiteY12" fmla="*/ 121444 h 385760"/>
                  <a:gd name="connsiteX0" fmla="*/ 7144 w 1055408"/>
                  <a:gd name="connsiteY0" fmla="*/ 121444 h 385760"/>
                  <a:gd name="connsiteX1" fmla="*/ 442658 w 1055408"/>
                  <a:gd name="connsiteY1" fmla="*/ 148531 h 385760"/>
                  <a:gd name="connsiteX2" fmla="*/ 584854 w 1055408"/>
                  <a:gd name="connsiteY2" fmla="*/ 0 h 385760"/>
                  <a:gd name="connsiteX3" fmla="*/ 612750 w 1055408"/>
                  <a:gd name="connsiteY3" fmla="*/ 148531 h 385760"/>
                  <a:gd name="connsiteX4" fmla="*/ 1033976 w 1055408"/>
                  <a:gd name="connsiteY4" fmla="*/ 140494 h 385760"/>
                  <a:gd name="connsiteX5" fmla="*/ 697795 w 1055408"/>
                  <a:gd name="connsiteY5" fmla="*/ 209549 h 385760"/>
                  <a:gd name="connsiteX6" fmla="*/ 1055408 w 1055408"/>
                  <a:gd name="connsiteY6" fmla="*/ 335755 h 385760"/>
                  <a:gd name="connsiteX7" fmla="*/ 612750 w 1055408"/>
                  <a:gd name="connsiteY7" fmla="*/ 270567 h 385760"/>
                  <a:gd name="connsiteX8" fmla="*/ 451504 w 1055408"/>
                  <a:gd name="connsiteY8" fmla="*/ 385760 h 385760"/>
                  <a:gd name="connsiteX9" fmla="*/ 442658 w 1055408"/>
                  <a:gd name="connsiteY9" fmla="*/ 270567 h 385760"/>
                  <a:gd name="connsiteX10" fmla="*/ 0 w 1055408"/>
                  <a:gd name="connsiteY10" fmla="*/ 335755 h 385760"/>
                  <a:gd name="connsiteX11" fmla="*/ 357613 w 1055408"/>
                  <a:gd name="connsiteY11" fmla="*/ 209549 h 385760"/>
                  <a:gd name="connsiteX12" fmla="*/ 7144 w 1055408"/>
                  <a:gd name="connsiteY12" fmla="*/ 121444 h 385760"/>
                  <a:gd name="connsiteX0" fmla="*/ 7144 w 1055408"/>
                  <a:gd name="connsiteY0" fmla="*/ 121444 h 385760"/>
                  <a:gd name="connsiteX1" fmla="*/ 442658 w 1055408"/>
                  <a:gd name="connsiteY1" fmla="*/ 148531 h 385760"/>
                  <a:gd name="connsiteX2" fmla="*/ 584854 w 1055408"/>
                  <a:gd name="connsiteY2" fmla="*/ 0 h 385760"/>
                  <a:gd name="connsiteX3" fmla="*/ 612750 w 1055408"/>
                  <a:gd name="connsiteY3" fmla="*/ 148531 h 385760"/>
                  <a:gd name="connsiteX4" fmla="*/ 1033976 w 1055408"/>
                  <a:gd name="connsiteY4" fmla="*/ 140494 h 385760"/>
                  <a:gd name="connsiteX5" fmla="*/ 697795 w 1055408"/>
                  <a:gd name="connsiteY5" fmla="*/ 209549 h 385760"/>
                  <a:gd name="connsiteX6" fmla="*/ 1055408 w 1055408"/>
                  <a:gd name="connsiteY6" fmla="*/ 335755 h 385760"/>
                  <a:gd name="connsiteX7" fmla="*/ 612750 w 1055408"/>
                  <a:gd name="connsiteY7" fmla="*/ 270567 h 385760"/>
                  <a:gd name="connsiteX8" fmla="*/ 451504 w 1055408"/>
                  <a:gd name="connsiteY8" fmla="*/ 385760 h 385760"/>
                  <a:gd name="connsiteX9" fmla="*/ 442658 w 1055408"/>
                  <a:gd name="connsiteY9" fmla="*/ 270567 h 385760"/>
                  <a:gd name="connsiteX10" fmla="*/ 0 w 1055408"/>
                  <a:gd name="connsiteY10" fmla="*/ 335755 h 385760"/>
                  <a:gd name="connsiteX11" fmla="*/ 357613 w 1055408"/>
                  <a:gd name="connsiteY11" fmla="*/ 209549 h 385760"/>
                  <a:gd name="connsiteX12" fmla="*/ 7144 w 1055408"/>
                  <a:gd name="connsiteY12" fmla="*/ 121444 h 385760"/>
                  <a:gd name="connsiteX0" fmla="*/ 7144 w 1055408"/>
                  <a:gd name="connsiteY0" fmla="*/ 121444 h 385760"/>
                  <a:gd name="connsiteX1" fmla="*/ 442658 w 1055408"/>
                  <a:gd name="connsiteY1" fmla="*/ 148531 h 385760"/>
                  <a:gd name="connsiteX2" fmla="*/ 584854 w 1055408"/>
                  <a:gd name="connsiteY2" fmla="*/ 0 h 385760"/>
                  <a:gd name="connsiteX3" fmla="*/ 612750 w 1055408"/>
                  <a:gd name="connsiteY3" fmla="*/ 148531 h 385760"/>
                  <a:gd name="connsiteX4" fmla="*/ 1033976 w 1055408"/>
                  <a:gd name="connsiteY4" fmla="*/ 140494 h 385760"/>
                  <a:gd name="connsiteX5" fmla="*/ 697795 w 1055408"/>
                  <a:gd name="connsiteY5" fmla="*/ 209549 h 385760"/>
                  <a:gd name="connsiteX6" fmla="*/ 1055408 w 1055408"/>
                  <a:gd name="connsiteY6" fmla="*/ 335755 h 385760"/>
                  <a:gd name="connsiteX7" fmla="*/ 612750 w 1055408"/>
                  <a:gd name="connsiteY7" fmla="*/ 270567 h 385760"/>
                  <a:gd name="connsiteX8" fmla="*/ 451504 w 1055408"/>
                  <a:gd name="connsiteY8" fmla="*/ 385760 h 385760"/>
                  <a:gd name="connsiteX9" fmla="*/ 442658 w 1055408"/>
                  <a:gd name="connsiteY9" fmla="*/ 270567 h 385760"/>
                  <a:gd name="connsiteX10" fmla="*/ 0 w 1055408"/>
                  <a:gd name="connsiteY10" fmla="*/ 335755 h 385760"/>
                  <a:gd name="connsiteX11" fmla="*/ 357613 w 1055408"/>
                  <a:gd name="connsiteY11" fmla="*/ 209549 h 385760"/>
                  <a:gd name="connsiteX12" fmla="*/ 7144 w 1055408"/>
                  <a:gd name="connsiteY12" fmla="*/ 121444 h 38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5408" h="385760">
                    <a:moveTo>
                      <a:pt x="7144" y="121444"/>
                    </a:moveTo>
                    <a:cubicBezTo>
                      <a:pt x="173747" y="118567"/>
                      <a:pt x="297487" y="139502"/>
                      <a:pt x="442658" y="148531"/>
                    </a:cubicBezTo>
                    <a:cubicBezTo>
                      <a:pt x="490057" y="99021"/>
                      <a:pt x="523168" y="47129"/>
                      <a:pt x="584854" y="0"/>
                    </a:cubicBezTo>
                    <a:cubicBezTo>
                      <a:pt x="589390" y="66179"/>
                      <a:pt x="603451" y="99021"/>
                      <a:pt x="612750" y="148531"/>
                    </a:cubicBezTo>
                    <a:cubicBezTo>
                      <a:pt x="753159" y="145852"/>
                      <a:pt x="843560" y="126505"/>
                      <a:pt x="1033976" y="140494"/>
                    </a:cubicBezTo>
                    <a:cubicBezTo>
                      <a:pt x="895722" y="158749"/>
                      <a:pt x="809855" y="177006"/>
                      <a:pt x="697795" y="209549"/>
                    </a:cubicBezTo>
                    <a:lnTo>
                      <a:pt x="1055408" y="335755"/>
                    </a:lnTo>
                    <a:cubicBezTo>
                      <a:pt x="907855" y="314026"/>
                      <a:pt x="734110" y="282771"/>
                      <a:pt x="612750" y="270567"/>
                    </a:cubicBezTo>
                    <a:lnTo>
                      <a:pt x="451504" y="385760"/>
                    </a:lnTo>
                    <a:lnTo>
                      <a:pt x="442658" y="270567"/>
                    </a:lnTo>
                    <a:cubicBezTo>
                      <a:pt x="342730" y="275627"/>
                      <a:pt x="147553" y="314026"/>
                      <a:pt x="0" y="335755"/>
                    </a:cubicBezTo>
                    <a:lnTo>
                      <a:pt x="357613" y="209549"/>
                    </a:lnTo>
                    <a:cubicBezTo>
                      <a:pt x="236027" y="168275"/>
                      <a:pt x="123967" y="150812"/>
                      <a:pt x="7144" y="121444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339933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3A3E8E27-E9AB-4B2D-84AE-97ACD07382E1}"/>
                  </a:ext>
                </a:extLst>
              </p:cNvPr>
              <p:cNvSpPr/>
              <p:nvPr/>
            </p:nvSpPr>
            <p:spPr>
              <a:xfrm>
                <a:off x="2149027" y="3364706"/>
                <a:ext cx="207168" cy="8810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92D05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393">
                <a:extLst>
                  <a:ext uri="{FF2B5EF4-FFF2-40B4-BE49-F238E27FC236}">
                    <a16:creationId xmlns:a16="http://schemas.microsoft.com/office/drawing/2014/main" id="{9EBC8084-E3FA-4245-A968-5F70BF071FCE}"/>
                  </a:ext>
                </a:extLst>
              </p:cNvPr>
              <p:cNvSpPr/>
              <p:nvPr/>
            </p:nvSpPr>
            <p:spPr>
              <a:xfrm>
                <a:off x="2191633" y="3376375"/>
                <a:ext cx="121956" cy="4572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92D05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C10492A2-1D8D-429D-A81A-BD5FCFB62A5B}"/>
                </a:ext>
              </a:extLst>
            </p:cNvPr>
            <p:cNvSpPr/>
            <p:nvPr/>
          </p:nvSpPr>
          <p:spPr>
            <a:xfrm>
              <a:off x="1509292" y="3825340"/>
              <a:ext cx="1526273" cy="1399918"/>
            </a:xfrm>
            <a:custGeom>
              <a:avLst/>
              <a:gdLst>
                <a:gd name="connsiteX0" fmla="*/ 761071 w 1526273"/>
                <a:gd name="connsiteY0" fmla="*/ 1311050 h 1399918"/>
                <a:gd name="connsiteX1" fmla="*/ 785307 w 1526273"/>
                <a:gd name="connsiteY1" fmla="*/ 1355484 h 1399918"/>
                <a:gd name="connsiteX2" fmla="*/ 761071 w 1526273"/>
                <a:gd name="connsiteY2" fmla="*/ 1399918 h 1399918"/>
                <a:gd name="connsiteX3" fmla="*/ 736835 w 1526273"/>
                <a:gd name="connsiteY3" fmla="*/ 1355484 h 1399918"/>
                <a:gd name="connsiteX4" fmla="*/ 761071 w 1526273"/>
                <a:gd name="connsiteY4" fmla="*/ 1311050 h 1399918"/>
                <a:gd name="connsiteX5" fmla="*/ 991594 w 1526273"/>
                <a:gd name="connsiteY5" fmla="*/ 1219001 h 1399918"/>
                <a:gd name="connsiteX6" fmla="*/ 1003504 w 1526273"/>
                <a:gd name="connsiteY6" fmla="*/ 1268193 h 1399918"/>
                <a:gd name="connsiteX7" fmla="*/ 968594 w 1526273"/>
                <a:gd name="connsiteY7" fmla="*/ 1304841 h 1399918"/>
                <a:gd name="connsiteX8" fmla="*/ 956684 w 1526273"/>
                <a:gd name="connsiteY8" fmla="*/ 1255648 h 1399918"/>
                <a:gd name="connsiteX9" fmla="*/ 991594 w 1526273"/>
                <a:gd name="connsiteY9" fmla="*/ 1219001 h 1399918"/>
                <a:gd name="connsiteX10" fmla="*/ 554784 w 1526273"/>
                <a:gd name="connsiteY10" fmla="*/ 1219001 h 1399918"/>
                <a:gd name="connsiteX11" fmla="*/ 589694 w 1526273"/>
                <a:gd name="connsiteY11" fmla="*/ 1255648 h 1399918"/>
                <a:gd name="connsiteX12" fmla="*/ 577784 w 1526273"/>
                <a:gd name="connsiteY12" fmla="*/ 1304841 h 1399918"/>
                <a:gd name="connsiteX13" fmla="*/ 542874 w 1526273"/>
                <a:gd name="connsiteY13" fmla="*/ 1268193 h 1399918"/>
                <a:gd name="connsiteX14" fmla="*/ 554784 w 1526273"/>
                <a:gd name="connsiteY14" fmla="*/ 1219001 h 1399918"/>
                <a:gd name="connsiteX15" fmla="*/ 1175609 w 1526273"/>
                <a:gd name="connsiteY15" fmla="*/ 1063026 h 1399918"/>
                <a:gd name="connsiteX16" fmla="*/ 1187519 w 1526273"/>
                <a:gd name="connsiteY16" fmla="*/ 1112218 h 1399918"/>
                <a:gd name="connsiteX17" fmla="*/ 1152609 w 1526273"/>
                <a:gd name="connsiteY17" fmla="*/ 1148866 h 1399918"/>
                <a:gd name="connsiteX18" fmla="*/ 1140699 w 1526273"/>
                <a:gd name="connsiteY18" fmla="*/ 1099673 h 1399918"/>
                <a:gd name="connsiteX19" fmla="*/ 1175609 w 1526273"/>
                <a:gd name="connsiteY19" fmla="*/ 1063026 h 1399918"/>
                <a:gd name="connsiteX20" fmla="*/ 370769 w 1526273"/>
                <a:gd name="connsiteY20" fmla="*/ 1063026 h 1399918"/>
                <a:gd name="connsiteX21" fmla="*/ 405679 w 1526273"/>
                <a:gd name="connsiteY21" fmla="*/ 1099673 h 1399918"/>
                <a:gd name="connsiteX22" fmla="*/ 393769 w 1526273"/>
                <a:gd name="connsiteY22" fmla="*/ 1148866 h 1399918"/>
                <a:gd name="connsiteX23" fmla="*/ 358859 w 1526273"/>
                <a:gd name="connsiteY23" fmla="*/ 1112218 h 1399918"/>
                <a:gd name="connsiteX24" fmla="*/ 370769 w 1526273"/>
                <a:gd name="connsiteY24" fmla="*/ 1063026 h 1399918"/>
                <a:gd name="connsiteX25" fmla="*/ 761071 w 1526273"/>
                <a:gd name="connsiteY25" fmla="*/ 1062223 h 1399918"/>
                <a:gd name="connsiteX26" fmla="*/ 785307 w 1526273"/>
                <a:gd name="connsiteY26" fmla="*/ 1106657 h 1399918"/>
                <a:gd name="connsiteX27" fmla="*/ 761071 w 1526273"/>
                <a:gd name="connsiteY27" fmla="*/ 1151091 h 1399918"/>
                <a:gd name="connsiteX28" fmla="*/ 736835 w 1526273"/>
                <a:gd name="connsiteY28" fmla="*/ 1106657 h 1399918"/>
                <a:gd name="connsiteX29" fmla="*/ 761071 w 1526273"/>
                <a:gd name="connsiteY29" fmla="*/ 1062223 h 1399918"/>
                <a:gd name="connsiteX30" fmla="*/ 991594 w 1526273"/>
                <a:gd name="connsiteY30" fmla="*/ 970174 h 1399918"/>
                <a:gd name="connsiteX31" fmla="*/ 1003504 w 1526273"/>
                <a:gd name="connsiteY31" fmla="*/ 1019366 h 1399918"/>
                <a:gd name="connsiteX32" fmla="*/ 968594 w 1526273"/>
                <a:gd name="connsiteY32" fmla="*/ 1056014 h 1399918"/>
                <a:gd name="connsiteX33" fmla="*/ 956684 w 1526273"/>
                <a:gd name="connsiteY33" fmla="*/ 1006821 h 1399918"/>
                <a:gd name="connsiteX34" fmla="*/ 991594 w 1526273"/>
                <a:gd name="connsiteY34" fmla="*/ 970174 h 1399918"/>
                <a:gd name="connsiteX35" fmla="*/ 554784 w 1526273"/>
                <a:gd name="connsiteY35" fmla="*/ 970174 h 1399918"/>
                <a:gd name="connsiteX36" fmla="*/ 589694 w 1526273"/>
                <a:gd name="connsiteY36" fmla="*/ 1006821 h 1399918"/>
                <a:gd name="connsiteX37" fmla="*/ 577784 w 1526273"/>
                <a:gd name="connsiteY37" fmla="*/ 1056014 h 1399918"/>
                <a:gd name="connsiteX38" fmla="*/ 542874 w 1526273"/>
                <a:gd name="connsiteY38" fmla="*/ 1019366 h 1399918"/>
                <a:gd name="connsiteX39" fmla="*/ 554784 w 1526273"/>
                <a:gd name="connsiteY39" fmla="*/ 970174 h 1399918"/>
                <a:gd name="connsiteX40" fmla="*/ 231636 w 1526273"/>
                <a:gd name="connsiteY40" fmla="*/ 913094 h 1399918"/>
                <a:gd name="connsiteX41" fmla="*/ 266546 w 1526273"/>
                <a:gd name="connsiteY41" fmla="*/ 949741 h 1399918"/>
                <a:gd name="connsiteX42" fmla="*/ 254636 w 1526273"/>
                <a:gd name="connsiteY42" fmla="*/ 998934 h 1399918"/>
                <a:gd name="connsiteX43" fmla="*/ 219726 w 1526273"/>
                <a:gd name="connsiteY43" fmla="*/ 962286 h 1399918"/>
                <a:gd name="connsiteX44" fmla="*/ 231636 w 1526273"/>
                <a:gd name="connsiteY44" fmla="*/ 913094 h 1399918"/>
                <a:gd name="connsiteX45" fmla="*/ 1314743 w 1526273"/>
                <a:gd name="connsiteY45" fmla="*/ 881102 h 1399918"/>
                <a:gd name="connsiteX46" fmla="*/ 1326653 w 1526273"/>
                <a:gd name="connsiteY46" fmla="*/ 930294 h 1399918"/>
                <a:gd name="connsiteX47" fmla="*/ 1291743 w 1526273"/>
                <a:gd name="connsiteY47" fmla="*/ 966942 h 1399918"/>
                <a:gd name="connsiteX48" fmla="*/ 1279833 w 1526273"/>
                <a:gd name="connsiteY48" fmla="*/ 917749 h 1399918"/>
                <a:gd name="connsiteX49" fmla="*/ 1314743 w 1526273"/>
                <a:gd name="connsiteY49" fmla="*/ 881102 h 1399918"/>
                <a:gd name="connsiteX50" fmla="*/ 1175609 w 1526273"/>
                <a:gd name="connsiteY50" fmla="*/ 824864 h 1399918"/>
                <a:gd name="connsiteX51" fmla="*/ 1187519 w 1526273"/>
                <a:gd name="connsiteY51" fmla="*/ 874056 h 1399918"/>
                <a:gd name="connsiteX52" fmla="*/ 1152609 w 1526273"/>
                <a:gd name="connsiteY52" fmla="*/ 910704 h 1399918"/>
                <a:gd name="connsiteX53" fmla="*/ 1140699 w 1526273"/>
                <a:gd name="connsiteY53" fmla="*/ 861511 h 1399918"/>
                <a:gd name="connsiteX54" fmla="*/ 1175609 w 1526273"/>
                <a:gd name="connsiteY54" fmla="*/ 824864 h 1399918"/>
                <a:gd name="connsiteX55" fmla="*/ 370769 w 1526273"/>
                <a:gd name="connsiteY55" fmla="*/ 824864 h 1399918"/>
                <a:gd name="connsiteX56" fmla="*/ 405679 w 1526273"/>
                <a:gd name="connsiteY56" fmla="*/ 861511 h 1399918"/>
                <a:gd name="connsiteX57" fmla="*/ 393769 w 1526273"/>
                <a:gd name="connsiteY57" fmla="*/ 910704 h 1399918"/>
                <a:gd name="connsiteX58" fmla="*/ 358859 w 1526273"/>
                <a:gd name="connsiteY58" fmla="*/ 874056 h 1399918"/>
                <a:gd name="connsiteX59" fmla="*/ 370769 w 1526273"/>
                <a:gd name="connsiteY59" fmla="*/ 824864 h 1399918"/>
                <a:gd name="connsiteX60" fmla="*/ 761071 w 1526273"/>
                <a:gd name="connsiteY60" fmla="*/ 823350 h 1399918"/>
                <a:gd name="connsiteX61" fmla="*/ 785307 w 1526273"/>
                <a:gd name="connsiteY61" fmla="*/ 867784 h 1399918"/>
                <a:gd name="connsiteX62" fmla="*/ 761071 w 1526273"/>
                <a:gd name="connsiteY62" fmla="*/ 912218 h 1399918"/>
                <a:gd name="connsiteX63" fmla="*/ 736835 w 1526273"/>
                <a:gd name="connsiteY63" fmla="*/ 867784 h 1399918"/>
                <a:gd name="connsiteX64" fmla="*/ 761071 w 1526273"/>
                <a:gd name="connsiteY64" fmla="*/ 823350 h 1399918"/>
                <a:gd name="connsiteX65" fmla="*/ 991594 w 1526273"/>
                <a:gd name="connsiteY65" fmla="*/ 731301 h 1399918"/>
                <a:gd name="connsiteX66" fmla="*/ 1003504 w 1526273"/>
                <a:gd name="connsiteY66" fmla="*/ 780493 h 1399918"/>
                <a:gd name="connsiteX67" fmla="*/ 968594 w 1526273"/>
                <a:gd name="connsiteY67" fmla="*/ 817141 h 1399918"/>
                <a:gd name="connsiteX68" fmla="*/ 956684 w 1526273"/>
                <a:gd name="connsiteY68" fmla="*/ 767948 h 1399918"/>
                <a:gd name="connsiteX69" fmla="*/ 991594 w 1526273"/>
                <a:gd name="connsiteY69" fmla="*/ 731301 h 1399918"/>
                <a:gd name="connsiteX70" fmla="*/ 554784 w 1526273"/>
                <a:gd name="connsiteY70" fmla="*/ 731301 h 1399918"/>
                <a:gd name="connsiteX71" fmla="*/ 589694 w 1526273"/>
                <a:gd name="connsiteY71" fmla="*/ 767948 h 1399918"/>
                <a:gd name="connsiteX72" fmla="*/ 577784 w 1526273"/>
                <a:gd name="connsiteY72" fmla="*/ 817141 h 1399918"/>
                <a:gd name="connsiteX73" fmla="*/ 542874 w 1526273"/>
                <a:gd name="connsiteY73" fmla="*/ 780493 h 1399918"/>
                <a:gd name="connsiteX74" fmla="*/ 554784 w 1526273"/>
                <a:gd name="connsiteY74" fmla="*/ 731301 h 1399918"/>
                <a:gd name="connsiteX75" fmla="*/ 1370935 w 1526273"/>
                <a:gd name="connsiteY75" fmla="*/ 713958 h 1399918"/>
                <a:gd name="connsiteX76" fmla="*/ 1382845 w 1526273"/>
                <a:gd name="connsiteY76" fmla="*/ 763150 h 1399918"/>
                <a:gd name="connsiteX77" fmla="*/ 1347935 w 1526273"/>
                <a:gd name="connsiteY77" fmla="*/ 799798 h 1399918"/>
                <a:gd name="connsiteX78" fmla="*/ 1336025 w 1526273"/>
                <a:gd name="connsiteY78" fmla="*/ 750605 h 1399918"/>
                <a:gd name="connsiteX79" fmla="*/ 1370935 w 1526273"/>
                <a:gd name="connsiteY79" fmla="*/ 713958 h 1399918"/>
                <a:gd name="connsiteX80" fmla="*/ 143847 w 1526273"/>
                <a:gd name="connsiteY80" fmla="*/ 676990 h 1399918"/>
                <a:gd name="connsiteX81" fmla="*/ 178757 w 1526273"/>
                <a:gd name="connsiteY81" fmla="*/ 713637 h 1399918"/>
                <a:gd name="connsiteX82" fmla="*/ 166847 w 1526273"/>
                <a:gd name="connsiteY82" fmla="*/ 762830 h 1399918"/>
                <a:gd name="connsiteX83" fmla="*/ 131937 w 1526273"/>
                <a:gd name="connsiteY83" fmla="*/ 726182 h 1399918"/>
                <a:gd name="connsiteX84" fmla="*/ 143847 w 1526273"/>
                <a:gd name="connsiteY84" fmla="*/ 676990 h 1399918"/>
                <a:gd name="connsiteX85" fmla="*/ 1175609 w 1526273"/>
                <a:gd name="connsiteY85" fmla="*/ 597365 h 1399918"/>
                <a:gd name="connsiteX86" fmla="*/ 1187519 w 1526273"/>
                <a:gd name="connsiteY86" fmla="*/ 646557 h 1399918"/>
                <a:gd name="connsiteX87" fmla="*/ 1152609 w 1526273"/>
                <a:gd name="connsiteY87" fmla="*/ 683205 h 1399918"/>
                <a:gd name="connsiteX88" fmla="*/ 1140699 w 1526273"/>
                <a:gd name="connsiteY88" fmla="*/ 634012 h 1399918"/>
                <a:gd name="connsiteX89" fmla="*/ 1175609 w 1526273"/>
                <a:gd name="connsiteY89" fmla="*/ 597365 h 1399918"/>
                <a:gd name="connsiteX90" fmla="*/ 370769 w 1526273"/>
                <a:gd name="connsiteY90" fmla="*/ 597365 h 1399918"/>
                <a:gd name="connsiteX91" fmla="*/ 405679 w 1526273"/>
                <a:gd name="connsiteY91" fmla="*/ 634012 h 1399918"/>
                <a:gd name="connsiteX92" fmla="*/ 393769 w 1526273"/>
                <a:gd name="connsiteY92" fmla="*/ 683205 h 1399918"/>
                <a:gd name="connsiteX93" fmla="*/ 358859 w 1526273"/>
                <a:gd name="connsiteY93" fmla="*/ 646557 h 1399918"/>
                <a:gd name="connsiteX94" fmla="*/ 370769 w 1526273"/>
                <a:gd name="connsiteY94" fmla="*/ 597365 h 1399918"/>
                <a:gd name="connsiteX95" fmla="*/ 761071 w 1526273"/>
                <a:gd name="connsiteY95" fmla="*/ 595851 h 1399918"/>
                <a:gd name="connsiteX96" fmla="*/ 785307 w 1526273"/>
                <a:gd name="connsiteY96" fmla="*/ 640285 h 1399918"/>
                <a:gd name="connsiteX97" fmla="*/ 761071 w 1526273"/>
                <a:gd name="connsiteY97" fmla="*/ 684719 h 1399918"/>
                <a:gd name="connsiteX98" fmla="*/ 736835 w 1526273"/>
                <a:gd name="connsiteY98" fmla="*/ 640285 h 1399918"/>
                <a:gd name="connsiteX99" fmla="*/ 761071 w 1526273"/>
                <a:gd name="connsiteY99" fmla="*/ 595851 h 1399918"/>
                <a:gd name="connsiteX100" fmla="*/ 1327669 w 1526273"/>
                <a:gd name="connsiteY100" fmla="*/ 503802 h 1399918"/>
                <a:gd name="connsiteX101" fmla="*/ 1339579 w 1526273"/>
                <a:gd name="connsiteY101" fmla="*/ 552994 h 1399918"/>
                <a:gd name="connsiteX102" fmla="*/ 1304669 w 1526273"/>
                <a:gd name="connsiteY102" fmla="*/ 589642 h 1399918"/>
                <a:gd name="connsiteX103" fmla="*/ 1292759 w 1526273"/>
                <a:gd name="connsiteY103" fmla="*/ 540449 h 1399918"/>
                <a:gd name="connsiteX104" fmla="*/ 1327669 w 1526273"/>
                <a:gd name="connsiteY104" fmla="*/ 503802 h 1399918"/>
                <a:gd name="connsiteX105" fmla="*/ 991594 w 1526273"/>
                <a:gd name="connsiteY105" fmla="*/ 503802 h 1399918"/>
                <a:gd name="connsiteX106" fmla="*/ 1003504 w 1526273"/>
                <a:gd name="connsiteY106" fmla="*/ 552994 h 1399918"/>
                <a:gd name="connsiteX107" fmla="*/ 968594 w 1526273"/>
                <a:gd name="connsiteY107" fmla="*/ 589642 h 1399918"/>
                <a:gd name="connsiteX108" fmla="*/ 956684 w 1526273"/>
                <a:gd name="connsiteY108" fmla="*/ 540449 h 1399918"/>
                <a:gd name="connsiteX109" fmla="*/ 991594 w 1526273"/>
                <a:gd name="connsiteY109" fmla="*/ 503802 h 1399918"/>
                <a:gd name="connsiteX110" fmla="*/ 554784 w 1526273"/>
                <a:gd name="connsiteY110" fmla="*/ 503802 h 1399918"/>
                <a:gd name="connsiteX111" fmla="*/ 589694 w 1526273"/>
                <a:gd name="connsiteY111" fmla="*/ 540449 h 1399918"/>
                <a:gd name="connsiteX112" fmla="*/ 577784 w 1526273"/>
                <a:gd name="connsiteY112" fmla="*/ 589642 h 1399918"/>
                <a:gd name="connsiteX113" fmla="*/ 542874 w 1526273"/>
                <a:gd name="connsiteY113" fmla="*/ 552994 h 1399918"/>
                <a:gd name="connsiteX114" fmla="*/ 554784 w 1526273"/>
                <a:gd name="connsiteY114" fmla="*/ 503802 h 1399918"/>
                <a:gd name="connsiteX115" fmla="*/ 224455 w 1526273"/>
                <a:gd name="connsiteY115" fmla="*/ 503802 h 1399918"/>
                <a:gd name="connsiteX116" fmla="*/ 259365 w 1526273"/>
                <a:gd name="connsiteY116" fmla="*/ 540449 h 1399918"/>
                <a:gd name="connsiteX117" fmla="*/ 247455 w 1526273"/>
                <a:gd name="connsiteY117" fmla="*/ 589642 h 1399918"/>
                <a:gd name="connsiteX118" fmla="*/ 212545 w 1526273"/>
                <a:gd name="connsiteY118" fmla="*/ 552994 h 1399918"/>
                <a:gd name="connsiteX119" fmla="*/ 224455 w 1526273"/>
                <a:gd name="connsiteY119" fmla="*/ 503802 h 1399918"/>
                <a:gd name="connsiteX120" fmla="*/ 14588 w 1526273"/>
                <a:gd name="connsiteY120" fmla="*/ 372710 h 1399918"/>
                <a:gd name="connsiteX121" fmla="*/ 49498 w 1526273"/>
                <a:gd name="connsiteY121" fmla="*/ 409357 h 1399918"/>
                <a:gd name="connsiteX122" fmla="*/ 37588 w 1526273"/>
                <a:gd name="connsiteY122" fmla="*/ 458550 h 1399918"/>
                <a:gd name="connsiteX123" fmla="*/ 2678 w 1526273"/>
                <a:gd name="connsiteY123" fmla="*/ 421902 h 1399918"/>
                <a:gd name="connsiteX124" fmla="*/ 14588 w 1526273"/>
                <a:gd name="connsiteY124" fmla="*/ 372710 h 1399918"/>
                <a:gd name="connsiteX125" fmla="*/ 1488526 w 1526273"/>
                <a:gd name="connsiteY125" fmla="*/ 353084 h 1399918"/>
                <a:gd name="connsiteX126" fmla="*/ 1500436 w 1526273"/>
                <a:gd name="connsiteY126" fmla="*/ 402276 h 1399918"/>
                <a:gd name="connsiteX127" fmla="*/ 1465526 w 1526273"/>
                <a:gd name="connsiteY127" fmla="*/ 438924 h 1399918"/>
                <a:gd name="connsiteX128" fmla="*/ 1453616 w 1526273"/>
                <a:gd name="connsiteY128" fmla="*/ 389731 h 1399918"/>
                <a:gd name="connsiteX129" fmla="*/ 1488526 w 1526273"/>
                <a:gd name="connsiteY129" fmla="*/ 353084 h 1399918"/>
                <a:gd name="connsiteX130" fmla="*/ 1175609 w 1526273"/>
                <a:gd name="connsiteY130" fmla="*/ 347117 h 1399918"/>
                <a:gd name="connsiteX131" fmla="*/ 1187519 w 1526273"/>
                <a:gd name="connsiteY131" fmla="*/ 396309 h 1399918"/>
                <a:gd name="connsiteX132" fmla="*/ 1152609 w 1526273"/>
                <a:gd name="connsiteY132" fmla="*/ 432957 h 1399918"/>
                <a:gd name="connsiteX133" fmla="*/ 1140699 w 1526273"/>
                <a:gd name="connsiteY133" fmla="*/ 383764 h 1399918"/>
                <a:gd name="connsiteX134" fmla="*/ 1175609 w 1526273"/>
                <a:gd name="connsiteY134" fmla="*/ 347117 h 1399918"/>
                <a:gd name="connsiteX135" fmla="*/ 370769 w 1526273"/>
                <a:gd name="connsiteY135" fmla="*/ 347117 h 1399918"/>
                <a:gd name="connsiteX136" fmla="*/ 405679 w 1526273"/>
                <a:gd name="connsiteY136" fmla="*/ 383764 h 1399918"/>
                <a:gd name="connsiteX137" fmla="*/ 393769 w 1526273"/>
                <a:gd name="connsiteY137" fmla="*/ 432957 h 1399918"/>
                <a:gd name="connsiteX138" fmla="*/ 358859 w 1526273"/>
                <a:gd name="connsiteY138" fmla="*/ 396309 h 1399918"/>
                <a:gd name="connsiteX139" fmla="*/ 370769 w 1526273"/>
                <a:gd name="connsiteY139" fmla="*/ 347117 h 1399918"/>
                <a:gd name="connsiteX140" fmla="*/ 761071 w 1526273"/>
                <a:gd name="connsiteY140" fmla="*/ 345603 h 1399918"/>
                <a:gd name="connsiteX141" fmla="*/ 785307 w 1526273"/>
                <a:gd name="connsiteY141" fmla="*/ 390037 h 1399918"/>
                <a:gd name="connsiteX142" fmla="*/ 761071 w 1526273"/>
                <a:gd name="connsiteY142" fmla="*/ 434471 h 1399918"/>
                <a:gd name="connsiteX143" fmla="*/ 736835 w 1526273"/>
                <a:gd name="connsiteY143" fmla="*/ 390037 h 1399918"/>
                <a:gd name="connsiteX144" fmla="*/ 761071 w 1526273"/>
                <a:gd name="connsiteY144" fmla="*/ 345603 h 1399918"/>
                <a:gd name="connsiteX145" fmla="*/ 1327669 w 1526273"/>
                <a:gd name="connsiteY145" fmla="*/ 253553 h 1399918"/>
                <a:gd name="connsiteX146" fmla="*/ 1339579 w 1526273"/>
                <a:gd name="connsiteY146" fmla="*/ 302746 h 1399918"/>
                <a:gd name="connsiteX147" fmla="*/ 1304669 w 1526273"/>
                <a:gd name="connsiteY147" fmla="*/ 339393 h 1399918"/>
                <a:gd name="connsiteX148" fmla="*/ 1292759 w 1526273"/>
                <a:gd name="connsiteY148" fmla="*/ 290200 h 1399918"/>
                <a:gd name="connsiteX149" fmla="*/ 1327669 w 1526273"/>
                <a:gd name="connsiteY149" fmla="*/ 253553 h 1399918"/>
                <a:gd name="connsiteX150" fmla="*/ 991594 w 1526273"/>
                <a:gd name="connsiteY150" fmla="*/ 253553 h 1399918"/>
                <a:gd name="connsiteX151" fmla="*/ 1003504 w 1526273"/>
                <a:gd name="connsiteY151" fmla="*/ 302746 h 1399918"/>
                <a:gd name="connsiteX152" fmla="*/ 968594 w 1526273"/>
                <a:gd name="connsiteY152" fmla="*/ 339393 h 1399918"/>
                <a:gd name="connsiteX153" fmla="*/ 956684 w 1526273"/>
                <a:gd name="connsiteY153" fmla="*/ 290200 h 1399918"/>
                <a:gd name="connsiteX154" fmla="*/ 991594 w 1526273"/>
                <a:gd name="connsiteY154" fmla="*/ 253553 h 1399918"/>
                <a:gd name="connsiteX155" fmla="*/ 554784 w 1526273"/>
                <a:gd name="connsiteY155" fmla="*/ 253553 h 1399918"/>
                <a:gd name="connsiteX156" fmla="*/ 589694 w 1526273"/>
                <a:gd name="connsiteY156" fmla="*/ 290200 h 1399918"/>
                <a:gd name="connsiteX157" fmla="*/ 577784 w 1526273"/>
                <a:gd name="connsiteY157" fmla="*/ 339393 h 1399918"/>
                <a:gd name="connsiteX158" fmla="*/ 542874 w 1526273"/>
                <a:gd name="connsiteY158" fmla="*/ 302746 h 1399918"/>
                <a:gd name="connsiteX159" fmla="*/ 554784 w 1526273"/>
                <a:gd name="connsiteY159" fmla="*/ 253553 h 1399918"/>
                <a:gd name="connsiteX160" fmla="*/ 224455 w 1526273"/>
                <a:gd name="connsiteY160" fmla="*/ 253553 h 1399918"/>
                <a:gd name="connsiteX161" fmla="*/ 259365 w 1526273"/>
                <a:gd name="connsiteY161" fmla="*/ 290200 h 1399918"/>
                <a:gd name="connsiteX162" fmla="*/ 247455 w 1526273"/>
                <a:gd name="connsiteY162" fmla="*/ 339393 h 1399918"/>
                <a:gd name="connsiteX163" fmla="*/ 212545 w 1526273"/>
                <a:gd name="connsiteY163" fmla="*/ 302746 h 1399918"/>
                <a:gd name="connsiteX164" fmla="*/ 224455 w 1526273"/>
                <a:gd name="connsiteY164" fmla="*/ 253553 h 1399918"/>
                <a:gd name="connsiteX165" fmla="*/ 1511685 w 1526273"/>
                <a:gd name="connsiteY165" fmla="*/ 94025 h 1399918"/>
                <a:gd name="connsiteX166" fmla="*/ 1523595 w 1526273"/>
                <a:gd name="connsiteY166" fmla="*/ 143218 h 1399918"/>
                <a:gd name="connsiteX167" fmla="*/ 1488685 w 1526273"/>
                <a:gd name="connsiteY167" fmla="*/ 179865 h 1399918"/>
                <a:gd name="connsiteX168" fmla="*/ 1476775 w 1526273"/>
                <a:gd name="connsiteY168" fmla="*/ 130672 h 1399918"/>
                <a:gd name="connsiteX169" fmla="*/ 1511685 w 1526273"/>
                <a:gd name="connsiteY169" fmla="*/ 94025 h 1399918"/>
                <a:gd name="connsiteX170" fmla="*/ 1175609 w 1526273"/>
                <a:gd name="connsiteY170" fmla="*/ 94025 h 1399918"/>
                <a:gd name="connsiteX171" fmla="*/ 1187519 w 1526273"/>
                <a:gd name="connsiteY171" fmla="*/ 143218 h 1399918"/>
                <a:gd name="connsiteX172" fmla="*/ 1152609 w 1526273"/>
                <a:gd name="connsiteY172" fmla="*/ 179865 h 1399918"/>
                <a:gd name="connsiteX173" fmla="*/ 1140699 w 1526273"/>
                <a:gd name="connsiteY173" fmla="*/ 130672 h 1399918"/>
                <a:gd name="connsiteX174" fmla="*/ 1175609 w 1526273"/>
                <a:gd name="connsiteY174" fmla="*/ 94025 h 1399918"/>
                <a:gd name="connsiteX175" fmla="*/ 370769 w 1526273"/>
                <a:gd name="connsiteY175" fmla="*/ 94025 h 1399918"/>
                <a:gd name="connsiteX176" fmla="*/ 405679 w 1526273"/>
                <a:gd name="connsiteY176" fmla="*/ 130672 h 1399918"/>
                <a:gd name="connsiteX177" fmla="*/ 393769 w 1526273"/>
                <a:gd name="connsiteY177" fmla="*/ 179865 h 1399918"/>
                <a:gd name="connsiteX178" fmla="*/ 358859 w 1526273"/>
                <a:gd name="connsiteY178" fmla="*/ 143218 h 1399918"/>
                <a:gd name="connsiteX179" fmla="*/ 370769 w 1526273"/>
                <a:gd name="connsiteY179" fmla="*/ 94025 h 1399918"/>
                <a:gd name="connsiteX180" fmla="*/ 40440 w 1526273"/>
                <a:gd name="connsiteY180" fmla="*/ 94024 h 1399918"/>
                <a:gd name="connsiteX181" fmla="*/ 75350 w 1526273"/>
                <a:gd name="connsiteY181" fmla="*/ 130671 h 1399918"/>
                <a:gd name="connsiteX182" fmla="*/ 63440 w 1526273"/>
                <a:gd name="connsiteY182" fmla="*/ 179864 h 1399918"/>
                <a:gd name="connsiteX183" fmla="*/ 28530 w 1526273"/>
                <a:gd name="connsiteY183" fmla="*/ 143217 h 1399918"/>
                <a:gd name="connsiteX184" fmla="*/ 40440 w 1526273"/>
                <a:gd name="connsiteY184" fmla="*/ 94024 h 1399918"/>
                <a:gd name="connsiteX185" fmla="*/ 761071 w 1526273"/>
                <a:gd name="connsiteY185" fmla="*/ 92511 h 1399918"/>
                <a:gd name="connsiteX186" fmla="*/ 785307 w 1526273"/>
                <a:gd name="connsiteY186" fmla="*/ 136945 h 1399918"/>
                <a:gd name="connsiteX187" fmla="*/ 761071 w 1526273"/>
                <a:gd name="connsiteY187" fmla="*/ 181379 h 1399918"/>
                <a:gd name="connsiteX188" fmla="*/ 736835 w 1526273"/>
                <a:gd name="connsiteY188" fmla="*/ 136945 h 1399918"/>
                <a:gd name="connsiteX189" fmla="*/ 761071 w 1526273"/>
                <a:gd name="connsiteY189" fmla="*/ 92511 h 1399918"/>
                <a:gd name="connsiteX190" fmla="*/ 1327669 w 1526273"/>
                <a:gd name="connsiteY190" fmla="*/ 461 h 1399918"/>
                <a:gd name="connsiteX191" fmla="*/ 1339579 w 1526273"/>
                <a:gd name="connsiteY191" fmla="*/ 49654 h 1399918"/>
                <a:gd name="connsiteX192" fmla="*/ 1304669 w 1526273"/>
                <a:gd name="connsiteY192" fmla="*/ 86301 h 1399918"/>
                <a:gd name="connsiteX193" fmla="*/ 1292759 w 1526273"/>
                <a:gd name="connsiteY193" fmla="*/ 37108 h 1399918"/>
                <a:gd name="connsiteX194" fmla="*/ 1327669 w 1526273"/>
                <a:gd name="connsiteY194" fmla="*/ 461 h 1399918"/>
                <a:gd name="connsiteX195" fmla="*/ 991594 w 1526273"/>
                <a:gd name="connsiteY195" fmla="*/ 461 h 1399918"/>
                <a:gd name="connsiteX196" fmla="*/ 1003504 w 1526273"/>
                <a:gd name="connsiteY196" fmla="*/ 49654 h 1399918"/>
                <a:gd name="connsiteX197" fmla="*/ 968594 w 1526273"/>
                <a:gd name="connsiteY197" fmla="*/ 86301 h 1399918"/>
                <a:gd name="connsiteX198" fmla="*/ 956684 w 1526273"/>
                <a:gd name="connsiteY198" fmla="*/ 37108 h 1399918"/>
                <a:gd name="connsiteX199" fmla="*/ 991594 w 1526273"/>
                <a:gd name="connsiteY199" fmla="*/ 461 h 1399918"/>
                <a:gd name="connsiteX200" fmla="*/ 554784 w 1526273"/>
                <a:gd name="connsiteY200" fmla="*/ 461 h 1399918"/>
                <a:gd name="connsiteX201" fmla="*/ 589694 w 1526273"/>
                <a:gd name="connsiteY201" fmla="*/ 37108 h 1399918"/>
                <a:gd name="connsiteX202" fmla="*/ 577784 w 1526273"/>
                <a:gd name="connsiteY202" fmla="*/ 86301 h 1399918"/>
                <a:gd name="connsiteX203" fmla="*/ 542874 w 1526273"/>
                <a:gd name="connsiteY203" fmla="*/ 49654 h 1399918"/>
                <a:gd name="connsiteX204" fmla="*/ 554784 w 1526273"/>
                <a:gd name="connsiteY204" fmla="*/ 461 h 1399918"/>
                <a:gd name="connsiteX205" fmla="*/ 224455 w 1526273"/>
                <a:gd name="connsiteY205" fmla="*/ 461 h 1399918"/>
                <a:gd name="connsiteX206" fmla="*/ 259365 w 1526273"/>
                <a:gd name="connsiteY206" fmla="*/ 37108 h 1399918"/>
                <a:gd name="connsiteX207" fmla="*/ 247455 w 1526273"/>
                <a:gd name="connsiteY207" fmla="*/ 86301 h 1399918"/>
                <a:gd name="connsiteX208" fmla="*/ 212545 w 1526273"/>
                <a:gd name="connsiteY208" fmla="*/ 49654 h 1399918"/>
                <a:gd name="connsiteX209" fmla="*/ 224455 w 1526273"/>
                <a:gd name="connsiteY209" fmla="*/ 461 h 1399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</a:cxnLst>
              <a:rect l="l" t="t" r="r" b="b"/>
              <a:pathLst>
                <a:path w="1526273" h="1399918">
                  <a:moveTo>
                    <a:pt x="761071" y="1311050"/>
                  </a:moveTo>
                  <a:cubicBezTo>
                    <a:pt x="774456" y="1311050"/>
                    <a:pt x="785307" y="1330944"/>
                    <a:pt x="785307" y="1355484"/>
                  </a:cubicBezTo>
                  <a:cubicBezTo>
                    <a:pt x="785307" y="1380024"/>
                    <a:pt x="774456" y="1399918"/>
                    <a:pt x="761071" y="1399918"/>
                  </a:cubicBezTo>
                  <a:cubicBezTo>
                    <a:pt x="747686" y="1399918"/>
                    <a:pt x="736835" y="1380024"/>
                    <a:pt x="736835" y="1355484"/>
                  </a:cubicBezTo>
                  <a:cubicBezTo>
                    <a:pt x="736835" y="1330944"/>
                    <a:pt x="747686" y="1311050"/>
                    <a:pt x="761071" y="1311050"/>
                  </a:cubicBezTo>
                  <a:close/>
                  <a:moveTo>
                    <a:pt x="991594" y="1219001"/>
                  </a:moveTo>
                  <a:cubicBezTo>
                    <a:pt x="1004523" y="1222465"/>
                    <a:pt x="1009856" y="1244490"/>
                    <a:pt x="1003504" y="1268193"/>
                  </a:cubicBezTo>
                  <a:cubicBezTo>
                    <a:pt x="997153" y="1291897"/>
                    <a:pt x="981523" y="1308305"/>
                    <a:pt x="968594" y="1304841"/>
                  </a:cubicBezTo>
                  <a:cubicBezTo>
                    <a:pt x="955665" y="1301376"/>
                    <a:pt x="950332" y="1279352"/>
                    <a:pt x="956684" y="1255648"/>
                  </a:cubicBezTo>
                  <a:cubicBezTo>
                    <a:pt x="963035" y="1231944"/>
                    <a:pt x="978665" y="1215536"/>
                    <a:pt x="991594" y="1219001"/>
                  </a:cubicBezTo>
                  <a:close/>
                  <a:moveTo>
                    <a:pt x="554784" y="1219001"/>
                  </a:moveTo>
                  <a:cubicBezTo>
                    <a:pt x="567713" y="1215536"/>
                    <a:pt x="583343" y="1231944"/>
                    <a:pt x="589694" y="1255648"/>
                  </a:cubicBezTo>
                  <a:cubicBezTo>
                    <a:pt x="596046" y="1279352"/>
                    <a:pt x="590713" y="1301376"/>
                    <a:pt x="577784" y="1304841"/>
                  </a:cubicBezTo>
                  <a:cubicBezTo>
                    <a:pt x="564856" y="1308305"/>
                    <a:pt x="549225" y="1291897"/>
                    <a:pt x="542874" y="1268193"/>
                  </a:cubicBezTo>
                  <a:cubicBezTo>
                    <a:pt x="536522" y="1244490"/>
                    <a:pt x="541855" y="1222465"/>
                    <a:pt x="554784" y="1219001"/>
                  </a:cubicBezTo>
                  <a:close/>
                  <a:moveTo>
                    <a:pt x="1175609" y="1063026"/>
                  </a:moveTo>
                  <a:cubicBezTo>
                    <a:pt x="1188538" y="1066490"/>
                    <a:pt x="1193871" y="1088515"/>
                    <a:pt x="1187519" y="1112218"/>
                  </a:cubicBezTo>
                  <a:cubicBezTo>
                    <a:pt x="1181168" y="1135922"/>
                    <a:pt x="1165538" y="1152330"/>
                    <a:pt x="1152609" y="1148866"/>
                  </a:cubicBezTo>
                  <a:cubicBezTo>
                    <a:pt x="1139680" y="1145401"/>
                    <a:pt x="1134347" y="1123377"/>
                    <a:pt x="1140699" y="1099673"/>
                  </a:cubicBezTo>
                  <a:cubicBezTo>
                    <a:pt x="1147050" y="1075969"/>
                    <a:pt x="1162680" y="1059561"/>
                    <a:pt x="1175609" y="1063026"/>
                  </a:cubicBezTo>
                  <a:close/>
                  <a:moveTo>
                    <a:pt x="370769" y="1063026"/>
                  </a:moveTo>
                  <a:cubicBezTo>
                    <a:pt x="383698" y="1059561"/>
                    <a:pt x="399328" y="1075969"/>
                    <a:pt x="405679" y="1099673"/>
                  </a:cubicBezTo>
                  <a:cubicBezTo>
                    <a:pt x="412031" y="1123377"/>
                    <a:pt x="406698" y="1145401"/>
                    <a:pt x="393769" y="1148866"/>
                  </a:cubicBezTo>
                  <a:cubicBezTo>
                    <a:pt x="380841" y="1152330"/>
                    <a:pt x="365210" y="1135922"/>
                    <a:pt x="358859" y="1112218"/>
                  </a:cubicBezTo>
                  <a:cubicBezTo>
                    <a:pt x="352507" y="1088515"/>
                    <a:pt x="357840" y="1066490"/>
                    <a:pt x="370769" y="1063026"/>
                  </a:cubicBezTo>
                  <a:close/>
                  <a:moveTo>
                    <a:pt x="761071" y="1062223"/>
                  </a:moveTo>
                  <a:cubicBezTo>
                    <a:pt x="774456" y="1062223"/>
                    <a:pt x="785307" y="1082117"/>
                    <a:pt x="785307" y="1106657"/>
                  </a:cubicBezTo>
                  <a:cubicBezTo>
                    <a:pt x="785307" y="1131197"/>
                    <a:pt x="774456" y="1151091"/>
                    <a:pt x="761071" y="1151091"/>
                  </a:cubicBezTo>
                  <a:cubicBezTo>
                    <a:pt x="747686" y="1151091"/>
                    <a:pt x="736835" y="1131197"/>
                    <a:pt x="736835" y="1106657"/>
                  </a:cubicBezTo>
                  <a:cubicBezTo>
                    <a:pt x="736835" y="1082117"/>
                    <a:pt x="747686" y="1062223"/>
                    <a:pt x="761071" y="1062223"/>
                  </a:cubicBezTo>
                  <a:close/>
                  <a:moveTo>
                    <a:pt x="991594" y="970174"/>
                  </a:moveTo>
                  <a:cubicBezTo>
                    <a:pt x="1004523" y="973638"/>
                    <a:pt x="1009856" y="995663"/>
                    <a:pt x="1003504" y="1019366"/>
                  </a:cubicBezTo>
                  <a:cubicBezTo>
                    <a:pt x="997153" y="1043070"/>
                    <a:pt x="981523" y="1059478"/>
                    <a:pt x="968594" y="1056014"/>
                  </a:cubicBezTo>
                  <a:cubicBezTo>
                    <a:pt x="955665" y="1052549"/>
                    <a:pt x="950332" y="1030525"/>
                    <a:pt x="956684" y="1006821"/>
                  </a:cubicBezTo>
                  <a:cubicBezTo>
                    <a:pt x="963035" y="983117"/>
                    <a:pt x="978665" y="966709"/>
                    <a:pt x="991594" y="970174"/>
                  </a:cubicBezTo>
                  <a:close/>
                  <a:moveTo>
                    <a:pt x="554784" y="970174"/>
                  </a:moveTo>
                  <a:cubicBezTo>
                    <a:pt x="567713" y="966709"/>
                    <a:pt x="583343" y="983117"/>
                    <a:pt x="589694" y="1006821"/>
                  </a:cubicBezTo>
                  <a:cubicBezTo>
                    <a:pt x="596046" y="1030525"/>
                    <a:pt x="590713" y="1052549"/>
                    <a:pt x="577784" y="1056014"/>
                  </a:cubicBezTo>
                  <a:cubicBezTo>
                    <a:pt x="564856" y="1059478"/>
                    <a:pt x="549225" y="1043070"/>
                    <a:pt x="542874" y="1019366"/>
                  </a:cubicBezTo>
                  <a:cubicBezTo>
                    <a:pt x="536522" y="995663"/>
                    <a:pt x="541855" y="973638"/>
                    <a:pt x="554784" y="970174"/>
                  </a:cubicBezTo>
                  <a:close/>
                  <a:moveTo>
                    <a:pt x="231636" y="913094"/>
                  </a:moveTo>
                  <a:cubicBezTo>
                    <a:pt x="244565" y="909629"/>
                    <a:pt x="260195" y="926037"/>
                    <a:pt x="266546" y="949741"/>
                  </a:cubicBezTo>
                  <a:cubicBezTo>
                    <a:pt x="272898" y="973445"/>
                    <a:pt x="267565" y="995469"/>
                    <a:pt x="254636" y="998934"/>
                  </a:cubicBezTo>
                  <a:cubicBezTo>
                    <a:pt x="241708" y="1002398"/>
                    <a:pt x="226077" y="985990"/>
                    <a:pt x="219726" y="962286"/>
                  </a:cubicBezTo>
                  <a:cubicBezTo>
                    <a:pt x="213374" y="938583"/>
                    <a:pt x="218707" y="916558"/>
                    <a:pt x="231636" y="913094"/>
                  </a:cubicBezTo>
                  <a:close/>
                  <a:moveTo>
                    <a:pt x="1314743" y="881102"/>
                  </a:moveTo>
                  <a:cubicBezTo>
                    <a:pt x="1327672" y="884566"/>
                    <a:pt x="1333005" y="906591"/>
                    <a:pt x="1326653" y="930294"/>
                  </a:cubicBezTo>
                  <a:cubicBezTo>
                    <a:pt x="1320302" y="953998"/>
                    <a:pt x="1304672" y="970406"/>
                    <a:pt x="1291743" y="966942"/>
                  </a:cubicBezTo>
                  <a:cubicBezTo>
                    <a:pt x="1278814" y="963477"/>
                    <a:pt x="1273481" y="941453"/>
                    <a:pt x="1279833" y="917749"/>
                  </a:cubicBezTo>
                  <a:cubicBezTo>
                    <a:pt x="1286184" y="894045"/>
                    <a:pt x="1301814" y="877637"/>
                    <a:pt x="1314743" y="881102"/>
                  </a:cubicBezTo>
                  <a:close/>
                  <a:moveTo>
                    <a:pt x="1175609" y="824864"/>
                  </a:moveTo>
                  <a:cubicBezTo>
                    <a:pt x="1188538" y="828328"/>
                    <a:pt x="1193871" y="850353"/>
                    <a:pt x="1187519" y="874056"/>
                  </a:cubicBezTo>
                  <a:cubicBezTo>
                    <a:pt x="1181168" y="897760"/>
                    <a:pt x="1165538" y="914168"/>
                    <a:pt x="1152609" y="910704"/>
                  </a:cubicBezTo>
                  <a:cubicBezTo>
                    <a:pt x="1139680" y="907239"/>
                    <a:pt x="1134347" y="885215"/>
                    <a:pt x="1140699" y="861511"/>
                  </a:cubicBezTo>
                  <a:cubicBezTo>
                    <a:pt x="1147050" y="837807"/>
                    <a:pt x="1162680" y="821399"/>
                    <a:pt x="1175609" y="824864"/>
                  </a:cubicBezTo>
                  <a:close/>
                  <a:moveTo>
                    <a:pt x="370769" y="824864"/>
                  </a:moveTo>
                  <a:cubicBezTo>
                    <a:pt x="383698" y="821399"/>
                    <a:pt x="399328" y="837807"/>
                    <a:pt x="405679" y="861511"/>
                  </a:cubicBezTo>
                  <a:cubicBezTo>
                    <a:pt x="412031" y="885215"/>
                    <a:pt x="406698" y="907239"/>
                    <a:pt x="393769" y="910704"/>
                  </a:cubicBezTo>
                  <a:cubicBezTo>
                    <a:pt x="380841" y="914168"/>
                    <a:pt x="365210" y="897760"/>
                    <a:pt x="358859" y="874056"/>
                  </a:cubicBezTo>
                  <a:cubicBezTo>
                    <a:pt x="352507" y="850353"/>
                    <a:pt x="357840" y="828328"/>
                    <a:pt x="370769" y="824864"/>
                  </a:cubicBezTo>
                  <a:close/>
                  <a:moveTo>
                    <a:pt x="761071" y="823350"/>
                  </a:moveTo>
                  <a:cubicBezTo>
                    <a:pt x="774456" y="823350"/>
                    <a:pt x="785307" y="843244"/>
                    <a:pt x="785307" y="867784"/>
                  </a:cubicBezTo>
                  <a:cubicBezTo>
                    <a:pt x="785307" y="892324"/>
                    <a:pt x="774456" y="912218"/>
                    <a:pt x="761071" y="912218"/>
                  </a:cubicBezTo>
                  <a:cubicBezTo>
                    <a:pt x="747686" y="912218"/>
                    <a:pt x="736835" y="892324"/>
                    <a:pt x="736835" y="867784"/>
                  </a:cubicBezTo>
                  <a:cubicBezTo>
                    <a:pt x="736835" y="843244"/>
                    <a:pt x="747686" y="823350"/>
                    <a:pt x="761071" y="823350"/>
                  </a:cubicBezTo>
                  <a:close/>
                  <a:moveTo>
                    <a:pt x="991594" y="731301"/>
                  </a:moveTo>
                  <a:cubicBezTo>
                    <a:pt x="1004523" y="734765"/>
                    <a:pt x="1009856" y="756790"/>
                    <a:pt x="1003504" y="780493"/>
                  </a:cubicBezTo>
                  <a:cubicBezTo>
                    <a:pt x="997153" y="804197"/>
                    <a:pt x="981523" y="820605"/>
                    <a:pt x="968594" y="817141"/>
                  </a:cubicBezTo>
                  <a:cubicBezTo>
                    <a:pt x="955665" y="813676"/>
                    <a:pt x="950332" y="791652"/>
                    <a:pt x="956684" y="767948"/>
                  </a:cubicBezTo>
                  <a:cubicBezTo>
                    <a:pt x="963035" y="744244"/>
                    <a:pt x="978665" y="727836"/>
                    <a:pt x="991594" y="731301"/>
                  </a:cubicBezTo>
                  <a:close/>
                  <a:moveTo>
                    <a:pt x="554784" y="731301"/>
                  </a:moveTo>
                  <a:cubicBezTo>
                    <a:pt x="567713" y="727836"/>
                    <a:pt x="583343" y="744244"/>
                    <a:pt x="589694" y="767948"/>
                  </a:cubicBezTo>
                  <a:cubicBezTo>
                    <a:pt x="596046" y="791652"/>
                    <a:pt x="590713" y="813676"/>
                    <a:pt x="577784" y="817141"/>
                  </a:cubicBezTo>
                  <a:cubicBezTo>
                    <a:pt x="564856" y="820605"/>
                    <a:pt x="549225" y="804197"/>
                    <a:pt x="542874" y="780493"/>
                  </a:cubicBezTo>
                  <a:cubicBezTo>
                    <a:pt x="536522" y="756790"/>
                    <a:pt x="541855" y="734765"/>
                    <a:pt x="554784" y="731301"/>
                  </a:cubicBezTo>
                  <a:close/>
                  <a:moveTo>
                    <a:pt x="1370935" y="713958"/>
                  </a:moveTo>
                  <a:cubicBezTo>
                    <a:pt x="1383864" y="717422"/>
                    <a:pt x="1389197" y="739447"/>
                    <a:pt x="1382845" y="763150"/>
                  </a:cubicBezTo>
                  <a:cubicBezTo>
                    <a:pt x="1376494" y="786854"/>
                    <a:pt x="1360864" y="803262"/>
                    <a:pt x="1347935" y="799798"/>
                  </a:cubicBezTo>
                  <a:cubicBezTo>
                    <a:pt x="1335006" y="796333"/>
                    <a:pt x="1329673" y="774309"/>
                    <a:pt x="1336025" y="750605"/>
                  </a:cubicBezTo>
                  <a:cubicBezTo>
                    <a:pt x="1342376" y="726901"/>
                    <a:pt x="1358006" y="710493"/>
                    <a:pt x="1370935" y="713958"/>
                  </a:cubicBezTo>
                  <a:close/>
                  <a:moveTo>
                    <a:pt x="143847" y="676990"/>
                  </a:moveTo>
                  <a:cubicBezTo>
                    <a:pt x="156776" y="673525"/>
                    <a:pt x="172406" y="689933"/>
                    <a:pt x="178757" y="713637"/>
                  </a:cubicBezTo>
                  <a:cubicBezTo>
                    <a:pt x="185109" y="737341"/>
                    <a:pt x="179776" y="759365"/>
                    <a:pt x="166847" y="762830"/>
                  </a:cubicBezTo>
                  <a:cubicBezTo>
                    <a:pt x="153919" y="766294"/>
                    <a:pt x="138288" y="749886"/>
                    <a:pt x="131937" y="726182"/>
                  </a:cubicBezTo>
                  <a:cubicBezTo>
                    <a:pt x="125585" y="702479"/>
                    <a:pt x="130918" y="680454"/>
                    <a:pt x="143847" y="676990"/>
                  </a:cubicBezTo>
                  <a:close/>
                  <a:moveTo>
                    <a:pt x="1175609" y="597365"/>
                  </a:moveTo>
                  <a:cubicBezTo>
                    <a:pt x="1188538" y="600829"/>
                    <a:pt x="1193871" y="622854"/>
                    <a:pt x="1187519" y="646557"/>
                  </a:cubicBezTo>
                  <a:cubicBezTo>
                    <a:pt x="1181168" y="670261"/>
                    <a:pt x="1165538" y="686669"/>
                    <a:pt x="1152609" y="683205"/>
                  </a:cubicBezTo>
                  <a:cubicBezTo>
                    <a:pt x="1139680" y="679740"/>
                    <a:pt x="1134347" y="657716"/>
                    <a:pt x="1140699" y="634012"/>
                  </a:cubicBezTo>
                  <a:cubicBezTo>
                    <a:pt x="1147050" y="610308"/>
                    <a:pt x="1162680" y="593900"/>
                    <a:pt x="1175609" y="597365"/>
                  </a:cubicBezTo>
                  <a:close/>
                  <a:moveTo>
                    <a:pt x="370769" y="597365"/>
                  </a:moveTo>
                  <a:cubicBezTo>
                    <a:pt x="383698" y="593900"/>
                    <a:pt x="399328" y="610308"/>
                    <a:pt x="405679" y="634012"/>
                  </a:cubicBezTo>
                  <a:cubicBezTo>
                    <a:pt x="412031" y="657716"/>
                    <a:pt x="406698" y="679740"/>
                    <a:pt x="393769" y="683205"/>
                  </a:cubicBezTo>
                  <a:cubicBezTo>
                    <a:pt x="380841" y="686669"/>
                    <a:pt x="365210" y="670261"/>
                    <a:pt x="358859" y="646557"/>
                  </a:cubicBezTo>
                  <a:cubicBezTo>
                    <a:pt x="352507" y="622854"/>
                    <a:pt x="357840" y="600829"/>
                    <a:pt x="370769" y="597365"/>
                  </a:cubicBezTo>
                  <a:close/>
                  <a:moveTo>
                    <a:pt x="761071" y="595851"/>
                  </a:moveTo>
                  <a:cubicBezTo>
                    <a:pt x="774456" y="595851"/>
                    <a:pt x="785307" y="615745"/>
                    <a:pt x="785307" y="640285"/>
                  </a:cubicBezTo>
                  <a:cubicBezTo>
                    <a:pt x="785307" y="664825"/>
                    <a:pt x="774456" y="684719"/>
                    <a:pt x="761071" y="684719"/>
                  </a:cubicBezTo>
                  <a:cubicBezTo>
                    <a:pt x="747686" y="684719"/>
                    <a:pt x="736835" y="664825"/>
                    <a:pt x="736835" y="640285"/>
                  </a:cubicBezTo>
                  <a:cubicBezTo>
                    <a:pt x="736835" y="615745"/>
                    <a:pt x="747686" y="595851"/>
                    <a:pt x="761071" y="595851"/>
                  </a:cubicBezTo>
                  <a:close/>
                  <a:moveTo>
                    <a:pt x="1327669" y="503802"/>
                  </a:moveTo>
                  <a:cubicBezTo>
                    <a:pt x="1340598" y="507266"/>
                    <a:pt x="1345931" y="529291"/>
                    <a:pt x="1339579" y="552994"/>
                  </a:cubicBezTo>
                  <a:cubicBezTo>
                    <a:pt x="1333228" y="576698"/>
                    <a:pt x="1317598" y="593106"/>
                    <a:pt x="1304669" y="589642"/>
                  </a:cubicBezTo>
                  <a:cubicBezTo>
                    <a:pt x="1291740" y="586177"/>
                    <a:pt x="1286407" y="564153"/>
                    <a:pt x="1292759" y="540449"/>
                  </a:cubicBezTo>
                  <a:cubicBezTo>
                    <a:pt x="1299110" y="516745"/>
                    <a:pt x="1314740" y="500337"/>
                    <a:pt x="1327669" y="503802"/>
                  </a:cubicBezTo>
                  <a:close/>
                  <a:moveTo>
                    <a:pt x="991594" y="503802"/>
                  </a:moveTo>
                  <a:cubicBezTo>
                    <a:pt x="1004523" y="507266"/>
                    <a:pt x="1009856" y="529291"/>
                    <a:pt x="1003504" y="552994"/>
                  </a:cubicBezTo>
                  <a:cubicBezTo>
                    <a:pt x="997153" y="576698"/>
                    <a:pt x="981523" y="593106"/>
                    <a:pt x="968594" y="589642"/>
                  </a:cubicBezTo>
                  <a:cubicBezTo>
                    <a:pt x="955665" y="586177"/>
                    <a:pt x="950332" y="564153"/>
                    <a:pt x="956684" y="540449"/>
                  </a:cubicBezTo>
                  <a:cubicBezTo>
                    <a:pt x="963035" y="516745"/>
                    <a:pt x="978665" y="500337"/>
                    <a:pt x="991594" y="503802"/>
                  </a:cubicBezTo>
                  <a:close/>
                  <a:moveTo>
                    <a:pt x="554784" y="503802"/>
                  </a:moveTo>
                  <a:cubicBezTo>
                    <a:pt x="567713" y="500337"/>
                    <a:pt x="583343" y="516745"/>
                    <a:pt x="589694" y="540449"/>
                  </a:cubicBezTo>
                  <a:cubicBezTo>
                    <a:pt x="596046" y="564153"/>
                    <a:pt x="590713" y="586177"/>
                    <a:pt x="577784" y="589642"/>
                  </a:cubicBezTo>
                  <a:cubicBezTo>
                    <a:pt x="564856" y="593106"/>
                    <a:pt x="549225" y="576698"/>
                    <a:pt x="542874" y="552994"/>
                  </a:cubicBezTo>
                  <a:cubicBezTo>
                    <a:pt x="536522" y="529291"/>
                    <a:pt x="541855" y="507266"/>
                    <a:pt x="554784" y="503802"/>
                  </a:cubicBezTo>
                  <a:close/>
                  <a:moveTo>
                    <a:pt x="224455" y="503802"/>
                  </a:moveTo>
                  <a:cubicBezTo>
                    <a:pt x="237384" y="500337"/>
                    <a:pt x="253014" y="516745"/>
                    <a:pt x="259365" y="540449"/>
                  </a:cubicBezTo>
                  <a:cubicBezTo>
                    <a:pt x="265717" y="564153"/>
                    <a:pt x="260384" y="586177"/>
                    <a:pt x="247455" y="589642"/>
                  </a:cubicBezTo>
                  <a:cubicBezTo>
                    <a:pt x="234527" y="593106"/>
                    <a:pt x="218896" y="576698"/>
                    <a:pt x="212545" y="552994"/>
                  </a:cubicBezTo>
                  <a:cubicBezTo>
                    <a:pt x="206193" y="529291"/>
                    <a:pt x="211526" y="507266"/>
                    <a:pt x="224455" y="503802"/>
                  </a:cubicBezTo>
                  <a:close/>
                  <a:moveTo>
                    <a:pt x="14588" y="372710"/>
                  </a:moveTo>
                  <a:cubicBezTo>
                    <a:pt x="27517" y="369245"/>
                    <a:pt x="43147" y="385653"/>
                    <a:pt x="49498" y="409357"/>
                  </a:cubicBezTo>
                  <a:cubicBezTo>
                    <a:pt x="55850" y="433061"/>
                    <a:pt x="50517" y="455085"/>
                    <a:pt x="37588" y="458550"/>
                  </a:cubicBezTo>
                  <a:cubicBezTo>
                    <a:pt x="24660" y="462014"/>
                    <a:pt x="9029" y="445606"/>
                    <a:pt x="2678" y="421902"/>
                  </a:cubicBezTo>
                  <a:cubicBezTo>
                    <a:pt x="-3674" y="398199"/>
                    <a:pt x="1659" y="376174"/>
                    <a:pt x="14588" y="372710"/>
                  </a:cubicBezTo>
                  <a:close/>
                  <a:moveTo>
                    <a:pt x="1488526" y="353084"/>
                  </a:moveTo>
                  <a:cubicBezTo>
                    <a:pt x="1501455" y="356548"/>
                    <a:pt x="1506788" y="378573"/>
                    <a:pt x="1500436" y="402276"/>
                  </a:cubicBezTo>
                  <a:cubicBezTo>
                    <a:pt x="1494085" y="425980"/>
                    <a:pt x="1478455" y="442388"/>
                    <a:pt x="1465526" y="438924"/>
                  </a:cubicBezTo>
                  <a:cubicBezTo>
                    <a:pt x="1452597" y="435459"/>
                    <a:pt x="1447264" y="413435"/>
                    <a:pt x="1453616" y="389731"/>
                  </a:cubicBezTo>
                  <a:cubicBezTo>
                    <a:pt x="1459967" y="366027"/>
                    <a:pt x="1475597" y="349620"/>
                    <a:pt x="1488526" y="353084"/>
                  </a:cubicBezTo>
                  <a:close/>
                  <a:moveTo>
                    <a:pt x="1175609" y="347117"/>
                  </a:moveTo>
                  <a:cubicBezTo>
                    <a:pt x="1188538" y="350581"/>
                    <a:pt x="1193871" y="372606"/>
                    <a:pt x="1187519" y="396309"/>
                  </a:cubicBezTo>
                  <a:cubicBezTo>
                    <a:pt x="1181168" y="420013"/>
                    <a:pt x="1165538" y="436421"/>
                    <a:pt x="1152609" y="432957"/>
                  </a:cubicBezTo>
                  <a:cubicBezTo>
                    <a:pt x="1139680" y="429492"/>
                    <a:pt x="1134347" y="407468"/>
                    <a:pt x="1140699" y="383764"/>
                  </a:cubicBezTo>
                  <a:cubicBezTo>
                    <a:pt x="1147050" y="360060"/>
                    <a:pt x="1162680" y="343653"/>
                    <a:pt x="1175609" y="347117"/>
                  </a:cubicBezTo>
                  <a:close/>
                  <a:moveTo>
                    <a:pt x="370769" y="347117"/>
                  </a:moveTo>
                  <a:cubicBezTo>
                    <a:pt x="383698" y="343653"/>
                    <a:pt x="399328" y="360060"/>
                    <a:pt x="405679" y="383764"/>
                  </a:cubicBezTo>
                  <a:cubicBezTo>
                    <a:pt x="412031" y="407468"/>
                    <a:pt x="406698" y="429492"/>
                    <a:pt x="393769" y="432957"/>
                  </a:cubicBezTo>
                  <a:cubicBezTo>
                    <a:pt x="380841" y="436421"/>
                    <a:pt x="365210" y="420013"/>
                    <a:pt x="358859" y="396309"/>
                  </a:cubicBezTo>
                  <a:cubicBezTo>
                    <a:pt x="352507" y="372606"/>
                    <a:pt x="357840" y="350581"/>
                    <a:pt x="370769" y="347117"/>
                  </a:cubicBezTo>
                  <a:close/>
                  <a:moveTo>
                    <a:pt x="761071" y="345603"/>
                  </a:moveTo>
                  <a:cubicBezTo>
                    <a:pt x="774456" y="345603"/>
                    <a:pt x="785307" y="365497"/>
                    <a:pt x="785307" y="390037"/>
                  </a:cubicBezTo>
                  <a:cubicBezTo>
                    <a:pt x="785307" y="414577"/>
                    <a:pt x="774456" y="434471"/>
                    <a:pt x="761071" y="434471"/>
                  </a:cubicBezTo>
                  <a:cubicBezTo>
                    <a:pt x="747686" y="434471"/>
                    <a:pt x="736835" y="414577"/>
                    <a:pt x="736835" y="390037"/>
                  </a:cubicBezTo>
                  <a:cubicBezTo>
                    <a:pt x="736835" y="365497"/>
                    <a:pt x="747686" y="345603"/>
                    <a:pt x="761071" y="345603"/>
                  </a:cubicBezTo>
                  <a:close/>
                  <a:moveTo>
                    <a:pt x="1327669" y="253553"/>
                  </a:moveTo>
                  <a:cubicBezTo>
                    <a:pt x="1340598" y="257017"/>
                    <a:pt x="1345931" y="279042"/>
                    <a:pt x="1339579" y="302746"/>
                  </a:cubicBezTo>
                  <a:cubicBezTo>
                    <a:pt x="1333228" y="326449"/>
                    <a:pt x="1317598" y="342857"/>
                    <a:pt x="1304669" y="339393"/>
                  </a:cubicBezTo>
                  <a:cubicBezTo>
                    <a:pt x="1291740" y="335929"/>
                    <a:pt x="1286407" y="313904"/>
                    <a:pt x="1292759" y="290200"/>
                  </a:cubicBezTo>
                  <a:cubicBezTo>
                    <a:pt x="1299110" y="266496"/>
                    <a:pt x="1314740" y="250089"/>
                    <a:pt x="1327669" y="253553"/>
                  </a:cubicBezTo>
                  <a:close/>
                  <a:moveTo>
                    <a:pt x="991594" y="253553"/>
                  </a:moveTo>
                  <a:cubicBezTo>
                    <a:pt x="1004523" y="257017"/>
                    <a:pt x="1009856" y="279042"/>
                    <a:pt x="1003504" y="302746"/>
                  </a:cubicBezTo>
                  <a:cubicBezTo>
                    <a:pt x="997153" y="326449"/>
                    <a:pt x="981523" y="342857"/>
                    <a:pt x="968594" y="339393"/>
                  </a:cubicBezTo>
                  <a:cubicBezTo>
                    <a:pt x="955665" y="335929"/>
                    <a:pt x="950332" y="313904"/>
                    <a:pt x="956684" y="290200"/>
                  </a:cubicBezTo>
                  <a:cubicBezTo>
                    <a:pt x="963035" y="266496"/>
                    <a:pt x="978665" y="250089"/>
                    <a:pt x="991594" y="253553"/>
                  </a:cubicBezTo>
                  <a:close/>
                  <a:moveTo>
                    <a:pt x="554784" y="253553"/>
                  </a:moveTo>
                  <a:cubicBezTo>
                    <a:pt x="567713" y="250089"/>
                    <a:pt x="583343" y="266496"/>
                    <a:pt x="589694" y="290200"/>
                  </a:cubicBezTo>
                  <a:cubicBezTo>
                    <a:pt x="596046" y="313904"/>
                    <a:pt x="590713" y="335929"/>
                    <a:pt x="577784" y="339393"/>
                  </a:cubicBezTo>
                  <a:cubicBezTo>
                    <a:pt x="564856" y="342857"/>
                    <a:pt x="549225" y="326449"/>
                    <a:pt x="542874" y="302746"/>
                  </a:cubicBezTo>
                  <a:cubicBezTo>
                    <a:pt x="536522" y="279042"/>
                    <a:pt x="541855" y="257017"/>
                    <a:pt x="554784" y="253553"/>
                  </a:cubicBezTo>
                  <a:close/>
                  <a:moveTo>
                    <a:pt x="224455" y="253553"/>
                  </a:moveTo>
                  <a:cubicBezTo>
                    <a:pt x="237384" y="250089"/>
                    <a:pt x="253014" y="266496"/>
                    <a:pt x="259365" y="290200"/>
                  </a:cubicBezTo>
                  <a:cubicBezTo>
                    <a:pt x="265717" y="313904"/>
                    <a:pt x="260384" y="335929"/>
                    <a:pt x="247455" y="339393"/>
                  </a:cubicBezTo>
                  <a:cubicBezTo>
                    <a:pt x="234527" y="342857"/>
                    <a:pt x="218896" y="326449"/>
                    <a:pt x="212545" y="302746"/>
                  </a:cubicBezTo>
                  <a:cubicBezTo>
                    <a:pt x="206193" y="279042"/>
                    <a:pt x="211526" y="257017"/>
                    <a:pt x="224455" y="253553"/>
                  </a:cubicBezTo>
                  <a:close/>
                  <a:moveTo>
                    <a:pt x="1511685" y="94025"/>
                  </a:moveTo>
                  <a:cubicBezTo>
                    <a:pt x="1524614" y="97489"/>
                    <a:pt x="1529947" y="119514"/>
                    <a:pt x="1523595" y="143218"/>
                  </a:cubicBezTo>
                  <a:cubicBezTo>
                    <a:pt x="1517244" y="166921"/>
                    <a:pt x="1501614" y="183329"/>
                    <a:pt x="1488685" y="179865"/>
                  </a:cubicBezTo>
                  <a:cubicBezTo>
                    <a:pt x="1475756" y="176401"/>
                    <a:pt x="1470423" y="154376"/>
                    <a:pt x="1476775" y="130672"/>
                  </a:cubicBezTo>
                  <a:cubicBezTo>
                    <a:pt x="1483126" y="106968"/>
                    <a:pt x="1498756" y="90561"/>
                    <a:pt x="1511685" y="94025"/>
                  </a:cubicBezTo>
                  <a:close/>
                  <a:moveTo>
                    <a:pt x="1175609" y="94025"/>
                  </a:moveTo>
                  <a:cubicBezTo>
                    <a:pt x="1188538" y="97489"/>
                    <a:pt x="1193871" y="119514"/>
                    <a:pt x="1187519" y="143218"/>
                  </a:cubicBezTo>
                  <a:cubicBezTo>
                    <a:pt x="1181168" y="166921"/>
                    <a:pt x="1165538" y="183329"/>
                    <a:pt x="1152609" y="179865"/>
                  </a:cubicBezTo>
                  <a:cubicBezTo>
                    <a:pt x="1139680" y="176401"/>
                    <a:pt x="1134347" y="154376"/>
                    <a:pt x="1140699" y="130672"/>
                  </a:cubicBezTo>
                  <a:cubicBezTo>
                    <a:pt x="1147050" y="106968"/>
                    <a:pt x="1162680" y="90561"/>
                    <a:pt x="1175609" y="94025"/>
                  </a:cubicBezTo>
                  <a:close/>
                  <a:moveTo>
                    <a:pt x="370769" y="94025"/>
                  </a:moveTo>
                  <a:cubicBezTo>
                    <a:pt x="383698" y="90561"/>
                    <a:pt x="399328" y="106968"/>
                    <a:pt x="405679" y="130672"/>
                  </a:cubicBezTo>
                  <a:cubicBezTo>
                    <a:pt x="412031" y="154376"/>
                    <a:pt x="406698" y="176401"/>
                    <a:pt x="393769" y="179865"/>
                  </a:cubicBezTo>
                  <a:cubicBezTo>
                    <a:pt x="380841" y="183329"/>
                    <a:pt x="365210" y="166921"/>
                    <a:pt x="358859" y="143218"/>
                  </a:cubicBezTo>
                  <a:cubicBezTo>
                    <a:pt x="352507" y="119514"/>
                    <a:pt x="357840" y="97489"/>
                    <a:pt x="370769" y="94025"/>
                  </a:cubicBezTo>
                  <a:close/>
                  <a:moveTo>
                    <a:pt x="40440" y="94024"/>
                  </a:moveTo>
                  <a:cubicBezTo>
                    <a:pt x="53369" y="90560"/>
                    <a:pt x="68999" y="106967"/>
                    <a:pt x="75350" y="130671"/>
                  </a:cubicBezTo>
                  <a:cubicBezTo>
                    <a:pt x="81702" y="154375"/>
                    <a:pt x="76369" y="176400"/>
                    <a:pt x="63440" y="179864"/>
                  </a:cubicBezTo>
                  <a:cubicBezTo>
                    <a:pt x="50512" y="183328"/>
                    <a:pt x="34881" y="166920"/>
                    <a:pt x="28530" y="143217"/>
                  </a:cubicBezTo>
                  <a:cubicBezTo>
                    <a:pt x="22178" y="119513"/>
                    <a:pt x="27511" y="97488"/>
                    <a:pt x="40440" y="94024"/>
                  </a:cubicBezTo>
                  <a:close/>
                  <a:moveTo>
                    <a:pt x="761071" y="92511"/>
                  </a:moveTo>
                  <a:cubicBezTo>
                    <a:pt x="774456" y="92511"/>
                    <a:pt x="785307" y="112405"/>
                    <a:pt x="785307" y="136945"/>
                  </a:cubicBezTo>
                  <a:cubicBezTo>
                    <a:pt x="785307" y="161485"/>
                    <a:pt x="774456" y="181379"/>
                    <a:pt x="761071" y="181379"/>
                  </a:cubicBezTo>
                  <a:cubicBezTo>
                    <a:pt x="747686" y="181379"/>
                    <a:pt x="736835" y="161485"/>
                    <a:pt x="736835" y="136945"/>
                  </a:cubicBezTo>
                  <a:cubicBezTo>
                    <a:pt x="736835" y="112405"/>
                    <a:pt x="747686" y="92511"/>
                    <a:pt x="761071" y="92511"/>
                  </a:cubicBezTo>
                  <a:close/>
                  <a:moveTo>
                    <a:pt x="1327669" y="461"/>
                  </a:moveTo>
                  <a:cubicBezTo>
                    <a:pt x="1340598" y="3925"/>
                    <a:pt x="1345931" y="25950"/>
                    <a:pt x="1339579" y="49654"/>
                  </a:cubicBezTo>
                  <a:cubicBezTo>
                    <a:pt x="1333228" y="73357"/>
                    <a:pt x="1317598" y="89765"/>
                    <a:pt x="1304669" y="86301"/>
                  </a:cubicBezTo>
                  <a:cubicBezTo>
                    <a:pt x="1291740" y="82837"/>
                    <a:pt x="1286407" y="60812"/>
                    <a:pt x="1292759" y="37108"/>
                  </a:cubicBezTo>
                  <a:cubicBezTo>
                    <a:pt x="1299110" y="13404"/>
                    <a:pt x="1314740" y="-3003"/>
                    <a:pt x="1327669" y="461"/>
                  </a:cubicBezTo>
                  <a:close/>
                  <a:moveTo>
                    <a:pt x="991594" y="461"/>
                  </a:moveTo>
                  <a:cubicBezTo>
                    <a:pt x="1004523" y="3925"/>
                    <a:pt x="1009856" y="25950"/>
                    <a:pt x="1003504" y="49654"/>
                  </a:cubicBezTo>
                  <a:cubicBezTo>
                    <a:pt x="997153" y="73357"/>
                    <a:pt x="981523" y="89765"/>
                    <a:pt x="968594" y="86301"/>
                  </a:cubicBezTo>
                  <a:cubicBezTo>
                    <a:pt x="955665" y="82837"/>
                    <a:pt x="950332" y="60812"/>
                    <a:pt x="956684" y="37108"/>
                  </a:cubicBezTo>
                  <a:cubicBezTo>
                    <a:pt x="963035" y="13404"/>
                    <a:pt x="978665" y="-3003"/>
                    <a:pt x="991594" y="461"/>
                  </a:cubicBezTo>
                  <a:close/>
                  <a:moveTo>
                    <a:pt x="554784" y="461"/>
                  </a:moveTo>
                  <a:cubicBezTo>
                    <a:pt x="567713" y="-3003"/>
                    <a:pt x="583343" y="13404"/>
                    <a:pt x="589694" y="37108"/>
                  </a:cubicBezTo>
                  <a:cubicBezTo>
                    <a:pt x="596046" y="60812"/>
                    <a:pt x="590713" y="82837"/>
                    <a:pt x="577784" y="86301"/>
                  </a:cubicBezTo>
                  <a:cubicBezTo>
                    <a:pt x="564856" y="89765"/>
                    <a:pt x="549225" y="73357"/>
                    <a:pt x="542874" y="49654"/>
                  </a:cubicBezTo>
                  <a:cubicBezTo>
                    <a:pt x="536522" y="25950"/>
                    <a:pt x="541855" y="3925"/>
                    <a:pt x="554784" y="461"/>
                  </a:cubicBezTo>
                  <a:close/>
                  <a:moveTo>
                    <a:pt x="224455" y="461"/>
                  </a:moveTo>
                  <a:cubicBezTo>
                    <a:pt x="237384" y="-3003"/>
                    <a:pt x="253014" y="13404"/>
                    <a:pt x="259365" y="37108"/>
                  </a:cubicBezTo>
                  <a:cubicBezTo>
                    <a:pt x="265717" y="60812"/>
                    <a:pt x="260384" y="82837"/>
                    <a:pt x="247455" y="86301"/>
                  </a:cubicBezTo>
                  <a:cubicBezTo>
                    <a:pt x="234527" y="89765"/>
                    <a:pt x="218896" y="73357"/>
                    <a:pt x="212545" y="49654"/>
                  </a:cubicBezTo>
                  <a:cubicBezTo>
                    <a:pt x="206193" y="25950"/>
                    <a:pt x="211526" y="3925"/>
                    <a:pt x="224455" y="461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5C9B0EE0-EB07-498A-90C3-16AF96C55B59}"/>
                </a:ext>
              </a:extLst>
            </p:cNvPr>
            <p:cNvSpPr/>
            <p:nvPr/>
          </p:nvSpPr>
          <p:spPr>
            <a:xfrm>
              <a:off x="2909888" y="3597420"/>
              <a:ext cx="169068" cy="247546"/>
            </a:xfrm>
            <a:custGeom>
              <a:avLst/>
              <a:gdLst>
                <a:gd name="connsiteX0" fmla="*/ 115573 w 201228"/>
                <a:gd name="connsiteY0" fmla="*/ 97525 h 294634"/>
                <a:gd name="connsiteX1" fmla="*/ 176765 w 201228"/>
                <a:gd name="connsiteY1" fmla="*/ 170182 h 294634"/>
                <a:gd name="connsiteX2" fmla="*/ 171783 w 201228"/>
                <a:gd name="connsiteY2" fmla="*/ 293683 h 294634"/>
                <a:gd name="connsiteX3" fmla="*/ 101766 w 201228"/>
                <a:gd name="connsiteY3" fmla="*/ 211943 h 294634"/>
                <a:gd name="connsiteX4" fmla="*/ 90079 w 201228"/>
                <a:gd name="connsiteY4" fmla="*/ 102730 h 294634"/>
                <a:gd name="connsiteX5" fmla="*/ 115573 w 201228"/>
                <a:gd name="connsiteY5" fmla="*/ 97525 h 294634"/>
                <a:gd name="connsiteX6" fmla="*/ 40481 w 201228"/>
                <a:gd name="connsiteY6" fmla="*/ 0 h 294634"/>
                <a:gd name="connsiteX7" fmla="*/ 80962 w 201228"/>
                <a:gd name="connsiteY7" fmla="*/ 40806 h 294634"/>
                <a:gd name="connsiteX8" fmla="*/ 40481 w 201228"/>
                <a:gd name="connsiteY8" fmla="*/ 81612 h 294634"/>
                <a:gd name="connsiteX9" fmla="*/ 0 w 201228"/>
                <a:gd name="connsiteY9" fmla="*/ 40806 h 294634"/>
                <a:gd name="connsiteX10" fmla="*/ 40481 w 201228"/>
                <a:gd name="connsiteY10" fmla="*/ 0 h 294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1228" h="294634">
                  <a:moveTo>
                    <a:pt x="115573" y="97525"/>
                  </a:moveTo>
                  <a:cubicBezTo>
                    <a:pt x="138843" y="102101"/>
                    <a:pt x="156391" y="133593"/>
                    <a:pt x="176765" y="170182"/>
                  </a:cubicBezTo>
                  <a:cubicBezTo>
                    <a:pt x="203930" y="218967"/>
                    <a:pt x="216307" y="284531"/>
                    <a:pt x="171783" y="293683"/>
                  </a:cubicBezTo>
                  <a:cubicBezTo>
                    <a:pt x="127259" y="302834"/>
                    <a:pt x="115383" y="243769"/>
                    <a:pt x="101766" y="211943"/>
                  </a:cubicBezTo>
                  <a:cubicBezTo>
                    <a:pt x="88149" y="180118"/>
                    <a:pt x="52699" y="123786"/>
                    <a:pt x="90079" y="102730"/>
                  </a:cubicBezTo>
                  <a:cubicBezTo>
                    <a:pt x="99424" y="97465"/>
                    <a:pt x="107817" y="96000"/>
                    <a:pt x="115573" y="97525"/>
                  </a:cubicBezTo>
                  <a:close/>
                  <a:moveTo>
                    <a:pt x="40481" y="0"/>
                  </a:moveTo>
                  <a:cubicBezTo>
                    <a:pt x="62838" y="0"/>
                    <a:pt x="80962" y="18269"/>
                    <a:pt x="80962" y="40806"/>
                  </a:cubicBezTo>
                  <a:cubicBezTo>
                    <a:pt x="80962" y="63343"/>
                    <a:pt x="62838" y="81612"/>
                    <a:pt x="40481" y="81612"/>
                  </a:cubicBezTo>
                  <a:cubicBezTo>
                    <a:pt x="18124" y="81612"/>
                    <a:pt x="0" y="63343"/>
                    <a:pt x="0" y="40806"/>
                  </a:cubicBezTo>
                  <a:cubicBezTo>
                    <a:pt x="0" y="18269"/>
                    <a:pt x="18124" y="0"/>
                    <a:pt x="404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62FAE3F-20C0-40DB-A261-8B66D4467E42}"/>
              </a:ext>
            </a:extLst>
          </p:cNvPr>
          <p:cNvGrpSpPr/>
          <p:nvPr/>
        </p:nvGrpSpPr>
        <p:grpSpPr>
          <a:xfrm>
            <a:off x="6605083" y="1378094"/>
            <a:ext cx="2605086" cy="1788055"/>
            <a:chOff x="6605083" y="1378094"/>
            <a:chExt cx="2605086" cy="178805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A40A72-854A-4779-8321-8A26504948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BC8435B-18AA-43B6-B642-4E74071365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1914E6-5A20-4730-812C-36AA135C67A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620F551-C574-4A97-8CF7-351B1AE18EE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8665A9F-3FD8-4B32-B3B7-B9C22C31504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8440955-940B-4D97-BED0-DFCFF075DA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13BB458-F0EF-4C6D-B7B2-96DC7DA13DA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B02A0E23-065F-4D31-ACF5-1453E96D357E}"/>
                </a:ext>
              </a:extLst>
            </p:cNvPr>
            <p:cNvGrpSpPr/>
            <p:nvPr/>
          </p:nvGrpSpPr>
          <p:grpSpPr>
            <a:xfrm rot="2700000">
              <a:off x="7785770" y="1639739"/>
              <a:ext cx="487934" cy="563387"/>
              <a:chOff x="1353434" y="3219451"/>
              <a:chExt cx="1798354" cy="2076449"/>
            </a:xfrm>
          </p:grpSpPr>
          <p:sp>
            <p:nvSpPr>
              <p:cNvPr id="306" name="楕円 60">
                <a:extLst>
                  <a:ext uri="{FF2B5EF4-FFF2-40B4-BE49-F238E27FC236}">
                    <a16:creationId xmlns:a16="http://schemas.microsoft.com/office/drawing/2014/main" id="{CBC001B4-3757-47A6-BCBC-CF8FEFC204C9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DA7B4438-AE78-465E-97EE-77FF6D1E1756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310" name="星: 6 pt 61">
                  <a:extLst>
                    <a:ext uri="{FF2B5EF4-FFF2-40B4-BE49-F238E27FC236}">
                      <a16:creationId xmlns:a16="http://schemas.microsoft.com/office/drawing/2014/main" id="{EF99B1FE-249B-4D38-BD69-3F514465F1E0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楕円 310">
                  <a:extLst>
                    <a:ext uri="{FF2B5EF4-FFF2-40B4-BE49-F238E27FC236}">
                      <a16:creationId xmlns:a16="http://schemas.microsoft.com/office/drawing/2014/main" id="{50143215-6D78-4732-ABAB-F81389AA98D5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70A6DA17-815A-45D5-A7F6-9FE31CF639E9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840E96B4-A47A-4B58-AD2B-050DF99348CF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BA7206A1-A36D-449F-9701-E2113543AC26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6C0FD056-341B-471C-A0B4-AA5DB2930C33}"/>
                </a:ext>
              </a:extLst>
            </p:cNvPr>
            <p:cNvGrpSpPr/>
            <p:nvPr/>
          </p:nvGrpSpPr>
          <p:grpSpPr>
            <a:xfrm rot="3600000">
              <a:off x="8270017" y="1683874"/>
              <a:ext cx="487934" cy="563387"/>
              <a:chOff x="1353434" y="3219451"/>
              <a:chExt cx="1798354" cy="2076449"/>
            </a:xfrm>
          </p:grpSpPr>
          <p:sp>
            <p:nvSpPr>
              <p:cNvPr id="299" name="楕円 60">
                <a:extLst>
                  <a:ext uri="{FF2B5EF4-FFF2-40B4-BE49-F238E27FC236}">
                    <a16:creationId xmlns:a16="http://schemas.microsoft.com/office/drawing/2014/main" id="{9BF886BF-9F91-47CD-9CEB-AD0583AD4545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9D4BF2F5-17BE-4B0A-AD4F-3505AA5C880B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303" name="星: 6 pt 61">
                  <a:extLst>
                    <a:ext uri="{FF2B5EF4-FFF2-40B4-BE49-F238E27FC236}">
                      <a16:creationId xmlns:a16="http://schemas.microsoft.com/office/drawing/2014/main" id="{843A6700-6997-4FA3-AA73-EA51486EDCA3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楕円 303">
                  <a:extLst>
                    <a:ext uri="{FF2B5EF4-FFF2-40B4-BE49-F238E27FC236}">
                      <a16:creationId xmlns:a16="http://schemas.microsoft.com/office/drawing/2014/main" id="{2EE1C928-4D14-44F1-B7E6-993FD3007E27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楕円 304">
                  <a:extLst>
                    <a:ext uri="{FF2B5EF4-FFF2-40B4-BE49-F238E27FC236}">
                      <a16:creationId xmlns:a16="http://schemas.microsoft.com/office/drawing/2014/main" id="{EDE3BBCD-262B-43E6-8301-757CA0064647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094E4E77-8363-40FF-A619-F6EF71008943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D6013D4C-28BB-4D9C-BCD2-9D5A49D9B160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F4CFE147-020E-4826-B9CD-E32173AF1F51}"/>
                </a:ext>
              </a:extLst>
            </p:cNvPr>
            <p:cNvGrpSpPr/>
            <p:nvPr/>
          </p:nvGrpSpPr>
          <p:grpSpPr>
            <a:xfrm rot="18900000">
              <a:off x="7379132" y="1579961"/>
              <a:ext cx="487934" cy="563387"/>
              <a:chOff x="1353434" y="3219451"/>
              <a:chExt cx="1798354" cy="2076449"/>
            </a:xfrm>
          </p:grpSpPr>
          <p:sp>
            <p:nvSpPr>
              <p:cNvPr id="292" name="楕円 60">
                <a:extLst>
                  <a:ext uri="{FF2B5EF4-FFF2-40B4-BE49-F238E27FC236}">
                    <a16:creationId xmlns:a16="http://schemas.microsoft.com/office/drawing/2014/main" id="{BDD3C7A1-3314-462C-9E05-0775FCB2CD2D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A1A6BE11-5DD8-4893-A8A0-4A7B126B2E2F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296" name="星: 6 pt 61">
                  <a:extLst>
                    <a:ext uri="{FF2B5EF4-FFF2-40B4-BE49-F238E27FC236}">
                      <a16:creationId xmlns:a16="http://schemas.microsoft.com/office/drawing/2014/main" id="{9638DE59-6886-474B-8870-3EDDC5AFA4DC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楕円 296">
                  <a:extLst>
                    <a:ext uri="{FF2B5EF4-FFF2-40B4-BE49-F238E27FC236}">
                      <a16:creationId xmlns:a16="http://schemas.microsoft.com/office/drawing/2014/main" id="{3E143C79-256B-444F-850B-F06B8C1460AF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3158F4BF-80E4-4BD4-A433-E6B026B90573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8E3D1089-859F-4636-934A-F30A57FB51B1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18DE7477-887B-43EE-A18E-35FB04538C5E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4460F2CD-E8B9-4432-9671-2A71F28C2AEA}"/>
                </a:ext>
              </a:extLst>
            </p:cNvPr>
            <p:cNvGrpSpPr/>
            <p:nvPr/>
          </p:nvGrpSpPr>
          <p:grpSpPr>
            <a:xfrm rot="18000000">
              <a:off x="7010103" y="1801801"/>
              <a:ext cx="487934" cy="563387"/>
              <a:chOff x="1353434" y="3219451"/>
              <a:chExt cx="1798354" cy="2076449"/>
            </a:xfrm>
          </p:grpSpPr>
          <p:sp>
            <p:nvSpPr>
              <p:cNvPr id="285" name="楕円 60">
                <a:extLst>
                  <a:ext uri="{FF2B5EF4-FFF2-40B4-BE49-F238E27FC236}">
                    <a16:creationId xmlns:a16="http://schemas.microsoft.com/office/drawing/2014/main" id="{25E2150D-5872-4C05-8820-B3FC275DF248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8DFCAFFC-79AB-4CE5-BF8A-7BFDA9F6F094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289" name="星: 6 pt 61">
                  <a:extLst>
                    <a:ext uri="{FF2B5EF4-FFF2-40B4-BE49-F238E27FC236}">
                      <a16:creationId xmlns:a16="http://schemas.microsoft.com/office/drawing/2014/main" id="{A65CCAD3-FE3E-4CE0-A22A-545B86F1E17B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楕円 289">
                  <a:extLst>
                    <a:ext uri="{FF2B5EF4-FFF2-40B4-BE49-F238E27FC236}">
                      <a16:creationId xmlns:a16="http://schemas.microsoft.com/office/drawing/2014/main" id="{EC3EEE40-2757-4A85-8249-DB66774CAF6A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楕円 290">
                  <a:extLst>
                    <a:ext uri="{FF2B5EF4-FFF2-40B4-BE49-F238E27FC236}">
                      <a16:creationId xmlns:a16="http://schemas.microsoft.com/office/drawing/2014/main" id="{4BD1F9A7-BFEA-40F5-8B8B-B857EEE975E0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990C5264-BB1C-4429-B1CF-7EEB1A66DB12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35690C63-FBC3-49A3-980E-5B135F4F730A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2F442BBF-6837-4722-A0FC-4CD539BF2D1B}"/>
                </a:ext>
              </a:extLst>
            </p:cNvPr>
            <p:cNvGrpSpPr/>
            <p:nvPr/>
          </p:nvGrpSpPr>
          <p:grpSpPr>
            <a:xfrm rot="18000000">
              <a:off x="7604990" y="1987775"/>
              <a:ext cx="487934" cy="563387"/>
              <a:chOff x="1353434" y="3219451"/>
              <a:chExt cx="1798354" cy="2076449"/>
            </a:xfrm>
          </p:grpSpPr>
          <p:sp>
            <p:nvSpPr>
              <p:cNvPr id="278" name="楕円 60">
                <a:extLst>
                  <a:ext uri="{FF2B5EF4-FFF2-40B4-BE49-F238E27FC236}">
                    <a16:creationId xmlns:a16="http://schemas.microsoft.com/office/drawing/2014/main" id="{CDFCD9AA-59DD-47E6-B654-E26539DA6ABC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EF81E24A-2E36-4F32-A7D5-D93184F92DA6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282" name="星: 6 pt 61">
                  <a:extLst>
                    <a:ext uri="{FF2B5EF4-FFF2-40B4-BE49-F238E27FC236}">
                      <a16:creationId xmlns:a16="http://schemas.microsoft.com/office/drawing/2014/main" id="{34699FCD-9968-405E-BF43-0DE722997EB7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楕円 282">
                  <a:extLst>
                    <a:ext uri="{FF2B5EF4-FFF2-40B4-BE49-F238E27FC236}">
                      <a16:creationId xmlns:a16="http://schemas.microsoft.com/office/drawing/2014/main" id="{9AC10E47-B992-4DF7-B1EB-E0535D02E0F5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4634A5DB-47C8-4E41-8886-ADF9E605AF3B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795F709E-44A9-429D-AB1B-A86E87F68BA6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8BA003C2-CE3C-4AAC-B295-DCA3405BB3D5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87D74BCB-1990-4BDC-B492-76C327B0E1E1}"/>
                </a:ext>
              </a:extLst>
            </p:cNvPr>
            <p:cNvGrpSpPr/>
            <p:nvPr/>
          </p:nvGrpSpPr>
          <p:grpSpPr>
            <a:xfrm rot="4500000">
              <a:off x="8026392" y="1971557"/>
              <a:ext cx="487934" cy="563387"/>
              <a:chOff x="1353434" y="3219451"/>
              <a:chExt cx="1798354" cy="2076449"/>
            </a:xfrm>
          </p:grpSpPr>
          <p:sp>
            <p:nvSpPr>
              <p:cNvPr id="271" name="楕円 60">
                <a:extLst>
                  <a:ext uri="{FF2B5EF4-FFF2-40B4-BE49-F238E27FC236}">
                    <a16:creationId xmlns:a16="http://schemas.microsoft.com/office/drawing/2014/main" id="{07709FA0-9DAD-4EE2-9F11-C34235C0C00C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EA731F9C-D2B4-41AA-9A24-B7F64660A9DF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275" name="星: 6 pt 61">
                  <a:extLst>
                    <a:ext uri="{FF2B5EF4-FFF2-40B4-BE49-F238E27FC236}">
                      <a16:creationId xmlns:a16="http://schemas.microsoft.com/office/drawing/2014/main" id="{289E28B3-67D9-4B37-AFE0-5F115BFCFF54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2C8A1412-DE2C-4001-B027-D6946C4618D0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84FF8AED-471E-4BCD-B0CC-B6035E4D102C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7E2B3425-61CB-4CB5-90FD-C75889E2742D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401B6A0E-8CAD-409F-B05C-7F3DAEC302A3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AEAD8B2E-50DE-4466-A07A-8EBE9796AB2D}"/>
                </a:ext>
              </a:extLst>
            </p:cNvPr>
            <p:cNvGrpSpPr/>
            <p:nvPr/>
          </p:nvGrpSpPr>
          <p:grpSpPr>
            <a:xfrm rot="3600000">
              <a:off x="8366270" y="2082605"/>
              <a:ext cx="487934" cy="563387"/>
              <a:chOff x="1353434" y="3219451"/>
              <a:chExt cx="1798354" cy="2076449"/>
            </a:xfrm>
          </p:grpSpPr>
          <p:sp>
            <p:nvSpPr>
              <p:cNvPr id="264" name="楕円 60">
                <a:extLst>
                  <a:ext uri="{FF2B5EF4-FFF2-40B4-BE49-F238E27FC236}">
                    <a16:creationId xmlns:a16="http://schemas.microsoft.com/office/drawing/2014/main" id="{33DA34A2-BB16-4FE9-BD36-7BD72093AF12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5" name="グループ化 264">
                <a:extLst>
                  <a:ext uri="{FF2B5EF4-FFF2-40B4-BE49-F238E27FC236}">
                    <a16:creationId xmlns:a16="http://schemas.microsoft.com/office/drawing/2014/main" id="{EF36FF85-FC9D-4CED-9479-7AD88183C873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268" name="星: 6 pt 61">
                  <a:extLst>
                    <a:ext uri="{FF2B5EF4-FFF2-40B4-BE49-F238E27FC236}">
                      <a16:creationId xmlns:a16="http://schemas.microsoft.com/office/drawing/2014/main" id="{901456AC-F7C5-46D5-B330-120D09223E2C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371A93D9-DA47-407F-8D7B-BE9194FCD62A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59E6576B-C8FB-45D9-8C47-B0F8810B4148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261A5447-D560-484A-9F3D-B58EE0B52573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9CEA7027-7171-4EB7-931B-FB237123B670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EA5B9382-4608-456D-9EB6-EDB19F96BB74}"/>
                </a:ext>
              </a:extLst>
            </p:cNvPr>
            <p:cNvGrpSpPr/>
            <p:nvPr/>
          </p:nvGrpSpPr>
          <p:grpSpPr>
            <a:xfrm rot="18000000">
              <a:off x="6941243" y="2193057"/>
              <a:ext cx="487934" cy="563387"/>
              <a:chOff x="1353434" y="3219451"/>
              <a:chExt cx="1798354" cy="2076449"/>
            </a:xfrm>
          </p:grpSpPr>
          <p:sp>
            <p:nvSpPr>
              <p:cNvPr id="257" name="楕円 60">
                <a:extLst>
                  <a:ext uri="{FF2B5EF4-FFF2-40B4-BE49-F238E27FC236}">
                    <a16:creationId xmlns:a16="http://schemas.microsoft.com/office/drawing/2014/main" id="{62BC4A50-72A4-4502-9DC9-8C0D89AD3D2B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A46E548D-B62A-4CCB-BC9B-B3198AABC6CB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261" name="星: 6 pt 61">
                  <a:extLst>
                    <a:ext uri="{FF2B5EF4-FFF2-40B4-BE49-F238E27FC236}">
                      <a16:creationId xmlns:a16="http://schemas.microsoft.com/office/drawing/2014/main" id="{D5360575-AE33-4AF8-89A2-D5FA6406735E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CD1AD94B-5727-4357-9EF5-894D55CEFBAF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108CCC4D-3072-4BA8-A3EC-CAEC40E0EB06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F133966B-0271-4061-BD40-C58EFC550598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CA40AACA-392D-4B86-9226-950B4E715908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56DC3442-B4E1-4C1B-9C4D-DB3EB492BA6B}"/>
                </a:ext>
              </a:extLst>
            </p:cNvPr>
            <p:cNvGrpSpPr/>
            <p:nvPr/>
          </p:nvGrpSpPr>
          <p:grpSpPr>
            <a:xfrm rot="18000000">
              <a:off x="7315542" y="2325307"/>
              <a:ext cx="487934" cy="563387"/>
              <a:chOff x="1353434" y="3219451"/>
              <a:chExt cx="1798354" cy="2076449"/>
            </a:xfrm>
          </p:grpSpPr>
          <p:sp>
            <p:nvSpPr>
              <p:cNvPr id="250" name="楕円 60">
                <a:extLst>
                  <a:ext uri="{FF2B5EF4-FFF2-40B4-BE49-F238E27FC236}">
                    <a16:creationId xmlns:a16="http://schemas.microsoft.com/office/drawing/2014/main" id="{F7AD2A3F-0437-41FE-92AE-3931F3AECE72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B41A0A8E-34C1-4D62-95C1-2CE83AC9B144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254" name="星: 6 pt 61">
                  <a:extLst>
                    <a:ext uri="{FF2B5EF4-FFF2-40B4-BE49-F238E27FC236}">
                      <a16:creationId xmlns:a16="http://schemas.microsoft.com/office/drawing/2014/main" id="{047BC8A4-056E-4EB7-AEA7-25EB075AEA82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627E31E0-F549-429E-AF4C-786A3CE19B15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9320B977-9970-45E5-87BB-AC6F6C298B9B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F4096164-FCEF-4EBF-97CA-2282E2E342F4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14470DD1-5EFA-4FE5-ADB2-41C93A15B495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7654F228-AAB7-4C09-BA21-81846075174A}"/>
                </a:ext>
              </a:extLst>
            </p:cNvPr>
            <p:cNvGrpSpPr/>
            <p:nvPr/>
          </p:nvGrpSpPr>
          <p:grpSpPr>
            <a:xfrm rot="18000000">
              <a:off x="7744106" y="2405159"/>
              <a:ext cx="487934" cy="563387"/>
              <a:chOff x="1353434" y="3219451"/>
              <a:chExt cx="1798354" cy="2076449"/>
            </a:xfrm>
          </p:grpSpPr>
          <p:sp>
            <p:nvSpPr>
              <p:cNvPr id="243" name="楕円 60">
                <a:extLst>
                  <a:ext uri="{FF2B5EF4-FFF2-40B4-BE49-F238E27FC236}">
                    <a16:creationId xmlns:a16="http://schemas.microsoft.com/office/drawing/2014/main" id="{B2DE31C9-158D-414D-8A8C-F65A02C4A20D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759E9060-8BAD-4F04-B4FF-DDAF69F5CDA6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247" name="星: 6 pt 61">
                  <a:extLst>
                    <a:ext uri="{FF2B5EF4-FFF2-40B4-BE49-F238E27FC236}">
                      <a16:creationId xmlns:a16="http://schemas.microsoft.com/office/drawing/2014/main" id="{7B2A8D01-1A6B-4143-9471-6D3C7906E5B3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31FBA417-0360-4F06-A537-7F2C952CC873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58F5FB45-5555-46AA-BE50-F8CEEE51360C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0AD34CE0-2183-48F9-A07B-9FE291CF72B4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1A7F9FA2-857A-49EC-90A6-8C8BA20033B8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F494F4F0-0C0A-45DD-953A-488E5357C647}"/>
                </a:ext>
              </a:extLst>
            </p:cNvPr>
            <p:cNvGrpSpPr/>
            <p:nvPr/>
          </p:nvGrpSpPr>
          <p:grpSpPr>
            <a:xfrm rot="4500000">
              <a:off x="8126838" y="2282776"/>
              <a:ext cx="487934" cy="563387"/>
              <a:chOff x="1353434" y="3219451"/>
              <a:chExt cx="1798354" cy="2076449"/>
            </a:xfrm>
          </p:grpSpPr>
          <p:sp>
            <p:nvSpPr>
              <p:cNvPr id="236" name="楕円 60">
                <a:extLst>
                  <a:ext uri="{FF2B5EF4-FFF2-40B4-BE49-F238E27FC236}">
                    <a16:creationId xmlns:a16="http://schemas.microsoft.com/office/drawing/2014/main" id="{48BC85FC-BB57-4C42-B429-54E03A6B62BC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709A045E-3552-4596-BE46-C1887E6C3F69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240" name="星: 6 pt 61">
                  <a:extLst>
                    <a:ext uri="{FF2B5EF4-FFF2-40B4-BE49-F238E27FC236}">
                      <a16:creationId xmlns:a16="http://schemas.microsoft.com/office/drawing/2014/main" id="{8DBAB510-185E-4779-B446-B304DC6A8D91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AE50CEA9-2761-4953-AA39-6F5C1ED8DE07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D4B5FEA4-F253-4A46-BF1D-D552DE794E33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CBF4E27C-C3CB-4ABB-9B4F-49608657A2F6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52C5B8B2-6F22-446A-8860-20241DF26360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235C4FE8-78EF-46AF-915B-DBCE32721EB8}"/>
                </a:ext>
              </a:extLst>
            </p:cNvPr>
            <p:cNvGrpSpPr/>
            <p:nvPr/>
          </p:nvGrpSpPr>
          <p:grpSpPr>
            <a:xfrm rot="18900000">
              <a:off x="7662467" y="1706482"/>
              <a:ext cx="487934" cy="563387"/>
              <a:chOff x="1353434" y="3219451"/>
              <a:chExt cx="1798354" cy="2076449"/>
            </a:xfrm>
          </p:grpSpPr>
          <p:sp>
            <p:nvSpPr>
              <p:cNvPr id="470" name="楕円 60">
                <a:extLst>
                  <a:ext uri="{FF2B5EF4-FFF2-40B4-BE49-F238E27FC236}">
                    <a16:creationId xmlns:a16="http://schemas.microsoft.com/office/drawing/2014/main" id="{8B39008D-5B7E-4365-BECD-8F847841609D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5F05D57C-FE85-492F-82A2-3A88EBEA819A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474" name="星: 6 pt 61">
                  <a:extLst>
                    <a:ext uri="{FF2B5EF4-FFF2-40B4-BE49-F238E27FC236}">
                      <a16:creationId xmlns:a16="http://schemas.microsoft.com/office/drawing/2014/main" id="{B36842FE-6AB5-4A85-B546-C559E3E0FCD5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楕円 474">
                  <a:extLst>
                    <a:ext uri="{FF2B5EF4-FFF2-40B4-BE49-F238E27FC236}">
                      <a16:creationId xmlns:a16="http://schemas.microsoft.com/office/drawing/2014/main" id="{5E5B1D6B-612B-41EB-994D-271F209C7EAB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楕円 475">
                  <a:extLst>
                    <a:ext uri="{FF2B5EF4-FFF2-40B4-BE49-F238E27FC236}">
                      <a16:creationId xmlns:a16="http://schemas.microsoft.com/office/drawing/2014/main" id="{D39B365F-3B6D-4BAE-9E44-A62713FAAA6E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9A4A2073-AFAC-4C07-A796-8A0C9E7FA497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941A3154-72AE-46F1-9E49-9A2A8E42A18A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D9DE4C99-788B-4AFF-912D-C2E9FEBC817D}"/>
                </a:ext>
              </a:extLst>
            </p:cNvPr>
            <p:cNvGrpSpPr/>
            <p:nvPr/>
          </p:nvGrpSpPr>
          <p:grpSpPr>
            <a:xfrm rot="18000000">
              <a:off x="7332327" y="1890570"/>
              <a:ext cx="487934" cy="563387"/>
              <a:chOff x="1353434" y="3219451"/>
              <a:chExt cx="1798354" cy="2076449"/>
            </a:xfrm>
          </p:grpSpPr>
          <p:sp>
            <p:nvSpPr>
              <p:cNvPr id="463" name="楕円 60">
                <a:extLst>
                  <a:ext uri="{FF2B5EF4-FFF2-40B4-BE49-F238E27FC236}">
                    <a16:creationId xmlns:a16="http://schemas.microsoft.com/office/drawing/2014/main" id="{B4842348-74E9-4FF9-8199-AA481FAA836E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26E0E621-7EBD-429E-92D8-9A833D92D235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467" name="星: 6 pt 61">
                  <a:extLst>
                    <a:ext uri="{FF2B5EF4-FFF2-40B4-BE49-F238E27FC236}">
                      <a16:creationId xmlns:a16="http://schemas.microsoft.com/office/drawing/2014/main" id="{C2D12317-F830-475E-B805-19F7BF697DD3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楕円 467">
                  <a:extLst>
                    <a:ext uri="{FF2B5EF4-FFF2-40B4-BE49-F238E27FC236}">
                      <a16:creationId xmlns:a16="http://schemas.microsoft.com/office/drawing/2014/main" id="{EDBEBE79-EC88-4205-B6BE-68EEDF9F6418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楕円 468">
                  <a:extLst>
                    <a:ext uri="{FF2B5EF4-FFF2-40B4-BE49-F238E27FC236}">
                      <a16:creationId xmlns:a16="http://schemas.microsoft.com/office/drawing/2014/main" id="{455D6E0E-50F0-44B1-9845-7E3614EF572D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BFC15123-53E9-4E26-8538-E89D608C4760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0890A45F-B5C0-425A-BE7C-F0FD76717F21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B49F314C-5E42-4D30-BF7F-BCE30667B342}"/>
                </a:ext>
              </a:extLst>
            </p:cNvPr>
            <p:cNvGrpSpPr/>
            <p:nvPr/>
          </p:nvGrpSpPr>
          <p:grpSpPr>
            <a:xfrm rot="3600000">
              <a:off x="8022020" y="1783576"/>
              <a:ext cx="487934" cy="563387"/>
              <a:chOff x="1353434" y="3219451"/>
              <a:chExt cx="1798354" cy="2076449"/>
            </a:xfrm>
          </p:grpSpPr>
          <p:sp>
            <p:nvSpPr>
              <p:cNvPr id="442" name="楕円 60">
                <a:extLst>
                  <a:ext uri="{FF2B5EF4-FFF2-40B4-BE49-F238E27FC236}">
                    <a16:creationId xmlns:a16="http://schemas.microsoft.com/office/drawing/2014/main" id="{772DCD8A-8D58-4FC5-90B0-BFAD59883553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4D9773F7-80A3-4329-B2B2-C23A63856F05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446" name="星: 6 pt 61">
                  <a:extLst>
                    <a:ext uri="{FF2B5EF4-FFF2-40B4-BE49-F238E27FC236}">
                      <a16:creationId xmlns:a16="http://schemas.microsoft.com/office/drawing/2014/main" id="{40BC151A-4EE5-4C31-BD63-19F634FD1804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楕円 446">
                  <a:extLst>
                    <a:ext uri="{FF2B5EF4-FFF2-40B4-BE49-F238E27FC236}">
                      <a16:creationId xmlns:a16="http://schemas.microsoft.com/office/drawing/2014/main" id="{8B9AF9BC-9BAB-4C2D-A975-9B1074C19C42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楕円 447">
                  <a:extLst>
                    <a:ext uri="{FF2B5EF4-FFF2-40B4-BE49-F238E27FC236}">
                      <a16:creationId xmlns:a16="http://schemas.microsoft.com/office/drawing/2014/main" id="{212CF1AF-87A5-454D-A06F-9B0661D6787A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6BFC030B-8F02-4483-8FFD-34227A72EE15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71D5791B-D461-432C-BD0F-85B5224CB6B0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1AA16596-3974-4308-BDFD-EEFC27FE40E7}"/>
                </a:ext>
              </a:extLst>
            </p:cNvPr>
            <p:cNvGrpSpPr/>
            <p:nvPr/>
          </p:nvGrpSpPr>
          <p:grpSpPr>
            <a:xfrm rot="18000000">
              <a:off x="7641440" y="1985710"/>
              <a:ext cx="487934" cy="563387"/>
              <a:chOff x="1353434" y="3219451"/>
              <a:chExt cx="1798354" cy="2076449"/>
            </a:xfrm>
          </p:grpSpPr>
          <p:sp>
            <p:nvSpPr>
              <p:cNvPr id="421" name="楕円 60">
                <a:extLst>
                  <a:ext uri="{FF2B5EF4-FFF2-40B4-BE49-F238E27FC236}">
                    <a16:creationId xmlns:a16="http://schemas.microsoft.com/office/drawing/2014/main" id="{753FDC9C-81E4-4605-91E0-3EAB79A38A61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B28DBAB1-DE74-4292-8F4A-B63D8E6324A4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425" name="星: 6 pt 61">
                  <a:extLst>
                    <a:ext uri="{FF2B5EF4-FFF2-40B4-BE49-F238E27FC236}">
                      <a16:creationId xmlns:a16="http://schemas.microsoft.com/office/drawing/2014/main" id="{2DFDBDA9-8001-4D9A-A898-41DDF23A4F33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楕円 425">
                  <a:extLst>
                    <a:ext uri="{FF2B5EF4-FFF2-40B4-BE49-F238E27FC236}">
                      <a16:creationId xmlns:a16="http://schemas.microsoft.com/office/drawing/2014/main" id="{024768DF-387B-4CB6-B602-1E5E5C3E1F3F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楕円 426">
                  <a:extLst>
                    <a:ext uri="{FF2B5EF4-FFF2-40B4-BE49-F238E27FC236}">
                      <a16:creationId xmlns:a16="http://schemas.microsoft.com/office/drawing/2014/main" id="{CBEE7001-9D5B-43B0-B0B6-CA45B85A0D13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BF99E006-E278-456B-AC4D-1BE7A9FDA013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8F7E9A75-2AAC-4EDA-9259-C3DDE798ADD8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1" name="グループ化 490">
            <a:extLst>
              <a:ext uri="{FF2B5EF4-FFF2-40B4-BE49-F238E27FC236}">
                <a16:creationId xmlns:a16="http://schemas.microsoft.com/office/drawing/2014/main" id="{1AA5C441-A856-4508-85B5-287C154CF9B0}"/>
              </a:ext>
            </a:extLst>
          </p:cNvPr>
          <p:cNvGrpSpPr/>
          <p:nvPr/>
        </p:nvGrpSpPr>
        <p:grpSpPr>
          <a:xfrm>
            <a:off x="3796674" y="4429262"/>
            <a:ext cx="2414742" cy="1456848"/>
            <a:chOff x="3796674" y="1581287"/>
            <a:chExt cx="2414742" cy="1456848"/>
          </a:xfrm>
        </p:grpSpPr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233B1D79-1C6A-42B5-AD9B-7214275C7362}"/>
                </a:ext>
              </a:extLst>
            </p:cNvPr>
            <p:cNvGrpSpPr/>
            <p:nvPr/>
          </p:nvGrpSpPr>
          <p:grpSpPr>
            <a:xfrm>
              <a:off x="3796674" y="1581287"/>
              <a:ext cx="2414742" cy="1456848"/>
              <a:chOff x="6693606" y="4625264"/>
              <a:chExt cx="2368926" cy="1429206"/>
            </a:xfrm>
          </p:grpSpPr>
          <p:sp>
            <p:nvSpPr>
              <p:cNvPr id="582" name="楕円 1020">
                <a:extLst>
                  <a:ext uri="{FF2B5EF4-FFF2-40B4-BE49-F238E27FC236}">
                    <a16:creationId xmlns:a16="http://schemas.microsoft.com/office/drawing/2014/main" id="{FF87A5AF-D930-4265-9A2F-007A4668770D}"/>
                  </a:ext>
                </a:extLst>
              </p:cNvPr>
              <p:cNvSpPr/>
              <p:nvPr/>
            </p:nvSpPr>
            <p:spPr>
              <a:xfrm>
                <a:off x="6803592" y="4962126"/>
                <a:ext cx="2148955" cy="1092344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楕円 582">
                <a:extLst>
                  <a:ext uri="{FF2B5EF4-FFF2-40B4-BE49-F238E27FC236}">
                    <a16:creationId xmlns:a16="http://schemas.microsoft.com/office/drawing/2014/main" id="{384552FE-201F-4FD5-9E0B-5DDE449A0FBC}"/>
                  </a:ext>
                </a:extLst>
              </p:cNvPr>
              <p:cNvSpPr/>
              <p:nvPr/>
            </p:nvSpPr>
            <p:spPr>
              <a:xfrm>
                <a:off x="6693606" y="4625264"/>
                <a:ext cx="2368926" cy="1372658"/>
              </a:xfrm>
              <a:prstGeom prst="ellipse">
                <a:avLst/>
              </a:prstGeom>
              <a:gradFill flip="none" rotWithShape="1">
                <a:gsLst>
                  <a:gs pos="1000">
                    <a:schemeClr val="accent5">
                      <a:lumMod val="60000"/>
                      <a:lumOff val="40000"/>
                    </a:schemeClr>
                  </a:gs>
                  <a:gs pos="58420">
                    <a:schemeClr val="accent5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59B740DE-498F-497F-A390-76C7BF8EF518}"/>
                </a:ext>
              </a:extLst>
            </p:cNvPr>
            <p:cNvGrpSpPr/>
            <p:nvPr/>
          </p:nvGrpSpPr>
          <p:grpSpPr>
            <a:xfrm>
              <a:off x="4034595" y="1658531"/>
              <a:ext cx="1843944" cy="1115177"/>
              <a:chOff x="510594" y="2195691"/>
              <a:chExt cx="2767837" cy="1673927"/>
            </a:xfrm>
          </p:grpSpPr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F2F4ABAB-93C8-4098-803B-7F720426FD0A}"/>
                  </a:ext>
                </a:extLst>
              </p:cNvPr>
              <p:cNvGrpSpPr/>
              <p:nvPr/>
            </p:nvGrpSpPr>
            <p:grpSpPr>
              <a:xfrm rot="2700000">
                <a:off x="1738676" y="2143176"/>
                <a:ext cx="679195" cy="784225"/>
                <a:chOff x="1353434" y="3219451"/>
                <a:chExt cx="1798354" cy="2076449"/>
              </a:xfrm>
            </p:grpSpPr>
            <p:sp>
              <p:nvSpPr>
                <p:cNvPr id="575" name="楕円 60">
                  <a:extLst>
                    <a:ext uri="{FF2B5EF4-FFF2-40B4-BE49-F238E27FC236}">
                      <a16:creationId xmlns:a16="http://schemas.microsoft.com/office/drawing/2014/main" id="{3F622999-F41C-4EA7-BE6E-850B35D26A08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76" name="グループ化 575">
                  <a:extLst>
                    <a:ext uri="{FF2B5EF4-FFF2-40B4-BE49-F238E27FC236}">
                      <a16:creationId xmlns:a16="http://schemas.microsoft.com/office/drawing/2014/main" id="{D5A1B0EA-5F9F-4E94-8E1B-69EC7DDA14E6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79" name="星: 6 pt 61">
                    <a:extLst>
                      <a:ext uri="{FF2B5EF4-FFF2-40B4-BE49-F238E27FC236}">
                        <a16:creationId xmlns:a16="http://schemas.microsoft.com/office/drawing/2014/main" id="{29D3248D-2B37-4286-BA44-6EE8FC89EF29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0" name="楕円 579">
                    <a:extLst>
                      <a:ext uri="{FF2B5EF4-FFF2-40B4-BE49-F238E27FC236}">
                        <a16:creationId xmlns:a16="http://schemas.microsoft.com/office/drawing/2014/main" id="{47CD250A-A689-4B12-98E9-3E529474F134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1" name="楕円 580">
                    <a:extLst>
                      <a:ext uri="{FF2B5EF4-FFF2-40B4-BE49-F238E27FC236}">
                        <a16:creationId xmlns:a16="http://schemas.microsoft.com/office/drawing/2014/main" id="{0CFE5B70-3E12-4AD4-87F6-9C2055DC432D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180B95B0-1649-4C27-9F42-5F6BD802F39B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2EA6A8EB-4D1D-4D59-BD78-0040E8338E99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B1B1AD9A-D9D2-4525-A9CF-B0AD4C4ED35F}"/>
                  </a:ext>
                </a:extLst>
              </p:cNvPr>
              <p:cNvGrpSpPr/>
              <p:nvPr/>
            </p:nvGrpSpPr>
            <p:grpSpPr>
              <a:xfrm rot="3600000">
                <a:off x="2132377" y="2266650"/>
                <a:ext cx="679195" cy="784225"/>
                <a:chOff x="1353434" y="3219451"/>
                <a:chExt cx="1798354" cy="2076449"/>
              </a:xfrm>
            </p:grpSpPr>
            <p:sp>
              <p:nvSpPr>
                <p:cNvPr id="568" name="楕円 60">
                  <a:extLst>
                    <a:ext uri="{FF2B5EF4-FFF2-40B4-BE49-F238E27FC236}">
                      <a16:creationId xmlns:a16="http://schemas.microsoft.com/office/drawing/2014/main" id="{CBC2F358-36C8-4465-9E08-A9BAAC8AD321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69" name="グループ化 568">
                  <a:extLst>
                    <a:ext uri="{FF2B5EF4-FFF2-40B4-BE49-F238E27FC236}">
                      <a16:creationId xmlns:a16="http://schemas.microsoft.com/office/drawing/2014/main" id="{11708071-E092-4B93-A20F-F6F08C6198FD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72" name="星: 6 pt 61">
                    <a:extLst>
                      <a:ext uri="{FF2B5EF4-FFF2-40B4-BE49-F238E27FC236}">
                        <a16:creationId xmlns:a16="http://schemas.microsoft.com/office/drawing/2014/main" id="{A97F5099-3057-4AF0-83B7-B1E43ECE61EB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楕円 572">
                    <a:extLst>
                      <a:ext uri="{FF2B5EF4-FFF2-40B4-BE49-F238E27FC236}">
                        <a16:creationId xmlns:a16="http://schemas.microsoft.com/office/drawing/2014/main" id="{340A9FAD-9586-480A-ADF6-E3DA9BC07F86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楕円 573">
                    <a:extLst>
                      <a:ext uri="{FF2B5EF4-FFF2-40B4-BE49-F238E27FC236}">
                        <a16:creationId xmlns:a16="http://schemas.microsoft.com/office/drawing/2014/main" id="{86A8D2E7-9F8C-401A-85D8-46ED81F3872D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8171564B-53EB-451E-8804-24A8429493F4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10A3A1BA-9493-4A4C-B922-10644CFEE102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EECDCAAE-CABF-4256-8995-4AB6C6B0DA43}"/>
                  </a:ext>
                </a:extLst>
              </p:cNvPr>
              <p:cNvGrpSpPr/>
              <p:nvPr/>
            </p:nvGrpSpPr>
            <p:grpSpPr>
              <a:xfrm rot="18900000">
                <a:off x="1251431" y="2219181"/>
                <a:ext cx="679195" cy="784225"/>
                <a:chOff x="1353434" y="3219451"/>
                <a:chExt cx="1798354" cy="2076449"/>
              </a:xfrm>
            </p:grpSpPr>
            <p:sp>
              <p:nvSpPr>
                <p:cNvPr id="561" name="楕円 60">
                  <a:extLst>
                    <a:ext uri="{FF2B5EF4-FFF2-40B4-BE49-F238E27FC236}">
                      <a16:creationId xmlns:a16="http://schemas.microsoft.com/office/drawing/2014/main" id="{B22411E9-6AC3-4156-A660-2092D3B522C1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62" name="グループ化 561">
                  <a:extLst>
                    <a:ext uri="{FF2B5EF4-FFF2-40B4-BE49-F238E27FC236}">
                      <a16:creationId xmlns:a16="http://schemas.microsoft.com/office/drawing/2014/main" id="{65839C88-A2A7-44BB-9B1E-9482F7098C14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65" name="星: 6 pt 61">
                    <a:extLst>
                      <a:ext uri="{FF2B5EF4-FFF2-40B4-BE49-F238E27FC236}">
                        <a16:creationId xmlns:a16="http://schemas.microsoft.com/office/drawing/2014/main" id="{F59E04BE-0475-4C03-9DF8-8D80B94C3AD1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6" name="楕円 565">
                    <a:extLst>
                      <a:ext uri="{FF2B5EF4-FFF2-40B4-BE49-F238E27FC236}">
                        <a16:creationId xmlns:a16="http://schemas.microsoft.com/office/drawing/2014/main" id="{B85A921E-B015-4A9D-A49A-6ECF53BA7380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7" name="楕円 566">
                    <a:extLst>
                      <a:ext uri="{FF2B5EF4-FFF2-40B4-BE49-F238E27FC236}">
                        <a16:creationId xmlns:a16="http://schemas.microsoft.com/office/drawing/2014/main" id="{25551308-518B-428C-A093-82D38EC898F5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7D5AD936-C9DE-48FB-8748-5239D75D1C8B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28602CAA-B37A-432D-B80E-9019100A28B1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924EC815-7444-4606-83C2-881448124A6C}"/>
                  </a:ext>
                </a:extLst>
              </p:cNvPr>
              <p:cNvGrpSpPr/>
              <p:nvPr/>
            </p:nvGrpSpPr>
            <p:grpSpPr>
              <a:xfrm rot="18000000">
                <a:off x="791881" y="2475428"/>
                <a:ext cx="679195" cy="784225"/>
                <a:chOff x="1353434" y="3219451"/>
                <a:chExt cx="1798354" cy="2076449"/>
              </a:xfrm>
            </p:grpSpPr>
            <p:sp>
              <p:nvSpPr>
                <p:cNvPr id="554" name="楕円 60">
                  <a:extLst>
                    <a:ext uri="{FF2B5EF4-FFF2-40B4-BE49-F238E27FC236}">
                      <a16:creationId xmlns:a16="http://schemas.microsoft.com/office/drawing/2014/main" id="{7824EEFE-BA0B-400C-AE30-FB31E92F5D1E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55" name="グループ化 554">
                  <a:extLst>
                    <a:ext uri="{FF2B5EF4-FFF2-40B4-BE49-F238E27FC236}">
                      <a16:creationId xmlns:a16="http://schemas.microsoft.com/office/drawing/2014/main" id="{03567C16-F3DB-4365-ACE2-AEAC63223EE3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58" name="星: 6 pt 61">
                    <a:extLst>
                      <a:ext uri="{FF2B5EF4-FFF2-40B4-BE49-F238E27FC236}">
                        <a16:creationId xmlns:a16="http://schemas.microsoft.com/office/drawing/2014/main" id="{03BAFAA1-287A-4744-BDCE-E634FE382885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9" name="楕円 558">
                    <a:extLst>
                      <a:ext uri="{FF2B5EF4-FFF2-40B4-BE49-F238E27FC236}">
                        <a16:creationId xmlns:a16="http://schemas.microsoft.com/office/drawing/2014/main" id="{6C0AF5D2-0BF3-4AD6-816C-4F638C9AE898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0" name="楕円 559">
                    <a:extLst>
                      <a:ext uri="{FF2B5EF4-FFF2-40B4-BE49-F238E27FC236}">
                        <a16:creationId xmlns:a16="http://schemas.microsoft.com/office/drawing/2014/main" id="{A03C234D-2506-465D-8692-4D46219C90CC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4DDF9EB2-846E-464D-BDD8-E0A467FF6B9F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3ABABDBA-F526-447E-9C8A-EE5B4220DCBA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76509084-11CC-496C-A47B-31478D6F3505}"/>
                  </a:ext>
                </a:extLst>
              </p:cNvPr>
              <p:cNvGrpSpPr/>
              <p:nvPr/>
            </p:nvGrpSpPr>
            <p:grpSpPr>
              <a:xfrm rot="18000000">
                <a:off x="1487034" y="2627636"/>
                <a:ext cx="679195" cy="784225"/>
                <a:chOff x="1353434" y="3219451"/>
                <a:chExt cx="1798354" cy="2076449"/>
              </a:xfrm>
            </p:grpSpPr>
            <p:sp>
              <p:nvSpPr>
                <p:cNvPr id="547" name="楕円 60">
                  <a:extLst>
                    <a:ext uri="{FF2B5EF4-FFF2-40B4-BE49-F238E27FC236}">
                      <a16:creationId xmlns:a16="http://schemas.microsoft.com/office/drawing/2014/main" id="{AD4AACB1-B501-464D-B8BA-4D87CFDF0E84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48" name="グループ化 547">
                  <a:extLst>
                    <a:ext uri="{FF2B5EF4-FFF2-40B4-BE49-F238E27FC236}">
                      <a16:creationId xmlns:a16="http://schemas.microsoft.com/office/drawing/2014/main" id="{3C873D92-83F2-4D52-BC95-5F6393D3C689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51" name="星: 6 pt 61">
                    <a:extLst>
                      <a:ext uri="{FF2B5EF4-FFF2-40B4-BE49-F238E27FC236}">
                        <a16:creationId xmlns:a16="http://schemas.microsoft.com/office/drawing/2014/main" id="{07B9FE8B-F884-45EB-BACC-9FA308B93FF8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楕円 551">
                    <a:extLst>
                      <a:ext uri="{FF2B5EF4-FFF2-40B4-BE49-F238E27FC236}">
                        <a16:creationId xmlns:a16="http://schemas.microsoft.com/office/drawing/2014/main" id="{E8E3C52A-F6A9-4C3F-ADD3-C6B5E5DFB88F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3" name="楕円 552">
                    <a:extLst>
                      <a:ext uri="{FF2B5EF4-FFF2-40B4-BE49-F238E27FC236}">
                        <a16:creationId xmlns:a16="http://schemas.microsoft.com/office/drawing/2014/main" id="{5EFB26FE-A5BB-481F-B6AD-DB9C7EBB69E1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97397DCD-11E8-483E-B46E-264DF094A97B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2FBFC494-69B0-4E5A-9460-EB2BA1D53AD3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69C6B55E-9BE0-4C22-A8FC-C831AE0390E3}"/>
                  </a:ext>
                </a:extLst>
              </p:cNvPr>
              <p:cNvGrpSpPr/>
              <p:nvPr/>
            </p:nvGrpSpPr>
            <p:grpSpPr>
              <a:xfrm rot="4500000">
                <a:off x="2073618" y="2605061"/>
                <a:ext cx="679195" cy="784225"/>
                <a:chOff x="1353434" y="3219451"/>
                <a:chExt cx="1798354" cy="2076449"/>
              </a:xfrm>
            </p:grpSpPr>
            <p:sp>
              <p:nvSpPr>
                <p:cNvPr id="540" name="楕円 60">
                  <a:extLst>
                    <a:ext uri="{FF2B5EF4-FFF2-40B4-BE49-F238E27FC236}">
                      <a16:creationId xmlns:a16="http://schemas.microsoft.com/office/drawing/2014/main" id="{D8D47B85-6FEC-4082-AA4C-165203A789F4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41" name="グループ化 540">
                  <a:extLst>
                    <a:ext uri="{FF2B5EF4-FFF2-40B4-BE49-F238E27FC236}">
                      <a16:creationId xmlns:a16="http://schemas.microsoft.com/office/drawing/2014/main" id="{B80DE871-2C78-4EA3-945C-62602A1C3929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44" name="星: 6 pt 61">
                    <a:extLst>
                      <a:ext uri="{FF2B5EF4-FFF2-40B4-BE49-F238E27FC236}">
                        <a16:creationId xmlns:a16="http://schemas.microsoft.com/office/drawing/2014/main" id="{8DE1BEF9-827F-44DD-9E48-2E7001FA2ABA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楕円 544">
                    <a:extLst>
                      <a:ext uri="{FF2B5EF4-FFF2-40B4-BE49-F238E27FC236}">
                        <a16:creationId xmlns:a16="http://schemas.microsoft.com/office/drawing/2014/main" id="{553E255F-F52C-410C-9B86-49AFBC3A2161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楕円 545">
                    <a:extLst>
                      <a:ext uri="{FF2B5EF4-FFF2-40B4-BE49-F238E27FC236}">
                        <a16:creationId xmlns:a16="http://schemas.microsoft.com/office/drawing/2014/main" id="{B956C978-07C7-4C2F-A6E2-ACD3E6469FF4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E6F88A2F-A84A-4AA1-BAEB-397333C80EF5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ED642DA1-BB8C-408D-B093-D8F79BFF4CD4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BEAA3692-98D1-4983-9105-4AA2CB6A453F}"/>
                  </a:ext>
                </a:extLst>
              </p:cNvPr>
              <p:cNvGrpSpPr/>
              <p:nvPr/>
            </p:nvGrpSpPr>
            <p:grpSpPr>
              <a:xfrm rot="3600000">
                <a:off x="2546721" y="2759637"/>
                <a:ext cx="679195" cy="784225"/>
                <a:chOff x="1353434" y="3219451"/>
                <a:chExt cx="1798354" cy="2076449"/>
              </a:xfrm>
            </p:grpSpPr>
            <p:sp>
              <p:nvSpPr>
                <p:cNvPr id="533" name="楕円 60">
                  <a:extLst>
                    <a:ext uri="{FF2B5EF4-FFF2-40B4-BE49-F238E27FC236}">
                      <a16:creationId xmlns:a16="http://schemas.microsoft.com/office/drawing/2014/main" id="{F0577F05-5E25-4184-8901-3A71A74A53C0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A81B0360-FBE2-47AD-815E-26886A6D357C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37" name="星: 6 pt 61">
                    <a:extLst>
                      <a:ext uri="{FF2B5EF4-FFF2-40B4-BE49-F238E27FC236}">
                        <a16:creationId xmlns:a16="http://schemas.microsoft.com/office/drawing/2014/main" id="{AEE528A6-297E-4359-842C-B3F82669841D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8" name="楕円 537">
                    <a:extLst>
                      <a:ext uri="{FF2B5EF4-FFF2-40B4-BE49-F238E27FC236}">
                        <a16:creationId xmlns:a16="http://schemas.microsoft.com/office/drawing/2014/main" id="{CE483F05-2F61-4506-B9D4-34C43F0B5E67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9" name="楕円 538">
                    <a:extLst>
                      <a:ext uri="{FF2B5EF4-FFF2-40B4-BE49-F238E27FC236}">
                        <a16:creationId xmlns:a16="http://schemas.microsoft.com/office/drawing/2014/main" id="{0A0C88F0-0A83-4422-B9FD-4F581CB8C285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B481EF63-A38A-4573-AE43-E85238024372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B2C4097D-C0D2-41F2-95DF-743BBF14053C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85B9EA3F-A33D-48DF-86C5-A682F00E3FDC}"/>
                  </a:ext>
                </a:extLst>
              </p:cNvPr>
              <p:cNvGrpSpPr/>
              <p:nvPr/>
            </p:nvGrpSpPr>
            <p:grpSpPr>
              <a:xfrm rot="18000000">
                <a:off x="563109" y="2913385"/>
                <a:ext cx="679195" cy="784225"/>
                <a:chOff x="1353434" y="3219451"/>
                <a:chExt cx="1798354" cy="2076449"/>
              </a:xfrm>
            </p:grpSpPr>
            <p:sp>
              <p:nvSpPr>
                <p:cNvPr id="526" name="楕円 60">
                  <a:extLst>
                    <a:ext uri="{FF2B5EF4-FFF2-40B4-BE49-F238E27FC236}">
                      <a16:creationId xmlns:a16="http://schemas.microsoft.com/office/drawing/2014/main" id="{CFEC9B68-CDAE-4346-B087-A7865BA6B4FD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7" name="グループ化 526">
                  <a:extLst>
                    <a:ext uri="{FF2B5EF4-FFF2-40B4-BE49-F238E27FC236}">
                      <a16:creationId xmlns:a16="http://schemas.microsoft.com/office/drawing/2014/main" id="{4FBAFD89-5FC6-4B69-8CB4-6B9BD68E9471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30" name="星: 6 pt 61">
                    <a:extLst>
                      <a:ext uri="{FF2B5EF4-FFF2-40B4-BE49-F238E27FC236}">
                        <a16:creationId xmlns:a16="http://schemas.microsoft.com/office/drawing/2014/main" id="{31701F87-448B-4FD5-BD57-7D074133423E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1" name="楕円 530">
                    <a:extLst>
                      <a:ext uri="{FF2B5EF4-FFF2-40B4-BE49-F238E27FC236}">
                        <a16:creationId xmlns:a16="http://schemas.microsoft.com/office/drawing/2014/main" id="{886F706D-A0BD-41BF-8080-E6EDE9EEE9CD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2" name="楕円 531">
                    <a:extLst>
                      <a:ext uri="{FF2B5EF4-FFF2-40B4-BE49-F238E27FC236}">
                        <a16:creationId xmlns:a16="http://schemas.microsoft.com/office/drawing/2014/main" id="{61FC6B6E-DA39-43DB-AF52-3C3AF9CD78B3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5CAAB663-E055-4A42-8209-0947EA2E886B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FA90A9D9-2924-4551-B296-EA3E386BC32A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555BF5BF-3277-4A7C-9333-F5C6EE7925F0}"/>
                  </a:ext>
                </a:extLst>
              </p:cNvPr>
              <p:cNvGrpSpPr/>
              <p:nvPr/>
            </p:nvGrpSpPr>
            <p:grpSpPr>
              <a:xfrm rot="18000000">
                <a:off x="1120830" y="2965296"/>
                <a:ext cx="679195" cy="784225"/>
                <a:chOff x="1353434" y="3219451"/>
                <a:chExt cx="1798354" cy="2076449"/>
              </a:xfrm>
            </p:grpSpPr>
            <p:sp>
              <p:nvSpPr>
                <p:cNvPr id="519" name="楕円 60">
                  <a:extLst>
                    <a:ext uri="{FF2B5EF4-FFF2-40B4-BE49-F238E27FC236}">
                      <a16:creationId xmlns:a16="http://schemas.microsoft.com/office/drawing/2014/main" id="{E75A1D81-5E75-4EF3-89DF-9010BABA9E44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0" name="グループ化 519">
                  <a:extLst>
                    <a:ext uri="{FF2B5EF4-FFF2-40B4-BE49-F238E27FC236}">
                      <a16:creationId xmlns:a16="http://schemas.microsoft.com/office/drawing/2014/main" id="{CEF33DEC-E9C5-4453-96FA-22DA235A6E58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23" name="星: 6 pt 61">
                    <a:extLst>
                      <a:ext uri="{FF2B5EF4-FFF2-40B4-BE49-F238E27FC236}">
                        <a16:creationId xmlns:a16="http://schemas.microsoft.com/office/drawing/2014/main" id="{F856B463-EBB7-480D-8628-8877F48E97A4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4" name="楕円 523">
                    <a:extLst>
                      <a:ext uri="{FF2B5EF4-FFF2-40B4-BE49-F238E27FC236}">
                        <a16:creationId xmlns:a16="http://schemas.microsoft.com/office/drawing/2014/main" id="{3F06786A-5CB6-4073-A8E4-8194F3FF3B8F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5" name="楕円 524">
                    <a:extLst>
                      <a:ext uri="{FF2B5EF4-FFF2-40B4-BE49-F238E27FC236}">
                        <a16:creationId xmlns:a16="http://schemas.microsoft.com/office/drawing/2014/main" id="{340D6AC8-F302-4651-90B1-4E5BF141C466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5D1BF647-36F4-48B8-9323-0731B569CFAE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AEB30476-00A3-4FF8-8B94-1B4CEC5DDD77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E22E73BE-0308-4E90-83B3-92F17ED44476}"/>
                  </a:ext>
                </a:extLst>
              </p:cNvPr>
              <p:cNvGrpSpPr/>
              <p:nvPr/>
            </p:nvGrpSpPr>
            <p:grpSpPr>
              <a:xfrm rot="18000000">
                <a:off x="1663270" y="3137908"/>
                <a:ext cx="679195" cy="784225"/>
                <a:chOff x="1353434" y="3219451"/>
                <a:chExt cx="1798354" cy="2076449"/>
              </a:xfrm>
            </p:grpSpPr>
            <p:sp>
              <p:nvSpPr>
                <p:cNvPr id="512" name="楕円 60">
                  <a:extLst>
                    <a:ext uri="{FF2B5EF4-FFF2-40B4-BE49-F238E27FC236}">
                      <a16:creationId xmlns:a16="http://schemas.microsoft.com/office/drawing/2014/main" id="{169CF5F6-FB33-45F2-9999-E39D65AD7627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3" name="グループ化 512">
                  <a:extLst>
                    <a:ext uri="{FF2B5EF4-FFF2-40B4-BE49-F238E27FC236}">
                      <a16:creationId xmlns:a16="http://schemas.microsoft.com/office/drawing/2014/main" id="{D4CE42D9-9D1F-4DDC-96A5-0052152E8A73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16" name="星: 6 pt 61">
                    <a:extLst>
                      <a:ext uri="{FF2B5EF4-FFF2-40B4-BE49-F238E27FC236}">
                        <a16:creationId xmlns:a16="http://schemas.microsoft.com/office/drawing/2014/main" id="{C3862254-C220-4627-AE2A-44CF65939517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7" name="楕円 516">
                    <a:extLst>
                      <a:ext uri="{FF2B5EF4-FFF2-40B4-BE49-F238E27FC236}">
                        <a16:creationId xmlns:a16="http://schemas.microsoft.com/office/drawing/2014/main" id="{E9247739-46AB-4A90-9AAA-1B35BFAECBDC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8" name="楕円 517">
                    <a:extLst>
                      <a:ext uri="{FF2B5EF4-FFF2-40B4-BE49-F238E27FC236}">
                        <a16:creationId xmlns:a16="http://schemas.microsoft.com/office/drawing/2014/main" id="{ECECACC6-9E36-489B-94AC-1B50E07728DE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41D357D5-16A1-462C-A6DA-3262F66C0569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ADF9E79B-BBD3-4674-9D76-1019C4133116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22B92302-9212-4DE6-9826-FC1DABE78E3B}"/>
                  </a:ext>
                </a:extLst>
              </p:cNvPr>
              <p:cNvGrpSpPr/>
              <p:nvPr/>
            </p:nvGrpSpPr>
            <p:grpSpPr>
              <a:xfrm rot="4500000">
                <a:off x="2213436" y="3038272"/>
                <a:ext cx="679195" cy="784225"/>
                <a:chOff x="1353434" y="3219451"/>
                <a:chExt cx="1798354" cy="2076449"/>
              </a:xfrm>
            </p:grpSpPr>
            <p:sp>
              <p:nvSpPr>
                <p:cNvPr id="505" name="楕円 60">
                  <a:extLst>
                    <a:ext uri="{FF2B5EF4-FFF2-40B4-BE49-F238E27FC236}">
                      <a16:creationId xmlns:a16="http://schemas.microsoft.com/office/drawing/2014/main" id="{6AB99DE7-19F2-45B0-A2B8-8DCC47A8AD7E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06" name="グループ化 505">
                  <a:extLst>
                    <a:ext uri="{FF2B5EF4-FFF2-40B4-BE49-F238E27FC236}">
                      <a16:creationId xmlns:a16="http://schemas.microsoft.com/office/drawing/2014/main" id="{AF08A8AD-C36B-43F9-82EA-CB601A53AD21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09" name="星: 6 pt 61">
                    <a:extLst>
                      <a:ext uri="{FF2B5EF4-FFF2-40B4-BE49-F238E27FC236}">
                        <a16:creationId xmlns:a16="http://schemas.microsoft.com/office/drawing/2014/main" id="{A314437C-544C-41A4-B175-C32494CD9F09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0" name="楕円 509">
                    <a:extLst>
                      <a:ext uri="{FF2B5EF4-FFF2-40B4-BE49-F238E27FC236}">
                        <a16:creationId xmlns:a16="http://schemas.microsoft.com/office/drawing/2014/main" id="{6C9D73FC-D0BC-4D03-936C-59BC5E6AAF3B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楕円 510">
                    <a:extLst>
                      <a:ext uri="{FF2B5EF4-FFF2-40B4-BE49-F238E27FC236}">
                        <a16:creationId xmlns:a16="http://schemas.microsoft.com/office/drawing/2014/main" id="{FECEBA6C-8FFF-4CEC-9B83-AD39E0BB7B1A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DB7036BC-D87E-43D6-B54E-F29C9A3051E1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959831E6-8079-4349-B439-B4E60945A446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84" name="グループ化 583">
            <a:extLst>
              <a:ext uri="{FF2B5EF4-FFF2-40B4-BE49-F238E27FC236}">
                <a16:creationId xmlns:a16="http://schemas.microsoft.com/office/drawing/2014/main" id="{C384D456-207D-4746-9C60-026E7D51EB30}"/>
              </a:ext>
            </a:extLst>
          </p:cNvPr>
          <p:cNvGrpSpPr/>
          <p:nvPr/>
        </p:nvGrpSpPr>
        <p:grpSpPr>
          <a:xfrm>
            <a:off x="1129847" y="3988747"/>
            <a:ext cx="1860242" cy="2147908"/>
            <a:chOff x="1353434" y="3219451"/>
            <a:chExt cx="1798354" cy="2076449"/>
          </a:xfrm>
        </p:grpSpPr>
        <p:sp>
          <p:nvSpPr>
            <p:cNvPr id="585" name="楕円 60">
              <a:extLst>
                <a:ext uri="{FF2B5EF4-FFF2-40B4-BE49-F238E27FC236}">
                  <a16:creationId xmlns:a16="http://schemas.microsoft.com/office/drawing/2014/main" id="{25219B6C-C32A-4CB5-ACEA-AAE16D29F03D}"/>
                </a:ext>
              </a:extLst>
            </p:cNvPr>
            <p:cNvSpPr/>
            <p:nvPr/>
          </p:nvSpPr>
          <p:spPr>
            <a:xfrm>
              <a:off x="1353434" y="3343223"/>
              <a:ext cx="1798354" cy="1952677"/>
            </a:xfrm>
            <a:custGeom>
              <a:avLst/>
              <a:gdLst>
                <a:gd name="connsiteX0" fmla="*/ 0 w 1798320"/>
                <a:gd name="connsiteY0" fmla="*/ 514350 h 1028700"/>
                <a:gd name="connsiteX1" fmla="*/ 899160 w 1798320"/>
                <a:gd name="connsiteY1" fmla="*/ 0 h 1028700"/>
                <a:gd name="connsiteX2" fmla="*/ 1798320 w 1798320"/>
                <a:gd name="connsiteY2" fmla="*/ 514350 h 1028700"/>
                <a:gd name="connsiteX3" fmla="*/ 899160 w 1798320"/>
                <a:gd name="connsiteY3" fmla="*/ 1028700 h 1028700"/>
                <a:gd name="connsiteX4" fmla="*/ 0 w 1798320"/>
                <a:gd name="connsiteY4" fmla="*/ 514350 h 1028700"/>
                <a:gd name="connsiteX0" fmla="*/ 1 w 1798321"/>
                <a:gd name="connsiteY0" fmla="*/ 514350 h 1905000"/>
                <a:gd name="connsiteX1" fmla="*/ 899161 w 1798321"/>
                <a:gd name="connsiteY1" fmla="*/ 0 h 1905000"/>
                <a:gd name="connsiteX2" fmla="*/ 1798321 w 1798321"/>
                <a:gd name="connsiteY2" fmla="*/ 514350 h 1905000"/>
                <a:gd name="connsiteX3" fmla="*/ 903924 w 1798321"/>
                <a:gd name="connsiteY3" fmla="*/ 1905000 h 1905000"/>
                <a:gd name="connsiteX4" fmla="*/ 1 w 1798321"/>
                <a:gd name="connsiteY4" fmla="*/ 514350 h 1905000"/>
                <a:gd name="connsiteX0" fmla="*/ 1 w 1798321"/>
                <a:gd name="connsiteY0" fmla="*/ 514350 h 1905015"/>
                <a:gd name="connsiteX1" fmla="*/ 899161 w 1798321"/>
                <a:gd name="connsiteY1" fmla="*/ 0 h 1905015"/>
                <a:gd name="connsiteX2" fmla="*/ 1798321 w 1798321"/>
                <a:gd name="connsiteY2" fmla="*/ 514350 h 1905015"/>
                <a:gd name="connsiteX3" fmla="*/ 903924 w 1798321"/>
                <a:gd name="connsiteY3" fmla="*/ 1905000 h 1905015"/>
                <a:gd name="connsiteX4" fmla="*/ 1 w 1798321"/>
                <a:gd name="connsiteY4" fmla="*/ 514350 h 1905015"/>
                <a:gd name="connsiteX0" fmla="*/ 4 w 1798324"/>
                <a:gd name="connsiteY0" fmla="*/ 590550 h 1981215"/>
                <a:gd name="connsiteX1" fmla="*/ 894401 w 1798324"/>
                <a:gd name="connsiteY1" fmla="*/ 0 h 1981215"/>
                <a:gd name="connsiteX2" fmla="*/ 1798324 w 1798324"/>
                <a:gd name="connsiteY2" fmla="*/ 590550 h 1981215"/>
                <a:gd name="connsiteX3" fmla="*/ 903927 w 1798324"/>
                <a:gd name="connsiteY3" fmla="*/ 1981200 h 1981215"/>
                <a:gd name="connsiteX4" fmla="*/ 4 w 1798324"/>
                <a:gd name="connsiteY4" fmla="*/ 590550 h 1981215"/>
                <a:gd name="connsiteX0" fmla="*/ 6 w 1798326"/>
                <a:gd name="connsiteY0" fmla="*/ 590603 h 1981268"/>
                <a:gd name="connsiteX1" fmla="*/ 894403 w 1798326"/>
                <a:gd name="connsiteY1" fmla="*/ 53 h 1981268"/>
                <a:gd name="connsiteX2" fmla="*/ 1798326 w 1798326"/>
                <a:gd name="connsiteY2" fmla="*/ 590603 h 1981268"/>
                <a:gd name="connsiteX3" fmla="*/ 903929 w 1798326"/>
                <a:gd name="connsiteY3" fmla="*/ 1981253 h 1981268"/>
                <a:gd name="connsiteX4" fmla="*/ 6 w 1798326"/>
                <a:gd name="connsiteY4" fmla="*/ 590603 h 1981268"/>
                <a:gd name="connsiteX0" fmla="*/ 34 w 1798354"/>
                <a:gd name="connsiteY0" fmla="*/ 600127 h 1990792"/>
                <a:gd name="connsiteX1" fmla="*/ 927768 w 1798354"/>
                <a:gd name="connsiteY1" fmla="*/ 52 h 1990792"/>
                <a:gd name="connsiteX2" fmla="*/ 1798354 w 1798354"/>
                <a:gd name="connsiteY2" fmla="*/ 600127 h 1990792"/>
                <a:gd name="connsiteX3" fmla="*/ 903957 w 1798354"/>
                <a:gd name="connsiteY3" fmla="*/ 1990777 h 1990792"/>
                <a:gd name="connsiteX4" fmla="*/ 34 w 1798354"/>
                <a:gd name="connsiteY4" fmla="*/ 600127 h 1990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8354" h="1990792">
                  <a:moveTo>
                    <a:pt x="34" y="600127"/>
                  </a:moveTo>
                  <a:cubicBezTo>
                    <a:pt x="4002" y="268340"/>
                    <a:pt x="312113" y="4814"/>
                    <a:pt x="927768" y="52"/>
                  </a:cubicBezTo>
                  <a:cubicBezTo>
                    <a:pt x="1543423" y="-4710"/>
                    <a:pt x="1798354" y="316059"/>
                    <a:pt x="1798354" y="600127"/>
                  </a:cubicBezTo>
                  <a:cubicBezTo>
                    <a:pt x="1798354" y="884195"/>
                    <a:pt x="1471987" y="1995540"/>
                    <a:pt x="903957" y="1990777"/>
                  </a:cubicBezTo>
                  <a:cubicBezTo>
                    <a:pt x="335927" y="1986014"/>
                    <a:pt x="-3934" y="931914"/>
                    <a:pt x="34" y="600127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C00000"/>
                </a:gs>
                <a:gs pos="60000">
                  <a:srgbClr val="FF0000"/>
                </a:gs>
                <a:gs pos="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86" name="グループ化 585">
              <a:extLst>
                <a:ext uri="{FF2B5EF4-FFF2-40B4-BE49-F238E27FC236}">
                  <a16:creationId xmlns:a16="http://schemas.microsoft.com/office/drawing/2014/main" id="{D9A66A2E-95F3-4DA0-9B76-2CAF5C9B831F}"/>
                </a:ext>
              </a:extLst>
            </p:cNvPr>
            <p:cNvGrpSpPr/>
            <p:nvPr/>
          </p:nvGrpSpPr>
          <p:grpSpPr>
            <a:xfrm>
              <a:off x="1724907" y="3219451"/>
              <a:ext cx="1055408" cy="385760"/>
              <a:chOff x="1724907" y="3219451"/>
              <a:chExt cx="1055408" cy="385760"/>
            </a:xfrm>
          </p:grpSpPr>
          <p:sp>
            <p:nvSpPr>
              <p:cNvPr id="589" name="星: 6 pt 61">
                <a:extLst>
                  <a:ext uri="{FF2B5EF4-FFF2-40B4-BE49-F238E27FC236}">
                    <a16:creationId xmlns:a16="http://schemas.microsoft.com/office/drawing/2014/main" id="{EE0CDFDE-1F4E-46DB-A86C-BE03298B5748}"/>
                  </a:ext>
                </a:extLst>
              </p:cNvPr>
              <p:cNvSpPr/>
              <p:nvPr/>
            </p:nvSpPr>
            <p:spPr>
              <a:xfrm>
                <a:off x="1724907" y="3219451"/>
                <a:ext cx="1055408" cy="385760"/>
              </a:xfrm>
              <a:custGeom>
                <a:avLst/>
                <a:gdLst>
                  <a:gd name="connsiteX0" fmla="*/ 0 w 1055408"/>
                  <a:gd name="connsiteY0" fmla="*/ 126206 h 504822"/>
                  <a:gd name="connsiteX1" fmla="*/ 442658 w 1055408"/>
                  <a:gd name="connsiteY1" fmla="*/ 191393 h 504822"/>
                  <a:gd name="connsiteX2" fmla="*/ 527704 w 1055408"/>
                  <a:gd name="connsiteY2" fmla="*/ 0 h 504822"/>
                  <a:gd name="connsiteX3" fmla="*/ 612750 w 1055408"/>
                  <a:gd name="connsiteY3" fmla="*/ 191393 h 504822"/>
                  <a:gd name="connsiteX4" fmla="*/ 1055408 w 1055408"/>
                  <a:gd name="connsiteY4" fmla="*/ 126206 h 504822"/>
                  <a:gd name="connsiteX5" fmla="*/ 697795 w 1055408"/>
                  <a:gd name="connsiteY5" fmla="*/ 252411 h 504822"/>
                  <a:gd name="connsiteX6" fmla="*/ 1055408 w 1055408"/>
                  <a:gd name="connsiteY6" fmla="*/ 378617 h 504822"/>
                  <a:gd name="connsiteX7" fmla="*/ 612750 w 1055408"/>
                  <a:gd name="connsiteY7" fmla="*/ 313429 h 504822"/>
                  <a:gd name="connsiteX8" fmla="*/ 527704 w 1055408"/>
                  <a:gd name="connsiteY8" fmla="*/ 504822 h 504822"/>
                  <a:gd name="connsiteX9" fmla="*/ 442658 w 1055408"/>
                  <a:gd name="connsiteY9" fmla="*/ 313429 h 504822"/>
                  <a:gd name="connsiteX10" fmla="*/ 0 w 1055408"/>
                  <a:gd name="connsiteY10" fmla="*/ 378617 h 504822"/>
                  <a:gd name="connsiteX11" fmla="*/ 357613 w 1055408"/>
                  <a:gd name="connsiteY11" fmla="*/ 252411 h 504822"/>
                  <a:gd name="connsiteX12" fmla="*/ 0 w 1055408"/>
                  <a:gd name="connsiteY12" fmla="*/ 126206 h 504822"/>
                  <a:gd name="connsiteX0" fmla="*/ 0 w 1055408"/>
                  <a:gd name="connsiteY0" fmla="*/ 833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55408 w 1055408"/>
                  <a:gd name="connsiteY4" fmla="*/ 8334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0 w 1055408"/>
                  <a:gd name="connsiteY12" fmla="*/ 83344 h 461960"/>
                  <a:gd name="connsiteX0" fmla="*/ 0 w 1055408"/>
                  <a:gd name="connsiteY0" fmla="*/ 833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55408 w 1055408"/>
                  <a:gd name="connsiteY4" fmla="*/ 8334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0 w 1055408"/>
                  <a:gd name="connsiteY12" fmla="*/ 83344 h 461960"/>
                  <a:gd name="connsiteX0" fmla="*/ 0 w 1055408"/>
                  <a:gd name="connsiteY0" fmla="*/ 833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55408 w 1055408"/>
                  <a:gd name="connsiteY4" fmla="*/ 8334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0 w 1055408"/>
                  <a:gd name="connsiteY12" fmla="*/ 83344 h 461960"/>
                  <a:gd name="connsiteX0" fmla="*/ 7144 w 1055408"/>
                  <a:gd name="connsiteY0" fmla="*/ 1214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55408 w 1055408"/>
                  <a:gd name="connsiteY4" fmla="*/ 8334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7144 w 1055408"/>
                  <a:gd name="connsiteY12" fmla="*/ 121444 h 461960"/>
                  <a:gd name="connsiteX0" fmla="*/ 7144 w 1055408"/>
                  <a:gd name="connsiteY0" fmla="*/ 1214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55408 w 1055408"/>
                  <a:gd name="connsiteY4" fmla="*/ 8334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7144 w 1055408"/>
                  <a:gd name="connsiteY12" fmla="*/ 121444 h 461960"/>
                  <a:gd name="connsiteX0" fmla="*/ 7144 w 1055408"/>
                  <a:gd name="connsiteY0" fmla="*/ 1214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33976 w 1055408"/>
                  <a:gd name="connsiteY4" fmla="*/ 14049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7144 w 1055408"/>
                  <a:gd name="connsiteY12" fmla="*/ 121444 h 461960"/>
                  <a:gd name="connsiteX0" fmla="*/ 7144 w 1055408"/>
                  <a:gd name="connsiteY0" fmla="*/ 1214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33976 w 1055408"/>
                  <a:gd name="connsiteY4" fmla="*/ 14049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7144 w 1055408"/>
                  <a:gd name="connsiteY12" fmla="*/ 121444 h 461960"/>
                  <a:gd name="connsiteX0" fmla="*/ 7144 w 1055408"/>
                  <a:gd name="connsiteY0" fmla="*/ 1214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33976 w 1055408"/>
                  <a:gd name="connsiteY4" fmla="*/ 14049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7144 w 1055408"/>
                  <a:gd name="connsiteY12" fmla="*/ 121444 h 461960"/>
                  <a:gd name="connsiteX0" fmla="*/ 7144 w 1055408"/>
                  <a:gd name="connsiteY0" fmla="*/ 1214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33976 w 1055408"/>
                  <a:gd name="connsiteY4" fmla="*/ 14049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7144 w 1055408"/>
                  <a:gd name="connsiteY12" fmla="*/ 121444 h 461960"/>
                  <a:gd name="connsiteX0" fmla="*/ 7144 w 1055408"/>
                  <a:gd name="connsiteY0" fmla="*/ 121444 h 461960"/>
                  <a:gd name="connsiteX1" fmla="*/ 442658 w 1055408"/>
                  <a:gd name="connsiteY1" fmla="*/ 148531 h 461960"/>
                  <a:gd name="connsiteX2" fmla="*/ 584854 w 1055408"/>
                  <a:gd name="connsiteY2" fmla="*/ 0 h 461960"/>
                  <a:gd name="connsiteX3" fmla="*/ 612750 w 1055408"/>
                  <a:gd name="connsiteY3" fmla="*/ 148531 h 461960"/>
                  <a:gd name="connsiteX4" fmla="*/ 1033976 w 1055408"/>
                  <a:gd name="connsiteY4" fmla="*/ 140494 h 461960"/>
                  <a:gd name="connsiteX5" fmla="*/ 697795 w 1055408"/>
                  <a:gd name="connsiteY5" fmla="*/ 209549 h 461960"/>
                  <a:gd name="connsiteX6" fmla="*/ 1055408 w 1055408"/>
                  <a:gd name="connsiteY6" fmla="*/ 335755 h 461960"/>
                  <a:gd name="connsiteX7" fmla="*/ 612750 w 1055408"/>
                  <a:gd name="connsiteY7" fmla="*/ 270567 h 461960"/>
                  <a:gd name="connsiteX8" fmla="*/ 527704 w 1055408"/>
                  <a:gd name="connsiteY8" fmla="*/ 461960 h 461960"/>
                  <a:gd name="connsiteX9" fmla="*/ 442658 w 1055408"/>
                  <a:gd name="connsiteY9" fmla="*/ 270567 h 461960"/>
                  <a:gd name="connsiteX10" fmla="*/ 0 w 1055408"/>
                  <a:gd name="connsiteY10" fmla="*/ 335755 h 461960"/>
                  <a:gd name="connsiteX11" fmla="*/ 357613 w 1055408"/>
                  <a:gd name="connsiteY11" fmla="*/ 209549 h 461960"/>
                  <a:gd name="connsiteX12" fmla="*/ 7144 w 1055408"/>
                  <a:gd name="connsiteY12" fmla="*/ 121444 h 461960"/>
                  <a:gd name="connsiteX0" fmla="*/ 7144 w 1055408"/>
                  <a:gd name="connsiteY0" fmla="*/ 121444 h 385760"/>
                  <a:gd name="connsiteX1" fmla="*/ 442658 w 1055408"/>
                  <a:gd name="connsiteY1" fmla="*/ 148531 h 385760"/>
                  <a:gd name="connsiteX2" fmla="*/ 584854 w 1055408"/>
                  <a:gd name="connsiteY2" fmla="*/ 0 h 385760"/>
                  <a:gd name="connsiteX3" fmla="*/ 612750 w 1055408"/>
                  <a:gd name="connsiteY3" fmla="*/ 148531 h 385760"/>
                  <a:gd name="connsiteX4" fmla="*/ 1033976 w 1055408"/>
                  <a:gd name="connsiteY4" fmla="*/ 140494 h 385760"/>
                  <a:gd name="connsiteX5" fmla="*/ 697795 w 1055408"/>
                  <a:gd name="connsiteY5" fmla="*/ 209549 h 385760"/>
                  <a:gd name="connsiteX6" fmla="*/ 1055408 w 1055408"/>
                  <a:gd name="connsiteY6" fmla="*/ 335755 h 385760"/>
                  <a:gd name="connsiteX7" fmla="*/ 612750 w 1055408"/>
                  <a:gd name="connsiteY7" fmla="*/ 270567 h 385760"/>
                  <a:gd name="connsiteX8" fmla="*/ 451504 w 1055408"/>
                  <a:gd name="connsiteY8" fmla="*/ 385760 h 385760"/>
                  <a:gd name="connsiteX9" fmla="*/ 442658 w 1055408"/>
                  <a:gd name="connsiteY9" fmla="*/ 270567 h 385760"/>
                  <a:gd name="connsiteX10" fmla="*/ 0 w 1055408"/>
                  <a:gd name="connsiteY10" fmla="*/ 335755 h 385760"/>
                  <a:gd name="connsiteX11" fmla="*/ 357613 w 1055408"/>
                  <a:gd name="connsiteY11" fmla="*/ 209549 h 385760"/>
                  <a:gd name="connsiteX12" fmla="*/ 7144 w 1055408"/>
                  <a:gd name="connsiteY12" fmla="*/ 121444 h 385760"/>
                  <a:gd name="connsiteX0" fmla="*/ 7144 w 1055408"/>
                  <a:gd name="connsiteY0" fmla="*/ 121444 h 385760"/>
                  <a:gd name="connsiteX1" fmla="*/ 442658 w 1055408"/>
                  <a:gd name="connsiteY1" fmla="*/ 148531 h 385760"/>
                  <a:gd name="connsiteX2" fmla="*/ 584854 w 1055408"/>
                  <a:gd name="connsiteY2" fmla="*/ 0 h 385760"/>
                  <a:gd name="connsiteX3" fmla="*/ 612750 w 1055408"/>
                  <a:gd name="connsiteY3" fmla="*/ 148531 h 385760"/>
                  <a:gd name="connsiteX4" fmla="*/ 1033976 w 1055408"/>
                  <a:gd name="connsiteY4" fmla="*/ 140494 h 385760"/>
                  <a:gd name="connsiteX5" fmla="*/ 697795 w 1055408"/>
                  <a:gd name="connsiteY5" fmla="*/ 209549 h 385760"/>
                  <a:gd name="connsiteX6" fmla="*/ 1055408 w 1055408"/>
                  <a:gd name="connsiteY6" fmla="*/ 335755 h 385760"/>
                  <a:gd name="connsiteX7" fmla="*/ 612750 w 1055408"/>
                  <a:gd name="connsiteY7" fmla="*/ 270567 h 385760"/>
                  <a:gd name="connsiteX8" fmla="*/ 451504 w 1055408"/>
                  <a:gd name="connsiteY8" fmla="*/ 385760 h 385760"/>
                  <a:gd name="connsiteX9" fmla="*/ 442658 w 1055408"/>
                  <a:gd name="connsiteY9" fmla="*/ 270567 h 385760"/>
                  <a:gd name="connsiteX10" fmla="*/ 0 w 1055408"/>
                  <a:gd name="connsiteY10" fmla="*/ 335755 h 385760"/>
                  <a:gd name="connsiteX11" fmla="*/ 357613 w 1055408"/>
                  <a:gd name="connsiteY11" fmla="*/ 209549 h 385760"/>
                  <a:gd name="connsiteX12" fmla="*/ 7144 w 1055408"/>
                  <a:gd name="connsiteY12" fmla="*/ 121444 h 385760"/>
                  <a:gd name="connsiteX0" fmla="*/ 7144 w 1055408"/>
                  <a:gd name="connsiteY0" fmla="*/ 121444 h 385760"/>
                  <a:gd name="connsiteX1" fmla="*/ 442658 w 1055408"/>
                  <a:gd name="connsiteY1" fmla="*/ 148531 h 385760"/>
                  <a:gd name="connsiteX2" fmla="*/ 584854 w 1055408"/>
                  <a:gd name="connsiteY2" fmla="*/ 0 h 385760"/>
                  <a:gd name="connsiteX3" fmla="*/ 612750 w 1055408"/>
                  <a:gd name="connsiteY3" fmla="*/ 148531 h 385760"/>
                  <a:gd name="connsiteX4" fmla="*/ 1033976 w 1055408"/>
                  <a:gd name="connsiteY4" fmla="*/ 140494 h 385760"/>
                  <a:gd name="connsiteX5" fmla="*/ 697795 w 1055408"/>
                  <a:gd name="connsiteY5" fmla="*/ 209549 h 385760"/>
                  <a:gd name="connsiteX6" fmla="*/ 1055408 w 1055408"/>
                  <a:gd name="connsiteY6" fmla="*/ 335755 h 385760"/>
                  <a:gd name="connsiteX7" fmla="*/ 612750 w 1055408"/>
                  <a:gd name="connsiteY7" fmla="*/ 270567 h 385760"/>
                  <a:gd name="connsiteX8" fmla="*/ 451504 w 1055408"/>
                  <a:gd name="connsiteY8" fmla="*/ 385760 h 385760"/>
                  <a:gd name="connsiteX9" fmla="*/ 442658 w 1055408"/>
                  <a:gd name="connsiteY9" fmla="*/ 270567 h 385760"/>
                  <a:gd name="connsiteX10" fmla="*/ 0 w 1055408"/>
                  <a:gd name="connsiteY10" fmla="*/ 335755 h 385760"/>
                  <a:gd name="connsiteX11" fmla="*/ 357613 w 1055408"/>
                  <a:gd name="connsiteY11" fmla="*/ 209549 h 385760"/>
                  <a:gd name="connsiteX12" fmla="*/ 7144 w 1055408"/>
                  <a:gd name="connsiteY12" fmla="*/ 121444 h 385760"/>
                  <a:gd name="connsiteX0" fmla="*/ 7144 w 1055408"/>
                  <a:gd name="connsiteY0" fmla="*/ 121444 h 385760"/>
                  <a:gd name="connsiteX1" fmla="*/ 442658 w 1055408"/>
                  <a:gd name="connsiteY1" fmla="*/ 148531 h 385760"/>
                  <a:gd name="connsiteX2" fmla="*/ 584854 w 1055408"/>
                  <a:gd name="connsiteY2" fmla="*/ 0 h 385760"/>
                  <a:gd name="connsiteX3" fmla="*/ 612750 w 1055408"/>
                  <a:gd name="connsiteY3" fmla="*/ 148531 h 385760"/>
                  <a:gd name="connsiteX4" fmla="*/ 1033976 w 1055408"/>
                  <a:gd name="connsiteY4" fmla="*/ 140494 h 385760"/>
                  <a:gd name="connsiteX5" fmla="*/ 697795 w 1055408"/>
                  <a:gd name="connsiteY5" fmla="*/ 209549 h 385760"/>
                  <a:gd name="connsiteX6" fmla="*/ 1055408 w 1055408"/>
                  <a:gd name="connsiteY6" fmla="*/ 335755 h 385760"/>
                  <a:gd name="connsiteX7" fmla="*/ 612750 w 1055408"/>
                  <a:gd name="connsiteY7" fmla="*/ 270567 h 385760"/>
                  <a:gd name="connsiteX8" fmla="*/ 451504 w 1055408"/>
                  <a:gd name="connsiteY8" fmla="*/ 385760 h 385760"/>
                  <a:gd name="connsiteX9" fmla="*/ 442658 w 1055408"/>
                  <a:gd name="connsiteY9" fmla="*/ 270567 h 385760"/>
                  <a:gd name="connsiteX10" fmla="*/ 0 w 1055408"/>
                  <a:gd name="connsiteY10" fmla="*/ 335755 h 385760"/>
                  <a:gd name="connsiteX11" fmla="*/ 357613 w 1055408"/>
                  <a:gd name="connsiteY11" fmla="*/ 209549 h 385760"/>
                  <a:gd name="connsiteX12" fmla="*/ 7144 w 1055408"/>
                  <a:gd name="connsiteY12" fmla="*/ 121444 h 38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5408" h="385760">
                    <a:moveTo>
                      <a:pt x="7144" y="121444"/>
                    </a:moveTo>
                    <a:cubicBezTo>
                      <a:pt x="173747" y="118567"/>
                      <a:pt x="297487" y="139502"/>
                      <a:pt x="442658" y="148531"/>
                    </a:cubicBezTo>
                    <a:cubicBezTo>
                      <a:pt x="490057" y="99021"/>
                      <a:pt x="523168" y="47129"/>
                      <a:pt x="584854" y="0"/>
                    </a:cubicBezTo>
                    <a:cubicBezTo>
                      <a:pt x="589390" y="66179"/>
                      <a:pt x="603451" y="99021"/>
                      <a:pt x="612750" y="148531"/>
                    </a:cubicBezTo>
                    <a:cubicBezTo>
                      <a:pt x="753159" y="145852"/>
                      <a:pt x="843560" y="126505"/>
                      <a:pt x="1033976" y="140494"/>
                    </a:cubicBezTo>
                    <a:cubicBezTo>
                      <a:pt x="895722" y="158749"/>
                      <a:pt x="809855" y="177006"/>
                      <a:pt x="697795" y="209549"/>
                    </a:cubicBezTo>
                    <a:lnTo>
                      <a:pt x="1055408" y="335755"/>
                    </a:lnTo>
                    <a:cubicBezTo>
                      <a:pt x="907855" y="314026"/>
                      <a:pt x="734110" y="282771"/>
                      <a:pt x="612750" y="270567"/>
                    </a:cubicBezTo>
                    <a:lnTo>
                      <a:pt x="451504" y="385760"/>
                    </a:lnTo>
                    <a:lnTo>
                      <a:pt x="442658" y="270567"/>
                    </a:lnTo>
                    <a:cubicBezTo>
                      <a:pt x="342730" y="275627"/>
                      <a:pt x="147553" y="314026"/>
                      <a:pt x="0" y="335755"/>
                    </a:cubicBezTo>
                    <a:lnTo>
                      <a:pt x="357613" y="209549"/>
                    </a:lnTo>
                    <a:cubicBezTo>
                      <a:pt x="236027" y="168275"/>
                      <a:pt x="123967" y="150812"/>
                      <a:pt x="7144" y="121444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339933"/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楕円 589">
                <a:extLst>
                  <a:ext uri="{FF2B5EF4-FFF2-40B4-BE49-F238E27FC236}">
                    <a16:creationId xmlns:a16="http://schemas.microsoft.com/office/drawing/2014/main" id="{2C5F9D56-AD1A-4CCC-AD65-7B2B12470C2C}"/>
                  </a:ext>
                </a:extLst>
              </p:cNvPr>
              <p:cNvSpPr/>
              <p:nvPr/>
            </p:nvSpPr>
            <p:spPr>
              <a:xfrm>
                <a:off x="2149027" y="3364706"/>
                <a:ext cx="207168" cy="8810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92D050"/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楕円 590">
                <a:extLst>
                  <a:ext uri="{FF2B5EF4-FFF2-40B4-BE49-F238E27FC236}">
                    <a16:creationId xmlns:a16="http://schemas.microsoft.com/office/drawing/2014/main" id="{701C4CE0-1A12-4EF4-98C9-0BB41992A2F0}"/>
                  </a:ext>
                </a:extLst>
              </p:cNvPr>
              <p:cNvSpPr/>
              <p:nvPr/>
            </p:nvSpPr>
            <p:spPr>
              <a:xfrm>
                <a:off x="2191633" y="3376375"/>
                <a:ext cx="121956" cy="4572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92D050"/>
                  </a:gs>
                </a:gsLst>
                <a:lin ang="27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7" name="フリーフォーム: 図形 586">
              <a:extLst>
                <a:ext uri="{FF2B5EF4-FFF2-40B4-BE49-F238E27FC236}">
                  <a16:creationId xmlns:a16="http://schemas.microsoft.com/office/drawing/2014/main" id="{F0AD6F6C-36E2-4C8A-93C0-80570D7F2E75}"/>
                </a:ext>
              </a:extLst>
            </p:cNvPr>
            <p:cNvSpPr/>
            <p:nvPr/>
          </p:nvSpPr>
          <p:spPr>
            <a:xfrm>
              <a:off x="1509292" y="3825340"/>
              <a:ext cx="1526273" cy="1399918"/>
            </a:xfrm>
            <a:custGeom>
              <a:avLst/>
              <a:gdLst>
                <a:gd name="connsiteX0" fmla="*/ 761071 w 1526273"/>
                <a:gd name="connsiteY0" fmla="*/ 1311050 h 1399918"/>
                <a:gd name="connsiteX1" fmla="*/ 785307 w 1526273"/>
                <a:gd name="connsiteY1" fmla="*/ 1355484 h 1399918"/>
                <a:gd name="connsiteX2" fmla="*/ 761071 w 1526273"/>
                <a:gd name="connsiteY2" fmla="*/ 1399918 h 1399918"/>
                <a:gd name="connsiteX3" fmla="*/ 736835 w 1526273"/>
                <a:gd name="connsiteY3" fmla="*/ 1355484 h 1399918"/>
                <a:gd name="connsiteX4" fmla="*/ 761071 w 1526273"/>
                <a:gd name="connsiteY4" fmla="*/ 1311050 h 1399918"/>
                <a:gd name="connsiteX5" fmla="*/ 991594 w 1526273"/>
                <a:gd name="connsiteY5" fmla="*/ 1219001 h 1399918"/>
                <a:gd name="connsiteX6" fmla="*/ 1003504 w 1526273"/>
                <a:gd name="connsiteY6" fmla="*/ 1268193 h 1399918"/>
                <a:gd name="connsiteX7" fmla="*/ 968594 w 1526273"/>
                <a:gd name="connsiteY7" fmla="*/ 1304841 h 1399918"/>
                <a:gd name="connsiteX8" fmla="*/ 956684 w 1526273"/>
                <a:gd name="connsiteY8" fmla="*/ 1255648 h 1399918"/>
                <a:gd name="connsiteX9" fmla="*/ 991594 w 1526273"/>
                <a:gd name="connsiteY9" fmla="*/ 1219001 h 1399918"/>
                <a:gd name="connsiteX10" fmla="*/ 554784 w 1526273"/>
                <a:gd name="connsiteY10" fmla="*/ 1219001 h 1399918"/>
                <a:gd name="connsiteX11" fmla="*/ 589694 w 1526273"/>
                <a:gd name="connsiteY11" fmla="*/ 1255648 h 1399918"/>
                <a:gd name="connsiteX12" fmla="*/ 577784 w 1526273"/>
                <a:gd name="connsiteY12" fmla="*/ 1304841 h 1399918"/>
                <a:gd name="connsiteX13" fmla="*/ 542874 w 1526273"/>
                <a:gd name="connsiteY13" fmla="*/ 1268193 h 1399918"/>
                <a:gd name="connsiteX14" fmla="*/ 554784 w 1526273"/>
                <a:gd name="connsiteY14" fmla="*/ 1219001 h 1399918"/>
                <a:gd name="connsiteX15" fmla="*/ 1175609 w 1526273"/>
                <a:gd name="connsiteY15" fmla="*/ 1063026 h 1399918"/>
                <a:gd name="connsiteX16" fmla="*/ 1187519 w 1526273"/>
                <a:gd name="connsiteY16" fmla="*/ 1112218 h 1399918"/>
                <a:gd name="connsiteX17" fmla="*/ 1152609 w 1526273"/>
                <a:gd name="connsiteY17" fmla="*/ 1148866 h 1399918"/>
                <a:gd name="connsiteX18" fmla="*/ 1140699 w 1526273"/>
                <a:gd name="connsiteY18" fmla="*/ 1099673 h 1399918"/>
                <a:gd name="connsiteX19" fmla="*/ 1175609 w 1526273"/>
                <a:gd name="connsiteY19" fmla="*/ 1063026 h 1399918"/>
                <a:gd name="connsiteX20" fmla="*/ 370769 w 1526273"/>
                <a:gd name="connsiteY20" fmla="*/ 1063026 h 1399918"/>
                <a:gd name="connsiteX21" fmla="*/ 405679 w 1526273"/>
                <a:gd name="connsiteY21" fmla="*/ 1099673 h 1399918"/>
                <a:gd name="connsiteX22" fmla="*/ 393769 w 1526273"/>
                <a:gd name="connsiteY22" fmla="*/ 1148866 h 1399918"/>
                <a:gd name="connsiteX23" fmla="*/ 358859 w 1526273"/>
                <a:gd name="connsiteY23" fmla="*/ 1112218 h 1399918"/>
                <a:gd name="connsiteX24" fmla="*/ 370769 w 1526273"/>
                <a:gd name="connsiteY24" fmla="*/ 1063026 h 1399918"/>
                <a:gd name="connsiteX25" fmla="*/ 761071 w 1526273"/>
                <a:gd name="connsiteY25" fmla="*/ 1062223 h 1399918"/>
                <a:gd name="connsiteX26" fmla="*/ 785307 w 1526273"/>
                <a:gd name="connsiteY26" fmla="*/ 1106657 h 1399918"/>
                <a:gd name="connsiteX27" fmla="*/ 761071 w 1526273"/>
                <a:gd name="connsiteY27" fmla="*/ 1151091 h 1399918"/>
                <a:gd name="connsiteX28" fmla="*/ 736835 w 1526273"/>
                <a:gd name="connsiteY28" fmla="*/ 1106657 h 1399918"/>
                <a:gd name="connsiteX29" fmla="*/ 761071 w 1526273"/>
                <a:gd name="connsiteY29" fmla="*/ 1062223 h 1399918"/>
                <a:gd name="connsiteX30" fmla="*/ 991594 w 1526273"/>
                <a:gd name="connsiteY30" fmla="*/ 970174 h 1399918"/>
                <a:gd name="connsiteX31" fmla="*/ 1003504 w 1526273"/>
                <a:gd name="connsiteY31" fmla="*/ 1019366 h 1399918"/>
                <a:gd name="connsiteX32" fmla="*/ 968594 w 1526273"/>
                <a:gd name="connsiteY32" fmla="*/ 1056014 h 1399918"/>
                <a:gd name="connsiteX33" fmla="*/ 956684 w 1526273"/>
                <a:gd name="connsiteY33" fmla="*/ 1006821 h 1399918"/>
                <a:gd name="connsiteX34" fmla="*/ 991594 w 1526273"/>
                <a:gd name="connsiteY34" fmla="*/ 970174 h 1399918"/>
                <a:gd name="connsiteX35" fmla="*/ 554784 w 1526273"/>
                <a:gd name="connsiteY35" fmla="*/ 970174 h 1399918"/>
                <a:gd name="connsiteX36" fmla="*/ 589694 w 1526273"/>
                <a:gd name="connsiteY36" fmla="*/ 1006821 h 1399918"/>
                <a:gd name="connsiteX37" fmla="*/ 577784 w 1526273"/>
                <a:gd name="connsiteY37" fmla="*/ 1056014 h 1399918"/>
                <a:gd name="connsiteX38" fmla="*/ 542874 w 1526273"/>
                <a:gd name="connsiteY38" fmla="*/ 1019366 h 1399918"/>
                <a:gd name="connsiteX39" fmla="*/ 554784 w 1526273"/>
                <a:gd name="connsiteY39" fmla="*/ 970174 h 1399918"/>
                <a:gd name="connsiteX40" fmla="*/ 231636 w 1526273"/>
                <a:gd name="connsiteY40" fmla="*/ 913094 h 1399918"/>
                <a:gd name="connsiteX41" fmla="*/ 266546 w 1526273"/>
                <a:gd name="connsiteY41" fmla="*/ 949741 h 1399918"/>
                <a:gd name="connsiteX42" fmla="*/ 254636 w 1526273"/>
                <a:gd name="connsiteY42" fmla="*/ 998934 h 1399918"/>
                <a:gd name="connsiteX43" fmla="*/ 219726 w 1526273"/>
                <a:gd name="connsiteY43" fmla="*/ 962286 h 1399918"/>
                <a:gd name="connsiteX44" fmla="*/ 231636 w 1526273"/>
                <a:gd name="connsiteY44" fmla="*/ 913094 h 1399918"/>
                <a:gd name="connsiteX45" fmla="*/ 1314743 w 1526273"/>
                <a:gd name="connsiteY45" fmla="*/ 881102 h 1399918"/>
                <a:gd name="connsiteX46" fmla="*/ 1326653 w 1526273"/>
                <a:gd name="connsiteY46" fmla="*/ 930294 h 1399918"/>
                <a:gd name="connsiteX47" fmla="*/ 1291743 w 1526273"/>
                <a:gd name="connsiteY47" fmla="*/ 966942 h 1399918"/>
                <a:gd name="connsiteX48" fmla="*/ 1279833 w 1526273"/>
                <a:gd name="connsiteY48" fmla="*/ 917749 h 1399918"/>
                <a:gd name="connsiteX49" fmla="*/ 1314743 w 1526273"/>
                <a:gd name="connsiteY49" fmla="*/ 881102 h 1399918"/>
                <a:gd name="connsiteX50" fmla="*/ 1175609 w 1526273"/>
                <a:gd name="connsiteY50" fmla="*/ 824864 h 1399918"/>
                <a:gd name="connsiteX51" fmla="*/ 1187519 w 1526273"/>
                <a:gd name="connsiteY51" fmla="*/ 874056 h 1399918"/>
                <a:gd name="connsiteX52" fmla="*/ 1152609 w 1526273"/>
                <a:gd name="connsiteY52" fmla="*/ 910704 h 1399918"/>
                <a:gd name="connsiteX53" fmla="*/ 1140699 w 1526273"/>
                <a:gd name="connsiteY53" fmla="*/ 861511 h 1399918"/>
                <a:gd name="connsiteX54" fmla="*/ 1175609 w 1526273"/>
                <a:gd name="connsiteY54" fmla="*/ 824864 h 1399918"/>
                <a:gd name="connsiteX55" fmla="*/ 370769 w 1526273"/>
                <a:gd name="connsiteY55" fmla="*/ 824864 h 1399918"/>
                <a:gd name="connsiteX56" fmla="*/ 405679 w 1526273"/>
                <a:gd name="connsiteY56" fmla="*/ 861511 h 1399918"/>
                <a:gd name="connsiteX57" fmla="*/ 393769 w 1526273"/>
                <a:gd name="connsiteY57" fmla="*/ 910704 h 1399918"/>
                <a:gd name="connsiteX58" fmla="*/ 358859 w 1526273"/>
                <a:gd name="connsiteY58" fmla="*/ 874056 h 1399918"/>
                <a:gd name="connsiteX59" fmla="*/ 370769 w 1526273"/>
                <a:gd name="connsiteY59" fmla="*/ 824864 h 1399918"/>
                <a:gd name="connsiteX60" fmla="*/ 761071 w 1526273"/>
                <a:gd name="connsiteY60" fmla="*/ 823350 h 1399918"/>
                <a:gd name="connsiteX61" fmla="*/ 785307 w 1526273"/>
                <a:gd name="connsiteY61" fmla="*/ 867784 h 1399918"/>
                <a:gd name="connsiteX62" fmla="*/ 761071 w 1526273"/>
                <a:gd name="connsiteY62" fmla="*/ 912218 h 1399918"/>
                <a:gd name="connsiteX63" fmla="*/ 736835 w 1526273"/>
                <a:gd name="connsiteY63" fmla="*/ 867784 h 1399918"/>
                <a:gd name="connsiteX64" fmla="*/ 761071 w 1526273"/>
                <a:gd name="connsiteY64" fmla="*/ 823350 h 1399918"/>
                <a:gd name="connsiteX65" fmla="*/ 991594 w 1526273"/>
                <a:gd name="connsiteY65" fmla="*/ 731301 h 1399918"/>
                <a:gd name="connsiteX66" fmla="*/ 1003504 w 1526273"/>
                <a:gd name="connsiteY66" fmla="*/ 780493 h 1399918"/>
                <a:gd name="connsiteX67" fmla="*/ 968594 w 1526273"/>
                <a:gd name="connsiteY67" fmla="*/ 817141 h 1399918"/>
                <a:gd name="connsiteX68" fmla="*/ 956684 w 1526273"/>
                <a:gd name="connsiteY68" fmla="*/ 767948 h 1399918"/>
                <a:gd name="connsiteX69" fmla="*/ 991594 w 1526273"/>
                <a:gd name="connsiteY69" fmla="*/ 731301 h 1399918"/>
                <a:gd name="connsiteX70" fmla="*/ 554784 w 1526273"/>
                <a:gd name="connsiteY70" fmla="*/ 731301 h 1399918"/>
                <a:gd name="connsiteX71" fmla="*/ 589694 w 1526273"/>
                <a:gd name="connsiteY71" fmla="*/ 767948 h 1399918"/>
                <a:gd name="connsiteX72" fmla="*/ 577784 w 1526273"/>
                <a:gd name="connsiteY72" fmla="*/ 817141 h 1399918"/>
                <a:gd name="connsiteX73" fmla="*/ 542874 w 1526273"/>
                <a:gd name="connsiteY73" fmla="*/ 780493 h 1399918"/>
                <a:gd name="connsiteX74" fmla="*/ 554784 w 1526273"/>
                <a:gd name="connsiteY74" fmla="*/ 731301 h 1399918"/>
                <a:gd name="connsiteX75" fmla="*/ 1370935 w 1526273"/>
                <a:gd name="connsiteY75" fmla="*/ 713958 h 1399918"/>
                <a:gd name="connsiteX76" fmla="*/ 1382845 w 1526273"/>
                <a:gd name="connsiteY76" fmla="*/ 763150 h 1399918"/>
                <a:gd name="connsiteX77" fmla="*/ 1347935 w 1526273"/>
                <a:gd name="connsiteY77" fmla="*/ 799798 h 1399918"/>
                <a:gd name="connsiteX78" fmla="*/ 1336025 w 1526273"/>
                <a:gd name="connsiteY78" fmla="*/ 750605 h 1399918"/>
                <a:gd name="connsiteX79" fmla="*/ 1370935 w 1526273"/>
                <a:gd name="connsiteY79" fmla="*/ 713958 h 1399918"/>
                <a:gd name="connsiteX80" fmla="*/ 143847 w 1526273"/>
                <a:gd name="connsiteY80" fmla="*/ 676990 h 1399918"/>
                <a:gd name="connsiteX81" fmla="*/ 178757 w 1526273"/>
                <a:gd name="connsiteY81" fmla="*/ 713637 h 1399918"/>
                <a:gd name="connsiteX82" fmla="*/ 166847 w 1526273"/>
                <a:gd name="connsiteY82" fmla="*/ 762830 h 1399918"/>
                <a:gd name="connsiteX83" fmla="*/ 131937 w 1526273"/>
                <a:gd name="connsiteY83" fmla="*/ 726182 h 1399918"/>
                <a:gd name="connsiteX84" fmla="*/ 143847 w 1526273"/>
                <a:gd name="connsiteY84" fmla="*/ 676990 h 1399918"/>
                <a:gd name="connsiteX85" fmla="*/ 1175609 w 1526273"/>
                <a:gd name="connsiteY85" fmla="*/ 597365 h 1399918"/>
                <a:gd name="connsiteX86" fmla="*/ 1187519 w 1526273"/>
                <a:gd name="connsiteY86" fmla="*/ 646557 h 1399918"/>
                <a:gd name="connsiteX87" fmla="*/ 1152609 w 1526273"/>
                <a:gd name="connsiteY87" fmla="*/ 683205 h 1399918"/>
                <a:gd name="connsiteX88" fmla="*/ 1140699 w 1526273"/>
                <a:gd name="connsiteY88" fmla="*/ 634012 h 1399918"/>
                <a:gd name="connsiteX89" fmla="*/ 1175609 w 1526273"/>
                <a:gd name="connsiteY89" fmla="*/ 597365 h 1399918"/>
                <a:gd name="connsiteX90" fmla="*/ 370769 w 1526273"/>
                <a:gd name="connsiteY90" fmla="*/ 597365 h 1399918"/>
                <a:gd name="connsiteX91" fmla="*/ 405679 w 1526273"/>
                <a:gd name="connsiteY91" fmla="*/ 634012 h 1399918"/>
                <a:gd name="connsiteX92" fmla="*/ 393769 w 1526273"/>
                <a:gd name="connsiteY92" fmla="*/ 683205 h 1399918"/>
                <a:gd name="connsiteX93" fmla="*/ 358859 w 1526273"/>
                <a:gd name="connsiteY93" fmla="*/ 646557 h 1399918"/>
                <a:gd name="connsiteX94" fmla="*/ 370769 w 1526273"/>
                <a:gd name="connsiteY94" fmla="*/ 597365 h 1399918"/>
                <a:gd name="connsiteX95" fmla="*/ 761071 w 1526273"/>
                <a:gd name="connsiteY95" fmla="*/ 595851 h 1399918"/>
                <a:gd name="connsiteX96" fmla="*/ 785307 w 1526273"/>
                <a:gd name="connsiteY96" fmla="*/ 640285 h 1399918"/>
                <a:gd name="connsiteX97" fmla="*/ 761071 w 1526273"/>
                <a:gd name="connsiteY97" fmla="*/ 684719 h 1399918"/>
                <a:gd name="connsiteX98" fmla="*/ 736835 w 1526273"/>
                <a:gd name="connsiteY98" fmla="*/ 640285 h 1399918"/>
                <a:gd name="connsiteX99" fmla="*/ 761071 w 1526273"/>
                <a:gd name="connsiteY99" fmla="*/ 595851 h 1399918"/>
                <a:gd name="connsiteX100" fmla="*/ 1327669 w 1526273"/>
                <a:gd name="connsiteY100" fmla="*/ 503802 h 1399918"/>
                <a:gd name="connsiteX101" fmla="*/ 1339579 w 1526273"/>
                <a:gd name="connsiteY101" fmla="*/ 552994 h 1399918"/>
                <a:gd name="connsiteX102" fmla="*/ 1304669 w 1526273"/>
                <a:gd name="connsiteY102" fmla="*/ 589642 h 1399918"/>
                <a:gd name="connsiteX103" fmla="*/ 1292759 w 1526273"/>
                <a:gd name="connsiteY103" fmla="*/ 540449 h 1399918"/>
                <a:gd name="connsiteX104" fmla="*/ 1327669 w 1526273"/>
                <a:gd name="connsiteY104" fmla="*/ 503802 h 1399918"/>
                <a:gd name="connsiteX105" fmla="*/ 991594 w 1526273"/>
                <a:gd name="connsiteY105" fmla="*/ 503802 h 1399918"/>
                <a:gd name="connsiteX106" fmla="*/ 1003504 w 1526273"/>
                <a:gd name="connsiteY106" fmla="*/ 552994 h 1399918"/>
                <a:gd name="connsiteX107" fmla="*/ 968594 w 1526273"/>
                <a:gd name="connsiteY107" fmla="*/ 589642 h 1399918"/>
                <a:gd name="connsiteX108" fmla="*/ 956684 w 1526273"/>
                <a:gd name="connsiteY108" fmla="*/ 540449 h 1399918"/>
                <a:gd name="connsiteX109" fmla="*/ 991594 w 1526273"/>
                <a:gd name="connsiteY109" fmla="*/ 503802 h 1399918"/>
                <a:gd name="connsiteX110" fmla="*/ 554784 w 1526273"/>
                <a:gd name="connsiteY110" fmla="*/ 503802 h 1399918"/>
                <a:gd name="connsiteX111" fmla="*/ 589694 w 1526273"/>
                <a:gd name="connsiteY111" fmla="*/ 540449 h 1399918"/>
                <a:gd name="connsiteX112" fmla="*/ 577784 w 1526273"/>
                <a:gd name="connsiteY112" fmla="*/ 589642 h 1399918"/>
                <a:gd name="connsiteX113" fmla="*/ 542874 w 1526273"/>
                <a:gd name="connsiteY113" fmla="*/ 552994 h 1399918"/>
                <a:gd name="connsiteX114" fmla="*/ 554784 w 1526273"/>
                <a:gd name="connsiteY114" fmla="*/ 503802 h 1399918"/>
                <a:gd name="connsiteX115" fmla="*/ 224455 w 1526273"/>
                <a:gd name="connsiteY115" fmla="*/ 503802 h 1399918"/>
                <a:gd name="connsiteX116" fmla="*/ 259365 w 1526273"/>
                <a:gd name="connsiteY116" fmla="*/ 540449 h 1399918"/>
                <a:gd name="connsiteX117" fmla="*/ 247455 w 1526273"/>
                <a:gd name="connsiteY117" fmla="*/ 589642 h 1399918"/>
                <a:gd name="connsiteX118" fmla="*/ 212545 w 1526273"/>
                <a:gd name="connsiteY118" fmla="*/ 552994 h 1399918"/>
                <a:gd name="connsiteX119" fmla="*/ 224455 w 1526273"/>
                <a:gd name="connsiteY119" fmla="*/ 503802 h 1399918"/>
                <a:gd name="connsiteX120" fmla="*/ 14588 w 1526273"/>
                <a:gd name="connsiteY120" fmla="*/ 372710 h 1399918"/>
                <a:gd name="connsiteX121" fmla="*/ 49498 w 1526273"/>
                <a:gd name="connsiteY121" fmla="*/ 409357 h 1399918"/>
                <a:gd name="connsiteX122" fmla="*/ 37588 w 1526273"/>
                <a:gd name="connsiteY122" fmla="*/ 458550 h 1399918"/>
                <a:gd name="connsiteX123" fmla="*/ 2678 w 1526273"/>
                <a:gd name="connsiteY123" fmla="*/ 421902 h 1399918"/>
                <a:gd name="connsiteX124" fmla="*/ 14588 w 1526273"/>
                <a:gd name="connsiteY124" fmla="*/ 372710 h 1399918"/>
                <a:gd name="connsiteX125" fmla="*/ 1488526 w 1526273"/>
                <a:gd name="connsiteY125" fmla="*/ 353084 h 1399918"/>
                <a:gd name="connsiteX126" fmla="*/ 1500436 w 1526273"/>
                <a:gd name="connsiteY126" fmla="*/ 402276 h 1399918"/>
                <a:gd name="connsiteX127" fmla="*/ 1465526 w 1526273"/>
                <a:gd name="connsiteY127" fmla="*/ 438924 h 1399918"/>
                <a:gd name="connsiteX128" fmla="*/ 1453616 w 1526273"/>
                <a:gd name="connsiteY128" fmla="*/ 389731 h 1399918"/>
                <a:gd name="connsiteX129" fmla="*/ 1488526 w 1526273"/>
                <a:gd name="connsiteY129" fmla="*/ 353084 h 1399918"/>
                <a:gd name="connsiteX130" fmla="*/ 1175609 w 1526273"/>
                <a:gd name="connsiteY130" fmla="*/ 347117 h 1399918"/>
                <a:gd name="connsiteX131" fmla="*/ 1187519 w 1526273"/>
                <a:gd name="connsiteY131" fmla="*/ 396309 h 1399918"/>
                <a:gd name="connsiteX132" fmla="*/ 1152609 w 1526273"/>
                <a:gd name="connsiteY132" fmla="*/ 432957 h 1399918"/>
                <a:gd name="connsiteX133" fmla="*/ 1140699 w 1526273"/>
                <a:gd name="connsiteY133" fmla="*/ 383764 h 1399918"/>
                <a:gd name="connsiteX134" fmla="*/ 1175609 w 1526273"/>
                <a:gd name="connsiteY134" fmla="*/ 347117 h 1399918"/>
                <a:gd name="connsiteX135" fmla="*/ 370769 w 1526273"/>
                <a:gd name="connsiteY135" fmla="*/ 347117 h 1399918"/>
                <a:gd name="connsiteX136" fmla="*/ 405679 w 1526273"/>
                <a:gd name="connsiteY136" fmla="*/ 383764 h 1399918"/>
                <a:gd name="connsiteX137" fmla="*/ 393769 w 1526273"/>
                <a:gd name="connsiteY137" fmla="*/ 432957 h 1399918"/>
                <a:gd name="connsiteX138" fmla="*/ 358859 w 1526273"/>
                <a:gd name="connsiteY138" fmla="*/ 396309 h 1399918"/>
                <a:gd name="connsiteX139" fmla="*/ 370769 w 1526273"/>
                <a:gd name="connsiteY139" fmla="*/ 347117 h 1399918"/>
                <a:gd name="connsiteX140" fmla="*/ 761071 w 1526273"/>
                <a:gd name="connsiteY140" fmla="*/ 345603 h 1399918"/>
                <a:gd name="connsiteX141" fmla="*/ 785307 w 1526273"/>
                <a:gd name="connsiteY141" fmla="*/ 390037 h 1399918"/>
                <a:gd name="connsiteX142" fmla="*/ 761071 w 1526273"/>
                <a:gd name="connsiteY142" fmla="*/ 434471 h 1399918"/>
                <a:gd name="connsiteX143" fmla="*/ 736835 w 1526273"/>
                <a:gd name="connsiteY143" fmla="*/ 390037 h 1399918"/>
                <a:gd name="connsiteX144" fmla="*/ 761071 w 1526273"/>
                <a:gd name="connsiteY144" fmla="*/ 345603 h 1399918"/>
                <a:gd name="connsiteX145" fmla="*/ 1327669 w 1526273"/>
                <a:gd name="connsiteY145" fmla="*/ 253553 h 1399918"/>
                <a:gd name="connsiteX146" fmla="*/ 1339579 w 1526273"/>
                <a:gd name="connsiteY146" fmla="*/ 302746 h 1399918"/>
                <a:gd name="connsiteX147" fmla="*/ 1304669 w 1526273"/>
                <a:gd name="connsiteY147" fmla="*/ 339393 h 1399918"/>
                <a:gd name="connsiteX148" fmla="*/ 1292759 w 1526273"/>
                <a:gd name="connsiteY148" fmla="*/ 290200 h 1399918"/>
                <a:gd name="connsiteX149" fmla="*/ 1327669 w 1526273"/>
                <a:gd name="connsiteY149" fmla="*/ 253553 h 1399918"/>
                <a:gd name="connsiteX150" fmla="*/ 991594 w 1526273"/>
                <a:gd name="connsiteY150" fmla="*/ 253553 h 1399918"/>
                <a:gd name="connsiteX151" fmla="*/ 1003504 w 1526273"/>
                <a:gd name="connsiteY151" fmla="*/ 302746 h 1399918"/>
                <a:gd name="connsiteX152" fmla="*/ 968594 w 1526273"/>
                <a:gd name="connsiteY152" fmla="*/ 339393 h 1399918"/>
                <a:gd name="connsiteX153" fmla="*/ 956684 w 1526273"/>
                <a:gd name="connsiteY153" fmla="*/ 290200 h 1399918"/>
                <a:gd name="connsiteX154" fmla="*/ 991594 w 1526273"/>
                <a:gd name="connsiteY154" fmla="*/ 253553 h 1399918"/>
                <a:gd name="connsiteX155" fmla="*/ 554784 w 1526273"/>
                <a:gd name="connsiteY155" fmla="*/ 253553 h 1399918"/>
                <a:gd name="connsiteX156" fmla="*/ 589694 w 1526273"/>
                <a:gd name="connsiteY156" fmla="*/ 290200 h 1399918"/>
                <a:gd name="connsiteX157" fmla="*/ 577784 w 1526273"/>
                <a:gd name="connsiteY157" fmla="*/ 339393 h 1399918"/>
                <a:gd name="connsiteX158" fmla="*/ 542874 w 1526273"/>
                <a:gd name="connsiteY158" fmla="*/ 302746 h 1399918"/>
                <a:gd name="connsiteX159" fmla="*/ 554784 w 1526273"/>
                <a:gd name="connsiteY159" fmla="*/ 253553 h 1399918"/>
                <a:gd name="connsiteX160" fmla="*/ 224455 w 1526273"/>
                <a:gd name="connsiteY160" fmla="*/ 253553 h 1399918"/>
                <a:gd name="connsiteX161" fmla="*/ 259365 w 1526273"/>
                <a:gd name="connsiteY161" fmla="*/ 290200 h 1399918"/>
                <a:gd name="connsiteX162" fmla="*/ 247455 w 1526273"/>
                <a:gd name="connsiteY162" fmla="*/ 339393 h 1399918"/>
                <a:gd name="connsiteX163" fmla="*/ 212545 w 1526273"/>
                <a:gd name="connsiteY163" fmla="*/ 302746 h 1399918"/>
                <a:gd name="connsiteX164" fmla="*/ 224455 w 1526273"/>
                <a:gd name="connsiteY164" fmla="*/ 253553 h 1399918"/>
                <a:gd name="connsiteX165" fmla="*/ 1511685 w 1526273"/>
                <a:gd name="connsiteY165" fmla="*/ 94025 h 1399918"/>
                <a:gd name="connsiteX166" fmla="*/ 1523595 w 1526273"/>
                <a:gd name="connsiteY166" fmla="*/ 143218 h 1399918"/>
                <a:gd name="connsiteX167" fmla="*/ 1488685 w 1526273"/>
                <a:gd name="connsiteY167" fmla="*/ 179865 h 1399918"/>
                <a:gd name="connsiteX168" fmla="*/ 1476775 w 1526273"/>
                <a:gd name="connsiteY168" fmla="*/ 130672 h 1399918"/>
                <a:gd name="connsiteX169" fmla="*/ 1511685 w 1526273"/>
                <a:gd name="connsiteY169" fmla="*/ 94025 h 1399918"/>
                <a:gd name="connsiteX170" fmla="*/ 1175609 w 1526273"/>
                <a:gd name="connsiteY170" fmla="*/ 94025 h 1399918"/>
                <a:gd name="connsiteX171" fmla="*/ 1187519 w 1526273"/>
                <a:gd name="connsiteY171" fmla="*/ 143218 h 1399918"/>
                <a:gd name="connsiteX172" fmla="*/ 1152609 w 1526273"/>
                <a:gd name="connsiteY172" fmla="*/ 179865 h 1399918"/>
                <a:gd name="connsiteX173" fmla="*/ 1140699 w 1526273"/>
                <a:gd name="connsiteY173" fmla="*/ 130672 h 1399918"/>
                <a:gd name="connsiteX174" fmla="*/ 1175609 w 1526273"/>
                <a:gd name="connsiteY174" fmla="*/ 94025 h 1399918"/>
                <a:gd name="connsiteX175" fmla="*/ 370769 w 1526273"/>
                <a:gd name="connsiteY175" fmla="*/ 94025 h 1399918"/>
                <a:gd name="connsiteX176" fmla="*/ 405679 w 1526273"/>
                <a:gd name="connsiteY176" fmla="*/ 130672 h 1399918"/>
                <a:gd name="connsiteX177" fmla="*/ 393769 w 1526273"/>
                <a:gd name="connsiteY177" fmla="*/ 179865 h 1399918"/>
                <a:gd name="connsiteX178" fmla="*/ 358859 w 1526273"/>
                <a:gd name="connsiteY178" fmla="*/ 143218 h 1399918"/>
                <a:gd name="connsiteX179" fmla="*/ 370769 w 1526273"/>
                <a:gd name="connsiteY179" fmla="*/ 94025 h 1399918"/>
                <a:gd name="connsiteX180" fmla="*/ 40440 w 1526273"/>
                <a:gd name="connsiteY180" fmla="*/ 94024 h 1399918"/>
                <a:gd name="connsiteX181" fmla="*/ 75350 w 1526273"/>
                <a:gd name="connsiteY181" fmla="*/ 130671 h 1399918"/>
                <a:gd name="connsiteX182" fmla="*/ 63440 w 1526273"/>
                <a:gd name="connsiteY182" fmla="*/ 179864 h 1399918"/>
                <a:gd name="connsiteX183" fmla="*/ 28530 w 1526273"/>
                <a:gd name="connsiteY183" fmla="*/ 143217 h 1399918"/>
                <a:gd name="connsiteX184" fmla="*/ 40440 w 1526273"/>
                <a:gd name="connsiteY184" fmla="*/ 94024 h 1399918"/>
                <a:gd name="connsiteX185" fmla="*/ 761071 w 1526273"/>
                <a:gd name="connsiteY185" fmla="*/ 92511 h 1399918"/>
                <a:gd name="connsiteX186" fmla="*/ 785307 w 1526273"/>
                <a:gd name="connsiteY186" fmla="*/ 136945 h 1399918"/>
                <a:gd name="connsiteX187" fmla="*/ 761071 w 1526273"/>
                <a:gd name="connsiteY187" fmla="*/ 181379 h 1399918"/>
                <a:gd name="connsiteX188" fmla="*/ 736835 w 1526273"/>
                <a:gd name="connsiteY188" fmla="*/ 136945 h 1399918"/>
                <a:gd name="connsiteX189" fmla="*/ 761071 w 1526273"/>
                <a:gd name="connsiteY189" fmla="*/ 92511 h 1399918"/>
                <a:gd name="connsiteX190" fmla="*/ 1327669 w 1526273"/>
                <a:gd name="connsiteY190" fmla="*/ 461 h 1399918"/>
                <a:gd name="connsiteX191" fmla="*/ 1339579 w 1526273"/>
                <a:gd name="connsiteY191" fmla="*/ 49654 h 1399918"/>
                <a:gd name="connsiteX192" fmla="*/ 1304669 w 1526273"/>
                <a:gd name="connsiteY192" fmla="*/ 86301 h 1399918"/>
                <a:gd name="connsiteX193" fmla="*/ 1292759 w 1526273"/>
                <a:gd name="connsiteY193" fmla="*/ 37108 h 1399918"/>
                <a:gd name="connsiteX194" fmla="*/ 1327669 w 1526273"/>
                <a:gd name="connsiteY194" fmla="*/ 461 h 1399918"/>
                <a:gd name="connsiteX195" fmla="*/ 991594 w 1526273"/>
                <a:gd name="connsiteY195" fmla="*/ 461 h 1399918"/>
                <a:gd name="connsiteX196" fmla="*/ 1003504 w 1526273"/>
                <a:gd name="connsiteY196" fmla="*/ 49654 h 1399918"/>
                <a:gd name="connsiteX197" fmla="*/ 968594 w 1526273"/>
                <a:gd name="connsiteY197" fmla="*/ 86301 h 1399918"/>
                <a:gd name="connsiteX198" fmla="*/ 956684 w 1526273"/>
                <a:gd name="connsiteY198" fmla="*/ 37108 h 1399918"/>
                <a:gd name="connsiteX199" fmla="*/ 991594 w 1526273"/>
                <a:gd name="connsiteY199" fmla="*/ 461 h 1399918"/>
                <a:gd name="connsiteX200" fmla="*/ 554784 w 1526273"/>
                <a:gd name="connsiteY200" fmla="*/ 461 h 1399918"/>
                <a:gd name="connsiteX201" fmla="*/ 589694 w 1526273"/>
                <a:gd name="connsiteY201" fmla="*/ 37108 h 1399918"/>
                <a:gd name="connsiteX202" fmla="*/ 577784 w 1526273"/>
                <a:gd name="connsiteY202" fmla="*/ 86301 h 1399918"/>
                <a:gd name="connsiteX203" fmla="*/ 542874 w 1526273"/>
                <a:gd name="connsiteY203" fmla="*/ 49654 h 1399918"/>
                <a:gd name="connsiteX204" fmla="*/ 554784 w 1526273"/>
                <a:gd name="connsiteY204" fmla="*/ 461 h 1399918"/>
                <a:gd name="connsiteX205" fmla="*/ 224455 w 1526273"/>
                <a:gd name="connsiteY205" fmla="*/ 461 h 1399918"/>
                <a:gd name="connsiteX206" fmla="*/ 259365 w 1526273"/>
                <a:gd name="connsiteY206" fmla="*/ 37108 h 1399918"/>
                <a:gd name="connsiteX207" fmla="*/ 247455 w 1526273"/>
                <a:gd name="connsiteY207" fmla="*/ 86301 h 1399918"/>
                <a:gd name="connsiteX208" fmla="*/ 212545 w 1526273"/>
                <a:gd name="connsiteY208" fmla="*/ 49654 h 1399918"/>
                <a:gd name="connsiteX209" fmla="*/ 224455 w 1526273"/>
                <a:gd name="connsiteY209" fmla="*/ 461 h 1399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</a:cxnLst>
              <a:rect l="l" t="t" r="r" b="b"/>
              <a:pathLst>
                <a:path w="1526273" h="1399918">
                  <a:moveTo>
                    <a:pt x="761071" y="1311050"/>
                  </a:moveTo>
                  <a:cubicBezTo>
                    <a:pt x="774456" y="1311050"/>
                    <a:pt x="785307" y="1330944"/>
                    <a:pt x="785307" y="1355484"/>
                  </a:cubicBezTo>
                  <a:cubicBezTo>
                    <a:pt x="785307" y="1380024"/>
                    <a:pt x="774456" y="1399918"/>
                    <a:pt x="761071" y="1399918"/>
                  </a:cubicBezTo>
                  <a:cubicBezTo>
                    <a:pt x="747686" y="1399918"/>
                    <a:pt x="736835" y="1380024"/>
                    <a:pt x="736835" y="1355484"/>
                  </a:cubicBezTo>
                  <a:cubicBezTo>
                    <a:pt x="736835" y="1330944"/>
                    <a:pt x="747686" y="1311050"/>
                    <a:pt x="761071" y="1311050"/>
                  </a:cubicBezTo>
                  <a:close/>
                  <a:moveTo>
                    <a:pt x="991594" y="1219001"/>
                  </a:moveTo>
                  <a:cubicBezTo>
                    <a:pt x="1004523" y="1222465"/>
                    <a:pt x="1009856" y="1244490"/>
                    <a:pt x="1003504" y="1268193"/>
                  </a:cubicBezTo>
                  <a:cubicBezTo>
                    <a:pt x="997153" y="1291897"/>
                    <a:pt x="981523" y="1308305"/>
                    <a:pt x="968594" y="1304841"/>
                  </a:cubicBezTo>
                  <a:cubicBezTo>
                    <a:pt x="955665" y="1301376"/>
                    <a:pt x="950332" y="1279352"/>
                    <a:pt x="956684" y="1255648"/>
                  </a:cubicBezTo>
                  <a:cubicBezTo>
                    <a:pt x="963035" y="1231944"/>
                    <a:pt x="978665" y="1215536"/>
                    <a:pt x="991594" y="1219001"/>
                  </a:cubicBezTo>
                  <a:close/>
                  <a:moveTo>
                    <a:pt x="554784" y="1219001"/>
                  </a:moveTo>
                  <a:cubicBezTo>
                    <a:pt x="567713" y="1215536"/>
                    <a:pt x="583343" y="1231944"/>
                    <a:pt x="589694" y="1255648"/>
                  </a:cubicBezTo>
                  <a:cubicBezTo>
                    <a:pt x="596046" y="1279352"/>
                    <a:pt x="590713" y="1301376"/>
                    <a:pt x="577784" y="1304841"/>
                  </a:cubicBezTo>
                  <a:cubicBezTo>
                    <a:pt x="564856" y="1308305"/>
                    <a:pt x="549225" y="1291897"/>
                    <a:pt x="542874" y="1268193"/>
                  </a:cubicBezTo>
                  <a:cubicBezTo>
                    <a:pt x="536522" y="1244490"/>
                    <a:pt x="541855" y="1222465"/>
                    <a:pt x="554784" y="1219001"/>
                  </a:cubicBezTo>
                  <a:close/>
                  <a:moveTo>
                    <a:pt x="1175609" y="1063026"/>
                  </a:moveTo>
                  <a:cubicBezTo>
                    <a:pt x="1188538" y="1066490"/>
                    <a:pt x="1193871" y="1088515"/>
                    <a:pt x="1187519" y="1112218"/>
                  </a:cubicBezTo>
                  <a:cubicBezTo>
                    <a:pt x="1181168" y="1135922"/>
                    <a:pt x="1165538" y="1152330"/>
                    <a:pt x="1152609" y="1148866"/>
                  </a:cubicBezTo>
                  <a:cubicBezTo>
                    <a:pt x="1139680" y="1145401"/>
                    <a:pt x="1134347" y="1123377"/>
                    <a:pt x="1140699" y="1099673"/>
                  </a:cubicBezTo>
                  <a:cubicBezTo>
                    <a:pt x="1147050" y="1075969"/>
                    <a:pt x="1162680" y="1059561"/>
                    <a:pt x="1175609" y="1063026"/>
                  </a:cubicBezTo>
                  <a:close/>
                  <a:moveTo>
                    <a:pt x="370769" y="1063026"/>
                  </a:moveTo>
                  <a:cubicBezTo>
                    <a:pt x="383698" y="1059561"/>
                    <a:pt x="399328" y="1075969"/>
                    <a:pt x="405679" y="1099673"/>
                  </a:cubicBezTo>
                  <a:cubicBezTo>
                    <a:pt x="412031" y="1123377"/>
                    <a:pt x="406698" y="1145401"/>
                    <a:pt x="393769" y="1148866"/>
                  </a:cubicBezTo>
                  <a:cubicBezTo>
                    <a:pt x="380841" y="1152330"/>
                    <a:pt x="365210" y="1135922"/>
                    <a:pt x="358859" y="1112218"/>
                  </a:cubicBezTo>
                  <a:cubicBezTo>
                    <a:pt x="352507" y="1088515"/>
                    <a:pt x="357840" y="1066490"/>
                    <a:pt x="370769" y="1063026"/>
                  </a:cubicBezTo>
                  <a:close/>
                  <a:moveTo>
                    <a:pt x="761071" y="1062223"/>
                  </a:moveTo>
                  <a:cubicBezTo>
                    <a:pt x="774456" y="1062223"/>
                    <a:pt x="785307" y="1082117"/>
                    <a:pt x="785307" y="1106657"/>
                  </a:cubicBezTo>
                  <a:cubicBezTo>
                    <a:pt x="785307" y="1131197"/>
                    <a:pt x="774456" y="1151091"/>
                    <a:pt x="761071" y="1151091"/>
                  </a:cubicBezTo>
                  <a:cubicBezTo>
                    <a:pt x="747686" y="1151091"/>
                    <a:pt x="736835" y="1131197"/>
                    <a:pt x="736835" y="1106657"/>
                  </a:cubicBezTo>
                  <a:cubicBezTo>
                    <a:pt x="736835" y="1082117"/>
                    <a:pt x="747686" y="1062223"/>
                    <a:pt x="761071" y="1062223"/>
                  </a:cubicBezTo>
                  <a:close/>
                  <a:moveTo>
                    <a:pt x="991594" y="970174"/>
                  </a:moveTo>
                  <a:cubicBezTo>
                    <a:pt x="1004523" y="973638"/>
                    <a:pt x="1009856" y="995663"/>
                    <a:pt x="1003504" y="1019366"/>
                  </a:cubicBezTo>
                  <a:cubicBezTo>
                    <a:pt x="997153" y="1043070"/>
                    <a:pt x="981523" y="1059478"/>
                    <a:pt x="968594" y="1056014"/>
                  </a:cubicBezTo>
                  <a:cubicBezTo>
                    <a:pt x="955665" y="1052549"/>
                    <a:pt x="950332" y="1030525"/>
                    <a:pt x="956684" y="1006821"/>
                  </a:cubicBezTo>
                  <a:cubicBezTo>
                    <a:pt x="963035" y="983117"/>
                    <a:pt x="978665" y="966709"/>
                    <a:pt x="991594" y="970174"/>
                  </a:cubicBezTo>
                  <a:close/>
                  <a:moveTo>
                    <a:pt x="554784" y="970174"/>
                  </a:moveTo>
                  <a:cubicBezTo>
                    <a:pt x="567713" y="966709"/>
                    <a:pt x="583343" y="983117"/>
                    <a:pt x="589694" y="1006821"/>
                  </a:cubicBezTo>
                  <a:cubicBezTo>
                    <a:pt x="596046" y="1030525"/>
                    <a:pt x="590713" y="1052549"/>
                    <a:pt x="577784" y="1056014"/>
                  </a:cubicBezTo>
                  <a:cubicBezTo>
                    <a:pt x="564856" y="1059478"/>
                    <a:pt x="549225" y="1043070"/>
                    <a:pt x="542874" y="1019366"/>
                  </a:cubicBezTo>
                  <a:cubicBezTo>
                    <a:pt x="536522" y="995663"/>
                    <a:pt x="541855" y="973638"/>
                    <a:pt x="554784" y="970174"/>
                  </a:cubicBezTo>
                  <a:close/>
                  <a:moveTo>
                    <a:pt x="231636" y="913094"/>
                  </a:moveTo>
                  <a:cubicBezTo>
                    <a:pt x="244565" y="909629"/>
                    <a:pt x="260195" y="926037"/>
                    <a:pt x="266546" y="949741"/>
                  </a:cubicBezTo>
                  <a:cubicBezTo>
                    <a:pt x="272898" y="973445"/>
                    <a:pt x="267565" y="995469"/>
                    <a:pt x="254636" y="998934"/>
                  </a:cubicBezTo>
                  <a:cubicBezTo>
                    <a:pt x="241708" y="1002398"/>
                    <a:pt x="226077" y="985990"/>
                    <a:pt x="219726" y="962286"/>
                  </a:cubicBezTo>
                  <a:cubicBezTo>
                    <a:pt x="213374" y="938583"/>
                    <a:pt x="218707" y="916558"/>
                    <a:pt x="231636" y="913094"/>
                  </a:cubicBezTo>
                  <a:close/>
                  <a:moveTo>
                    <a:pt x="1314743" y="881102"/>
                  </a:moveTo>
                  <a:cubicBezTo>
                    <a:pt x="1327672" y="884566"/>
                    <a:pt x="1333005" y="906591"/>
                    <a:pt x="1326653" y="930294"/>
                  </a:cubicBezTo>
                  <a:cubicBezTo>
                    <a:pt x="1320302" y="953998"/>
                    <a:pt x="1304672" y="970406"/>
                    <a:pt x="1291743" y="966942"/>
                  </a:cubicBezTo>
                  <a:cubicBezTo>
                    <a:pt x="1278814" y="963477"/>
                    <a:pt x="1273481" y="941453"/>
                    <a:pt x="1279833" y="917749"/>
                  </a:cubicBezTo>
                  <a:cubicBezTo>
                    <a:pt x="1286184" y="894045"/>
                    <a:pt x="1301814" y="877637"/>
                    <a:pt x="1314743" y="881102"/>
                  </a:cubicBezTo>
                  <a:close/>
                  <a:moveTo>
                    <a:pt x="1175609" y="824864"/>
                  </a:moveTo>
                  <a:cubicBezTo>
                    <a:pt x="1188538" y="828328"/>
                    <a:pt x="1193871" y="850353"/>
                    <a:pt x="1187519" y="874056"/>
                  </a:cubicBezTo>
                  <a:cubicBezTo>
                    <a:pt x="1181168" y="897760"/>
                    <a:pt x="1165538" y="914168"/>
                    <a:pt x="1152609" y="910704"/>
                  </a:cubicBezTo>
                  <a:cubicBezTo>
                    <a:pt x="1139680" y="907239"/>
                    <a:pt x="1134347" y="885215"/>
                    <a:pt x="1140699" y="861511"/>
                  </a:cubicBezTo>
                  <a:cubicBezTo>
                    <a:pt x="1147050" y="837807"/>
                    <a:pt x="1162680" y="821399"/>
                    <a:pt x="1175609" y="824864"/>
                  </a:cubicBezTo>
                  <a:close/>
                  <a:moveTo>
                    <a:pt x="370769" y="824864"/>
                  </a:moveTo>
                  <a:cubicBezTo>
                    <a:pt x="383698" y="821399"/>
                    <a:pt x="399328" y="837807"/>
                    <a:pt x="405679" y="861511"/>
                  </a:cubicBezTo>
                  <a:cubicBezTo>
                    <a:pt x="412031" y="885215"/>
                    <a:pt x="406698" y="907239"/>
                    <a:pt x="393769" y="910704"/>
                  </a:cubicBezTo>
                  <a:cubicBezTo>
                    <a:pt x="380841" y="914168"/>
                    <a:pt x="365210" y="897760"/>
                    <a:pt x="358859" y="874056"/>
                  </a:cubicBezTo>
                  <a:cubicBezTo>
                    <a:pt x="352507" y="850353"/>
                    <a:pt x="357840" y="828328"/>
                    <a:pt x="370769" y="824864"/>
                  </a:cubicBezTo>
                  <a:close/>
                  <a:moveTo>
                    <a:pt x="761071" y="823350"/>
                  </a:moveTo>
                  <a:cubicBezTo>
                    <a:pt x="774456" y="823350"/>
                    <a:pt x="785307" y="843244"/>
                    <a:pt x="785307" y="867784"/>
                  </a:cubicBezTo>
                  <a:cubicBezTo>
                    <a:pt x="785307" y="892324"/>
                    <a:pt x="774456" y="912218"/>
                    <a:pt x="761071" y="912218"/>
                  </a:cubicBezTo>
                  <a:cubicBezTo>
                    <a:pt x="747686" y="912218"/>
                    <a:pt x="736835" y="892324"/>
                    <a:pt x="736835" y="867784"/>
                  </a:cubicBezTo>
                  <a:cubicBezTo>
                    <a:pt x="736835" y="843244"/>
                    <a:pt x="747686" y="823350"/>
                    <a:pt x="761071" y="823350"/>
                  </a:cubicBezTo>
                  <a:close/>
                  <a:moveTo>
                    <a:pt x="991594" y="731301"/>
                  </a:moveTo>
                  <a:cubicBezTo>
                    <a:pt x="1004523" y="734765"/>
                    <a:pt x="1009856" y="756790"/>
                    <a:pt x="1003504" y="780493"/>
                  </a:cubicBezTo>
                  <a:cubicBezTo>
                    <a:pt x="997153" y="804197"/>
                    <a:pt x="981523" y="820605"/>
                    <a:pt x="968594" y="817141"/>
                  </a:cubicBezTo>
                  <a:cubicBezTo>
                    <a:pt x="955665" y="813676"/>
                    <a:pt x="950332" y="791652"/>
                    <a:pt x="956684" y="767948"/>
                  </a:cubicBezTo>
                  <a:cubicBezTo>
                    <a:pt x="963035" y="744244"/>
                    <a:pt x="978665" y="727836"/>
                    <a:pt x="991594" y="731301"/>
                  </a:cubicBezTo>
                  <a:close/>
                  <a:moveTo>
                    <a:pt x="554784" y="731301"/>
                  </a:moveTo>
                  <a:cubicBezTo>
                    <a:pt x="567713" y="727836"/>
                    <a:pt x="583343" y="744244"/>
                    <a:pt x="589694" y="767948"/>
                  </a:cubicBezTo>
                  <a:cubicBezTo>
                    <a:pt x="596046" y="791652"/>
                    <a:pt x="590713" y="813676"/>
                    <a:pt x="577784" y="817141"/>
                  </a:cubicBezTo>
                  <a:cubicBezTo>
                    <a:pt x="564856" y="820605"/>
                    <a:pt x="549225" y="804197"/>
                    <a:pt x="542874" y="780493"/>
                  </a:cubicBezTo>
                  <a:cubicBezTo>
                    <a:pt x="536522" y="756790"/>
                    <a:pt x="541855" y="734765"/>
                    <a:pt x="554784" y="731301"/>
                  </a:cubicBezTo>
                  <a:close/>
                  <a:moveTo>
                    <a:pt x="1370935" y="713958"/>
                  </a:moveTo>
                  <a:cubicBezTo>
                    <a:pt x="1383864" y="717422"/>
                    <a:pt x="1389197" y="739447"/>
                    <a:pt x="1382845" y="763150"/>
                  </a:cubicBezTo>
                  <a:cubicBezTo>
                    <a:pt x="1376494" y="786854"/>
                    <a:pt x="1360864" y="803262"/>
                    <a:pt x="1347935" y="799798"/>
                  </a:cubicBezTo>
                  <a:cubicBezTo>
                    <a:pt x="1335006" y="796333"/>
                    <a:pt x="1329673" y="774309"/>
                    <a:pt x="1336025" y="750605"/>
                  </a:cubicBezTo>
                  <a:cubicBezTo>
                    <a:pt x="1342376" y="726901"/>
                    <a:pt x="1358006" y="710493"/>
                    <a:pt x="1370935" y="713958"/>
                  </a:cubicBezTo>
                  <a:close/>
                  <a:moveTo>
                    <a:pt x="143847" y="676990"/>
                  </a:moveTo>
                  <a:cubicBezTo>
                    <a:pt x="156776" y="673525"/>
                    <a:pt x="172406" y="689933"/>
                    <a:pt x="178757" y="713637"/>
                  </a:cubicBezTo>
                  <a:cubicBezTo>
                    <a:pt x="185109" y="737341"/>
                    <a:pt x="179776" y="759365"/>
                    <a:pt x="166847" y="762830"/>
                  </a:cubicBezTo>
                  <a:cubicBezTo>
                    <a:pt x="153919" y="766294"/>
                    <a:pt x="138288" y="749886"/>
                    <a:pt x="131937" y="726182"/>
                  </a:cubicBezTo>
                  <a:cubicBezTo>
                    <a:pt x="125585" y="702479"/>
                    <a:pt x="130918" y="680454"/>
                    <a:pt x="143847" y="676990"/>
                  </a:cubicBezTo>
                  <a:close/>
                  <a:moveTo>
                    <a:pt x="1175609" y="597365"/>
                  </a:moveTo>
                  <a:cubicBezTo>
                    <a:pt x="1188538" y="600829"/>
                    <a:pt x="1193871" y="622854"/>
                    <a:pt x="1187519" y="646557"/>
                  </a:cubicBezTo>
                  <a:cubicBezTo>
                    <a:pt x="1181168" y="670261"/>
                    <a:pt x="1165538" y="686669"/>
                    <a:pt x="1152609" y="683205"/>
                  </a:cubicBezTo>
                  <a:cubicBezTo>
                    <a:pt x="1139680" y="679740"/>
                    <a:pt x="1134347" y="657716"/>
                    <a:pt x="1140699" y="634012"/>
                  </a:cubicBezTo>
                  <a:cubicBezTo>
                    <a:pt x="1147050" y="610308"/>
                    <a:pt x="1162680" y="593900"/>
                    <a:pt x="1175609" y="597365"/>
                  </a:cubicBezTo>
                  <a:close/>
                  <a:moveTo>
                    <a:pt x="370769" y="597365"/>
                  </a:moveTo>
                  <a:cubicBezTo>
                    <a:pt x="383698" y="593900"/>
                    <a:pt x="399328" y="610308"/>
                    <a:pt x="405679" y="634012"/>
                  </a:cubicBezTo>
                  <a:cubicBezTo>
                    <a:pt x="412031" y="657716"/>
                    <a:pt x="406698" y="679740"/>
                    <a:pt x="393769" y="683205"/>
                  </a:cubicBezTo>
                  <a:cubicBezTo>
                    <a:pt x="380841" y="686669"/>
                    <a:pt x="365210" y="670261"/>
                    <a:pt x="358859" y="646557"/>
                  </a:cubicBezTo>
                  <a:cubicBezTo>
                    <a:pt x="352507" y="622854"/>
                    <a:pt x="357840" y="600829"/>
                    <a:pt x="370769" y="597365"/>
                  </a:cubicBezTo>
                  <a:close/>
                  <a:moveTo>
                    <a:pt x="761071" y="595851"/>
                  </a:moveTo>
                  <a:cubicBezTo>
                    <a:pt x="774456" y="595851"/>
                    <a:pt x="785307" y="615745"/>
                    <a:pt x="785307" y="640285"/>
                  </a:cubicBezTo>
                  <a:cubicBezTo>
                    <a:pt x="785307" y="664825"/>
                    <a:pt x="774456" y="684719"/>
                    <a:pt x="761071" y="684719"/>
                  </a:cubicBezTo>
                  <a:cubicBezTo>
                    <a:pt x="747686" y="684719"/>
                    <a:pt x="736835" y="664825"/>
                    <a:pt x="736835" y="640285"/>
                  </a:cubicBezTo>
                  <a:cubicBezTo>
                    <a:pt x="736835" y="615745"/>
                    <a:pt x="747686" y="595851"/>
                    <a:pt x="761071" y="595851"/>
                  </a:cubicBezTo>
                  <a:close/>
                  <a:moveTo>
                    <a:pt x="1327669" y="503802"/>
                  </a:moveTo>
                  <a:cubicBezTo>
                    <a:pt x="1340598" y="507266"/>
                    <a:pt x="1345931" y="529291"/>
                    <a:pt x="1339579" y="552994"/>
                  </a:cubicBezTo>
                  <a:cubicBezTo>
                    <a:pt x="1333228" y="576698"/>
                    <a:pt x="1317598" y="593106"/>
                    <a:pt x="1304669" y="589642"/>
                  </a:cubicBezTo>
                  <a:cubicBezTo>
                    <a:pt x="1291740" y="586177"/>
                    <a:pt x="1286407" y="564153"/>
                    <a:pt x="1292759" y="540449"/>
                  </a:cubicBezTo>
                  <a:cubicBezTo>
                    <a:pt x="1299110" y="516745"/>
                    <a:pt x="1314740" y="500337"/>
                    <a:pt x="1327669" y="503802"/>
                  </a:cubicBezTo>
                  <a:close/>
                  <a:moveTo>
                    <a:pt x="991594" y="503802"/>
                  </a:moveTo>
                  <a:cubicBezTo>
                    <a:pt x="1004523" y="507266"/>
                    <a:pt x="1009856" y="529291"/>
                    <a:pt x="1003504" y="552994"/>
                  </a:cubicBezTo>
                  <a:cubicBezTo>
                    <a:pt x="997153" y="576698"/>
                    <a:pt x="981523" y="593106"/>
                    <a:pt x="968594" y="589642"/>
                  </a:cubicBezTo>
                  <a:cubicBezTo>
                    <a:pt x="955665" y="586177"/>
                    <a:pt x="950332" y="564153"/>
                    <a:pt x="956684" y="540449"/>
                  </a:cubicBezTo>
                  <a:cubicBezTo>
                    <a:pt x="963035" y="516745"/>
                    <a:pt x="978665" y="500337"/>
                    <a:pt x="991594" y="503802"/>
                  </a:cubicBezTo>
                  <a:close/>
                  <a:moveTo>
                    <a:pt x="554784" y="503802"/>
                  </a:moveTo>
                  <a:cubicBezTo>
                    <a:pt x="567713" y="500337"/>
                    <a:pt x="583343" y="516745"/>
                    <a:pt x="589694" y="540449"/>
                  </a:cubicBezTo>
                  <a:cubicBezTo>
                    <a:pt x="596046" y="564153"/>
                    <a:pt x="590713" y="586177"/>
                    <a:pt x="577784" y="589642"/>
                  </a:cubicBezTo>
                  <a:cubicBezTo>
                    <a:pt x="564856" y="593106"/>
                    <a:pt x="549225" y="576698"/>
                    <a:pt x="542874" y="552994"/>
                  </a:cubicBezTo>
                  <a:cubicBezTo>
                    <a:pt x="536522" y="529291"/>
                    <a:pt x="541855" y="507266"/>
                    <a:pt x="554784" y="503802"/>
                  </a:cubicBezTo>
                  <a:close/>
                  <a:moveTo>
                    <a:pt x="224455" y="503802"/>
                  </a:moveTo>
                  <a:cubicBezTo>
                    <a:pt x="237384" y="500337"/>
                    <a:pt x="253014" y="516745"/>
                    <a:pt x="259365" y="540449"/>
                  </a:cubicBezTo>
                  <a:cubicBezTo>
                    <a:pt x="265717" y="564153"/>
                    <a:pt x="260384" y="586177"/>
                    <a:pt x="247455" y="589642"/>
                  </a:cubicBezTo>
                  <a:cubicBezTo>
                    <a:pt x="234527" y="593106"/>
                    <a:pt x="218896" y="576698"/>
                    <a:pt x="212545" y="552994"/>
                  </a:cubicBezTo>
                  <a:cubicBezTo>
                    <a:pt x="206193" y="529291"/>
                    <a:pt x="211526" y="507266"/>
                    <a:pt x="224455" y="503802"/>
                  </a:cubicBezTo>
                  <a:close/>
                  <a:moveTo>
                    <a:pt x="14588" y="372710"/>
                  </a:moveTo>
                  <a:cubicBezTo>
                    <a:pt x="27517" y="369245"/>
                    <a:pt x="43147" y="385653"/>
                    <a:pt x="49498" y="409357"/>
                  </a:cubicBezTo>
                  <a:cubicBezTo>
                    <a:pt x="55850" y="433061"/>
                    <a:pt x="50517" y="455085"/>
                    <a:pt x="37588" y="458550"/>
                  </a:cubicBezTo>
                  <a:cubicBezTo>
                    <a:pt x="24660" y="462014"/>
                    <a:pt x="9029" y="445606"/>
                    <a:pt x="2678" y="421902"/>
                  </a:cubicBezTo>
                  <a:cubicBezTo>
                    <a:pt x="-3674" y="398199"/>
                    <a:pt x="1659" y="376174"/>
                    <a:pt x="14588" y="372710"/>
                  </a:cubicBezTo>
                  <a:close/>
                  <a:moveTo>
                    <a:pt x="1488526" y="353084"/>
                  </a:moveTo>
                  <a:cubicBezTo>
                    <a:pt x="1501455" y="356548"/>
                    <a:pt x="1506788" y="378573"/>
                    <a:pt x="1500436" y="402276"/>
                  </a:cubicBezTo>
                  <a:cubicBezTo>
                    <a:pt x="1494085" y="425980"/>
                    <a:pt x="1478455" y="442388"/>
                    <a:pt x="1465526" y="438924"/>
                  </a:cubicBezTo>
                  <a:cubicBezTo>
                    <a:pt x="1452597" y="435459"/>
                    <a:pt x="1447264" y="413435"/>
                    <a:pt x="1453616" y="389731"/>
                  </a:cubicBezTo>
                  <a:cubicBezTo>
                    <a:pt x="1459967" y="366027"/>
                    <a:pt x="1475597" y="349620"/>
                    <a:pt x="1488526" y="353084"/>
                  </a:cubicBezTo>
                  <a:close/>
                  <a:moveTo>
                    <a:pt x="1175609" y="347117"/>
                  </a:moveTo>
                  <a:cubicBezTo>
                    <a:pt x="1188538" y="350581"/>
                    <a:pt x="1193871" y="372606"/>
                    <a:pt x="1187519" y="396309"/>
                  </a:cubicBezTo>
                  <a:cubicBezTo>
                    <a:pt x="1181168" y="420013"/>
                    <a:pt x="1165538" y="436421"/>
                    <a:pt x="1152609" y="432957"/>
                  </a:cubicBezTo>
                  <a:cubicBezTo>
                    <a:pt x="1139680" y="429492"/>
                    <a:pt x="1134347" y="407468"/>
                    <a:pt x="1140699" y="383764"/>
                  </a:cubicBezTo>
                  <a:cubicBezTo>
                    <a:pt x="1147050" y="360060"/>
                    <a:pt x="1162680" y="343653"/>
                    <a:pt x="1175609" y="347117"/>
                  </a:cubicBezTo>
                  <a:close/>
                  <a:moveTo>
                    <a:pt x="370769" y="347117"/>
                  </a:moveTo>
                  <a:cubicBezTo>
                    <a:pt x="383698" y="343653"/>
                    <a:pt x="399328" y="360060"/>
                    <a:pt x="405679" y="383764"/>
                  </a:cubicBezTo>
                  <a:cubicBezTo>
                    <a:pt x="412031" y="407468"/>
                    <a:pt x="406698" y="429492"/>
                    <a:pt x="393769" y="432957"/>
                  </a:cubicBezTo>
                  <a:cubicBezTo>
                    <a:pt x="380841" y="436421"/>
                    <a:pt x="365210" y="420013"/>
                    <a:pt x="358859" y="396309"/>
                  </a:cubicBezTo>
                  <a:cubicBezTo>
                    <a:pt x="352507" y="372606"/>
                    <a:pt x="357840" y="350581"/>
                    <a:pt x="370769" y="347117"/>
                  </a:cubicBezTo>
                  <a:close/>
                  <a:moveTo>
                    <a:pt x="761071" y="345603"/>
                  </a:moveTo>
                  <a:cubicBezTo>
                    <a:pt x="774456" y="345603"/>
                    <a:pt x="785307" y="365497"/>
                    <a:pt x="785307" y="390037"/>
                  </a:cubicBezTo>
                  <a:cubicBezTo>
                    <a:pt x="785307" y="414577"/>
                    <a:pt x="774456" y="434471"/>
                    <a:pt x="761071" y="434471"/>
                  </a:cubicBezTo>
                  <a:cubicBezTo>
                    <a:pt x="747686" y="434471"/>
                    <a:pt x="736835" y="414577"/>
                    <a:pt x="736835" y="390037"/>
                  </a:cubicBezTo>
                  <a:cubicBezTo>
                    <a:pt x="736835" y="365497"/>
                    <a:pt x="747686" y="345603"/>
                    <a:pt x="761071" y="345603"/>
                  </a:cubicBezTo>
                  <a:close/>
                  <a:moveTo>
                    <a:pt x="1327669" y="253553"/>
                  </a:moveTo>
                  <a:cubicBezTo>
                    <a:pt x="1340598" y="257017"/>
                    <a:pt x="1345931" y="279042"/>
                    <a:pt x="1339579" y="302746"/>
                  </a:cubicBezTo>
                  <a:cubicBezTo>
                    <a:pt x="1333228" y="326449"/>
                    <a:pt x="1317598" y="342857"/>
                    <a:pt x="1304669" y="339393"/>
                  </a:cubicBezTo>
                  <a:cubicBezTo>
                    <a:pt x="1291740" y="335929"/>
                    <a:pt x="1286407" y="313904"/>
                    <a:pt x="1292759" y="290200"/>
                  </a:cubicBezTo>
                  <a:cubicBezTo>
                    <a:pt x="1299110" y="266496"/>
                    <a:pt x="1314740" y="250089"/>
                    <a:pt x="1327669" y="253553"/>
                  </a:cubicBezTo>
                  <a:close/>
                  <a:moveTo>
                    <a:pt x="991594" y="253553"/>
                  </a:moveTo>
                  <a:cubicBezTo>
                    <a:pt x="1004523" y="257017"/>
                    <a:pt x="1009856" y="279042"/>
                    <a:pt x="1003504" y="302746"/>
                  </a:cubicBezTo>
                  <a:cubicBezTo>
                    <a:pt x="997153" y="326449"/>
                    <a:pt x="981523" y="342857"/>
                    <a:pt x="968594" y="339393"/>
                  </a:cubicBezTo>
                  <a:cubicBezTo>
                    <a:pt x="955665" y="335929"/>
                    <a:pt x="950332" y="313904"/>
                    <a:pt x="956684" y="290200"/>
                  </a:cubicBezTo>
                  <a:cubicBezTo>
                    <a:pt x="963035" y="266496"/>
                    <a:pt x="978665" y="250089"/>
                    <a:pt x="991594" y="253553"/>
                  </a:cubicBezTo>
                  <a:close/>
                  <a:moveTo>
                    <a:pt x="554784" y="253553"/>
                  </a:moveTo>
                  <a:cubicBezTo>
                    <a:pt x="567713" y="250089"/>
                    <a:pt x="583343" y="266496"/>
                    <a:pt x="589694" y="290200"/>
                  </a:cubicBezTo>
                  <a:cubicBezTo>
                    <a:pt x="596046" y="313904"/>
                    <a:pt x="590713" y="335929"/>
                    <a:pt x="577784" y="339393"/>
                  </a:cubicBezTo>
                  <a:cubicBezTo>
                    <a:pt x="564856" y="342857"/>
                    <a:pt x="549225" y="326449"/>
                    <a:pt x="542874" y="302746"/>
                  </a:cubicBezTo>
                  <a:cubicBezTo>
                    <a:pt x="536522" y="279042"/>
                    <a:pt x="541855" y="257017"/>
                    <a:pt x="554784" y="253553"/>
                  </a:cubicBezTo>
                  <a:close/>
                  <a:moveTo>
                    <a:pt x="224455" y="253553"/>
                  </a:moveTo>
                  <a:cubicBezTo>
                    <a:pt x="237384" y="250089"/>
                    <a:pt x="253014" y="266496"/>
                    <a:pt x="259365" y="290200"/>
                  </a:cubicBezTo>
                  <a:cubicBezTo>
                    <a:pt x="265717" y="313904"/>
                    <a:pt x="260384" y="335929"/>
                    <a:pt x="247455" y="339393"/>
                  </a:cubicBezTo>
                  <a:cubicBezTo>
                    <a:pt x="234527" y="342857"/>
                    <a:pt x="218896" y="326449"/>
                    <a:pt x="212545" y="302746"/>
                  </a:cubicBezTo>
                  <a:cubicBezTo>
                    <a:pt x="206193" y="279042"/>
                    <a:pt x="211526" y="257017"/>
                    <a:pt x="224455" y="253553"/>
                  </a:cubicBezTo>
                  <a:close/>
                  <a:moveTo>
                    <a:pt x="1511685" y="94025"/>
                  </a:moveTo>
                  <a:cubicBezTo>
                    <a:pt x="1524614" y="97489"/>
                    <a:pt x="1529947" y="119514"/>
                    <a:pt x="1523595" y="143218"/>
                  </a:cubicBezTo>
                  <a:cubicBezTo>
                    <a:pt x="1517244" y="166921"/>
                    <a:pt x="1501614" y="183329"/>
                    <a:pt x="1488685" y="179865"/>
                  </a:cubicBezTo>
                  <a:cubicBezTo>
                    <a:pt x="1475756" y="176401"/>
                    <a:pt x="1470423" y="154376"/>
                    <a:pt x="1476775" y="130672"/>
                  </a:cubicBezTo>
                  <a:cubicBezTo>
                    <a:pt x="1483126" y="106968"/>
                    <a:pt x="1498756" y="90561"/>
                    <a:pt x="1511685" y="94025"/>
                  </a:cubicBezTo>
                  <a:close/>
                  <a:moveTo>
                    <a:pt x="1175609" y="94025"/>
                  </a:moveTo>
                  <a:cubicBezTo>
                    <a:pt x="1188538" y="97489"/>
                    <a:pt x="1193871" y="119514"/>
                    <a:pt x="1187519" y="143218"/>
                  </a:cubicBezTo>
                  <a:cubicBezTo>
                    <a:pt x="1181168" y="166921"/>
                    <a:pt x="1165538" y="183329"/>
                    <a:pt x="1152609" y="179865"/>
                  </a:cubicBezTo>
                  <a:cubicBezTo>
                    <a:pt x="1139680" y="176401"/>
                    <a:pt x="1134347" y="154376"/>
                    <a:pt x="1140699" y="130672"/>
                  </a:cubicBezTo>
                  <a:cubicBezTo>
                    <a:pt x="1147050" y="106968"/>
                    <a:pt x="1162680" y="90561"/>
                    <a:pt x="1175609" y="94025"/>
                  </a:cubicBezTo>
                  <a:close/>
                  <a:moveTo>
                    <a:pt x="370769" y="94025"/>
                  </a:moveTo>
                  <a:cubicBezTo>
                    <a:pt x="383698" y="90561"/>
                    <a:pt x="399328" y="106968"/>
                    <a:pt x="405679" y="130672"/>
                  </a:cubicBezTo>
                  <a:cubicBezTo>
                    <a:pt x="412031" y="154376"/>
                    <a:pt x="406698" y="176401"/>
                    <a:pt x="393769" y="179865"/>
                  </a:cubicBezTo>
                  <a:cubicBezTo>
                    <a:pt x="380841" y="183329"/>
                    <a:pt x="365210" y="166921"/>
                    <a:pt x="358859" y="143218"/>
                  </a:cubicBezTo>
                  <a:cubicBezTo>
                    <a:pt x="352507" y="119514"/>
                    <a:pt x="357840" y="97489"/>
                    <a:pt x="370769" y="94025"/>
                  </a:cubicBezTo>
                  <a:close/>
                  <a:moveTo>
                    <a:pt x="40440" y="94024"/>
                  </a:moveTo>
                  <a:cubicBezTo>
                    <a:pt x="53369" y="90560"/>
                    <a:pt x="68999" y="106967"/>
                    <a:pt x="75350" y="130671"/>
                  </a:cubicBezTo>
                  <a:cubicBezTo>
                    <a:pt x="81702" y="154375"/>
                    <a:pt x="76369" y="176400"/>
                    <a:pt x="63440" y="179864"/>
                  </a:cubicBezTo>
                  <a:cubicBezTo>
                    <a:pt x="50512" y="183328"/>
                    <a:pt x="34881" y="166920"/>
                    <a:pt x="28530" y="143217"/>
                  </a:cubicBezTo>
                  <a:cubicBezTo>
                    <a:pt x="22178" y="119513"/>
                    <a:pt x="27511" y="97488"/>
                    <a:pt x="40440" y="94024"/>
                  </a:cubicBezTo>
                  <a:close/>
                  <a:moveTo>
                    <a:pt x="761071" y="92511"/>
                  </a:moveTo>
                  <a:cubicBezTo>
                    <a:pt x="774456" y="92511"/>
                    <a:pt x="785307" y="112405"/>
                    <a:pt x="785307" y="136945"/>
                  </a:cubicBezTo>
                  <a:cubicBezTo>
                    <a:pt x="785307" y="161485"/>
                    <a:pt x="774456" y="181379"/>
                    <a:pt x="761071" y="181379"/>
                  </a:cubicBezTo>
                  <a:cubicBezTo>
                    <a:pt x="747686" y="181379"/>
                    <a:pt x="736835" y="161485"/>
                    <a:pt x="736835" y="136945"/>
                  </a:cubicBezTo>
                  <a:cubicBezTo>
                    <a:pt x="736835" y="112405"/>
                    <a:pt x="747686" y="92511"/>
                    <a:pt x="761071" y="92511"/>
                  </a:cubicBezTo>
                  <a:close/>
                  <a:moveTo>
                    <a:pt x="1327669" y="461"/>
                  </a:moveTo>
                  <a:cubicBezTo>
                    <a:pt x="1340598" y="3925"/>
                    <a:pt x="1345931" y="25950"/>
                    <a:pt x="1339579" y="49654"/>
                  </a:cubicBezTo>
                  <a:cubicBezTo>
                    <a:pt x="1333228" y="73357"/>
                    <a:pt x="1317598" y="89765"/>
                    <a:pt x="1304669" y="86301"/>
                  </a:cubicBezTo>
                  <a:cubicBezTo>
                    <a:pt x="1291740" y="82837"/>
                    <a:pt x="1286407" y="60812"/>
                    <a:pt x="1292759" y="37108"/>
                  </a:cubicBezTo>
                  <a:cubicBezTo>
                    <a:pt x="1299110" y="13404"/>
                    <a:pt x="1314740" y="-3003"/>
                    <a:pt x="1327669" y="461"/>
                  </a:cubicBezTo>
                  <a:close/>
                  <a:moveTo>
                    <a:pt x="991594" y="461"/>
                  </a:moveTo>
                  <a:cubicBezTo>
                    <a:pt x="1004523" y="3925"/>
                    <a:pt x="1009856" y="25950"/>
                    <a:pt x="1003504" y="49654"/>
                  </a:cubicBezTo>
                  <a:cubicBezTo>
                    <a:pt x="997153" y="73357"/>
                    <a:pt x="981523" y="89765"/>
                    <a:pt x="968594" y="86301"/>
                  </a:cubicBezTo>
                  <a:cubicBezTo>
                    <a:pt x="955665" y="82837"/>
                    <a:pt x="950332" y="60812"/>
                    <a:pt x="956684" y="37108"/>
                  </a:cubicBezTo>
                  <a:cubicBezTo>
                    <a:pt x="963035" y="13404"/>
                    <a:pt x="978665" y="-3003"/>
                    <a:pt x="991594" y="461"/>
                  </a:cubicBezTo>
                  <a:close/>
                  <a:moveTo>
                    <a:pt x="554784" y="461"/>
                  </a:moveTo>
                  <a:cubicBezTo>
                    <a:pt x="567713" y="-3003"/>
                    <a:pt x="583343" y="13404"/>
                    <a:pt x="589694" y="37108"/>
                  </a:cubicBezTo>
                  <a:cubicBezTo>
                    <a:pt x="596046" y="60812"/>
                    <a:pt x="590713" y="82837"/>
                    <a:pt x="577784" y="86301"/>
                  </a:cubicBezTo>
                  <a:cubicBezTo>
                    <a:pt x="564856" y="89765"/>
                    <a:pt x="549225" y="73357"/>
                    <a:pt x="542874" y="49654"/>
                  </a:cubicBezTo>
                  <a:cubicBezTo>
                    <a:pt x="536522" y="25950"/>
                    <a:pt x="541855" y="3925"/>
                    <a:pt x="554784" y="461"/>
                  </a:cubicBezTo>
                  <a:close/>
                  <a:moveTo>
                    <a:pt x="224455" y="461"/>
                  </a:moveTo>
                  <a:cubicBezTo>
                    <a:pt x="237384" y="-3003"/>
                    <a:pt x="253014" y="13404"/>
                    <a:pt x="259365" y="37108"/>
                  </a:cubicBezTo>
                  <a:cubicBezTo>
                    <a:pt x="265717" y="60812"/>
                    <a:pt x="260384" y="82837"/>
                    <a:pt x="247455" y="86301"/>
                  </a:cubicBezTo>
                  <a:cubicBezTo>
                    <a:pt x="234527" y="89765"/>
                    <a:pt x="218896" y="73357"/>
                    <a:pt x="212545" y="49654"/>
                  </a:cubicBezTo>
                  <a:cubicBezTo>
                    <a:pt x="206193" y="25950"/>
                    <a:pt x="211526" y="3925"/>
                    <a:pt x="224455" y="461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フリーフォーム: 図形 587">
              <a:extLst>
                <a:ext uri="{FF2B5EF4-FFF2-40B4-BE49-F238E27FC236}">
                  <a16:creationId xmlns:a16="http://schemas.microsoft.com/office/drawing/2014/main" id="{920A3236-7EB3-46F8-833D-8F6031C81089}"/>
                </a:ext>
              </a:extLst>
            </p:cNvPr>
            <p:cNvSpPr/>
            <p:nvPr/>
          </p:nvSpPr>
          <p:spPr>
            <a:xfrm>
              <a:off x="2909888" y="3597420"/>
              <a:ext cx="169068" cy="247546"/>
            </a:xfrm>
            <a:custGeom>
              <a:avLst/>
              <a:gdLst>
                <a:gd name="connsiteX0" fmla="*/ 115573 w 201228"/>
                <a:gd name="connsiteY0" fmla="*/ 97525 h 294634"/>
                <a:gd name="connsiteX1" fmla="*/ 176765 w 201228"/>
                <a:gd name="connsiteY1" fmla="*/ 170182 h 294634"/>
                <a:gd name="connsiteX2" fmla="*/ 171783 w 201228"/>
                <a:gd name="connsiteY2" fmla="*/ 293683 h 294634"/>
                <a:gd name="connsiteX3" fmla="*/ 101766 w 201228"/>
                <a:gd name="connsiteY3" fmla="*/ 211943 h 294634"/>
                <a:gd name="connsiteX4" fmla="*/ 90079 w 201228"/>
                <a:gd name="connsiteY4" fmla="*/ 102730 h 294634"/>
                <a:gd name="connsiteX5" fmla="*/ 115573 w 201228"/>
                <a:gd name="connsiteY5" fmla="*/ 97525 h 294634"/>
                <a:gd name="connsiteX6" fmla="*/ 40481 w 201228"/>
                <a:gd name="connsiteY6" fmla="*/ 0 h 294634"/>
                <a:gd name="connsiteX7" fmla="*/ 80962 w 201228"/>
                <a:gd name="connsiteY7" fmla="*/ 40806 h 294634"/>
                <a:gd name="connsiteX8" fmla="*/ 40481 w 201228"/>
                <a:gd name="connsiteY8" fmla="*/ 81612 h 294634"/>
                <a:gd name="connsiteX9" fmla="*/ 0 w 201228"/>
                <a:gd name="connsiteY9" fmla="*/ 40806 h 294634"/>
                <a:gd name="connsiteX10" fmla="*/ 40481 w 201228"/>
                <a:gd name="connsiteY10" fmla="*/ 0 h 294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1228" h="294634">
                  <a:moveTo>
                    <a:pt x="115573" y="97525"/>
                  </a:moveTo>
                  <a:cubicBezTo>
                    <a:pt x="138843" y="102101"/>
                    <a:pt x="156391" y="133593"/>
                    <a:pt x="176765" y="170182"/>
                  </a:cubicBezTo>
                  <a:cubicBezTo>
                    <a:pt x="203930" y="218967"/>
                    <a:pt x="216307" y="284531"/>
                    <a:pt x="171783" y="293683"/>
                  </a:cubicBezTo>
                  <a:cubicBezTo>
                    <a:pt x="127259" y="302834"/>
                    <a:pt x="115383" y="243769"/>
                    <a:pt x="101766" y="211943"/>
                  </a:cubicBezTo>
                  <a:cubicBezTo>
                    <a:pt x="88149" y="180118"/>
                    <a:pt x="52699" y="123786"/>
                    <a:pt x="90079" y="102730"/>
                  </a:cubicBezTo>
                  <a:cubicBezTo>
                    <a:pt x="99424" y="97465"/>
                    <a:pt x="107817" y="96000"/>
                    <a:pt x="115573" y="97525"/>
                  </a:cubicBezTo>
                  <a:close/>
                  <a:moveTo>
                    <a:pt x="40481" y="0"/>
                  </a:moveTo>
                  <a:cubicBezTo>
                    <a:pt x="62838" y="0"/>
                    <a:pt x="80962" y="18269"/>
                    <a:pt x="80962" y="40806"/>
                  </a:cubicBezTo>
                  <a:cubicBezTo>
                    <a:pt x="80962" y="63343"/>
                    <a:pt x="62838" y="81612"/>
                    <a:pt x="40481" y="81612"/>
                  </a:cubicBezTo>
                  <a:cubicBezTo>
                    <a:pt x="18124" y="81612"/>
                    <a:pt x="0" y="63343"/>
                    <a:pt x="0" y="40806"/>
                  </a:cubicBezTo>
                  <a:cubicBezTo>
                    <a:pt x="0" y="18269"/>
                    <a:pt x="18124" y="0"/>
                    <a:pt x="404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2" name="グループ化 591">
            <a:extLst>
              <a:ext uri="{FF2B5EF4-FFF2-40B4-BE49-F238E27FC236}">
                <a16:creationId xmlns:a16="http://schemas.microsoft.com/office/drawing/2014/main" id="{86B843EB-A012-4A76-8CC2-D8968F3AA0D8}"/>
              </a:ext>
            </a:extLst>
          </p:cNvPr>
          <p:cNvGrpSpPr/>
          <p:nvPr/>
        </p:nvGrpSpPr>
        <p:grpSpPr>
          <a:xfrm>
            <a:off x="6605083" y="4226069"/>
            <a:ext cx="2605086" cy="1788055"/>
            <a:chOff x="6605083" y="1378094"/>
            <a:chExt cx="2605086" cy="1788055"/>
          </a:xfrm>
        </p:grpSpPr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97CBC83E-BE1F-4521-8046-B48B394919B0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721" name="グループ化 720">
                <a:extLst>
                  <a:ext uri="{FF2B5EF4-FFF2-40B4-BE49-F238E27FC236}">
                    <a16:creationId xmlns:a16="http://schemas.microsoft.com/office/drawing/2014/main" id="{BE1E4A3C-F977-4D2E-ADA7-30BFA9BBEA55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723" name="楕円 722">
                  <a:extLst>
                    <a:ext uri="{FF2B5EF4-FFF2-40B4-BE49-F238E27FC236}">
                      <a16:creationId xmlns:a16="http://schemas.microsoft.com/office/drawing/2014/main" id="{AB432B02-622C-4C9F-B3E4-5A5ADDBC27D2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1DF027A1-1A9C-45EE-A540-7610AE4F0F23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CF5D5C46-4893-4906-A868-B3433EE30341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94" name="グループ化 593">
              <a:extLst>
                <a:ext uri="{FF2B5EF4-FFF2-40B4-BE49-F238E27FC236}">
                  <a16:creationId xmlns:a16="http://schemas.microsoft.com/office/drawing/2014/main" id="{92E3C753-1314-46C4-A312-7D405369F631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32AD7EC9-7C43-4317-A269-66840F0B133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599E0C0E-409B-4A84-8195-3BB841D5F21D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7" name="グループ化 716">
                <a:extLst>
                  <a:ext uri="{FF2B5EF4-FFF2-40B4-BE49-F238E27FC236}">
                    <a16:creationId xmlns:a16="http://schemas.microsoft.com/office/drawing/2014/main" id="{48CF0FA2-67C0-483E-B936-6808CA833949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3B2F8CF2-4684-400E-A1A5-A2381FDFE0C9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2269A5D4-B393-4CBF-AC74-38ADBDC5E161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B9462E5A-9ABD-4987-884B-9868BC4EA6DF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6F5ED456-E9A9-4FE4-ACAA-0E0E7BEA4160}"/>
                </a:ext>
              </a:extLst>
            </p:cNvPr>
            <p:cNvGrpSpPr/>
            <p:nvPr/>
          </p:nvGrpSpPr>
          <p:grpSpPr>
            <a:xfrm rot="2700000">
              <a:off x="7785770" y="1639739"/>
              <a:ext cx="487934" cy="563387"/>
              <a:chOff x="1353434" y="3219451"/>
              <a:chExt cx="1798354" cy="2076449"/>
            </a:xfrm>
          </p:grpSpPr>
          <p:sp>
            <p:nvSpPr>
              <p:cNvPr id="708" name="楕円 60">
                <a:extLst>
                  <a:ext uri="{FF2B5EF4-FFF2-40B4-BE49-F238E27FC236}">
                    <a16:creationId xmlns:a16="http://schemas.microsoft.com/office/drawing/2014/main" id="{F8FD81B7-DF00-4043-A6F2-D229EC0B7F63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422FCB05-957F-46CB-9646-6EC3DE718A32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712" name="星: 6 pt 61">
                  <a:extLst>
                    <a:ext uri="{FF2B5EF4-FFF2-40B4-BE49-F238E27FC236}">
                      <a16:creationId xmlns:a16="http://schemas.microsoft.com/office/drawing/2014/main" id="{E1CC472D-EBD8-4371-8673-F8484731EFC1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楕円 712">
                  <a:extLst>
                    <a:ext uri="{FF2B5EF4-FFF2-40B4-BE49-F238E27FC236}">
                      <a16:creationId xmlns:a16="http://schemas.microsoft.com/office/drawing/2014/main" id="{C8BAE862-B0E0-405C-8E5D-368636DC8577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4" name="楕円 713">
                  <a:extLst>
                    <a:ext uri="{FF2B5EF4-FFF2-40B4-BE49-F238E27FC236}">
                      <a16:creationId xmlns:a16="http://schemas.microsoft.com/office/drawing/2014/main" id="{F8B30230-6265-498E-8D2C-D895F560F6FB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ED546EBD-2220-4698-BBA6-D1A510A5013E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BC8E444E-8D8C-4835-83C4-06520F597729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6" name="グループ化 595">
              <a:extLst>
                <a:ext uri="{FF2B5EF4-FFF2-40B4-BE49-F238E27FC236}">
                  <a16:creationId xmlns:a16="http://schemas.microsoft.com/office/drawing/2014/main" id="{FB97D882-143C-4284-A044-493C921B6F57}"/>
                </a:ext>
              </a:extLst>
            </p:cNvPr>
            <p:cNvGrpSpPr/>
            <p:nvPr/>
          </p:nvGrpSpPr>
          <p:grpSpPr>
            <a:xfrm rot="3600000">
              <a:off x="8270017" y="1683874"/>
              <a:ext cx="487934" cy="563387"/>
              <a:chOff x="1353434" y="3219451"/>
              <a:chExt cx="1798354" cy="2076449"/>
            </a:xfrm>
          </p:grpSpPr>
          <p:sp>
            <p:nvSpPr>
              <p:cNvPr id="701" name="楕円 60">
                <a:extLst>
                  <a:ext uri="{FF2B5EF4-FFF2-40B4-BE49-F238E27FC236}">
                    <a16:creationId xmlns:a16="http://schemas.microsoft.com/office/drawing/2014/main" id="{1D78F5A3-2176-4842-8334-D7A9DB2EDAFA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9A74432D-A4F1-4DE4-836F-A1ED1F634192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705" name="星: 6 pt 61">
                  <a:extLst>
                    <a:ext uri="{FF2B5EF4-FFF2-40B4-BE49-F238E27FC236}">
                      <a16:creationId xmlns:a16="http://schemas.microsoft.com/office/drawing/2014/main" id="{DF241A86-000F-45DD-A111-1186D40A0BBA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楕円 705">
                  <a:extLst>
                    <a:ext uri="{FF2B5EF4-FFF2-40B4-BE49-F238E27FC236}">
                      <a16:creationId xmlns:a16="http://schemas.microsoft.com/office/drawing/2014/main" id="{18183785-3461-442B-AD4B-08734A524EA7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楕円 706">
                  <a:extLst>
                    <a:ext uri="{FF2B5EF4-FFF2-40B4-BE49-F238E27FC236}">
                      <a16:creationId xmlns:a16="http://schemas.microsoft.com/office/drawing/2014/main" id="{C0F58C34-9BEA-4170-A717-A9537B556469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F326968A-4348-48D4-A246-24ACD775BDF7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CE000740-FBE7-439A-B72B-5C8EFAF4862E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7" name="グループ化 596">
              <a:extLst>
                <a:ext uri="{FF2B5EF4-FFF2-40B4-BE49-F238E27FC236}">
                  <a16:creationId xmlns:a16="http://schemas.microsoft.com/office/drawing/2014/main" id="{7B1E00E0-44FA-44A1-997A-3273B4910FD5}"/>
                </a:ext>
              </a:extLst>
            </p:cNvPr>
            <p:cNvGrpSpPr/>
            <p:nvPr/>
          </p:nvGrpSpPr>
          <p:grpSpPr>
            <a:xfrm rot="18900000">
              <a:off x="7379132" y="1579961"/>
              <a:ext cx="487934" cy="563387"/>
              <a:chOff x="1353434" y="3219451"/>
              <a:chExt cx="1798354" cy="2076449"/>
            </a:xfrm>
          </p:grpSpPr>
          <p:sp>
            <p:nvSpPr>
              <p:cNvPr id="694" name="楕円 60">
                <a:extLst>
                  <a:ext uri="{FF2B5EF4-FFF2-40B4-BE49-F238E27FC236}">
                    <a16:creationId xmlns:a16="http://schemas.microsoft.com/office/drawing/2014/main" id="{FE38D6DD-8D98-445D-9A16-151D1AFC09C3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5" name="グループ化 694">
                <a:extLst>
                  <a:ext uri="{FF2B5EF4-FFF2-40B4-BE49-F238E27FC236}">
                    <a16:creationId xmlns:a16="http://schemas.microsoft.com/office/drawing/2014/main" id="{D854D59D-E981-458D-8E0D-FEF1F09773C5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698" name="星: 6 pt 61">
                  <a:extLst>
                    <a:ext uri="{FF2B5EF4-FFF2-40B4-BE49-F238E27FC236}">
                      <a16:creationId xmlns:a16="http://schemas.microsoft.com/office/drawing/2014/main" id="{E219FFD4-68A5-4DC1-935C-D607447390C2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楕円 698">
                  <a:extLst>
                    <a:ext uri="{FF2B5EF4-FFF2-40B4-BE49-F238E27FC236}">
                      <a16:creationId xmlns:a16="http://schemas.microsoft.com/office/drawing/2014/main" id="{AE97A46B-4625-424D-965D-0FDC2850B7E1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楕円 699">
                  <a:extLst>
                    <a:ext uri="{FF2B5EF4-FFF2-40B4-BE49-F238E27FC236}">
                      <a16:creationId xmlns:a16="http://schemas.microsoft.com/office/drawing/2014/main" id="{38953203-0019-41D9-B41D-2FCC76B81933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6F5D8A15-5229-4EC2-9586-1121F57EFC8E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D957417C-A7B8-4F0C-9678-1B67C19C491F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8" name="グループ化 597">
              <a:extLst>
                <a:ext uri="{FF2B5EF4-FFF2-40B4-BE49-F238E27FC236}">
                  <a16:creationId xmlns:a16="http://schemas.microsoft.com/office/drawing/2014/main" id="{8406C17F-D122-4066-8960-DD366E4A7029}"/>
                </a:ext>
              </a:extLst>
            </p:cNvPr>
            <p:cNvGrpSpPr/>
            <p:nvPr/>
          </p:nvGrpSpPr>
          <p:grpSpPr>
            <a:xfrm rot="18000000">
              <a:off x="7010103" y="1801801"/>
              <a:ext cx="487934" cy="563387"/>
              <a:chOff x="1353434" y="3219451"/>
              <a:chExt cx="1798354" cy="2076449"/>
            </a:xfrm>
          </p:grpSpPr>
          <p:sp>
            <p:nvSpPr>
              <p:cNvPr id="687" name="楕円 60">
                <a:extLst>
                  <a:ext uri="{FF2B5EF4-FFF2-40B4-BE49-F238E27FC236}">
                    <a16:creationId xmlns:a16="http://schemas.microsoft.com/office/drawing/2014/main" id="{E80F0D58-E44E-4335-8B5A-4A374CC82A29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8" name="グループ化 687">
                <a:extLst>
                  <a:ext uri="{FF2B5EF4-FFF2-40B4-BE49-F238E27FC236}">
                    <a16:creationId xmlns:a16="http://schemas.microsoft.com/office/drawing/2014/main" id="{DB8C9374-D870-41B0-83A6-9E88D02E5D06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691" name="星: 6 pt 61">
                  <a:extLst>
                    <a:ext uri="{FF2B5EF4-FFF2-40B4-BE49-F238E27FC236}">
                      <a16:creationId xmlns:a16="http://schemas.microsoft.com/office/drawing/2014/main" id="{3D088A13-3664-43CD-A168-3634F5556FB7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楕円 691">
                  <a:extLst>
                    <a:ext uri="{FF2B5EF4-FFF2-40B4-BE49-F238E27FC236}">
                      <a16:creationId xmlns:a16="http://schemas.microsoft.com/office/drawing/2014/main" id="{36EED29D-0C15-41D0-B9F1-822BF62B940C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楕円 692">
                  <a:extLst>
                    <a:ext uri="{FF2B5EF4-FFF2-40B4-BE49-F238E27FC236}">
                      <a16:creationId xmlns:a16="http://schemas.microsoft.com/office/drawing/2014/main" id="{6D3069D7-D85D-4C1B-B3FE-0A3332D5E525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9546C32E-8867-4D61-AB71-34643B782609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223F174A-0151-48BF-BBBB-0CCE47CA32AB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9" name="グループ化 598">
              <a:extLst>
                <a:ext uri="{FF2B5EF4-FFF2-40B4-BE49-F238E27FC236}">
                  <a16:creationId xmlns:a16="http://schemas.microsoft.com/office/drawing/2014/main" id="{2A5718BB-1AAF-4456-82F8-3BE2545E90EF}"/>
                </a:ext>
              </a:extLst>
            </p:cNvPr>
            <p:cNvGrpSpPr/>
            <p:nvPr/>
          </p:nvGrpSpPr>
          <p:grpSpPr>
            <a:xfrm rot="18000000">
              <a:off x="7604990" y="1987775"/>
              <a:ext cx="487934" cy="563387"/>
              <a:chOff x="1353434" y="3219451"/>
              <a:chExt cx="1798354" cy="2076449"/>
            </a:xfrm>
          </p:grpSpPr>
          <p:sp>
            <p:nvSpPr>
              <p:cNvPr id="680" name="楕円 60">
                <a:extLst>
                  <a:ext uri="{FF2B5EF4-FFF2-40B4-BE49-F238E27FC236}">
                    <a16:creationId xmlns:a16="http://schemas.microsoft.com/office/drawing/2014/main" id="{A07DF663-8956-463C-87CA-90410E6EB8F0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1" name="グループ化 680">
                <a:extLst>
                  <a:ext uri="{FF2B5EF4-FFF2-40B4-BE49-F238E27FC236}">
                    <a16:creationId xmlns:a16="http://schemas.microsoft.com/office/drawing/2014/main" id="{E1BD67B6-BCE3-4D88-9993-EC1F1D6927CF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684" name="星: 6 pt 61">
                  <a:extLst>
                    <a:ext uri="{FF2B5EF4-FFF2-40B4-BE49-F238E27FC236}">
                      <a16:creationId xmlns:a16="http://schemas.microsoft.com/office/drawing/2014/main" id="{B908F5DA-AE2D-422C-AFF4-69A1A03BF877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楕円 684">
                  <a:extLst>
                    <a:ext uri="{FF2B5EF4-FFF2-40B4-BE49-F238E27FC236}">
                      <a16:creationId xmlns:a16="http://schemas.microsoft.com/office/drawing/2014/main" id="{D47D71EE-A460-49B3-8C32-667DA3AC4C4D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楕円 685">
                  <a:extLst>
                    <a:ext uri="{FF2B5EF4-FFF2-40B4-BE49-F238E27FC236}">
                      <a16:creationId xmlns:a16="http://schemas.microsoft.com/office/drawing/2014/main" id="{3EE82F65-CBF2-44C9-899D-B770FF46AD9F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E874F716-1708-4B2D-A21F-D1A1A0878033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73FE3EF0-D21B-4245-A39A-FA604A08FCBE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0" name="グループ化 599">
              <a:extLst>
                <a:ext uri="{FF2B5EF4-FFF2-40B4-BE49-F238E27FC236}">
                  <a16:creationId xmlns:a16="http://schemas.microsoft.com/office/drawing/2014/main" id="{C95ACF66-462D-4AFE-B166-326C64488CB2}"/>
                </a:ext>
              </a:extLst>
            </p:cNvPr>
            <p:cNvGrpSpPr/>
            <p:nvPr/>
          </p:nvGrpSpPr>
          <p:grpSpPr>
            <a:xfrm rot="4500000">
              <a:off x="8026392" y="1971557"/>
              <a:ext cx="487934" cy="563387"/>
              <a:chOff x="1353434" y="3219451"/>
              <a:chExt cx="1798354" cy="2076449"/>
            </a:xfrm>
          </p:grpSpPr>
          <p:sp>
            <p:nvSpPr>
              <p:cNvPr id="673" name="楕円 60">
                <a:extLst>
                  <a:ext uri="{FF2B5EF4-FFF2-40B4-BE49-F238E27FC236}">
                    <a16:creationId xmlns:a16="http://schemas.microsoft.com/office/drawing/2014/main" id="{E7424498-BDA6-4B2D-81CA-1E4A3C83B021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8DE9B66B-C461-47CC-B96B-46B67AA224A9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677" name="星: 6 pt 61">
                  <a:extLst>
                    <a:ext uri="{FF2B5EF4-FFF2-40B4-BE49-F238E27FC236}">
                      <a16:creationId xmlns:a16="http://schemas.microsoft.com/office/drawing/2014/main" id="{8C8B882F-5FD8-4F69-95FA-35D289A2106A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楕円 677">
                  <a:extLst>
                    <a:ext uri="{FF2B5EF4-FFF2-40B4-BE49-F238E27FC236}">
                      <a16:creationId xmlns:a16="http://schemas.microsoft.com/office/drawing/2014/main" id="{DCE084F6-0ABB-477D-91A4-05EDCE9F8F05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楕円 678">
                  <a:extLst>
                    <a:ext uri="{FF2B5EF4-FFF2-40B4-BE49-F238E27FC236}">
                      <a16:creationId xmlns:a16="http://schemas.microsoft.com/office/drawing/2014/main" id="{260112A2-3514-4375-B6F4-243F5968D9EA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56807ABE-CBAB-48DE-91EC-F290CBD44CEB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7F82BB70-7106-4281-9AFF-DA0AD8A276E8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1" name="グループ化 600">
              <a:extLst>
                <a:ext uri="{FF2B5EF4-FFF2-40B4-BE49-F238E27FC236}">
                  <a16:creationId xmlns:a16="http://schemas.microsoft.com/office/drawing/2014/main" id="{C441AD91-D055-459D-AAF7-41200C797F9E}"/>
                </a:ext>
              </a:extLst>
            </p:cNvPr>
            <p:cNvGrpSpPr/>
            <p:nvPr/>
          </p:nvGrpSpPr>
          <p:grpSpPr>
            <a:xfrm rot="3600000">
              <a:off x="8366270" y="2082605"/>
              <a:ext cx="487934" cy="563387"/>
              <a:chOff x="1353434" y="3219451"/>
              <a:chExt cx="1798354" cy="2076449"/>
            </a:xfrm>
          </p:grpSpPr>
          <p:sp>
            <p:nvSpPr>
              <p:cNvPr id="666" name="楕円 60">
                <a:extLst>
                  <a:ext uri="{FF2B5EF4-FFF2-40B4-BE49-F238E27FC236}">
                    <a16:creationId xmlns:a16="http://schemas.microsoft.com/office/drawing/2014/main" id="{C5FBE84F-8EC5-4253-A50C-4605215FE5BF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7" name="グループ化 666">
                <a:extLst>
                  <a:ext uri="{FF2B5EF4-FFF2-40B4-BE49-F238E27FC236}">
                    <a16:creationId xmlns:a16="http://schemas.microsoft.com/office/drawing/2014/main" id="{7275C0E8-0C23-4D3F-BE5F-69D6B3E6596B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670" name="星: 6 pt 61">
                  <a:extLst>
                    <a:ext uri="{FF2B5EF4-FFF2-40B4-BE49-F238E27FC236}">
                      <a16:creationId xmlns:a16="http://schemas.microsoft.com/office/drawing/2014/main" id="{7BE37535-B691-4A8C-B0B9-FCC22A9AB76B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楕円 670">
                  <a:extLst>
                    <a:ext uri="{FF2B5EF4-FFF2-40B4-BE49-F238E27FC236}">
                      <a16:creationId xmlns:a16="http://schemas.microsoft.com/office/drawing/2014/main" id="{6301B980-0BA5-4F8C-986F-E5201B000BFD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楕円 671">
                  <a:extLst>
                    <a:ext uri="{FF2B5EF4-FFF2-40B4-BE49-F238E27FC236}">
                      <a16:creationId xmlns:a16="http://schemas.microsoft.com/office/drawing/2014/main" id="{7E58C6CD-79E2-4A0A-A1B5-616345709AD0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DEA7A3F4-D174-4303-BD93-9BF52F482BB7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3E52A8DC-4B22-44B6-967E-F8DFA42B84C1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2" name="グループ化 601">
              <a:extLst>
                <a:ext uri="{FF2B5EF4-FFF2-40B4-BE49-F238E27FC236}">
                  <a16:creationId xmlns:a16="http://schemas.microsoft.com/office/drawing/2014/main" id="{9B5A9ED6-551C-4C1C-A1F7-3857E8F4F15E}"/>
                </a:ext>
              </a:extLst>
            </p:cNvPr>
            <p:cNvGrpSpPr/>
            <p:nvPr/>
          </p:nvGrpSpPr>
          <p:grpSpPr>
            <a:xfrm rot="18000000">
              <a:off x="6941243" y="2193057"/>
              <a:ext cx="487934" cy="563387"/>
              <a:chOff x="1353434" y="3219451"/>
              <a:chExt cx="1798354" cy="2076449"/>
            </a:xfrm>
          </p:grpSpPr>
          <p:sp>
            <p:nvSpPr>
              <p:cNvPr id="659" name="楕円 60">
                <a:extLst>
                  <a:ext uri="{FF2B5EF4-FFF2-40B4-BE49-F238E27FC236}">
                    <a16:creationId xmlns:a16="http://schemas.microsoft.com/office/drawing/2014/main" id="{851DEA61-3585-4741-93BB-EC4A1A58C0D2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0" name="グループ化 659">
                <a:extLst>
                  <a:ext uri="{FF2B5EF4-FFF2-40B4-BE49-F238E27FC236}">
                    <a16:creationId xmlns:a16="http://schemas.microsoft.com/office/drawing/2014/main" id="{D8AE6A3C-2C72-45D5-8540-79E8DFB67695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663" name="星: 6 pt 61">
                  <a:extLst>
                    <a:ext uri="{FF2B5EF4-FFF2-40B4-BE49-F238E27FC236}">
                      <a16:creationId xmlns:a16="http://schemas.microsoft.com/office/drawing/2014/main" id="{5163A1B8-A9EB-4B68-86AF-1611CD3B78D4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楕円 663">
                  <a:extLst>
                    <a:ext uri="{FF2B5EF4-FFF2-40B4-BE49-F238E27FC236}">
                      <a16:creationId xmlns:a16="http://schemas.microsoft.com/office/drawing/2014/main" id="{A013795A-2DD7-423C-B440-16DDFE43E277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楕円 664">
                  <a:extLst>
                    <a:ext uri="{FF2B5EF4-FFF2-40B4-BE49-F238E27FC236}">
                      <a16:creationId xmlns:a16="http://schemas.microsoft.com/office/drawing/2014/main" id="{8A663736-FFA8-44DD-A66B-059A53C7DBF0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50BABF0F-BE97-4023-8E8D-23658049CC73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BF478397-C7CF-4A5D-925B-06EAD6572C88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3" name="グループ化 602">
              <a:extLst>
                <a:ext uri="{FF2B5EF4-FFF2-40B4-BE49-F238E27FC236}">
                  <a16:creationId xmlns:a16="http://schemas.microsoft.com/office/drawing/2014/main" id="{334525C5-292B-4D61-BDF6-61A58BE972E9}"/>
                </a:ext>
              </a:extLst>
            </p:cNvPr>
            <p:cNvGrpSpPr/>
            <p:nvPr/>
          </p:nvGrpSpPr>
          <p:grpSpPr>
            <a:xfrm rot="18000000">
              <a:off x="7315542" y="2325307"/>
              <a:ext cx="487934" cy="563387"/>
              <a:chOff x="1353434" y="3219451"/>
              <a:chExt cx="1798354" cy="2076449"/>
            </a:xfrm>
          </p:grpSpPr>
          <p:sp>
            <p:nvSpPr>
              <p:cNvPr id="652" name="楕円 60">
                <a:extLst>
                  <a:ext uri="{FF2B5EF4-FFF2-40B4-BE49-F238E27FC236}">
                    <a16:creationId xmlns:a16="http://schemas.microsoft.com/office/drawing/2014/main" id="{30AF71E1-579F-4222-A829-0992F72FB033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3" name="グループ化 652">
                <a:extLst>
                  <a:ext uri="{FF2B5EF4-FFF2-40B4-BE49-F238E27FC236}">
                    <a16:creationId xmlns:a16="http://schemas.microsoft.com/office/drawing/2014/main" id="{B840EFB1-6CE2-4612-A50E-A658803EBD47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656" name="星: 6 pt 61">
                  <a:extLst>
                    <a:ext uri="{FF2B5EF4-FFF2-40B4-BE49-F238E27FC236}">
                      <a16:creationId xmlns:a16="http://schemas.microsoft.com/office/drawing/2014/main" id="{1E46899A-A534-46E5-8E5F-E78A3D39F6A4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楕円 656">
                  <a:extLst>
                    <a:ext uri="{FF2B5EF4-FFF2-40B4-BE49-F238E27FC236}">
                      <a16:creationId xmlns:a16="http://schemas.microsoft.com/office/drawing/2014/main" id="{7B594C38-FE6D-40A5-9EB3-613EBDB45A10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楕円 657">
                  <a:extLst>
                    <a:ext uri="{FF2B5EF4-FFF2-40B4-BE49-F238E27FC236}">
                      <a16:creationId xmlns:a16="http://schemas.microsoft.com/office/drawing/2014/main" id="{580A5D36-F1CF-41B2-88E6-D688E82F41CF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8D678774-F86B-4DD6-9785-894AF9199F20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C7F4B8EC-9397-4518-BE53-9600AE84DE97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4" name="グループ化 603">
              <a:extLst>
                <a:ext uri="{FF2B5EF4-FFF2-40B4-BE49-F238E27FC236}">
                  <a16:creationId xmlns:a16="http://schemas.microsoft.com/office/drawing/2014/main" id="{8CE28917-094E-4CE5-B8A5-8C9FA46A7D48}"/>
                </a:ext>
              </a:extLst>
            </p:cNvPr>
            <p:cNvGrpSpPr/>
            <p:nvPr/>
          </p:nvGrpSpPr>
          <p:grpSpPr>
            <a:xfrm rot="18000000">
              <a:off x="7744106" y="2405159"/>
              <a:ext cx="487934" cy="563387"/>
              <a:chOff x="1353434" y="3219451"/>
              <a:chExt cx="1798354" cy="2076449"/>
            </a:xfrm>
          </p:grpSpPr>
          <p:sp>
            <p:nvSpPr>
              <p:cNvPr id="645" name="楕円 60">
                <a:extLst>
                  <a:ext uri="{FF2B5EF4-FFF2-40B4-BE49-F238E27FC236}">
                    <a16:creationId xmlns:a16="http://schemas.microsoft.com/office/drawing/2014/main" id="{494B25B6-1435-4880-8B96-651EA44E5B01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6" name="グループ化 645">
                <a:extLst>
                  <a:ext uri="{FF2B5EF4-FFF2-40B4-BE49-F238E27FC236}">
                    <a16:creationId xmlns:a16="http://schemas.microsoft.com/office/drawing/2014/main" id="{CC4B94B9-98B2-4BEF-9F28-8CA6B486E131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649" name="星: 6 pt 61">
                  <a:extLst>
                    <a:ext uri="{FF2B5EF4-FFF2-40B4-BE49-F238E27FC236}">
                      <a16:creationId xmlns:a16="http://schemas.microsoft.com/office/drawing/2014/main" id="{71A043FA-99F1-45E7-A9EB-DD2EC41D7622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楕円 649">
                  <a:extLst>
                    <a:ext uri="{FF2B5EF4-FFF2-40B4-BE49-F238E27FC236}">
                      <a16:creationId xmlns:a16="http://schemas.microsoft.com/office/drawing/2014/main" id="{C6CC62DA-5C44-4A32-9942-E76398B33A5C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楕円 650">
                  <a:extLst>
                    <a:ext uri="{FF2B5EF4-FFF2-40B4-BE49-F238E27FC236}">
                      <a16:creationId xmlns:a16="http://schemas.microsoft.com/office/drawing/2014/main" id="{2370F136-9387-4591-8A3B-4A3FCE5D85B7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3C5116C0-C6E3-4061-A7FA-D9AC2AD5A16F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149F4B51-3557-43A7-ACB0-DD00CE00AD92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5" name="グループ化 604">
              <a:extLst>
                <a:ext uri="{FF2B5EF4-FFF2-40B4-BE49-F238E27FC236}">
                  <a16:creationId xmlns:a16="http://schemas.microsoft.com/office/drawing/2014/main" id="{AF0E9462-6427-41E1-9492-C8F9D8EE5257}"/>
                </a:ext>
              </a:extLst>
            </p:cNvPr>
            <p:cNvGrpSpPr/>
            <p:nvPr/>
          </p:nvGrpSpPr>
          <p:grpSpPr>
            <a:xfrm rot="4500000">
              <a:off x="8126838" y="2282776"/>
              <a:ext cx="487934" cy="563387"/>
              <a:chOff x="1353434" y="3219451"/>
              <a:chExt cx="1798354" cy="2076449"/>
            </a:xfrm>
          </p:grpSpPr>
          <p:sp>
            <p:nvSpPr>
              <p:cNvPr id="638" name="楕円 60">
                <a:extLst>
                  <a:ext uri="{FF2B5EF4-FFF2-40B4-BE49-F238E27FC236}">
                    <a16:creationId xmlns:a16="http://schemas.microsoft.com/office/drawing/2014/main" id="{7C5DD6E9-EA18-4177-9E0F-A0322572F638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609F2CF9-6E7C-425D-8973-245BE59F9B07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642" name="星: 6 pt 61">
                  <a:extLst>
                    <a:ext uri="{FF2B5EF4-FFF2-40B4-BE49-F238E27FC236}">
                      <a16:creationId xmlns:a16="http://schemas.microsoft.com/office/drawing/2014/main" id="{E7DB1E93-71F9-4866-B83A-7F0E29AA4958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楕円 642">
                  <a:extLst>
                    <a:ext uri="{FF2B5EF4-FFF2-40B4-BE49-F238E27FC236}">
                      <a16:creationId xmlns:a16="http://schemas.microsoft.com/office/drawing/2014/main" id="{276F0B9C-11C3-4B94-8654-E6A3C7885BD4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楕円 643">
                  <a:extLst>
                    <a:ext uri="{FF2B5EF4-FFF2-40B4-BE49-F238E27FC236}">
                      <a16:creationId xmlns:a16="http://schemas.microsoft.com/office/drawing/2014/main" id="{1A8AC3E3-5D75-45A4-8058-5E8DBFC77F8B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6F5ECE8A-F739-4CA4-ABA9-88A2A4823D01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F0A57367-0C00-43E6-8219-B22F6CA79069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6" name="グループ化 605">
              <a:extLst>
                <a:ext uri="{FF2B5EF4-FFF2-40B4-BE49-F238E27FC236}">
                  <a16:creationId xmlns:a16="http://schemas.microsoft.com/office/drawing/2014/main" id="{66D5762D-D3DE-4282-A563-AC6DB1DC0D96}"/>
                </a:ext>
              </a:extLst>
            </p:cNvPr>
            <p:cNvGrpSpPr/>
            <p:nvPr/>
          </p:nvGrpSpPr>
          <p:grpSpPr>
            <a:xfrm rot="18900000">
              <a:off x="7662467" y="1706482"/>
              <a:ext cx="487934" cy="563387"/>
              <a:chOff x="1353434" y="3219451"/>
              <a:chExt cx="1798354" cy="2076449"/>
            </a:xfrm>
          </p:grpSpPr>
          <p:sp>
            <p:nvSpPr>
              <p:cNvPr id="631" name="楕円 60">
                <a:extLst>
                  <a:ext uri="{FF2B5EF4-FFF2-40B4-BE49-F238E27FC236}">
                    <a16:creationId xmlns:a16="http://schemas.microsoft.com/office/drawing/2014/main" id="{045B7499-8635-4250-B55F-65B106A51C10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8A9074C0-DCA2-4B49-806F-8B556A48FA28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635" name="星: 6 pt 61">
                  <a:extLst>
                    <a:ext uri="{FF2B5EF4-FFF2-40B4-BE49-F238E27FC236}">
                      <a16:creationId xmlns:a16="http://schemas.microsoft.com/office/drawing/2014/main" id="{4A29D38D-47FB-4FEE-B21E-66318EE150AF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楕円 635">
                  <a:extLst>
                    <a:ext uri="{FF2B5EF4-FFF2-40B4-BE49-F238E27FC236}">
                      <a16:creationId xmlns:a16="http://schemas.microsoft.com/office/drawing/2014/main" id="{46F84A2A-1EAF-48AC-9FE7-191FCF37332F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楕円 636">
                  <a:extLst>
                    <a:ext uri="{FF2B5EF4-FFF2-40B4-BE49-F238E27FC236}">
                      <a16:creationId xmlns:a16="http://schemas.microsoft.com/office/drawing/2014/main" id="{6F26BBFE-7686-4663-990F-5C70AF9F7089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C5B7E622-5420-4716-AE7E-309848C06463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FD7759A5-9E54-40B0-A8D6-DE9A76335411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7" name="グループ化 606">
              <a:extLst>
                <a:ext uri="{FF2B5EF4-FFF2-40B4-BE49-F238E27FC236}">
                  <a16:creationId xmlns:a16="http://schemas.microsoft.com/office/drawing/2014/main" id="{8C3A2A79-3FA1-4592-819B-7464CC3A164E}"/>
                </a:ext>
              </a:extLst>
            </p:cNvPr>
            <p:cNvGrpSpPr/>
            <p:nvPr/>
          </p:nvGrpSpPr>
          <p:grpSpPr>
            <a:xfrm rot="18000000">
              <a:off x="7332327" y="1890570"/>
              <a:ext cx="487934" cy="563387"/>
              <a:chOff x="1353434" y="3219451"/>
              <a:chExt cx="1798354" cy="2076449"/>
            </a:xfrm>
          </p:grpSpPr>
          <p:sp>
            <p:nvSpPr>
              <p:cNvPr id="624" name="楕円 60">
                <a:extLst>
                  <a:ext uri="{FF2B5EF4-FFF2-40B4-BE49-F238E27FC236}">
                    <a16:creationId xmlns:a16="http://schemas.microsoft.com/office/drawing/2014/main" id="{6DA0C679-8DAF-425C-B6FE-C5569953B93D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5" name="グループ化 624">
                <a:extLst>
                  <a:ext uri="{FF2B5EF4-FFF2-40B4-BE49-F238E27FC236}">
                    <a16:creationId xmlns:a16="http://schemas.microsoft.com/office/drawing/2014/main" id="{B9B8C2A7-9D8A-4B7F-81F6-E149043BAA74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628" name="星: 6 pt 61">
                  <a:extLst>
                    <a:ext uri="{FF2B5EF4-FFF2-40B4-BE49-F238E27FC236}">
                      <a16:creationId xmlns:a16="http://schemas.microsoft.com/office/drawing/2014/main" id="{5702B1CD-4E9A-46C5-9D6A-50EE9A95D0AA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楕円 628">
                  <a:extLst>
                    <a:ext uri="{FF2B5EF4-FFF2-40B4-BE49-F238E27FC236}">
                      <a16:creationId xmlns:a16="http://schemas.microsoft.com/office/drawing/2014/main" id="{B892C72C-13BF-48B3-949A-6680CB82029E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楕円 629">
                  <a:extLst>
                    <a:ext uri="{FF2B5EF4-FFF2-40B4-BE49-F238E27FC236}">
                      <a16:creationId xmlns:a16="http://schemas.microsoft.com/office/drawing/2014/main" id="{C3A895BB-493C-46E9-806F-0DD89CB41295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504DC6CF-FF4A-4741-BFB9-5E1EE656005F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3E62906B-3DC9-4593-AB07-99D33738B4C4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8" name="グループ化 607">
              <a:extLst>
                <a:ext uri="{FF2B5EF4-FFF2-40B4-BE49-F238E27FC236}">
                  <a16:creationId xmlns:a16="http://schemas.microsoft.com/office/drawing/2014/main" id="{DF6CC525-2502-48E0-BDF1-7DD19E8F8F5D}"/>
                </a:ext>
              </a:extLst>
            </p:cNvPr>
            <p:cNvGrpSpPr/>
            <p:nvPr/>
          </p:nvGrpSpPr>
          <p:grpSpPr>
            <a:xfrm rot="3600000">
              <a:off x="8022020" y="1783576"/>
              <a:ext cx="487934" cy="563387"/>
              <a:chOff x="1353434" y="3219451"/>
              <a:chExt cx="1798354" cy="2076449"/>
            </a:xfrm>
          </p:grpSpPr>
          <p:sp>
            <p:nvSpPr>
              <p:cNvPr id="617" name="楕円 60">
                <a:extLst>
                  <a:ext uri="{FF2B5EF4-FFF2-40B4-BE49-F238E27FC236}">
                    <a16:creationId xmlns:a16="http://schemas.microsoft.com/office/drawing/2014/main" id="{8042404C-408F-4418-8D70-7606DE2ECDA9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8" name="グループ化 617">
                <a:extLst>
                  <a:ext uri="{FF2B5EF4-FFF2-40B4-BE49-F238E27FC236}">
                    <a16:creationId xmlns:a16="http://schemas.microsoft.com/office/drawing/2014/main" id="{45648007-E82F-44E2-BB31-62050031EB92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621" name="星: 6 pt 61">
                  <a:extLst>
                    <a:ext uri="{FF2B5EF4-FFF2-40B4-BE49-F238E27FC236}">
                      <a16:creationId xmlns:a16="http://schemas.microsoft.com/office/drawing/2014/main" id="{8EABA5E7-C023-4BD4-AB2B-C83FAE168514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楕円 621">
                  <a:extLst>
                    <a:ext uri="{FF2B5EF4-FFF2-40B4-BE49-F238E27FC236}">
                      <a16:creationId xmlns:a16="http://schemas.microsoft.com/office/drawing/2014/main" id="{98B586B6-53AD-443B-B47F-1EC3352D2BC4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楕円 622">
                  <a:extLst>
                    <a:ext uri="{FF2B5EF4-FFF2-40B4-BE49-F238E27FC236}">
                      <a16:creationId xmlns:a16="http://schemas.microsoft.com/office/drawing/2014/main" id="{AA894E86-0A27-4103-A0DF-2F4708F7B2FB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29D0A29C-64B0-4182-BE02-3B61881685E9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73CE3AF6-2745-4A9B-B85A-8594F63CD177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9" name="グループ化 608">
              <a:extLst>
                <a:ext uri="{FF2B5EF4-FFF2-40B4-BE49-F238E27FC236}">
                  <a16:creationId xmlns:a16="http://schemas.microsoft.com/office/drawing/2014/main" id="{6A78113D-76D6-4493-A867-248B23197766}"/>
                </a:ext>
              </a:extLst>
            </p:cNvPr>
            <p:cNvGrpSpPr/>
            <p:nvPr/>
          </p:nvGrpSpPr>
          <p:grpSpPr>
            <a:xfrm rot="18000000">
              <a:off x="7641440" y="1985710"/>
              <a:ext cx="487934" cy="563387"/>
              <a:chOff x="1353434" y="3219451"/>
              <a:chExt cx="1798354" cy="2076449"/>
            </a:xfrm>
          </p:grpSpPr>
          <p:sp>
            <p:nvSpPr>
              <p:cNvPr id="610" name="楕円 60">
                <a:extLst>
                  <a:ext uri="{FF2B5EF4-FFF2-40B4-BE49-F238E27FC236}">
                    <a16:creationId xmlns:a16="http://schemas.microsoft.com/office/drawing/2014/main" id="{DC2D8FD9-AABB-4A8A-A9D2-7070C34354D5}"/>
                  </a:ext>
                </a:extLst>
              </p:cNvPr>
              <p:cNvSpPr/>
              <p:nvPr/>
            </p:nvSpPr>
            <p:spPr>
              <a:xfrm>
                <a:off x="1353434" y="3343223"/>
                <a:ext cx="1798354" cy="1952677"/>
              </a:xfrm>
              <a:custGeom>
                <a:avLst/>
                <a:gdLst>
                  <a:gd name="connsiteX0" fmla="*/ 0 w 1798320"/>
                  <a:gd name="connsiteY0" fmla="*/ 514350 h 1028700"/>
                  <a:gd name="connsiteX1" fmla="*/ 899160 w 1798320"/>
                  <a:gd name="connsiteY1" fmla="*/ 0 h 1028700"/>
                  <a:gd name="connsiteX2" fmla="*/ 1798320 w 1798320"/>
                  <a:gd name="connsiteY2" fmla="*/ 514350 h 1028700"/>
                  <a:gd name="connsiteX3" fmla="*/ 899160 w 1798320"/>
                  <a:gd name="connsiteY3" fmla="*/ 1028700 h 1028700"/>
                  <a:gd name="connsiteX4" fmla="*/ 0 w 1798320"/>
                  <a:gd name="connsiteY4" fmla="*/ 514350 h 1028700"/>
                  <a:gd name="connsiteX0" fmla="*/ 1 w 1798321"/>
                  <a:gd name="connsiteY0" fmla="*/ 514350 h 1905000"/>
                  <a:gd name="connsiteX1" fmla="*/ 899161 w 1798321"/>
                  <a:gd name="connsiteY1" fmla="*/ 0 h 1905000"/>
                  <a:gd name="connsiteX2" fmla="*/ 1798321 w 1798321"/>
                  <a:gd name="connsiteY2" fmla="*/ 514350 h 1905000"/>
                  <a:gd name="connsiteX3" fmla="*/ 903924 w 1798321"/>
                  <a:gd name="connsiteY3" fmla="*/ 1905000 h 1905000"/>
                  <a:gd name="connsiteX4" fmla="*/ 1 w 1798321"/>
                  <a:gd name="connsiteY4" fmla="*/ 514350 h 1905000"/>
                  <a:gd name="connsiteX0" fmla="*/ 1 w 1798321"/>
                  <a:gd name="connsiteY0" fmla="*/ 514350 h 1905015"/>
                  <a:gd name="connsiteX1" fmla="*/ 899161 w 1798321"/>
                  <a:gd name="connsiteY1" fmla="*/ 0 h 1905015"/>
                  <a:gd name="connsiteX2" fmla="*/ 1798321 w 1798321"/>
                  <a:gd name="connsiteY2" fmla="*/ 514350 h 1905015"/>
                  <a:gd name="connsiteX3" fmla="*/ 903924 w 1798321"/>
                  <a:gd name="connsiteY3" fmla="*/ 1905000 h 1905015"/>
                  <a:gd name="connsiteX4" fmla="*/ 1 w 1798321"/>
                  <a:gd name="connsiteY4" fmla="*/ 514350 h 1905015"/>
                  <a:gd name="connsiteX0" fmla="*/ 4 w 1798324"/>
                  <a:gd name="connsiteY0" fmla="*/ 590550 h 1981215"/>
                  <a:gd name="connsiteX1" fmla="*/ 894401 w 1798324"/>
                  <a:gd name="connsiteY1" fmla="*/ 0 h 1981215"/>
                  <a:gd name="connsiteX2" fmla="*/ 1798324 w 1798324"/>
                  <a:gd name="connsiteY2" fmla="*/ 590550 h 1981215"/>
                  <a:gd name="connsiteX3" fmla="*/ 903927 w 1798324"/>
                  <a:gd name="connsiteY3" fmla="*/ 1981200 h 1981215"/>
                  <a:gd name="connsiteX4" fmla="*/ 4 w 1798324"/>
                  <a:gd name="connsiteY4" fmla="*/ 590550 h 1981215"/>
                  <a:gd name="connsiteX0" fmla="*/ 6 w 1798326"/>
                  <a:gd name="connsiteY0" fmla="*/ 590603 h 1981268"/>
                  <a:gd name="connsiteX1" fmla="*/ 894403 w 1798326"/>
                  <a:gd name="connsiteY1" fmla="*/ 53 h 1981268"/>
                  <a:gd name="connsiteX2" fmla="*/ 1798326 w 1798326"/>
                  <a:gd name="connsiteY2" fmla="*/ 590603 h 1981268"/>
                  <a:gd name="connsiteX3" fmla="*/ 903929 w 1798326"/>
                  <a:gd name="connsiteY3" fmla="*/ 1981253 h 1981268"/>
                  <a:gd name="connsiteX4" fmla="*/ 6 w 1798326"/>
                  <a:gd name="connsiteY4" fmla="*/ 590603 h 1981268"/>
                  <a:gd name="connsiteX0" fmla="*/ 34 w 1798354"/>
                  <a:gd name="connsiteY0" fmla="*/ 600127 h 1990792"/>
                  <a:gd name="connsiteX1" fmla="*/ 927768 w 1798354"/>
                  <a:gd name="connsiteY1" fmla="*/ 52 h 1990792"/>
                  <a:gd name="connsiteX2" fmla="*/ 1798354 w 1798354"/>
                  <a:gd name="connsiteY2" fmla="*/ 600127 h 1990792"/>
                  <a:gd name="connsiteX3" fmla="*/ 903957 w 1798354"/>
                  <a:gd name="connsiteY3" fmla="*/ 1990777 h 1990792"/>
                  <a:gd name="connsiteX4" fmla="*/ 34 w 1798354"/>
                  <a:gd name="connsiteY4" fmla="*/ 600127 h 199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8354" h="1990792">
                    <a:moveTo>
                      <a:pt x="34" y="600127"/>
                    </a:moveTo>
                    <a:cubicBezTo>
                      <a:pt x="4002" y="268340"/>
                      <a:pt x="312113" y="4814"/>
                      <a:pt x="927768" y="52"/>
                    </a:cubicBezTo>
                    <a:cubicBezTo>
                      <a:pt x="1543423" y="-4710"/>
                      <a:pt x="1798354" y="316059"/>
                      <a:pt x="1798354" y="600127"/>
                    </a:cubicBezTo>
                    <a:cubicBezTo>
                      <a:pt x="1798354" y="884195"/>
                      <a:pt x="1471987" y="1995540"/>
                      <a:pt x="903957" y="1990777"/>
                    </a:cubicBezTo>
                    <a:cubicBezTo>
                      <a:pt x="335927" y="1986014"/>
                      <a:pt x="-3934" y="931914"/>
                      <a:pt x="34" y="6001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60000">
                    <a:srgbClr val="FF0000"/>
                  </a:gs>
                  <a:gs pos="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1" name="グループ化 610">
                <a:extLst>
                  <a:ext uri="{FF2B5EF4-FFF2-40B4-BE49-F238E27FC236}">
                    <a16:creationId xmlns:a16="http://schemas.microsoft.com/office/drawing/2014/main" id="{42CA9548-0D65-4A5C-827F-536CC9C080E0}"/>
                  </a:ext>
                </a:extLst>
              </p:cNvPr>
              <p:cNvGrpSpPr/>
              <p:nvPr/>
            </p:nvGrpSpPr>
            <p:grpSpPr>
              <a:xfrm>
                <a:off x="1724907" y="3219451"/>
                <a:ext cx="1055408" cy="385760"/>
                <a:chOff x="1724907" y="3219451"/>
                <a:chExt cx="1055408" cy="385760"/>
              </a:xfrm>
            </p:grpSpPr>
            <p:sp>
              <p:nvSpPr>
                <p:cNvPr id="614" name="星: 6 pt 61">
                  <a:extLst>
                    <a:ext uri="{FF2B5EF4-FFF2-40B4-BE49-F238E27FC236}">
                      <a16:creationId xmlns:a16="http://schemas.microsoft.com/office/drawing/2014/main" id="{0627C818-E483-4B0B-BC02-DD5A1C3B4A71}"/>
                    </a:ext>
                  </a:extLst>
                </p:cNvPr>
                <p:cNvSpPr/>
                <p:nvPr/>
              </p:nvSpPr>
              <p:spPr>
                <a:xfrm>
                  <a:off x="1724907" y="3219451"/>
                  <a:ext cx="1055408" cy="385760"/>
                </a:xfrm>
                <a:custGeom>
                  <a:avLst/>
                  <a:gdLst>
                    <a:gd name="connsiteX0" fmla="*/ 0 w 1055408"/>
                    <a:gd name="connsiteY0" fmla="*/ 126206 h 504822"/>
                    <a:gd name="connsiteX1" fmla="*/ 442658 w 1055408"/>
                    <a:gd name="connsiteY1" fmla="*/ 191393 h 504822"/>
                    <a:gd name="connsiteX2" fmla="*/ 527704 w 1055408"/>
                    <a:gd name="connsiteY2" fmla="*/ 0 h 504822"/>
                    <a:gd name="connsiteX3" fmla="*/ 612750 w 1055408"/>
                    <a:gd name="connsiteY3" fmla="*/ 191393 h 504822"/>
                    <a:gd name="connsiteX4" fmla="*/ 1055408 w 1055408"/>
                    <a:gd name="connsiteY4" fmla="*/ 126206 h 504822"/>
                    <a:gd name="connsiteX5" fmla="*/ 697795 w 1055408"/>
                    <a:gd name="connsiteY5" fmla="*/ 252411 h 504822"/>
                    <a:gd name="connsiteX6" fmla="*/ 1055408 w 1055408"/>
                    <a:gd name="connsiteY6" fmla="*/ 378617 h 504822"/>
                    <a:gd name="connsiteX7" fmla="*/ 612750 w 1055408"/>
                    <a:gd name="connsiteY7" fmla="*/ 313429 h 504822"/>
                    <a:gd name="connsiteX8" fmla="*/ 527704 w 1055408"/>
                    <a:gd name="connsiteY8" fmla="*/ 504822 h 504822"/>
                    <a:gd name="connsiteX9" fmla="*/ 442658 w 1055408"/>
                    <a:gd name="connsiteY9" fmla="*/ 313429 h 504822"/>
                    <a:gd name="connsiteX10" fmla="*/ 0 w 1055408"/>
                    <a:gd name="connsiteY10" fmla="*/ 378617 h 504822"/>
                    <a:gd name="connsiteX11" fmla="*/ 357613 w 1055408"/>
                    <a:gd name="connsiteY11" fmla="*/ 252411 h 504822"/>
                    <a:gd name="connsiteX12" fmla="*/ 0 w 1055408"/>
                    <a:gd name="connsiteY12" fmla="*/ 126206 h 504822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0 w 1055408"/>
                    <a:gd name="connsiteY0" fmla="*/ 833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0 w 1055408"/>
                    <a:gd name="connsiteY12" fmla="*/ 833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55408 w 1055408"/>
                    <a:gd name="connsiteY4" fmla="*/ 8334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461960"/>
                    <a:gd name="connsiteX1" fmla="*/ 442658 w 1055408"/>
                    <a:gd name="connsiteY1" fmla="*/ 148531 h 461960"/>
                    <a:gd name="connsiteX2" fmla="*/ 584854 w 1055408"/>
                    <a:gd name="connsiteY2" fmla="*/ 0 h 461960"/>
                    <a:gd name="connsiteX3" fmla="*/ 612750 w 1055408"/>
                    <a:gd name="connsiteY3" fmla="*/ 148531 h 461960"/>
                    <a:gd name="connsiteX4" fmla="*/ 1033976 w 1055408"/>
                    <a:gd name="connsiteY4" fmla="*/ 140494 h 461960"/>
                    <a:gd name="connsiteX5" fmla="*/ 697795 w 1055408"/>
                    <a:gd name="connsiteY5" fmla="*/ 209549 h 461960"/>
                    <a:gd name="connsiteX6" fmla="*/ 1055408 w 1055408"/>
                    <a:gd name="connsiteY6" fmla="*/ 335755 h 461960"/>
                    <a:gd name="connsiteX7" fmla="*/ 612750 w 1055408"/>
                    <a:gd name="connsiteY7" fmla="*/ 270567 h 461960"/>
                    <a:gd name="connsiteX8" fmla="*/ 527704 w 1055408"/>
                    <a:gd name="connsiteY8" fmla="*/ 461960 h 461960"/>
                    <a:gd name="connsiteX9" fmla="*/ 442658 w 1055408"/>
                    <a:gd name="connsiteY9" fmla="*/ 270567 h 461960"/>
                    <a:gd name="connsiteX10" fmla="*/ 0 w 1055408"/>
                    <a:gd name="connsiteY10" fmla="*/ 335755 h 461960"/>
                    <a:gd name="connsiteX11" fmla="*/ 357613 w 1055408"/>
                    <a:gd name="connsiteY11" fmla="*/ 209549 h 461960"/>
                    <a:gd name="connsiteX12" fmla="*/ 7144 w 1055408"/>
                    <a:gd name="connsiteY12" fmla="*/ 121444 h 4619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  <a:gd name="connsiteX0" fmla="*/ 7144 w 1055408"/>
                    <a:gd name="connsiteY0" fmla="*/ 121444 h 385760"/>
                    <a:gd name="connsiteX1" fmla="*/ 442658 w 1055408"/>
                    <a:gd name="connsiteY1" fmla="*/ 148531 h 385760"/>
                    <a:gd name="connsiteX2" fmla="*/ 584854 w 1055408"/>
                    <a:gd name="connsiteY2" fmla="*/ 0 h 385760"/>
                    <a:gd name="connsiteX3" fmla="*/ 612750 w 1055408"/>
                    <a:gd name="connsiteY3" fmla="*/ 148531 h 385760"/>
                    <a:gd name="connsiteX4" fmla="*/ 1033976 w 1055408"/>
                    <a:gd name="connsiteY4" fmla="*/ 140494 h 385760"/>
                    <a:gd name="connsiteX5" fmla="*/ 697795 w 1055408"/>
                    <a:gd name="connsiteY5" fmla="*/ 209549 h 385760"/>
                    <a:gd name="connsiteX6" fmla="*/ 1055408 w 1055408"/>
                    <a:gd name="connsiteY6" fmla="*/ 335755 h 385760"/>
                    <a:gd name="connsiteX7" fmla="*/ 612750 w 1055408"/>
                    <a:gd name="connsiteY7" fmla="*/ 270567 h 385760"/>
                    <a:gd name="connsiteX8" fmla="*/ 451504 w 1055408"/>
                    <a:gd name="connsiteY8" fmla="*/ 385760 h 385760"/>
                    <a:gd name="connsiteX9" fmla="*/ 442658 w 1055408"/>
                    <a:gd name="connsiteY9" fmla="*/ 270567 h 385760"/>
                    <a:gd name="connsiteX10" fmla="*/ 0 w 1055408"/>
                    <a:gd name="connsiteY10" fmla="*/ 335755 h 385760"/>
                    <a:gd name="connsiteX11" fmla="*/ 357613 w 1055408"/>
                    <a:gd name="connsiteY11" fmla="*/ 209549 h 385760"/>
                    <a:gd name="connsiteX12" fmla="*/ 7144 w 1055408"/>
                    <a:gd name="connsiteY12" fmla="*/ 121444 h 38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55408" h="385760">
                      <a:moveTo>
                        <a:pt x="7144" y="121444"/>
                      </a:moveTo>
                      <a:cubicBezTo>
                        <a:pt x="173747" y="118567"/>
                        <a:pt x="297487" y="139502"/>
                        <a:pt x="442658" y="148531"/>
                      </a:cubicBezTo>
                      <a:cubicBezTo>
                        <a:pt x="490057" y="99021"/>
                        <a:pt x="523168" y="47129"/>
                        <a:pt x="584854" y="0"/>
                      </a:cubicBezTo>
                      <a:cubicBezTo>
                        <a:pt x="589390" y="66179"/>
                        <a:pt x="603451" y="99021"/>
                        <a:pt x="612750" y="148531"/>
                      </a:cubicBezTo>
                      <a:cubicBezTo>
                        <a:pt x="753159" y="145852"/>
                        <a:pt x="843560" y="126505"/>
                        <a:pt x="1033976" y="140494"/>
                      </a:cubicBezTo>
                      <a:cubicBezTo>
                        <a:pt x="895722" y="158749"/>
                        <a:pt x="809855" y="177006"/>
                        <a:pt x="697795" y="209549"/>
                      </a:cubicBezTo>
                      <a:lnTo>
                        <a:pt x="1055408" y="335755"/>
                      </a:lnTo>
                      <a:cubicBezTo>
                        <a:pt x="907855" y="314026"/>
                        <a:pt x="734110" y="282771"/>
                        <a:pt x="612750" y="270567"/>
                      </a:cubicBezTo>
                      <a:lnTo>
                        <a:pt x="451504" y="385760"/>
                      </a:lnTo>
                      <a:lnTo>
                        <a:pt x="442658" y="270567"/>
                      </a:lnTo>
                      <a:cubicBezTo>
                        <a:pt x="342730" y="275627"/>
                        <a:pt x="147553" y="314026"/>
                        <a:pt x="0" y="335755"/>
                      </a:cubicBezTo>
                      <a:lnTo>
                        <a:pt x="357613" y="209549"/>
                      </a:lnTo>
                      <a:cubicBezTo>
                        <a:pt x="236027" y="168275"/>
                        <a:pt x="123967" y="150812"/>
                        <a:pt x="7144" y="121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339933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楕円 614">
                  <a:extLst>
                    <a:ext uri="{FF2B5EF4-FFF2-40B4-BE49-F238E27FC236}">
                      <a16:creationId xmlns:a16="http://schemas.microsoft.com/office/drawing/2014/main" id="{EB094BB7-F963-4F7F-AE20-2C9408899996}"/>
                    </a:ext>
                  </a:extLst>
                </p:cNvPr>
                <p:cNvSpPr/>
                <p:nvPr/>
              </p:nvSpPr>
              <p:spPr>
                <a:xfrm>
                  <a:off x="2149027" y="3364706"/>
                  <a:ext cx="207168" cy="881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楕円 615">
                  <a:extLst>
                    <a:ext uri="{FF2B5EF4-FFF2-40B4-BE49-F238E27FC236}">
                      <a16:creationId xmlns:a16="http://schemas.microsoft.com/office/drawing/2014/main" id="{5386ACCC-D426-4CFC-864E-A961D998216E}"/>
                    </a:ext>
                  </a:extLst>
                </p:cNvPr>
                <p:cNvSpPr/>
                <p:nvPr/>
              </p:nvSpPr>
              <p:spPr>
                <a:xfrm>
                  <a:off x="2191633" y="3376375"/>
                  <a:ext cx="121956" cy="45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359E4EFD-5BEA-4202-A77F-E38A32503689}"/>
                  </a:ext>
                </a:extLst>
              </p:cNvPr>
              <p:cNvSpPr/>
              <p:nvPr/>
            </p:nvSpPr>
            <p:spPr>
              <a:xfrm>
                <a:off x="1509292" y="3825340"/>
                <a:ext cx="1526273" cy="1399918"/>
              </a:xfrm>
              <a:custGeom>
                <a:avLst/>
                <a:gdLst>
                  <a:gd name="connsiteX0" fmla="*/ 761071 w 1526273"/>
                  <a:gd name="connsiteY0" fmla="*/ 1311050 h 1399918"/>
                  <a:gd name="connsiteX1" fmla="*/ 785307 w 1526273"/>
                  <a:gd name="connsiteY1" fmla="*/ 1355484 h 1399918"/>
                  <a:gd name="connsiteX2" fmla="*/ 761071 w 1526273"/>
                  <a:gd name="connsiteY2" fmla="*/ 1399918 h 1399918"/>
                  <a:gd name="connsiteX3" fmla="*/ 736835 w 1526273"/>
                  <a:gd name="connsiteY3" fmla="*/ 1355484 h 1399918"/>
                  <a:gd name="connsiteX4" fmla="*/ 761071 w 1526273"/>
                  <a:gd name="connsiteY4" fmla="*/ 1311050 h 1399918"/>
                  <a:gd name="connsiteX5" fmla="*/ 991594 w 1526273"/>
                  <a:gd name="connsiteY5" fmla="*/ 1219001 h 1399918"/>
                  <a:gd name="connsiteX6" fmla="*/ 1003504 w 1526273"/>
                  <a:gd name="connsiteY6" fmla="*/ 1268193 h 1399918"/>
                  <a:gd name="connsiteX7" fmla="*/ 968594 w 1526273"/>
                  <a:gd name="connsiteY7" fmla="*/ 1304841 h 1399918"/>
                  <a:gd name="connsiteX8" fmla="*/ 956684 w 1526273"/>
                  <a:gd name="connsiteY8" fmla="*/ 1255648 h 1399918"/>
                  <a:gd name="connsiteX9" fmla="*/ 991594 w 1526273"/>
                  <a:gd name="connsiteY9" fmla="*/ 1219001 h 1399918"/>
                  <a:gd name="connsiteX10" fmla="*/ 554784 w 1526273"/>
                  <a:gd name="connsiteY10" fmla="*/ 1219001 h 1399918"/>
                  <a:gd name="connsiteX11" fmla="*/ 589694 w 1526273"/>
                  <a:gd name="connsiteY11" fmla="*/ 1255648 h 1399918"/>
                  <a:gd name="connsiteX12" fmla="*/ 577784 w 1526273"/>
                  <a:gd name="connsiteY12" fmla="*/ 1304841 h 1399918"/>
                  <a:gd name="connsiteX13" fmla="*/ 542874 w 1526273"/>
                  <a:gd name="connsiteY13" fmla="*/ 1268193 h 1399918"/>
                  <a:gd name="connsiteX14" fmla="*/ 554784 w 1526273"/>
                  <a:gd name="connsiteY14" fmla="*/ 1219001 h 1399918"/>
                  <a:gd name="connsiteX15" fmla="*/ 1175609 w 1526273"/>
                  <a:gd name="connsiteY15" fmla="*/ 1063026 h 1399918"/>
                  <a:gd name="connsiteX16" fmla="*/ 1187519 w 1526273"/>
                  <a:gd name="connsiteY16" fmla="*/ 1112218 h 1399918"/>
                  <a:gd name="connsiteX17" fmla="*/ 1152609 w 1526273"/>
                  <a:gd name="connsiteY17" fmla="*/ 1148866 h 1399918"/>
                  <a:gd name="connsiteX18" fmla="*/ 1140699 w 1526273"/>
                  <a:gd name="connsiteY18" fmla="*/ 1099673 h 1399918"/>
                  <a:gd name="connsiteX19" fmla="*/ 1175609 w 1526273"/>
                  <a:gd name="connsiteY19" fmla="*/ 1063026 h 1399918"/>
                  <a:gd name="connsiteX20" fmla="*/ 370769 w 1526273"/>
                  <a:gd name="connsiteY20" fmla="*/ 1063026 h 1399918"/>
                  <a:gd name="connsiteX21" fmla="*/ 405679 w 1526273"/>
                  <a:gd name="connsiteY21" fmla="*/ 1099673 h 1399918"/>
                  <a:gd name="connsiteX22" fmla="*/ 393769 w 1526273"/>
                  <a:gd name="connsiteY22" fmla="*/ 1148866 h 1399918"/>
                  <a:gd name="connsiteX23" fmla="*/ 358859 w 1526273"/>
                  <a:gd name="connsiteY23" fmla="*/ 1112218 h 1399918"/>
                  <a:gd name="connsiteX24" fmla="*/ 370769 w 1526273"/>
                  <a:gd name="connsiteY24" fmla="*/ 1063026 h 1399918"/>
                  <a:gd name="connsiteX25" fmla="*/ 761071 w 1526273"/>
                  <a:gd name="connsiteY25" fmla="*/ 1062223 h 1399918"/>
                  <a:gd name="connsiteX26" fmla="*/ 785307 w 1526273"/>
                  <a:gd name="connsiteY26" fmla="*/ 1106657 h 1399918"/>
                  <a:gd name="connsiteX27" fmla="*/ 761071 w 1526273"/>
                  <a:gd name="connsiteY27" fmla="*/ 1151091 h 1399918"/>
                  <a:gd name="connsiteX28" fmla="*/ 736835 w 1526273"/>
                  <a:gd name="connsiteY28" fmla="*/ 1106657 h 1399918"/>
                  <a:gd name="connsiteX29" fmla="*/ 761071 w 1526273"/>
                  <a:gd name="connsiteY29" fmla="*/ 1062223 h 1399918"/>
                  <a:gd name="connsiteX30" fmla="*/ 991594 w 1526273"/>
                  <a:gd name="connsiteY30" fmla="*/ 970174 h 1399918"/>
                  <a:gd name="connsiteX31" fmla="*/ 1003504 w 1526273"/>
                  <a:gd name="connsiteY31" fmla="*/ 1019366 h 1399918"/>
                  <a:gd name="connsiteX32" fmla="*/ 968594 w 1526273"/>
                  <a:gd name="connsiteY32" fmla="*/ 1056014 h 1399918"/>
                  <a:gd name="connsiteX33" fmla="*/ 956684 w 1526273"/>
                  <a:gd name="connsiteY33" fmla="*/ 1006821 h 1399918"/>
                  <a:gd name="connsiteX34" fmla="*/ 991594 w 1526273"/>
                  <a:gd name="connsiteY34" fmla="*/ 970174 h 1399918"/>
                  <a:gd name="connsiteX35" fmla="*/ 554784 w 1526273"/>
                  <a:gd name="connsiteY35" fmla="*/ 970174 h 1399918"/>
                  <a:gd name="connsiteX36" fmla="*/ 589694 w 1526273"/>
                  <a:gd name="connsiteY36" fmla="*/ 1006821 h 1399918"/>
                  <a:gd name="connsiteX37" fmla="*/ 577784 w 1526273"/>
                  <a:gd name="connsiteY37" fmla="*/ 1056014 h 1399918"/>
                  <a:gd name="connsiteX38" fmla="*/ 542874 w 1526273"/>
                  <a:gd name="connsiteY38" fmla="*/ 1019366 h 1399918"/>
                  <a:gd name="connsiteX39" fmla="*/ 554784 w 1526273"/>
                  <a:gd name="connsiteY39" fmla="*/ 970174 h 1399918"/>
                  <a:gd name="connsiteX40" fmla="*/ 231636 w 1526273"/>
                  <a:gd name="connsiteY40" fmla="*/ 913094 h 1399918"/>
                  <a:gd name="connsiteX41" fmla="*/ 266546 w 1526273"/>
                  <a:gd name="connsiteY41" fmla="*/ 949741 h 1399918"/>
                  <a:gd name="connsiteX42" fmla="*/ 254636 w 1526273"/>
                  <a:gd name="connsiteY42" fmla="*/ 998934 h 1399918"/>
                  <a:gd name="connsiteX43" fmla="*/ 219726 w 1526273"/>
                  <a:gd name="connsiteY43" fmla="*/ 962286 h 1399918"/>
                  <a:gd name="connsiteX44" fmla="*/ 231636 w 1526273"/>
                  <a:gd name="connsiteY44" fmla="*/ 913094 h 1399918"/>
                  <a:gd name="connsiteX45" fmla="*/ 1314743 w 1526273"/>
                  <a:gd name="connsiteY45" fmla="*/ 881102 h 1399918"/>
                  <a:gd name="connsiteX46" fmla="*/ 1326653 w 1526273"/>
                  <a:gd name="connsiteY46" fmla="*/ 930294 h 1399918"/>
                  <a:gd name="connsiteX47" fmla="*/ 1291743 w 1526273"/>
                  <a:gd name="connsiteY47" fmla="*/ 966942 h 1399918"/>
                  <a:gd name="connsiteX48" fmla="*/ 1279833 w 1526273"/>
                  <a:gd name="connsiteY48" fmla="*/ 917749 h 1399918"/>
                  <a:gd name="connsiteX49" fmla="*/ 1314743 w 1526273"/>
                  <a:gd name="connsiteY49" fmla="*/ 881102 h 1399918"/>
                  <a:gd name="connsiteX50" fmla="*/ 1175609 w 1526273"/>
                  <a:gd name="connsiteY50" fmla="*/ 824864 h 1399918"/>
                  <a:gd name="connsiteX51" fmla="*/ 1187519 w 1526273"/>
                  <a:gd name="connsiteY51" fmla="*/ 874056 h 1399918"/>
                  <a:gd name="connsiteX52" fmla="*/ 1152609 w 1526273"/>
                  <a:gd name="connsiteY52" fmla="*/ 910704 h 1399918"/>
                  <a:gd name="connsiteX53" fmla="*/ 1140699 w 1526273"/>
                  <a:gd name="connsiteY53" fmla="*/ 861511 h 1399918"/>
                  <a:gd name="connsiteX54" fmla="*/ 1175609 w 1526273"/>
                  <a:gd name="connsiteY54" fmla="*/ 824864 h 1399918"/>
                  <a:gd name="connsiteX55" fmla="*/ 370769 w 1526273"/>
                  <a:gd name="connsiteY55" fmla="*/ 824864 h 1399918"/>
                  <a:gd name="connsiteX56" fmla="*/ 405679 w 1526273"/>
                  <a:gd name="connsiteY56" fmla="*/ 861511 h 1399918"/>
                  <a:gd name="connsiteX57" fmla="*/ 393769 w 1526273"/>
                  <a:gd name="connsiteY57" fmla="*/ 910704 h 1399918"/>
                  <a:gd name="connsiteX58" fmla="*/ 358859 w 1526273"/>
                  <a:gd name="connsiteY58" fmla="*/ 874056 h 1399918"/>
                  <a:gd name="connsiteX59" fmla="*/ 370769 w 1526273"/>
                  <a:gd name="connsiteY59" fmla="*/ 824864 h 1399918"/>
                  <a:gd name="connsiteX60" fmla="*/ 761071 w 1526273"/>
                  <a:gd name="connsiteY60" fmla="*/ 823350 h 1399918"/>
                  <a:gd name="connsiteX61" fmla="*/ 785307 w 1526273"/>
                  <a:gd name="connsiteY61" fmla="*/ 867784 h 1399918"/>
                  <a:gd name="connsiteX62" fmla="*/ 761071 w 1526273"/>
                  <a:gd name="connsiteY62" fmla="*/ 912218 h 1399918"/>
                  <a:gd name="connsiteX63" fmla="*/ 736835 w 1526273"/>
                  <a:gd name="connsiteY63" fmla="*/ 867784 h 1399918"/>
                  <a:gd name="connsiteX64" fmla="*/ 761071 w 1526273"/>
                  <a:gd name="connsiteY64" fmla="*/ 823350 h 1399918"/>
                  <a:gd name="connsiteX65" fmla="*/ 991594 w 1526273"/>
                  <a:gd name="connsiteY65" fmla="*/ 731301 h 1399918"/>
                  <a:gd name="connsiteX66" fmla="*/ 1003504 w 1526273"/>
                  <a:gd name="connsiteY66" fmla="*/ 780493 h 1399918"/>
                  <a:gd name="connsiteX67" fmla="*/ 968594 w 1526273"/>
                  <a:gd name="connsiteY67" fmla="*/ 817141 h 1399918"/>
                  <a:gd name="connsiteX68" fmla="*/ 956684 w 1526273"/>
                  <a:gd name="connsiteY68" fmla="*/ 767948 h 1399918"/>
                  <a:gd name="connsiteX69" fmla="*/ 991594 w 1526273"/>
                  <a:gd name="connsiteY69" fmla="*/ 731301 h 1399918"/>
                  <a:gd name="connsiteX70" fmla="*/ 554784 w 1526273"/>
                  <a:gd name="connsiteY70" fmla="*/ 731301 h 1399918"/>
                  <a:gd name="connsiteX71" fmla="*/ 589694 w 1526273"/>
                  <a:gd name="connsiteY71" fmla="*/ 767948 h 1399918"/>
                  <a:gd name="connsiteX72" fmla="*/ 577784 w 1526273"/>
                  <a:gd name="connsiteY72" fmla="*/ 817141 h 1399918"/>
                  <a:gd name="connsiteX73" fmla="*/ 542874 w 1526273"/>
                  <a:gd name="connsiteY73" fmla="*/ 780493 h 1399918"/>
                  <a:gd name="connsiteX74" fmla="*/ 554784 w 1526273"/>
                  <a:gd name="connsiteY74" fmla="*/ 731301 h 1399918"/>
                  <a:gd name="connsiteX75" fmla="*/ 1370935 w 1526273"/>
                  <a:gd name="connsiteY75" fmla="*/ 713958 h 1399918"/>
                  <a:gd name="connsiteX76" fmla="*/ 1382845 w 1526273"/>
                  <a:gd name="connsiteY76" fmla="*/ 763150 h 1399918"/>
                  <a:gd name="connsiteX77" fmla="*/ 1347935 w 1526273"/>
                  <a:gd name="connsiteY77" fmla="*/ 799798 h 1399918"/>
                  <a:gd name="connsiteX78" fmla="*/ 1336025 w 1526273"/>
                  <a:gd name="connsiteY78" fmla="*/ 750605 h 1399918"/>
                  <a:gd name="connsiteX79" fmla="*/ 1370935 w 1526273"/>
                  <a:gd name="connsiteY79" fmla="*/ 713958 h 1399918"/>
                  <a:gd name="connsiteX80" fmla="*/ 143847 w 1526273"/>
                  <a:gd name="connsiteY80" fmla="*/ 676990 h 1399918"/>
                  <a:gd name="connsiteX81" fmla="*/ 178757 w 1526273"/>
                  <a:gd name="connsiteY81" fmla="*/ 713637 h 1399918"/>
                  <a:gd name="connsiteX82" fmla="*/ 166847 w 1526273"/>
                  <a:gd name="connsiteY82" fmla="*/ 762830 h 1399918"/>
                  <a:gd name="connsiteX83" fmla="*/ 131937 w 1526273"/>
                  <a:gd name="connsiteY83" fmla="*/ 726182 h 1399918"/>
                  <a:gd name="connsiteX84" fmla="*/ 143847 w 1526273"/>
                  <a:gd name="connsiteY84" fmla="*/ 676990 h 1399918"/>
                  <a:gd name="connsiteX85" fmla="*/ 1175609 w 1526273"/>
                  <a:gd name="connsiteY85" fmla="*/ 597365 h 1399918"/>
                  <a:gd name="connsiteX86" fmla="*/ 1187519 w 1526273"/>
                  <a:gd name="connsiteY86" fmla="*/ 646557 h 1399918"/>
                  <a:gd name="connsiteX87" fmla="*/ 1152609 w 1526273"/>
                  <a:gd name="connsiteY87" fmla="*/ 683205 h 1399918"/>
                  <a:gd name="connsiteX88" fmla="*/ 1140699 w 1526273"/>
                  <a:gd name="connsiteY88" fmla="*/ 634012 h 1399918"/>
                  <a:gd name="connsiteX89" fmla="*/ 1175609 w 1526273"/>
                  <a:gd name="connsiteY89" fmla="*/ 597365 h 1399918"/>
                  <a:gd name="connsiteX90" fmla="*/ 370769 w 1526273"/>
                  <a:gd name="connsiteY90" fmla="*/ 597365 h 1399918"/>
                  <a:gd name="connsiteX91" fmla="*/ 405679 w 1526273"/>
                  <a:gd name="connsiteY91" fmla="*/ 634012 h 1399918"/>
                  <a:gd name="connsiteX92" fmla="*/ 393769 w 1526273"/>
                  <a:gd name="connsiteY92" fmla="*/ 683205 h 1399918"/>
                  <a:gd name="connsiteX93" fmla="*/ 358859 w 1526273"/>
                  <a:gd name="connsiteY93" fmla="*/ 646557 h 1399918"/>
                  <a:gd name="connsiteX94" fmla="*/ 370769 w 1526273"/>
                  <a:gd name="connsiteY94" fmla="*/ 597365 h 1399918"/>
                  <a:gd name="connsiteX95" fmla="*/ 761071 w 1526273"/>
                  <a:gd name="connsiteY95" fmla="*/ 595851 h 1399918"/>
                  <a:gd name="connsiteX96" fmla="*/ 785307 w 1526273"/>
                  <a:gd name="connsiteY96" fmla="*/ 640285 h 1399918"/>
                  <a:gd name="connsiteX97" fmla="*/ 761071 w 1526273"/>
                  <a:gd name="connsiteY97" fmla="*/ 684719 h 1399918"/>
                  <a:gd name="connsiteX98" fmla="*/ 736835 w 1526273"/>
                  <a:gd name="connsiteY98" fmla="*/ 640285 h 1399918"/>
                  <a:gd name="connsiteX99" fmla="*/ 761071 w 1526273"/>
                  <a:gd name="connsiteY99" fmla="*/ 595851 h 1399918"/>
                  <a:gd name="connsiteX100" fmla="*/ 1327669 w 1526273"/>
                  <a:gd name="connsiteY100" fmla="*/ 503802 h 1399918"/>
                  <a:gd name="connsiteX101" fmla="*/ 1339579 w 1526273"/>
                  <a:gd name="connsiteY101" fmla="*/ 552994 h 1399918"/>
                  <a:gd name="connsiteX102" fmla="*/ 1304669 w 1526273"/>
                  <a:gd name="connsiteY102" fmla="*/ 589642 h 1399918"/>
                  <a:gd name="connsiteX103" fmla="*/ 1292759 w 1526273"/>
                  <a:gd name="connsiteY103" fmla="*/ 540449 h 1399918"/>
                  <a:gd name="connsiteX104" fmla="*/ 1327669 w 1526273"/>
                  <a:gd name="connsiteY104" fmla="*/ 503802 h 1399918"/>
                  <a:gd name="connsiteX105" fmla="*/ 991594 w 1526273"/>
                  <a:gd name="connsiteY105" fmla="*/ 503802 h 1399918"/>
                  <a:gd name="connsiteX106" fmla="*/ 1003504 w 1526273"/>
                  <a:gd name="connsiteY106" fmla="*/ 552994 h 1399918"/>
                  <a:gd name="connsiteX107" fmla="*/ 968594 w 1526273"/>
                  <a:gd name="connsiteY107" fmla="*/ 589642 h 1399918"/>
                  <a:gd name="connsiteX108" fmla="*/ 956684 w 1526273"/>
                  <a:gd name="connsiteY108" fmla="*/ 540449 h 1399918"/>
                  <a:gd name="connsiteX109" fmla="*/ 991594 w 1526273"/>
                  <a:gd name="connsiteY109" fmla="*/ 503802 h 1399918"/>
                  <a:gd name="connsiteX110" fmla="*/ 554784 w 1526273"/>
                  <a:gd name="connsiteY110" fmla="*/ 503802 h 1399918"/>
                  <a:gd name="connsiteX111" fmla="*/ 589694 w 1526273"/>
                  <a:gd name="connsiteY111" fmla="*/ 540449 h 1399918"/>
                  <a:gd name="connsiteX112" fmla="*/ 577784 w 1526273"/>
                  <a:gd name="connsiteY112" fmla="*/ 589642 h 1399918"/>
                  <a:gd name="connsiteX113" fmla="*/ 542874 w 1526273"/>
                  <a:gd name="connsiteY113" fmla="*/ 552994 h 1399918"/>
                  <a:gd name="connsiteX114" fmla="*/ 554784 w 1526273"/>
                  <a:gd name="connsiteY114" fmla="*/ 503802 h 1399918"/>
                  <a:gd name="connsiteX115" fmla="*/ 224455 w 1526273"/>
                  <a:gd name="connsiteY115" fmla="*/ 503802 h 1399918"/>
                  <a:gd name="connsiteX116" fmla="*/ 259365 w 1526273"/>
                  <a:gd name="connsiteY116" fmla="*/ 540449 h 1399918"/>
                  <a:gd name="connsiteX117" fmla="*/ 247455 w 1526273"/>
                  <a:gd name="connsiteY117" fmla="*/ 589642 h 1399918"/>
                  <a:gd name="connsiteX118" fmla="*/ 212545 w 1526273"/>
                  <a:gd name="connsiteY118" fmla="*/ 552994 h 1399918"/>
                  <a:gd name="connsiteX119" fmla="*/ 224455 w 1526273"/>
                  <a:gd name="connsiteY119" fmla="*/ 503802 h 1399918"/>
                  <a:gd name="connsiteX120" fmla="*/ 14588 w 1526273"/>
                  <a:gd name="connsiteY120" fmla="*/ 372710 h 1399918"/>
                  <a:gd name="connsiteX121" fmla="*/ 49498 w 1526273"/>
                  <a:gd name="connsiteY121" fmla="*/ 409357 h 1399918"/>
                  <a:gd name="connsiteX122" fmla="*/ 37588 w 1526273"/>
                  <a:gd name="connsiteY122" fmla="*/ 458550 h 1399918"/>
                  <a:gd name="connsiteX123" fmla="*/ 2678 w 1526273"/>
                  <a:gd name="connsiteY123" fmla="*/ 421902 h 1399918"/>
                  <a:gd name="connsiteX124" fmla="*/ 14588 w 1526273"/>
                  <a:gd name="connsiteY124" fmla="*/ 372710 h 1399918"/>
                  <a:gd name="connsiteX125" fmla="*/ 1488526 w 1526273"/>
                  <a:gd name="connsiteY125" fmla="*/ 353084 h 1399918"/>
                  <a:gd name="connsiteX126" fmla="*/ 1500436 w 1526273"/>
                  <a:gd name="connsiteY126" fmla="*/ 402276 h 1399918"/>
                  <a:gd name="connsiteX127" fmla="*/ 1465526 w 1526273"/>
                  <a:gd name="connsiteY127" fmla="*/ 438924 h 1399918"/>
                  <a:gd name="connsiteX128" fmla="*/ 1453616 w 1526273"/>
                  <a:gd name="connsiteY128" fmla="*/ 389731 h 1399918"/>
                  <a:gd name="connsiteX129" fmla="*/ 1488526 w 1526273"/>
                  <a:gd name="connsiteY129" fmla="*/ 353084 h 1399918"/>
                  <a:gd name="connsiteX130" fmla="*/ 1175609 w 1526273"/>
                  <a:gd name="connsiteY130" fmla="*/ 347117 h 1399918"/>
                  <a:gd name="connsiteX131" fmla="*/ 1187519 w 1526273"/>
                  <a:gd name="connsiteY131" fmla="*/ 396309 h 1399918"/>
                  <a:gd name="connsiteX132" fmla="*/ 1152609 w 1526273"/>
                  <a:gd name="connsiteY132" fmla="*/ 432957 h 1399918"/>
                  <a:gd name="connsiteX133" fmla="*/ 1140699 w 1526273"/>
                  <a:gd name="connsiteY133" fmla="*/ 383764 h 1399918"/>
                  <a:gd name="connsiteX134" fmla="*/ 1175609 w 1526273"/>
                  <a:gd name="connsiteY134" fmla="*/ 347117 h 1399918"/>
                  <a:gd name="connsiteX135" fmla="*/ 370769 w 1526273"/>
                  <a:gd name="connsiteY135" fmla="*/ 347117 h 1399918"/>
                  <a:gd name="connsiteX136" fmla="*/ 405679 w 1526273"/>
                  <a:gd name="connsiteY136" fmla="*/ 383764 h 1399918"/>
                  <a:gd name="connsiteX137" fmla="*/ 393769 w 1526273"/>
                  <a:gd name="connsiteY137" fmla="*/ 432957 h 1399918"/>
                  <a:gd name="connsiteX138" fmla="*/ 358859 w 1526273"/>
                  <a:gd name="connsiteY138" fmla="*/ 396309 h 1399918"/>
                  <a:gd name="connsiteX139" fmla="*/ 370769 w 1526273"/>
                  <a:gd name="connsiteY139" fmla="*/ 347117 h 1399918"/>
                  <a:gd name="connsiteX140" fmla="*/ 761071 w 1526273"/>
                  <a:gd name="connsiteY140" fmla="*/ 345603 h 1399918"/>
                  <a:gd name="connsiteX141" fmla="*/ 785307 w 1526273"/>
                  <a:gd name="connsiteY141" fmla="*/ 390037 h 1399918"/>
                  <a:gd name="connsiteX142" fmla="*/ 761071 w 1526273"/>
                  <a:gd name="connsiteY142" fmla="*/ 434471 h 1399918"/>
                  <a:gd name="connsiteX143" fmla="*/ 736835 w 1526273"/>
                  <a:gd name="connsiteY143" fmla="*/ 390037 h 1399918"/>
                  <a:gd name="connsiteX144" fmla="*/ 761071 w 1526273"/>
                  <a:gd name="connsiteY144" fmla="*/ 345603 h 1399918"/>
                  <a:gd name="connsiteX145" fmla="*/ 1327669 w 1526273"/>
                  <a:gd name="connsiteY145" fmla="*/ 253553 h 1399918"/>
                  <a:gd name="connsiteX146" fmla="*/ 1339579 w 1526273"/>
                  <a:gd name="connsiteY146" fmla="*/ 302746 h 1399918"/>
                  <a:gd name="connsiteX147" fmla="*/ 1304669 w 1526273"/>
                  <a:gd name="connsiteY147" fmla="*/ 339393 h 1399918"/>
                  <a:gd name="connsiteX148" fmla="*/ 1292759 w 1526273"/>
                  <a:gd name="connsiteY148" fmla="*/ 290200 h 1399918"/>
                  <a:gd name="connsiteX149" fmla="*/ 1327669 w 1526273"/>
                  <a:gd name="connsiteY149" fmla="*/ 253553 h 1399918"/>
                  <a:gd name="connsiteX150" fmla="*/ 991594 w 1526273"/>
                  <a:gd name="connsiteY150" fmla="*/ 253553 h 1399918"/>
                  <a:gd name="connsiteX151" fmla="*/ 1003504 w 1526273"/>
                  <a:gd name="connsiteY151" fmla="*/ 302746 h 1399918"/>
                  <a:gd name="connsiteX152" fmla="*/ 968594 w 1526273"/>
                  <a:gd name="connsiteY152" fmla="*/ 339393 h 1399918"/>
                  <a:gd name="connsiteX153" fmla="*/ 956684 w 1526273"/>
                  <a:gd name="connsiteY153" fmla="*/ 290200 h 1399918"/>
                  <a:gd name="connsiteX154" fmla="*/ 991594 w 1526273"/>
                  <a:gd name="connsiteY154" fmla="*/ 253553 h 1399918"/>
                  <a:gd name="connsiteX155" fmla="*/ 554784 w 1526273"/>
                  <a:gd name="connsiteY155" fmla="*/ 253553 h 1399918"/>
                  <a:gd name="connsiteX156" fmla="*/ 589694 w 1526273"/>
                  <a:gd name="connsiteY156" fmla="*/ 290200 h 1399918"/>
                  <a:gd name="connsiteX157" fmla="*/ 577784 w 1526273"/>
                  <a:gd name="connsiteY157" fmla="*/ 339393 h 1399918"/>
                  <a:gd name="connsiteX158" fmla="*/ 542874 w 1526273"/>
                  <a:gd name="connsiteY158" fmla="*/ 302746 h 1399918"/>
                  <a:gd name="connsiteX159" fmla="*/ 554784 w 1526273"/>
                  <a:gd name="connsiteY159" fmla="*/ 253553 h 1399918"/>
                  <a:gd name="connsiteX160" fmla="*/ 224455 w 1526273"/>
                  <a:gd name="connsiteY160" fmla="*/ 253553 h 1399918"/>
                  <a:gd name="connsiteX161" fmla="*/ 259365 w 1526273"/>
                  <a:gd name="connsiteY161" fmla="*/ 290200 h 1399918"/>
                  <a:gd name="connsiteX162" fmla="*/ 247455 w 1526273"/>
                  <a:gd name="connsiteY162" fmla="*/ 339393 h 1399918"/>
                  <a:gd name="connsiteX163" fmla="*/ 212545 w 1526273"/>
                  <a:gd name="connsiteY163" fmla="*/ 302746 h 1399918"/>
                  <a:gd name="connsiteX164" fmla="*/ 224455 w 1526273"/>
                  <a:gd name="connsiteY164" fmla="*/ 253553 h 1399918"/>
                  <a:gd name="connsiteX165" fmla="*/ 1511685 w 1526273"/>
                  <a:gd name="connsiteY165" fmla="*/ 94025 h 1399918"/>
                  <a:gd name="connsiteX166" fmla="*/ 1523595 w 1526273"/>
                  <a:gd name="connsiteY166" fmla="*/ 143218 h 1399918"/>
                  <a:gd name="connsiteX167" fmla="*/ 1488685 w 1526273"/>
                  <a:gd name="connsiteY167" fmla="*/ 179865 h 1399918"/>
                  <a:gd name="connsiteX168" fmla="*/ 1476775 w 1526273"/>
                  <a:gd name="connsiteY168" fmla="*/ 130672 h 1399918"/>
                  <a:gd name="connsiteX169" fmla="*/ 1511685 w 1526273"/>
                  <a:gd name="connsiteY169" fmla="*/ 94025 h 1399918"/>
                  <a:gd name="connsiteX170" fmla="*/ 1175609 w 1526273"/>
                  <a:gd name="connsiteY170" fmla="*/ 94025 h 1399918"/>
                  <a:gd name="connsiteX171" fmla="*/ 1187519 w 1526273"/>
                  <a:gd name="connsiteY171" fmla="*/ 143218 h 1399918"/>
                  <a:gd name="connsiteX172" fmla="*/ 1152609 w 1526273"/>
                  <a:gd name="connsiteY172" fmla="*/ 179865 h 1399918"/>
                  <a:gd name="connsiteX173" fmla="*/ 1140699 w 1526273"/>
                  <a:gd name="connsiteY173" fmla="*/ 130672 h 1399918"/>
                  <a:gd name="connsiteX174" fmla="*/ 1175609 w 1526273"/>
                  <a:gd name="connsiteY174" fmla="*/ 94025 h 1399918"/>
                  <a:gd name="connsiteX175" fmla="*/ 370769 w 1526273"/>
                  <a:gd name="connsiteY175" fmla="*/ 94025 h 1399918"/>
                  <a:gd name="connsiteX176" fmla="*/ 405679 w 1526273"/>
                  <a:gd name="connsiteY176" fmla="*/ 130672 h 1399918"/>
                  <a:gd name="connsiteX177" fmla="*/ 393769 w 1526273"/>
                  <a:gd name="connsiteY177" fmla="*/ 179865 h 1399918"/>
                  <a:gd name="connsiteX178" fmla="*/ 358859 w 1526273"/>
                  <a:gd name="connsiteY178" fmla="*/ 143218 h 1399918"/>
                  <a:gd name="connsiteX179" fmla="*/ 370769 w 1526273"/>
                  <a:gd name="connsiteY179" fmla="*/ 94025 h 1399918"/>
                  <a:gd name="connsiteX180" fmla="*/ 40440 w 1526273"/>
                  <a:gd name="connsiteY180" fmla="*/ 94024 h 1399918"/>
                  <a:gd name="connsiteX181" fmla="*/ 75350 w 1526273"/>
                  <a:gd name="connsiteY181" fmla="*/ 130671 h 1399918"/>
                  <a:gd name="connsiteX182" fmla="*/ 63440 w 1526273"/>
                  <a:gd name="connsiteY182" fmla="*/ 179864 h 1399918"/>
                  <a:gd name="connsiteX183" fmla="*/ 28530 w 1526273"/>
                  <a:gd name="connsiteY183" fmla="*/ 143217 h 1399918"/>
                  <a:gd name="connsiteX184" fmla="*/ 40440 w 1526273"/>
                  <a:gd name="connsiteY184" fmla="*/ 94024 h 1399918"/>
                  <a:gd name="connsiteX185" fmla="*/ 761071 w 1526273"/>
                  <a:gd name="connsiteY185" fmla="*/ 92511 h 1399918"/>
                  <a:gd name="connsiteX186" fmla="*/ 785307 w 1526273"/>
                  <a:gd name="connsiteY186" fmla="*/ 136945 h 1399918"/>
                  <a:gd name="connsiteX187" fmla="*/ 761071 w 1526273"/>
                  <a:gd name="connsiteY187" fmla="*/ 181379 h 1399918"/>
                  <a:gd name="connsiteX188" fmla="*/ 736835 w 1526273"/>
                  <a:gd name="connsiteY188" fmla="*/ 136945 h 1399918"/>
                  <a:gd name="connsiteX189" fmla="*/ 761071 w 1526273"/>
                  <a:gd name="connsiteY189" fmla="*/ 92511 h 1399918"/>
                  <a:gd name="connsiteX190" fmla="*/ 1327669 w 1526273"/>
                  <a:gd name="connsiteY190" fmla="*/ 461 h 1399918"/>
                  <a:gd name="connsiteX191" fmla="*/ 1339579 w 1526273"/>
                  <a:gd name="connsiteY191" fmla="*/ 49654 h 1399918"/>
                  <a:gd name="connsiteX192" fmla="*/ 1304669 w 1526273"/>
                  <a:gd name="connsiteY192" fmla="*/ 86301 h 1399918"/>
                  <a:gd name="connsiteX193" fmla="*/ 1292759 w 1526273"/>
                  <a:gd name="connsiteY193" fmla="*/ 37108 h 1399918"/>
                  <a:gd name="connsiteX194" fmla="*/ 1327669 w 1526273"/>
                  <a:gd name="connsiteY194" fmla="*/ 461 h 1399918"/>
                  <a:gd name="connsiteX195" fmla="*/ 991594 w 1526273"/>
                  <a:gd name="connsiteY195" fmla="*/ 461 h 1399918"/>
                  <a:gd name="connsiteX196" fmla="*/ 1003504 w 1526273"/>
                  <a:gd name="connsiteY196" fmla="*/ 49654 h 1399918"/>
                  <a:gd name="connsiteX197" fmla="*/ 968594 w 1526273"/>
                  <a:gd name="connsiteY197" fmla="*/ 86301 h 1399918"/>
                  <a:gd name="connsiteX198" fmla="*/ 956684 w 1526273"/>
                  <a:gd name="connsiteY198" fmla="*/ 37108 h 1399918"/>
                  <a:gd name="connsiteX199" fmla="*/ 991594 w 1526273"/>
                  <a:gd name="connsiteY199" fmla="*/ 461 h 1399918"/>
                  <a:gd name="connsiteX200" fmla="*/ 554784 w 1526273"/>
                  <a:gd name="connsiteY200" fmla="*/ 461 h 1399918"/>
                  <a:gd name="connsiteX201" fmla="*/ 589694 w 1526273"/>
                  <a:gd name="connsiteY201" fmla="*/ 37108 h 1399918"/>
                  <a:gd name="connsiteX202" fmla="*/ 577784 w 1526273"/>
                  <a:gd name="connsiteY202" fmla="*/ 86301 h 1399918"/>
                  <a:gd name="connsiteX203" fmla="*/ 542874 w 1526273"/>
                  <a:gd name="connsiteY203" fmla="*/ 49654 h 1399918"/>
                  <a:gd name="connsiteX204" fmla="*/ 554784 w 1526273"/>
                  <a:gd name="connsiteY204" fmla="*/ 461 h 1399918"/>
                  <a:gd name="connsiteX205" fmla="*/ 224455 w 1526273"/>
                  <a:gd name="connsiteY205" fmla="*/ 461 h 1399918"/>
                  <a:gd name="connsiteX206" fmla="*/ 259365 w 1526273"/>
                  <a:gd name="connsiteY206" fmla="*/ 37108 h 1399918"/>
                  <a:gd name="connsiteX207" fmla="*/ 247455 w 1526273"/>
                  <a:gd name="connsiteY207" fmla="*/ 86301 h 1399918"/>
                  <a:gd name="connsiteX208" fmla="*/ 212545 w 1526273"/>
                  <a:gd name="connsiteY208" fmla="*/ 49654 h 1399918"/>
                  <a:gd name="connsiteX209" fmla="*/ 224455 w 1526273"/>
                  <a:gd name="connsiteY209" fmla="*/ 461 h 139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</a:cxnLst>
                <a:rect l="l" t="t" r="r" b="b"/>
                <a:pathLst>
                  <a:path w="1526273" h="1399918">
                    <a:moveTo>
                      <a:pt x="761071" y="1311050"/>
                    </a:moveTo>
                    <a:cubicBezTo>
                      <a:pt x="774456" y="1311050"/>
                      <a:pt x="785307" y="1330944"/>
                      <a:pt x="785307" y="1355484"/>
                    </a:cubicBezTo>
                    <a:cubicBezTo>
                      <a:pt x="785307" y="1380024"/>
                      <a:pt x="774456" y="1399918"/>
                      <a:pt x="761071" y="1399918"/>
                    </a:cubicBezTo>
                    <a:cubicBezTo>
                      <a:pt x="747686" y="1399918"/>
                      <a:pt x="736835" y="1380024"/>
                      <a:pt x="736835" y="1355484"/>
                    </a:cubicBezTo>
                    <a:cubicBezTo>
                      <a:pt x="736835" y="1330944"/>
                      <a:pt x="747686" y="1311050"/>
                      <a:pt x="761071" y="1311050"/>
                    </a:cubicBezTo>
                    <a:close/>
                    <a:moveTo>
                      <a:pt x="991594" y="1219001"/>
                    </a:moveTo>
                    <a:cubicBezTo>
                      <a:pt x="1004523" y="1222465"/>
                      <a:pt x="1009856" y="1244490"/>
                      <a:pt x="1003504" y="1268193"/>
                    </a:cubicBezTo>
                    <a:cubicBezTo>
                      <a:pt x="997153" y="1291897"/>
                      <a:pt x="981523" y="1308305"/>
                      <a:pt x="968594" y="1304841"/>
                    </a:cubicBezTo>
                    <a:cubicBezTo>
                      <a:pt x="955665" y="1301376"/>
                      <a:pt x="950332" y="1279352"/>
                      <a:pt x="956684" y="1255648"/>
                    </a:cubicBezTo>
                    <a:cubicBezTo>
                      <a:pt x="963035" y="1231944"/>
                      <a:pt x="978665" y="1215536"/>
                      <a:pt x="991594" y="1219001"/>
                    </a:cubicBezTo>
                    <a:close/>
                    <a:moveTo>
                      <a:pt x="554784" y="1219001"/>
                    </a:moveTo>
                    <a:cubicBezTo>
                      <a:pt x="567713" y="1215536"/>
                      <a:pt x="583343" y="1231944"/>
                      <a:pt x="589694" y="1255648"/>
                    </a:cubicBezTo>
                    <a:cubicBezTo>
                      <a:pt x="596046" y="1279352"/>
                      <a:pt x="590713" y="1301376"/>
                      <a:pt x="577784" y="1304841"/>
                    </a:cubicBezTo>
                    <a:cubicBezTo>
                      <a:pt x="564856" y="1308305"/>
                      <a:pt x="549225" y="1291897"/>
                      <a:pt x="542874" y="1268193"/>
                    </a:cubicBezTo>
                    <a:cubicBezTo>
                      <a:pt x="536522" y="1244490"/>
                      <a:pt x="541855" y="1222465"/>
                      <a:pt x="554784" y="1219001"/>
                    </a:cubicBezTo>
                    <a:close/>
                    <a:moveTo>
                      <a:pt x="1175609" y="1063026"/>
                    </a:moveTo>
                    <a:cubicBezTo>
                      <a:pt x="1188538" y="1066490"/>
                      <a:pt x="1193871" y="1088515"/>
                      <a:pt x="1187519" y="1112218"/>
                    </a:cubicBezTo>
                    <a:cubicBezTo>
                      <a:pt x="1181168" y="1135922"/>
                      <a:pt x="1165538" y="1152330"/>
                      <a:pt x="1152609" y="1148866"/>
                    </a:cubicBezTo>
                    <a:cubicBezTo>
                      <a:pt x="1139680" y="1145401"/>
                      <a:pt x="1134347" y="1123377"/>
                      <a:pt x="1140699" y="1099673"/>
                    </a:cubicBezTo>
                    <a:cubicBezTo>
                      <a:pt x="1147050" y="1075969"/>
                      <a:pt x="1162680" y="1059561"/>
                      <a:pt x="1175609" y="1063026"/>
                    </a:cubicBezTo>
                    <a:close/>
                    <a:moveTo>
                      <a:pt x="370769" y="1063026"/>
                    </a:moveTo>
                    <a:cubicBezTo>
                      <a:pt x="383698" y="1059561"/>
                      <a:pt x="399328" y="1075969"/>
                      <a:pt x="405679" y="1099673"/>
                    </a:cubicBezTo>
                    <a:cubicBezTo>
                      <a:pt x="412031" y="1123377"/>
                      <a:pt x="406698" y="1145401"/>
                      <a:pt x="393769" y="1148866"/>
                    </a:cubicBezTo>
                    <a:cubicBezTo>
                      <a:pt x="380841" y="1152330"/>
                      <a:pt x="365210" y="1135922"/>
                      <a:pt x="358859" y="1112218"/>
                    </a:cubicBezTo>
                    <a:cubicBezTo>
                      <a:pt x="352507" y="1088515"/>
                      <a:pt x="357840" y="1066490"/>
                      <a:pt x="370769" y="1063026"/>
                    </a:cubicBezTo>
                    <a:close/>
                    <a:moveTo>
                      <a:pt x="761071" y="1062223"/>
                    </a:moveTo>
                    <a:cubicBezTo>
                      <a:pt x="774456" y="1062223"/>
                      <a:pt x="785307" y="1082117"/>
                      <a:pt x="785307" y="1106657"/>
                    </a:cubicBezTo>
                    <a:cubicBezTo>
                      <a:pt x="785307" y="1131197"/>
                      <a:pt x="774456" y="1151091"/>
                      <a:pt x="761071" y="1151091"/>
                    </a:cubicBezTo>
                    <a:cubicBezTo>
                      <a:pt x="747686" y="1151091"/>
                      <a:pt x="736835" y="1131197"/>
                      <a:pt x="736835" y="1106657"/>
                    </a:cubicBezTo>
                    <a:cubicBezTo>
                      <a:pt x="736835" y="1082117"/>
                      <a:pt x="747686" y="1062223"/>
                      <a:pt x="761071" y="1062223"/>
                    </a:cubicBezTo>
                    <a:close/>
                    <a:moveTo>
                      <a:pt x="991594" y="970174"/>
                    </a:moveTo>
                    <a:cubicBezTo>
                      <a:pt x="1004523" y="973638"/>
                      <a:pt x="1009856" y="995663"/>
                      <a:pt x="1003504" y="1019366"/>
                    </a:cubicBezTo>
                    <a:cubicBezTo>
                      <a:pt x="997153" y="1043070"/>
                      <a:pt x="981523" y="1059478"/>
                      <a:pt x="968594" y="1056014"/>
                    </a:cubicBezTo>
                    <a:cubicBezTo>
                      <a:pt x="955665" y="1052549"/>
                      <a:pt x="950332" y="1030525"/>
                      <a:pt x="956684" y="1006821"/>
                    </a:cubicBezTo>
                    <a:cubicBezTo>
                      <a:pt x="963035" y="983117"/>
                      <a:pt x="978665" y="966709"/>
                      <a:pt x="991594" y="970174"/>
                    </a:cubicBezTo>
                    <a:close/>
                    <a:moveTo>
                      <a:pt x="554784" y="970174"/>
                    </a:moveTo>
                    <a:cubicBezTo>
                      <a:pt x="567713" y="966709"/>
                      <a:pt x="583343" y="983117"/>
                      <a:pt x="589694" y="1006821"/>
                    </a:cubicBezTo>
                    <a:cubicBezTo>
                      <a:pt x="596046" y="1030525"/>
                      <a:pt x="590713" y="1052549"/>
                      <a:pt x="577784" y="1056014"/>
                    </a:cubicBezTo>
                    <a:cubicBezTo>
                      <a:pt x="564856" y="1059478"/>
                      <a:pt x="549225" y="1043070"/>
                      <a:pt x="542874" y="1019366"/>
                    </a:cubicBezTo>
                    <a:cubicBezTo>
                      <a:pt x="536522" y="995663"/>
                      <a:pt x="541855" y="973638"/>
                      <a:pt x="554784" y="970174"/>
                    </a:cubicBezTo>
                    <a:close/>
                    <a:moveTo>
                      <a:pt x="231636" y="913094"/>
                    </a:moveTo>
                    <a:cubicBezTo>
                      <a:pt x="244565" y="909629"/>
                      <a:pt x="260195" y="926037"/>
                      <a:pt x="266546" y="949741"/>
                    </a:cubicBezTo>
                    <a:cubicBezTo>
                      <a:pt x="272898" y="973445"/>
                      <a:pt x="267565" y="995469"/>
                      <a:pt x="254636" y="998934"/>
                    </a:cubicBezTo>
                    <a:cubicBezTo>
                      <a:pt x="241708" y="1002398"/>
                      <a:pt x="226077" y="985990"/>
                      <a:pt x="219726" y="962286"/>
                    </a:cubicBezTo>
                    <a:cubicBezTo>
                      <a:pt x="213374" y="938583"/>
                      <a:pt x="218707" y="916558"/>
                      <a:pt x="231636" y="913094"/>
                    </a:cubicBezTo>
                    <a:close/>
                    <a:moveTo>
                      <a:pt x="1314743" y="881102"/>
                    </a:moveTo>
                    <a:cubicBezTo>
                      <a:pt x="1327672" y="884566"/>
                      <a:pt x="1333005" y="906591"/>
                      <a:pt x="1326653" y="930294"/>
                    </a:cubicBezTo>
                    <a:cubicBezTo>
                      <a:pt x="1320302" y="953998"/>
                      <a:pt x="1304672" y="970406"/>
                      <a:pt x="1291743" y="966942"/>
                    </a:cubicBezTo>
                    <a:cubicBezTo>
                      <a:pt x="1278814" y="963477"/>
                      <a:pt x="1273481" y="941453"/>
                      <a:pt x="1279833" y="917749"/>
                    </a:cubicBezTo>
                    <a:cubicBezTo>
                      <a:pt x="1286184" y="894045"/>
                      <a:pt x="1301814" y="877637"/>
                      <a:pt x="1314743" y="881102"/>
                    </a:cubicBezTo>
                    <a:close/>
                    <a:moveTo>
                      <a:pt x="1175609" y="824864"/>
                    </a:moveTo>
                    <a:cubicBezTo>
                      <a:pt x="1188538" y="828328"/>
                      <a:pt x="1193871" y="850353"/>
                      <a:pt x="1187519" y="874056"/>
                    </a:cubicBezTo>
                    <a:cubicBezTo>
                      <a:pt x="1181168" y="897760"/>
                      <a:pt x="1165538" y="914168"/>
                      <a:pt x="1152609" y="910704"/>
                    </a:cubicBezTo>
                    <a:cubicBezTo>
                      <a:pt x="1139680" y="907239"/>
                      <a:pt x="1134347" y="885215"/>
                      <a:pt x="1140699" y="861511"/>
                    </a:cubicBezTo>
                    <a:cubicBezTo>
                      <a:pt x="1147050" y="837807"/>
                      <a:pt x="1162680" y="821399"/>
                      <a:pt x="1175609" y="824864"/>
                    </a:cubicBezTo>
                    <a:close/>
                    <a:moveTo>
                      <a:pt x="370769" y="824864"/>
                    </a:moveTo>
                    <a:cubicBezTo>
                      <a:pt x="383698" y="821399"/>
                      <a:pt x="399328" y="837807"/>
                      <a:pt x="405679" y="861511"/>
                    </a:cubicBezTo>
                    <a:cubicBezTo>
                      <a:pt x="412031" y="885215"/>
                      <a:pt x="406698" y="907239"/>
                      <a:pt x="393769" y="910704"/>
                    </a:cubicBezTo>
                    <a:cubicBezTo>
                      <a:pt x="380841" y="914168"/>
                      <a:pt x="365210" y="897760"/>
                      <a:pt x="358859" y="874056"/>
                    </a:cubicBezTo>
                    <a:cubicBezTo>
                      <a:pt x="352507" y="850353"/>
                      <a:pt x="357840" y="828328"/>
                      <a:pt x="370769" y="824864"/>
                    </a:cubicBezTo>
                    <a:close/>
                    <a:moveTo>
                      <a:pt x="761071" y="823350"/>
                    </a:moveTo>
                    <a:cubicBezTo>
                      <a:pt x="774456" y="823350"/>
                      <a:pt x="785307" y="843244"/>
                      <a:pt x="785307" y="867784"/>
                    </a:cubicBezTo>
                    <a:cubicBezTo>
                      <a:pt x="785307" y="892324"/>
                      <a:pt x="774456" y="912218"/>
                      <a:pt x="761071" y="912218"/>
                    </a:cubicBezTo>
                    <a:cubicBezTo>
                      <a:pt x="747686" y="912218"/>
                      <a:pt x="736835" y="892324"/>
                      <a:pt x="736835" y="867784"/>
                    </a:cubicBezTo>
                    <a:cubicBezTo>
                      <a:pt x="736835" y="843244"/>
                      <a:pt x="747686" y="823350"/>
                      <a:pt x="761071" y="823350"/>
                    </a:cubicBezTo>
                    <a:close/>
                    <a:moveTo>
                      <a:pt x="991594" y="731301"/>
                    </a:moveTo>
                    <a:cubicBezTo>
                      <a:pt x="1004523" y="734765"/>
                      <a:pt x="1009856" y="756790"/>
                      <a:pt x="1003504" y="780493"/>
                    </a:cubicBezTo>
                    <a:cubicBezTo>
                      <a:pt x="997153" y="804197"/>
                      <a:pt x="981523" y="820605"/>
                      <a:pt x="968594" y="817141"/>
                    </a:cubicBezTo>
                    <a:cubicBezTo>
                      <a:pt x="955665" y="813676"/>
                      <a:pt x="950332" y="791652"/>
                      <a:pt x="956684" y="767948"/>
                    </a:cubicBezTo>
                    <a:cubicBezTo>
                      <a:pt x="963035" y="744244"/>
                      <a:pt x="978665" y="727836"/>
                      <a:pt x="991594" y="731301"/>
                    </a:cubicBezTo>
                    <a:close/>
                    <a:moveTo>
                      <a:pt x="554784" y="731301"/>
                    </a:moveTo>
                    <a:cubicBezTo>
                      <a:pt x="567713" y="727836"/>
                      <a:pt x="583343" y="744244"/>
                      <a:pt x="589694" y="767948"/>
                    </a:cubicBezTo>
                    <a:cubicBezTo>
                      <a:pt x="596046" y="791652"/>
                      <a:pt x="590713" y="813676"/>
                      <a:pt x="577784" y="817141"/>
                    </a:cubicBezTo>
                    <a:cubicBezTo>
                      <a:pt x="564856" y="820605"/>
                      <a:pt x="549225" y="804197"/>
                      <a:pt x="542874" y="780493"/>
                    </a:cubicBezTo>
                    <a:cubicBezTo>
                      <a:pt x="536522" y="756790"/>
                      <a:pt x="541855" y="734765"/>
                      <a:pt x="554784" y="731301"/>
                    </a:cubicBezTo>
                    <a:close/>
                    <a:moveTo>
                      <a:pt x="1370935" y="713958"/>
                    </a:moveTo>
                    <a:cubicBezTo>
                      <a:pt x="1383864" y="717422"/>
                      <a:pt x="1389197" y="739447"/>
                      <a:pt x="1382845" y="763150"/>
                    </a:cubicBezTo>
                    <a:cubicBezTo>
                      <a:pt x="1376494" y="786854"/>
                      <a:pt x="1360864" y="803262"/>
                      <a:pt x="1347935" y="799798"/>
                    </a:cubicBezTo>
                    <a:cubicBezTo>
                      <a:pt x="1335006" y="796333"/>
                      <a:pt x="1329673" y="774309"/>
                      <a:pt x="1336025" y="750605"/>
                    </a:cubicBezTo>
                    <a:cubicBezTo>
                      <a:pt x="1342376" y="726901"/>
                      <a:pt x="1358006" y="710493"/>
                      <a:pt x="1370935" y="713958"/>
                    </a:cubicBezTo>
                    <a:close/>
                    <a:moveTo>
                      <a:pt x="143847" y="676990"/>
                    </a:moveTo>
                    <a:cubicBezTo>
                      <a:pt x="156776" y="673525"/>
                      <a:pt x="172406" y="689933"/>
                      <a:pt x="178757" y="713637"/>
                    </a:cubicBezTo>
                    <a:cubicBezTo>
                      <a:pt x="185109" y="737341"/>
                      <a:pt x="179776" y="759365"/>
                      <a:pt x="166847" y="762830"/>
                    </a:cubicBezTo>
                    <a:cubicBezTo>
                      <a:pt x="153919" y="766294"/>
                      <a:pt x="138288" y="749886"/>
                      <a:pt x="131937" y="726182"/>
                    </a:cubicBezTo>
                    <a:cubicBezTo>
                      <a:pt x="125585" y="702479"/>
                      <a:pt x="130918" y="680454"/>
                      <a:pt x="143847" y="676990"/>
                    </a:cubicBezTo>
                    <a:close/>
                    <a:moveTo>
                      <a:pt x="1175609" y="597365"/>
                    </a:moveTo>
                    <a:cubicBezTo>
                      <a:pt x="1188538" y="600829"/>
                      <a:pt x="1193871" y="622854"/>
                      <a:pt x="1187519" y="646557"/>
                    </a:cubicBezTo>
                    <a:cubicBezTo>
                      <a:pt x="1181168" y="670261"/>
                      <a:pt x="1165538" y="686669"/>
                      <a:pt x="1152609" y="683205"/>
                    </a:cubicBezTo>
                    <a:cubicBezTo>
                      <a:pt x="1139680" y="679740"/>
                      <a:pt x="1134347" y="657716"/>
                      <a:pt x="1140699" y="634012"/>
                    </a:cubicBezTo>
                    <a:cubicBezTo>
                      <a:pt x="1147050" y="610308"/>
                      <a:pt x="1162680" y="593900"/>
                      <a:pt x="1175609" y="597365"/>
                    </a:cubicBezTo>
                    <a:close/>
                    <a:moveTo>
                      <a:pt x="370769" y="597365"/>
                    </a:moveTo>
                    <a:cubicBezTo>
                      <a:pt x="383698" y="593900"/>
                      <a:pt x="399328" y="610308"/>
                      <a:pt x="405679" y="634012"/>
                    </a:cubicBezTo>
                    <a:cubicBezTo>
                      <a:pt x="412031" y="657716"/>
                      <a:pt x="406698" y="679740"/>
                      <a:pt x="393769" y="683205"/>
                    </a:cubicBezTo>
                    <a:cubicBezTo>
                      <a:pt x="380841" y="686669"/>
                      <a:pt x="365210" y="670261"/>
                      <a:pt x="358859" y="646557"/>
                    </a:cubicBezTo>
                    <a:cubicBezTo>
                      <a:pt x="352507" y="622854"/>
                      <a:pt x="357840" y="600829"/>
                      <a:pt x="370769" y="597365"/>
                    </a:cubicBezTo>
                    <a:close/>
                    <a:moveTo>
                      <a:pt x="761071" y="595851"/>
                    </a:moveTo>
                    <a:cubicBezTo>
                      <a:pt x="774456" y="595851"/>
                      <a:pt x="785307" y="615745"/>
                      <a:pt x="785307" y="640285"/>
                    </a:cubicBezTo>
                    <a:cubicBezTo>
                      <a:pt x="785307" y="664825"/>
                      <a:pt x="774456" y="684719"/>
                      <a:pt x="761071" y="684719"/>
                    </a:cubicBezTo>
                    <a:cubicBezTo>
                      <a:pt x="747686" y="684719"/>
                      <a:pt x="736835" y="664825"/>
                      <a:pt x="736835" y="640285"/>
                    </a:cubicBezTo>
                    <a:cubicBezTo>
                      <a:pt x="736835" y="615745"/>
                      <a:pt x="747686" y="595851"/>
                      <a:pt x="761071" y="595851"/>
                    </a:cubicBezTo>
                    <a:close/>
                    <a:moveTo>
                      <a:pt x="1327669" y="503802"/>
                    </a:moveTo>
                    <a:cubicBezTo>
                      <a:pt x="1340598" y="507266"/>
                      <a:pt x="1345931" y="529291"/>
                      <a:pt x="1339579" y="552994"/>
                    </a:cubicBezTo>
                    <a:cubicBezTo>
                      <a:pt x="1333228" y="576698"/>
                      <a:pt x="1317598" y="593106"/>
                      <a:pt x="1304669" y="589642"/>
                    </a:cubicBezTo>
                    <a:cubicBezTo>
                      <a:pt x="1291740" y="586177"/>
                      <a:pt x="1286407" y="564153"/>
                      <a:pt x="1292759" y="540449"/>
                    </a:cubicBezTo>
                    <a:cubicBezTo>
                      <a:pt x="1299110" y="516745"/>
                      <a:pt x="1314740" y="500337"/>
                      <a:pt x="1327669" y="503802"/>
                    </a:cubicBezTo>
                    <a:close/>
                    <a:moveTo>
                      <a:pt x="991594" y="503802"/>
                    </a:moveTo>
                    <a:cubicBezTo>
                      <a:pt x="1004523" y="507266"/>
                      <a:pt x="1009856" y="529291"/>
                      <a:pt x="1003504" y="552994"/>
                    </a:cubicBezTo>
                    <a:cubicBezTo>
                      <a:pt x="997153" y="576698"/>
                      <a:pt x="981523" y="593106"/>
                      <a:pt x="968594" y="589642"/>
                    </a:cubicBezTo>
                    <a:cubicBezTo>
                      <a:pt x="955665" y="586177"/>
                      <a:pt x="950332" y="564153"/>
                      <a:pt x="956684" y="540449"/>
                    </a:cubicBezTo>
                    <a:cubicBezTo>
                      <a:pt x="963035" y="516745"/>
                      <a:pt x="978665" y="500337"/>
                      <a:pt x="991594" y="503802"/>
                    </a:cubicBezTo>
                    <a:close/>
                    <a:moveTo>
                      <a:pt x="554784" y="503802"/>
                    </a:moveTo>
                    <a:cubicBezTo>
                      <a:pt x="567713" y="500337"/>
                      <a:pt x="583343" y="516745"/>
                      <a:pt x="589694" y="540449"/>
                    </a:cubicBezTo>
                    <a:cubicBezTo>
                      <a:pt x="596046" y="564153"/>
                      <a:pt x="590713" y="586177"/>
                      <a:pt x="577784" y="589642"/>
                    </a:cubicBezTo>
                    <a:cubicBezTo>
                      <a:pt x="564856" y="593106"/>
                      <a:pt x="549225" y="576698"/>
                      <a:pt x="542874" y="552994"/>
                    </a:cubicBezTo>
                    <a:cubicBezTo>
                      <a:pt x="536522" y="529291"/>
                      <a:pt x="541855" y="507266"/>
                      <a:pt x="554784" y="503802"/>
                    </a:cubicBezTo>
                    <a:close/>
                    <a:moveTo>
                      <a:pt x="224455" y="503802"/>
                    </a:moveTo>
                    <a:cubicBezTo>
                      <a:pt x="237384" y="500337"/>
                      <a:pt x="253014" y="516745"/>
                      <a:pt x="259365" y="540449"/>
                    </a:cubicBezTo>
                    <a:cubicBezTo>
                      <a:pt x="265717" y="564153"/>
                      <a:pt x="260384" y="586177"/>
                      <a:pt x="247455" y="589642"/>
                    </a:cubicBezTo>
                    <a:cubicBezTo>
                      <a:pt x="234527" y="593106"/>
                      <a:pt x="218896" y="576698"/>
                      <a:pt x="212545" y="552994"/>
                    </a:cubicBezTo>
                    <a:cubicBezTo>
                      <a:pt x="206193" y="529291"/>
                      <a:pt x="211526" y="507266"/>
                      <a:pt x="224455" y="503802"/>
                    </a:cubicBezTo>
                    <a:close/>
                    <a:moveTo>
                      <a:pt x="14588" y="372710"/>
                    </a:moveTo>
                    <a:cubicBezTo>
                      <a:pt x="27517" y="369245"/>
                      <a:pt x="43147" y="385653"/>
                      <a:pt x="49498" y="409357"/>
                    </a:cubicBezTo>
                    <a:cubicBezTo>
                      <a:pt x="55850" y="433061"/>
                      <a:pt x="50517" y="455085"/>
                      <a:pt x="37588" y="458550"/>
                    </a:cubicBezTo>
                    <a:cubicBezTo>
                      <a:pt x="24660" y="462014"/>
                      <a:pt x="9029" y="445606"/>
                      <a:pt x="2678" y="421902"/>
                    </a:cubicBezTo>
                    <a:cubicBezTo>
                      <a:pt x="-3674" y="398199"/>
                      <a:pt x="1659" y="376174"/>
                      <a:pt x="14588" y="372710"/>
                    </a:cubicBezTo>
                    <a:close/>
                    <a:moveTo>
                      <a:pt x="1488526" y="353084"/>
                    </a:moveTo>
                    <a:cubicBezTo>
                      <a:pt x="1501455" y="356548"/>
                      <a:pt x="1506788" y="378573"/>
                      <a:pt x="1500436" y="402276"/>
                    </a:cubicBezTo>
                    <a:cubicBezTo>
                      <a:pt x="1494085" y="425980"/>
                      <a:pt x="1478455" y="442388"/>
                      <a:pt x="1465526" y="438924"/>
                    </a:cubicBezTo>
                    <a:cubicBezTo>
                      <a:pt x="1452597" y="435459"/>
                      <a:pt x="1447264" y="413435"/>
                      <a:pt x="1453616" y="389731"/>
                    </a:cubicBezTo>
                    <a:cubicBezTo>
                      <a:pt x="1459967" y="366027"/>
                      <a:pt x="1475597" y="349620"/>
                      <a:pt x="1488526" y="353084"/>
                    </a:cubicBezTo>
                    <a:close/>
                    <a:moveTo>
                      <a:pt x="1175609" y="347117"/>
                    </a:moveTo>
                    <a:cubicBezTo>
                      <a:pt x="1188538" y="350581"/>
                      <a:pt x="1193871" y="372606"/>
                      <a:pt x="1187519" y="396309"/>
                    </a:cubicBezTo>
                    <a:cubicBezTo>
                      <a:pt x="1181168" y="420013"/>
                      <a:pt x="1165538" y="436421"/>
                      <a:pt x="1152609" y="432957"/>
                    </a:cubicBezTo>
                    <a:cubicBezTo>
                      <a:pt x="1139680" y="429492"/>
                      <a:pt x="1134347" y="407468"/>
                      <a:pt x="1140699" y="383764"/>
                    </a:cubicBezTo>
                    <a:cubicBezTo>
                      <a:pt x="1147050" y="360060"/>
                      <a:pt x="1162680" y="343653"/>
                      <a:pt x="1175609" y="347117"/>
                    </a:cubicBezTo>
                    <a:close/>
                    <a:moveTo>
                      <a:pt x="370769" y="347117"/>
                    </a:moveTo>
                    <a:cubicBezTo>
                      <a:pt x="383698" y="343653"/>
                      <a:pt x="399328" y="360060"/>
                      <a:pt x="405679" y="383764"/>
                    </a:cubicBezTo>
                    <a:cubicBezTo>
                      <a:pt x="412031" y="407468"/>
                      <a:pt x="406698" y="429492"/>
                      <a:pt x="393769" y="432957"/>
                    </a:cubicBezTo>
                    <a:cubicBezTo>
                      <a:pt x="380841" y="436421"/>
                      <a:pt x="365210" y="420013"/>
                      <a:pt x="358859" y="396309"/>
                    </a:cubicBezTo>
                    <a:cubicBezTo>
                      <a:pt x="352507" y="372606"/>
                      <a:pt x="357840" y="350581"/>
                      <a:pt x="370769" y="347117"/>
                    </a:cubicBezTo>
                    <a:close/>
                    <a:moveTo>
                      <a:pt x="761071" y="345603"/>
                    </a:moveTo>
                    <a:cubicBezTo>
                      <a:pt x="774456" y="345603"/>
                      <a:pt x="785307" y="365497"/>
                      <a:pt x="785307" y="390037"/>
                    </a:cubicBezTo>
                    <a:cubicBezTo>
                      <a:pt x="785307" y="414577"/>
                      <a:pt x="774456" y="434471"/>
                      <a:pt x="761071" y="434471"/>
                    </a:cubicBezTo>
                    <a:cubicBezTo>
                      <a:pt x="747686" y="434471"/>
                      <a:pt x="736835" y="414577"/>
                      <a:pt x="736835" y="390037"/>
                    </a:cubicBezTo>
                    <a:cubicBezTo>
                      <a:pt x="736835" y="365497"/>
                      <a:pt x="747686" y="345603"/>
                      <a:pt x="761071" y="345603"/>
                    </a:cubicBezTo>
                    <a:close/>
                    <a:moveTo>
                      <a:pt x="1327669" y="253553"/>
                    </a:moveTo>
                    <a:cubicBezTo>
                      <a:pt x="1340598" y="257017"/>
                      <a:pt x="1345931" y="279042"/>
                      <a:pt x="1339579" y="302746"/>
                    </a:cubicBezTo>
                    <a:cubicBezTo>
                      <a:pt x="1333228" y="326449"/>
                      <a:pt x="1317598" y="342857"/>
                      <a:pt x="1304669" y="339393"/>
                    </a:cubicBezTo>
                    <a:cubicBezTo>
                      <a:pt x="1291740" y="335929"/>
                      <a:pt x="1286407" y="313904"/>
                      <a:pt x="1292759" y="290200"/>
                    </a:cubicBezTo>
                    <a:cubicBezTo>
                      <a:pt x="1299110" y="266496"/>
                      <a:pt x="1314740" y="250089"/>
                      <a:pt x="1327669" y="253553"/>
                    </a:cubicBezTo>
                    <a:close/>
                    <a:moveTo>
                      <a:pt x="991594" y="253553"/>
                    </a:moveTo>
                    <a:cubicBezTo>
                      <a:pt x="1004523" y="257017"/>
                      <a:pt x="1009856" y="279042"/>
                      <a:pt x="1003504" y="302746"/>
                    </a:cubicBezTo>
                    <a:cubicBezTo>
                      <a:pt x="997153" y="326449"/>
                      <a:pt x="981523" y="342857"/>
                      <a:pt x="968594" y="339393"/>
                    </a:cubicBezTo>
                    <a:cubicBezTo>
                      <a:pt x="955665" y="335929"/>
                      <a:pt x="950332" y="313904"/>
                      <a:pt x="956684" y="290200"/>
                    </a:cubicBezTo>
                    <a:cubicBezTo>
                      <a:pt x="963035" y="266496"/>
                      <a:pt x="978665" y="250089"/>
                      <a:pt x="991594" y="253553"/>
                    </a:cubicBezTo>
                    <a:close/>
                    <a:moveTo>
                      <a:pt x="554784" y="253553"/>
                    </a:moveTo>
                    <a:cubicBezTo>
                      <a:pt x="567713" y="250089"/>
                      <a:pt x="583343" y="266496"/>
                      <a:pt x="589694" y="290200"/>
                    </a:cubicBezTo>
                    <a:cubicBezTo>
                      <a:pt x="596046" y="313904"/>
                      <a:pt x="590713" y="335929"/>
                      <a:pt x="577784" y="339393"/>
                    </a:cubicBezTo>
                    <a:cubicBezTo>
                      <a:pt x="564856" y="342857"/>
                      <a:pt x="549225" y="326449"/>
                      <a:pt x="542874" y="302746"/>
                    </a:cubicBezTo>
                    <a:cubicBezTo>
                      <a:pt x="536522" y="279042"/>
                      <a:pt x="541855" y="257017"/>
                      <a:pt x="554784" y="253553"/>
                    </a:cubicBezTo>
                    <a:close/>
                    <a:moveTo>
                      <a:pt x="224455" y="253553"/>
                    </a:moveTo>
                    <a:cubicBezTo>
                      <a:pt x="237384" y="250089"/>
                      <a:pt x="253014" y="266496"/>
                      <a:pt x="259365" y="290200"/>
                    </a:cubicBezTo>
                    <a:cubicBezTo>
                      <a:pt x="265717" y="313904"/>
                      <a:pt x="260384" y="335929"/>
                      <a:pt x="247455" y="339393"/>
                    </a:cubicBezTo>
                    <a:cubicBezTo>
                      <a:pt x="234527" y="342857"/>
                      <a:pt x="218896" y="326449"/>
                      <a:pt x="212545" y="302746"/>
                    </a:cubicBezTo>
                    <a:cubicBezTo>
                      <a:pt x="206193" y="279042"/>
                      <a:pt x="211526" y="257017"/>
                      <a:pt x="224455" y="253553"/>
                    </a:cubicBezTo>
                    <a:close/>
                    <a:moveTo>
                      <a:pt x="1511685" y="94025"/>
                    </a:moveTo>
                    <a:cubicBezTo>
                      <a:pt x="1524614" y="97489"/>
                      <a:pt x="1529947" y="119514"/>
                      <a:pt x="1523595" y="143218"/>
                    </a:cubicBezTo>
                    <a:cubicBezTo>
                      <a:pt x="1517244" y="166921"/>
                      <a:pt x="1501614" y="183329"/>
                      <a:pt x="1488685" y="179865"/>
                    </a:cubicBezTo>
                    <a:cubicBezTo>
                      <a:pt x="1475756" y="176401"/>
                      <a:pt x="1470423" y="154376"/>
                      <a:pt x="1476775" y="130672"/>
                    </a:cubicBezTo>
                    <a:cubicBezTo>
                      <a:pt x="1483126" y="106968"/>
                      <a:pt x="1498756" y="90561"/>
                      <a:pt x="1511685" y="94025"/>
                    </a:cubicBezTo>
                    <a:close/>
                    <a:moveTo>
                      <a:pt x="1175609" y="94025"/>
                    </a:moveTo>
                    <a:cubicBezTo>
                      <a:pt x="1188538" y="97489"/>
                      <a:pt x="1193871" y="119514"/>
                      <a:pt x="1187519" y="143218"/>
                    </a:cubicBezTo>
                    <a:cubicBezTo>
                      <a:pt x="1181168" y="166921"/>
                      <a:pt x="1165538" y="183329"/>
                      <a:pt x="1152609" y="179865"/>
                    </a:cubicBezTo>
                    <a:cubicBezTo>
                      <a:pt x="1139680" y="176401"/>
                      <a:pt x="1134347" y="154376"/>
                      <a:pt x="1140699" y="130672"/>
                    </a:cubicBezTo>
                    <a:cubicBezTo>
                      <a:pt x="1147050" y="106968"/>
                      <a:pt x="1162680" y="90561"/>
                      <a:pt x="1175609" y="94025"/>
                    </a:cubicBezTo>
                    <a:close/>
                    <a:moveTo>
                      <a:pt x="370769" y="94025"/>
                    </a:moveTo>
                    <a:cubicBezTo>
                      <a:pt x="383698" y="90561"/>
                      <a:pt x="399328" y="106968"/>
                      <a:pt x="405679" y="130672"/>
                    </a:cubicBezTo>
                    <a:cubicBezTo>
                      <a:pt x="412031" y="154376"/>
                      <a:pt x="406698" y="176401"/>
                      <a:pt x="393769" y="179865"/>
                    </a:cubicBezTo>
                    <a:cubicBezTo>
                      <a:pt x="380841" y="183329"/>
                      <a:pt x="365210" y="166921"/>
                      <a:pt x="358859" y="143218"/>
                    </a:cubicBezTo>
                    <a:cubicBezTo>
                      <a:pt x="352507" y="119514"/>
                      <a:pt x="357840" y="97489"/>
                      <a:pt x="370769" y="94025"/>
                    </a:cubicBezTo>
                    <a:close/>
                    <a:moveTo>
                      <a:pt x="40440" y="94024"/>
                    </a:moveTo>
                    <a:cubicBezTo>
                      <a:pt x="53369" y="90560"/>
                      <a:pt x="68999" y="106967"/>
                      <a:pt x="75350" y="130671"/>
                    </a:cubicBezTo>
                    <a:cubicBezTo>
                      <a:pt x="81702" y="154375"/>
                      <a:pt x="76369" y="176400"/>
                      <a:pt x="63440" y="179864"/>
                    </a:cubicBezTo>
                    <a:cubicBezTo>
                      <a:pt x="50512" y="183328"/>
                      <a:pt x="34881" y="166920"/>
                      <a:pt x="28530" y="143217"/>
                    </a:cubicBezTo>
                    <a:cubicBezTo>
                      <a:pt x="22178" y="119513"/>
                      <a:pt x="27511" y="97488"/>
                      <a:pt x="40440" y="94024"/>
                    </a:cubicBezTo>
                    <a:close/>
                    <a:moveTo>
                      <a:pt x="761071" y="92511"/>
                    </a:moveTo>
                    <a:cubicBezTo>
                      <a:pt x="774456" y="92511"/>
                      <a:pt x="785307" y="112405"/>
                      <a:pt x="785307" y="136945"/>
                    </a:cubicBezTo>
                    <a:cubicBezTo>
                      <a:pt x="785307" y="161485"/>
                      <a:pt x="774456" y="181379"/>
                      <a:pt x="761071" y="181379"/>
                    </a:cubicBezTo>
                    <a:cubicBezTo>
                      <a:pt x="747686" y="181379"/>
                      <a:pt x="736835" y="161485"/>
                      <a:pt x="736835" y="136945"/>
                    </a:cubicBezTo>
                    <a:cubicBezTo>
                      <a:pt x="736835" y="112405"/>
                      <a:pt x="747686" y="92511"/>
                      <a:pt x="761071" y="92511"/>
                    </a:cubicBezTo>
                    <a:close/>
                    <a:moveTo>
                      <a:pt x="1327669" y="461"/>
                    </a:moveTo>
                    <a:cubicBezTo>
                      <a:pt x="1340598" y="3925"/>
                      <a:pt x="1345931" y="25950"/>
                      <a:pt x="1339579" y="49654"/>
                    </a:cubicBezTo>
                    <a:cubicBezTo>
                      <a:pt x="1333228" y="73357"/>
                      <a:pt x="1317598" y="89765"/>
                      <a:pt x="1304669" y="86301"/>
                    </a:cubicBezTo>
                    <a:cubicBezTo>
                      <a:pt x="1291740" y="82837"/>
                      <a:pt x="1286407" y="60812"/>
                      <a:pt x="1292759" y="37108"/>
                    </a:cubicBezTo>
                    <a:cubicBezTo>
                      <a:pt x="1299110" y="13404"/>
                      <a:pt x="1314740" y="-3003"/>
                      <a:pt x="1327669" y="461"/>
                    </a:cubicBezTo>
                    <a:close/>
                    <a:moveTo>
                      <a:pt x="991594" y="461"/>
                    </a:moveTo>
                    <a:cubicBezTo>
                      <a:pt x="1004523" y="3925"/>
                      <a:pt x="1009856" y="25950"/>
                      <a:pt x="1003504" y="49654"/>
                    </a:cubicBezTo>
                    <a:cubicBezTo>
                      <a:pt x="997153" y="73357"/>
                      <a:pt x="981523" y="89765"/>
                      <a:pt x="968594" y="86301"/>
                    </a:cubicBezTo>
                    <a:cubicBezTo>
                      <a:pt x="955665" y="82837"/>
                      <a:pt x="950332" y="60812"/>
                      <a:pt x="956684" y="37108"/>
                    </a:cubicBezTo>
                    <a:cubicBezTo>
                      <a:pt x="963035" y="13404"/>
                      <a:pt x="978665" y="-3003"/>
                      <a:pt x="991594" y="461"/>
                    </a:cubicBezTo>
                    <a:close/>
                    <a:moveTo>
                      <a:pt x="554784" y="461"/>
                    </a:moveTo>
                    <a:cubicBezTo>
                      <a:pt x="567713" y="-3003"/>
                      <a:pt x="583343" y="13404"/>
                      <a:pt x="589694" y="37108"/>
                    </a:cubicBezTo>
                    <a:cubicBezTo>
                      <a:pt x="596046" y="60812"/>
                      <a:pt x="590713" y="82837"/>
                      <a:pt x="577784" y="86301"/>
                    </a:cubicBezTo>
                    <a:cubicBezTo>
                      <a:pt x="564856" y="89765"/>
                      <a:pt x="549225" y="73357"/>
                      <a:pt x="542874" y="49654"/>
                    </a:cubicBezTo>
                    <a:cubicBezTo>
                      <a:pt x="536522" y="25950"/>
                      <a:pt x="541855" y="3925"/>
                      <a:pt x="554784" y="461"/>
                    </a:cubicBezTo>
                    <a:close/>
                    <a:moveTo>
                      <a:pt x="224455" y="461"/>
                    </a:moveTo>
                    <a:cubicBezTo>
                      <a:pt x="237384" y="-3003"/>
                      <a:pt x="253014" y="13404"/>
                      <a:pt x="259365" y="37108"/>
                    </a:cubicBezTo>
                    <a:cubicBezTo>
                      <a:pt x="265717" y="60812"/>
                      <a:pt x="260384" y="82837"/>
                      <a:pt x="247455" y="86301"/>
                    </a:cubicBezTo>
                    <a:cubicBezTo>
                      <a:pt x="234527" y="89765"/>
                      <a:pt x="218896" y="73357"/>
                      <a:pt x="212545" y="49654"/>
                    </a:cubicBezTo>
                    <a:cubicBezTo>
                      <a:pt x="206193" y="25950"/>
                      <a:pt x="211526" y="3925"/>
                      <a:pt x="224455" y="46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82794929-1873-4C3C-9E9E-562126A4CF19}"/>
                  </a:ext>
                </a:extLst>
              </p:cNvPr>
              <p:cNvSpPr/>
              <p:nvPr/>
            </p:nvSpPr>
            <p:spPr>
              <a:xfrm>
                <a:off x="2909888" y="3597420"/>
                <a:ext cx="169068" cy="247546"/>
              </a:xfrm>
              <a:custGeom>
                <a:avLst/>
                <a:gdLst>
                  <a:gd name="connsiteX0" fmla="*/ 115573 w 201228"/>
                  <a:gd name="connsiteY0" fmla="*/ 97525 h 294634"/>
                  <a:gd name="connsiteX1" fmla="*/ 176765 w 201228"/>
                  <a:gd name="connsiteY1" fmla="*/ 170182 h 294634"/>
                  <a:gd name="connsiteX2" fmla="*/ 171783 w 201228"/>
                  <a:gd name="connsiteY2" fmla="*/ 293683 h 294634"/>
                  <a:gd name="connsiteX3" fmla="*/ 101766 w 201228"/>
                  <a:gd name="connsiteY3" fmla="*/ 211943 h 294634"/>
                  <a:gd name="connsiteX4" fmla="*/ 90079 w 201228"/>
                  <a:gd name="connsiteY4" fmla="*/ 102730 h 294634"/>
                  <a:gd name="connsiteX5" fmla="*/ 115573 w 201228"/>
                  <a:gd name="connsiteY5" fmla="*/ 97525 h 294634"/>
                  <a:gd name="connsiteX6" fmla="*/ 40481 w 201228"/>
                  <a:gd name="connsiteY6" fmla="*/ 0 h 294634"/>
                  <a:gd name="connsiteX7" fmla="*/ 80962 w 201228"/>
                  <a:gd name="connsiteY7" fmla="*/ 40806 h 294634"/>
                  <a:gd name="connsiteX8" fmla="*/ 40481 w 201228"/>
                  <a:gd name="connsiteY8" fmla="*/ 81612 h 294634"/>
                  <a:gd name="connsiteX9" fmla="*/ 0 w 201228"/>
                  <a:gd name="connsiteY9" fmla="*/ 40806 h 294634"/>
                  <a:gd name="connsiteX10" fmla="*/ 40481 w 201228"/>
                  <a:gd name="connsiteY10" fmla="*/ 0 h 294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1228" h="294634">
                    <a:moveTo>
                      <a:pt x="115573" y="97525"/>
                    </a:moveTo>
                    <a:cubicBezTo>
                      <a:pt x="138843" y="102101"/>
                      <a:pt x="156391" y="133593"/>
                      <a:pt x="176765" y="170182"/>
                    </a:cubicBezTo>
                    <a:cubicBezTo>
                      <a:pt x="203930" y="218967"/>
                      <a:pt x="216307" y="284531"/>
                      <a:pt x="171783" y="293683"/>
                    </a:cubicBezTo>
                    <a:cubicBezTo>
                      <a:pt x="127259" y="302834"/>
                      <a:pt x="115383" y="243769"/>
                      <a:pt x="101766" y="211943"/>
                    </a:cubicBezTo>
                    <a:cubicBezTo>
                      <a:pt x="88149" y="180118"/>
                      <a:pt x="52699" y="123786"/>
                      <a:pt x="90079" y="102730"/>
                    </a:cubicBezTo>
                    <a:cubicBezTo>
                      <a:pt x="99424" y="97465"/>
                      <a:pt x="107817" y="96000"/>
                      <a:pt x="115573" y="97525"/>
                    </a:cubicBezTo>
                    <a:close/>
                    <a:moveTo>
                      <a:pt x="40481" y="0"/>
                    </a:moveTo>
                    <a:cubicBezTo>
                      <a:pt x="62838" y="0"/>
                      <a:pt x="80962" y="18269"/>
                      <a:pt x="80962" y="40806"/>
                    </a:cubicBezTo>
                    <a:cubicBezTo>
                      <a:pt x="80962" y="63343"/>
                      <a:pt x="62838" y="81612"/>
                      <a:pt x="40481" y="81612"/>
                    </a:cubicBezTo>
                    <a:cubicBezTo>
                      <a:pt x="18124" y="81612"/>
                      <a:pt x="0" y="63343"/>
                      <a:pt x="0" y="40806"/>
                    </a:cubicBezTo>
                    <a:cubicBezTo>
                      <a:pt x="0" y="18269"/>
                      <a:pt x="18124" y="0"/>
                      <a:pt x="404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22973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pptxh48_イチゴのイラスト</dc:title>
  <dc:subject>pptxh48_イチゴのイラスト</dc:subject>
  <dc:creator>でじけろお</dc:creator>
  <cp:revision>1</cp:revision>
  <dcterms:created xsi:type="dcterms:W3CDTF">2018-05-20T00:31:01Z</dcterms:created>
  <dcterms:modified xsi:type="dcterms:W3CDTF">2021-05-17T22:22:22Z</dcterms:modified>
  <cp:version>1</cp:version>
</cp:coreProperties>
</file>