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テント、タープのイラスト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BAA29A-FA86-4C0C-B032-6A2ECE3DA354}"/>
              </a:ext>
            </a:extLst>
          </p:cNvPr>
          <p:cNvGrpSpPr/>
          <p:nvPr/>
        </p:nvGrpSpPr>
        <p:grpSpPr>
          <a:xfrm>
            <a:off x="3715658" y="1189210"/>
            <a:ext cx="2533240" cy="2117964"/>
            <a:chOff x="6953565" y="12141"/>
            <a:chExt cx="2830892" cy="2366822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8A65B12-81C4-4335-B210-2022FD89C9F4}"/>
                </a:ext>
              </a:extLst>
            </p:cNvPr>
            <p:cNvSpPr/>
            <p:nvPr/>
          </p:nvSpPr>
          <p:spPr bwMode="auto">
            <a:xfrm>
              <a:off x="6953565" y="1431255"/>
              <a:ext cx="2830892" cy="947708"/>
            </a:xfrm>
            <a:prstGeom prst="ellipse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二等辺三角形 4">
              <a:extLst>
                <a:ext uri="{FF2B5EF4-FFF2-40B4-BE49-F238E27FC236}">
                  <a16:creationId xmlns:a16="http://schemas.microsoft.com/office/drawing/2014/main" id="{CB3DFD82-9EA5-42EA-BC8D-9B34ADEA1442}"/>
                </a:ext>
              </a:extLst>
            </p:cNvPr>
            <p:cNvSpPr/>
            <p:nvPr/>
          </p:nvSpPr>
          <p:spPr bwMode="auto">
            <a:xfrm>
              <a:off x="7176628" y="12141"/>
              <a:ext cx="2385099" cy="1892968"/>
            </a:xfrm>
            <a:prstGeom prst="triangle">
              <a:avLst/>
            </a:prstGeom>
            <a:solidFill>
              <a:srgbClr val="00206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D8E6ED5-4649-4474-85B6-1D6919C8C47C}"/>
                </a:ext>
              </a:extLst>
            </p:cNvPr>
            <p:cNvSpPr/>
            <p:nvPr/>
          </p:nvSpPr>
          <p:spPr bwMode="auto">
            <a:xfrm flipH="1">
              <a:off x="7726511" y="485667"/>
              <a:ext cx="1291863" cy="1419442"/>
            </a:xfrm>
            <a:custGeom>
              <a:avLst/>
              <a:gdLst>
                <a:gd name="connsiteX0" fmla="*/ 627741 w 1264002"/>
                <a:gd name="connsiteY0" fmla="*/ 0 h 1282386"/>
                <a:gd name="connsiteX1" fmla="*/ 484377 w 1264002"/>
                <a:gd name="connsiteY1" fmla="*/ 0 h 1282386"/>
                <a:gd name="connsiteX2" fmla="*/ 0 w 1264002"/>
                <a:gd name="connsiteY2" fmla="*/ 709938 h 1282386"/>
                <a:gd name="connsiteX3" fmla="*/ 0 w 1264002"/>
                <a:gd name="connsiteY3" fmla="*/ 1282386 h 1282386"/>
                <a:gd name="connsiteX4" fmla="*/ 55717 w 1264002"/>
                <a:gd name="connsiteY4" fmla="*/ 1276549 h 1282386"/>
                <a:gd name="connsiteX5" fmla="*/ 625439 w 1264002"/>
                <a:gd name="connsiteY5" fmla="*/ 94600 h 1282386"/>
                <a:gd name="connsiteX6" fmla="*/ 786015 w 1264002"/>
                <a:gd name="connsiteY6" fmla="*/ 0 h 1282386"/>
                <a:gd name="connsiteX7" fmla="*/ 636261 w 1264002"/>
                <a:gd name="connsiteY7" fmla="*/ 0 h 1282386"/>
                <a:gd name="connsiteX8" fmla="*/ 638563 w 1264002"/>
                <a:gd name="connsiteY8" fmla="*/ 94600 h 1282386"/>
                <a:gd name="connsiteX9" fmla="*/ 1208285 w 1264002"/>
                <a:gd name="connsiteY9" fmla="*/ 1276549 h 1282386"/>
                <a:gd name="connsiteX10" fmla="*/ 1264002 w 1264002"/>
                <a:gd name="connsiteY10" fmla="*/ 1282386 h 1282386"/>
                <a:gd name="connsiteX11" fmla="*/ 1264002 w 1264002"/>
                <a:gd name="connsiteY11" fmla="*/ 700573 h 128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4002" h="1282386">
                  <a:moveTo>
                    <a:pt x="627741" y="0"/>
                  </a:moveTo>
                  <a:lnTo>
                    <a:pt x="484377" y="0"/>
                  </a:lnTo>
                  <a:lnTo>
                    <a:pt x="0" y="709938"/>
                  </a:lnTo>
                  <a:lnTo>
                    <a:pt x="0" y="1282386"/>
                  </a:lnTo>
                  <a:lnTo>
                    <a:pt x="55717" y="1276549"/>
                  </a:lnTo>
                  <a:cubicBezTo>
                    <a:pt x="356115" y="1213259"/>
                    <a:pt x="594932" y="717808"/>
                    <a:pt x="625439" y="94600"/>
                  </a:cubicBezTo>
                  <a:close/>
                  <a:moveTo>
                    <a:pt x="786015" y="0"/>
                  </a:moveTo>
                  <a:lnTo>
                    <a:pt x="636261" y="0"/>
                  </a:lnTo>
                  <a:lnTo>
                    <a:pt x="638563" y="94600"/>
                  </a:lnTo>
                  <a:cubicBezTo>
                    <a:pt x="669070" y="717808"/>
                    <a:pt x="907887" y="1213259"/>
                    <a:pt x="1208285" y="1276549"/>
                  </a:cubicBezTo>
                  <a:lnTo>
                    <a:pt x="1264002" y="1282386"/>
                  </a:lnTo>
                  <a:lnTo>
                    <a:pt x="1264002" y="700573"/>
                  </a:ln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E9962BF-6A2C-4E86-A5C2-474C00CCE39A}"/>
                </a:ext>
              </a:extLst>
            </p:cNvPr>
            <p:cNvSpPr/>
            <p:nvPr/>
          </p:nvSpPr>
          <p:spPr bwMode="auto">
            <a:xfrm>
              <a:off x="7180157" y="12141"/>
              <a:ext cx="2385099" cy="1892968"/>
            </a:xfrm>
            <a:custGeom>
              <a:avLst/>
              <a:gdLst>
                <a:gd name="connsiteX0" fmla="*/ 1166830 w 2333660"/>
                <a:gd name="connsiteY0" fmla="*/ 0 h 1710190"/>
                <a:gd name="connsiteX1" fmla="*/ 2333660 w 2333660"/>
                <a:gd name="connsiteY1" fmla="*/ 1710190 h 1710190"/>
                <a:gd name="connsiteX2" fmla="*/ 1707318 w 2333660"/>
                <a:gd name="connsiteY2" fmla="*/ 1710190 h 1710190"/>
                <a:gd name="connsiteX3" fmla="*/ 1166830 w 2333660"/>
                <a:gd name="connsiteY3" fmla="*/ 327803 h 1710190"/>
                <a:gd name="connsiteX4" fmla="*/ 626342 w 2333660"/>
                <a:gd name="connsiteY4" fmla="*/ 1710190 h 1710190"/>
                <a:gd name="connsiteX5" fmla="*/ 0 w 2333660"/>
                <a:gd name="connsiteY5" fmla="*/ 1710190 h 171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3660" h="1710190">
                  <a:moveTo>
                    <a:pt x="1166830" y="0"/>
                  </a:moveTo>
                  <a:lnTo>
                    <a:pt x="2333660" y="1710190"/>
                  </a:lnTo>
                  <a:lnTo>
                    <a:pt x="1707318" y="1710190"/>
                  </a:lnTo>
                  <a:lnTo>
                    <a:pt x="1166830" y="327803"/>
                  </a:lnTo>
                  <a:lnTo>
                    <a:pt x="626342" y="1710190"/>
                  </a:lnTo>
                  <a:lnTo>
                    <a:pt x="0" y="171019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BED0610-2419-4E13-BD8C-B3F5A6009DC0}"/>
              </a:ext>
            </a:extLst>
          </p:cNvPr>
          <p:cNvGrpSpPr/>
          <p:nvPr/>
        </p:nvGrpSpPr>
        <p:grpSpPr>
          <a:xfrm>
            <a:off x="6670688" y="1640570"/>
            <a:ext cx="2516856" cy="1319222"/>
            <a:chOff x="-2817054" y="3987505"/>
            <a:chExt cx="4188654" cy="2195503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FDAE5786-B7AC-48DB-BA3D-FE1552E9B62F}"/>
                </a:ext>
              </a:extLst>
            </p:cNvPr>
            <p:cNvSpPr/>
            <p:nvPr/>
          </p:nvSpPr>
          <p:spPr bwMode="auto">
            <a:xfrm>
              <a:off x="-2817054" y="5118100"/>
              <a:ext cx="4188654" cy="1064908"/>
            </a:xfrm>
            <a:prstGeom prst="ellipse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5539357A-1045-42F7-8325-77C9A17A0EE0}"/>
                </a:ext>
              </a:extLst>
            </p:cNvPr>
            <p:cNvSpPr/>
            <p:nvPr/>
          </p:nvSpPr>
          <p:spPr bwMode="auto">
            <a:xfrm rot="3600000" flipH="1">
              <a:off x="-243546" y="4843344"/>
              <a:ext cx="1797262" cy="855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9B01A658-1CA3-48D0-A21D-CFB9D509C427}"/>
                </a:ext>
              </a:extLst>
            </p:cNvPr>
            <p:cNvSpPr/>
            <p:nvPr/>
          </p:nvSpPr>
          <p:spPr bwMode="auto">
            <a:xfrm rot="18000000">
              <a:off x="-3020930" y="4843344"/>
              <a:ext cx="1797262" cy="855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B09093C3-B33F-476E-AF1F-A10BA2C5CA3A}"/>
                </a:ext>
              </a:extLst>
            </p:cNvPr>
            <p:cNvSpPr/>
            <p:nvPr/>
          </p:nvSpPr>
          <p:spPr bwMode="auto">
            <a:xfrm>
              <a:off x="-2202150" y="4093274"/>
              <a:ext cx="2955589" cy="1575175"/>
            </a:xfrm>
            <a:prstGeom prst="trapezoid">
              <a:avLst>
                <a:gd name="adj" fmla="val 32119"/>
              </a:avLst>
            </a:prstGeom>
            <a:solidFill>
              <a:srgbClr val="0066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992DB3AD-2DE6-40E5-95CF-A4593AA7CBD4}"/>
                </a:ext>
              </a:extLst>
            </p:cNvPr>
            <p:cNvSpPr/>
            <p:nvPr/>
          </p:nvSpPr>
          <p:spPr bwMode="auto">
            <a:xfrm>
              <a:off x="-1495835" y="4093274"/>
              <a:ext cx="1543210" cy="1575175"/>
            </a:xfrm>
            <a:prstGeom prst="trapezoid">
              <a:avLst>
                <a:gd name="adj" fmla="val 22057"/>
              </a:avLst>
            </a:prstGeom>
            <a:solidFill>
              <a:srgbClr val="00B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4B9DA97-C114-4698-9F77-DF5A75E0C176}"/>
              </a:ext>
            </a:extLst>
          </p:cNvPr>
          <p:cNvGrpSpPr/>
          <p:nvPr/>
        </p:nvGrpSpPr>
        <p:grpSpPr>
          <a:xfrm>
            <a:off x="737777" y="1237588"/>
            <a:ext cx="2566656" cy="1972301"/>
            <a:chOff x="2473585" y="-688087"/>
            <a:chExt cx="3991308" cy="3067050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3BB8FA21-8AB4-4C8B-9F0A-ECCEB190F70F}"/>
                </a:ext>
              </a:extLst>
            </p:cNvPr>
            <p:cNvSpPr/>
            <p:nvPr/>
          </p:nvSpPr>
          <p:spPr bwMode="auto">
            <a:xfrm>
              <a:off x="2473585" y="1431255"/>
              <a:ext cx="3991308" cy="947708"/>
            </a:xfrm>
            <a:prstGeom prst="ellipse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0C72553B-D8E7-4418-AF98-562E5976301B}"/>
                </a:ext>
              </a:extLst>
            </p:cNvPr>
            <p:cNvSpPr/>
            <p:nvPr/>
          </p:nvSpPr>
          <p:spPr bwMode="auto">
            <a:xfrm rot="13740508">
              <a:off x="4029364" y="958334"/>
              <a:ext cx="2402011" cy="8406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EDE11185-3C5C-4271-9BFB-DCF1F48C636B}"/>
                </a:ext>
              </a:extLst>
            </p:cNvPr>
            <p:cNvGrpSpPr/>
            <p:nvPr/>
          </p:nvGrpSpPr>
          <p:grpSpPr>
            <a:xfrm>
              <a:off x="4399742" y="-688087"/>
              <a:ext cx="638798" cy="885286"/>
              <a:chOff x="5335470" y="1122622"/>
              <a:chExt cx="827353" cy="1575175"/>
            </a:xfrm>
            <a:solidFill>
              <a:schemeClr val="bg1">
                <a:lumMod val="85000"/>
              </a:schemeClr>
            </a:solidFill>
          </p:grpSpPr>
          <p:sp>
            <p:nvSpPr>
              <p:cNvPr id="23" name="二等辺三角形 22">
                <a:extLst>
                  <a:ext uri="{FF2B5EF4-FFF2-40B4-BE49-F238E27FC236}">
                    <a16:creationId xmlns:a16="http://schemas.microsoft.com/office/drawing/2014/main" id="{7439E459-284D-46B6-AB02-DFDB997633C0}"/>
                  </a:ext>
                </a:extLst>
              </p:cNvPr>
              <p:cNvSpPr/>
              <p:nvPr/>
            </p:nvSpPr>
            <p:spPr bwMode="auto">
              <a:xfrm rot="5400000">
                <a:off x="5338419" y="1167166"/>
                <a:ext cx="848368" cy="800440"/>
              </a:xfrm>
              <a:prstGeom prst="triangle">
                <a:avLst/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A5B7CB9C-94B2-4FA7-B8F9-20941CFDDEB5}"/>
                  </a:ext>
                </a:extLst>
              </p:cNvPr>
              <p:cNvSpPr/>
              <p:nvPr/>
            </p:nvSpPr>
            <p:spPr bwMode="auto">
              <a:xfrm>
                <a:off x="5335470" y="1122622"/>
                <a:ext cx="90010" cy="157517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1E5F0D85-95F8-4E8B-865F-BE3EFC185630}"/>
                </a:ext>
              </a:extLst>
            </p:cNvPr>
            <p:cNvSpPr/>
            <p:nvPr/>
          </p:nvSpPr>
          <p:spPr bwMode="auto">
            <a:xfrm rot="7859492" flipH="1">
              <a:off x="2419509" y="958335"/>
              <a:ext cx="2402011" cy="8406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917BB81-3405-4289-9CC0-9B9B6F064AB3}"/>
                </a:ext>
              </a:extLst>
            </p:cNvPr>
            <p:cNvGrpSpPr/>
            <p:nvPr/>
          </p:nvGrpSpPr>
          <p:grpSpPr>
            <a:xfrm>
              <a:off x="3219724" y="11099"/>
              <a:ext cx="2388628" cy="1894010"/>
              <a:chOff x="3831022" y="3203975"/>
              <a:chExt cx="2337113" cy="1710190"/>
            </a:xfrm>
          </p:grpSpPr>
          <p:sp>
            <p:nvSpPr>
              <p:cNvPr id="20" name="二等辺三角形 19">
                <a:extLst>
                  <a:ext uri="{FF2B5EF4-FFF2-40B4-BE49-F238E27FC236}">
                    <a16:creationId xmlns:a16="http://schemas.microsoft.com/office/drawing/2014/main" id="{4264BDAE-A1BB-412B-9D6F-B93905A7BE3A}"/>
                  </a:ext>
                </a:extLst>
              </p:cNvPr>
              <p:cNvSpPr/>
              <p:nvPr/>
            </p:nvSpPr>
            <p:spPr bwMode="auto">
              <a:xfrm>
                <a:off x="3831022" y="3203975"/>
                <a:ext cx="2333660" cy="1710190"/>
              </a:xfrm>
              <a:prstGeom prst="triangle">
                <a:avLst/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488A6B7-4829-4B58-AE20-88412A1A9F1C}"/>
                  </a:ext>
                </a:extLst>
              </p:cNvPr>
              <p:cNvSpPr/>
              <p:nvPr/>
            </p:nvSpPr>
            <p:spPr bwMode="auto">
              <a:xfrm flipH="1">
                <a:off x="4369046" y="3631779"/>
                <a:ext cx="1264002" cy="1282386"/>
              </a:xfrm>
              <a:custGeom>
                <a:avLst/>
                <a:gdLst>
                  <a:gd name="connsiteX0" fmla="*/ 627741 w 1264002"/>
                  <a:gd name="connsiteY0" fmla="*/ 0 h 1282386"/>
                  <a:gd name="connsiteX1" fmla="*/ 484377 w 1264002"/>
                  <a:gd name="connsiteY1" fmla="*/ 0 h 1282386"/>
                  <a:gd name="connsiteX2" fmla="*/ 0 w 1264002"/>
                  <a:gd name="connsiteY2" fmla="*/ 709938 h 1282386"/>
                  <a:gd name="connsiteX3" fmla="*/ 0 w 1264002"/>
                  <a:gd name="connsiteY3" fmla="*/ 1282386 h 1282386"/>
                  <a:gd name="connsiteX4" fmla="*/ 55717 w 1264002"/>
                  <a:gd name="connsiteY4" fmla="*/ 1276549 h 1282386"/>
                  <a:gd name="connsiteX5" fmla="*/ 625439 w 1264002"/>
                  <a:gd name="connsiteY5" fmla="*/ 94600 h 1282386"/>
                  <a:gd name="connsiteX6" fmla="*/ 786015 w 1264002"/>
                  <a:gd name="connsiteY6" fmla="*/ 0 h 1282386"/>
                  <a:gd name="connsiteX7" fmla="*/ 636261 w 1264002"/>
                  <a:gd name="connsiteY7" fmla="*/ 0 h 1282386"/>
                  <a:gd name="connsiteX8" fmla="*/ 638563 w 1264002"/>
                  <a:gd name="connsiteY8" fmla="*/ 94600 h 1282386"/>
                  <a:gd name="connsiteX9" fmla="*/ 1208285 w 1264002"/>
                  <a:gd name="connsiteY9" fmla="*/ 1276549 h 1282386"/>
                  <a:gd name="connsiteX10" fmla="*/ 1264002 w 1264002"/>
                  <a:gd name="connsiteY10" fmla="*/ 1282386 h 1282386"/>
                  <a:gd name="connsiteX11" fmla="*/ 1264002 w 1264002"/>
                  <a:gd name="connsiteY11" fmla="*/ 700573 h 1282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64002" h="1282386">
                    <a:moveTo>
                      <a:pt x="627741" y="0"/>
                    </a:moveTo>
                    <a:lnTo>
                      <a:pt x="484377" y="0"/>
                    </a:lnTo>
                    <a:lnTo>
                      <a:pt x="0" y="709938"/>
                    </a:lnTo>
                    <a:lnTo>
                      <a:pt x="0" y="1282386"/>
                    </a:lnTo>
                    <a:lnTo>
                      <a:pt x="55717" y="1276549"/>
                    </a:lnTo>
                    <a:cubicBezTo>
                      <a:pt x="356115" y="1213259"/>
                      <a:pt x="594932" y="717808"/>
                      <a:pt x="625439" y="94600"/>
                    </a:cubicBezTo>
                    <a:close/>
                    <a:moveTo>
                      <a:pt x="786015" y="0"/>
                    </a:moveTo>
                    <a:lnTo>
                      <a:pt x="636261" y="0"/>
                    </a:lnTo>
                    <a:lnTo>
                      <a:pt x="638563" y="94600"/>
                    </a:lnTo>
                    <a:cubicBezTo>
                      <a:pt x="669070" y="717808"/>
                      <a:pt x="907887" y="1213259"/>
                      <a:pt x="1208285" y="1276549"/>
                    </a:cubicBezTo>
                    <a:lnTo>
                      <a:pt x="1264002" y="1282386"/>
                    </a:lnTo>
                    <a:lnTo>
                      <a:pt x="1264002" y="700573"/>
                    </a:lnTo>
                    <a:close/>
                  </a:path>
                </a:pathLst>
              </a:custGeom>
              <a:solidFill>
                <a:srgbClr val="FF9933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EBA7C80-1DB6-47CF-B225-C6EB31D86CB4}"/>
                  </a:ext>
                </a:extLst>
              </p:cNvPr>
              <p:cNvSpPr/>
              <p:nvPr/>
            </p:nvSpPr>
            <p:spPr bwMode="auto">
              <a:xfrm>
                <a:off x="3834475" y="3203975"/>
                <a:ext cx="2333660" cy="1710190"/>
              </a:xfrm>
              <a:custGeom>
                <a:avLst/>
                <a:gdLst>
                  <a:gd name="connsiteX0" fmla="*/ 1166830 w 2333660"/>
                  <a:gd name="connsiteY0" fmla="*/ 0 h 1710190"/>
                  <a:gd name="connsiteX1" fmla="*/ 2333660 w 2333660"/>
                  <a:gd name="connsiteY1" fmla="*/ 1710190 h 1710190"/>
                  <a:gd name="connsiteX2" fmla="*/ 1707318 w 2333660"/>
                  <a:gd name="connsiteY2" fmla="*/ 1710190 h 1710190"/>
                  <a:gd name="connsiteX3" fmla="*/ 1166830 w 2333660"/>
                  <a:gd name="connsiteY3" fmla="*/ 327803 h 1710190"/>
                  <a:gd name="connsiteX4" fmla="*/ 626342 w 2333660"/>
                  <a:gd name="connsiteY4" fmla="*/ 1710190 h 1710190"/>
                  <a:gd name="connsiteX5" fmla="*/ 0 w 2333660"/>
                  <a:gd name="connsiteY5" fmla="*/ 1710190 h 1710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33660" h="1710190">
                    <a:moveTo>
                      <a:pt x="1166830" y="0"/>
                    </a:moveTo>
                    <a:lnTo>
                      <a:pt x="2333660" y="1710190"/>
                    </a:lnTo>
                    <a:lnTo>
                      <a:pt x="1707318" y="1710190"/>
                    </a:lnTo>
                    <a:lnTo>
                      <a:pt x="1166830" y="327803"/>
                    </a:lnTo>
                    <a:lnTo>
                      <a:pt x="626342" y="1710190"/>
                    </a:lnTo>
                    <a:lnTo>
                      <a:pt x="0" y="1710190"/>
                    </a:ln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A3AC6608-49CA-45D5-BFF4-FAE591A91039}"/>
              </a:ext>
            </a:extLst>
          </p:cNvPr>
          <p:cNvGrpSpPr/>
          <p:nvPr/>
        </p:nvGrpSpPr>
        <p:grpSpPr>
          <a:xfrm>
            <a:off x="3681454" y="4358374"/>
            <a:ext cx="2578159" cy="1815243"/>
            <a:chOff x="988412" y="2973475"/>
            <a:chExt cx="3658426" cy="2575843"/>
          </a:xfrm>
        </p:grpSpPr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B94CF84D-8C78-4FB5-B97E-E3FCCD011544}"/>
                </a:ext>
              </a:extLst>
            </p:cNvPr>
            <p:cNvSpPr/>
            <p:nvPr/>
          </p:nvSpPr>
          <p:spPr bwMode="auto">
            <a:xfrm>
              <a:off x="988412" y="4429126"/>
              <a:ext cx="3658426" cy="1120192"/>
            </a:xfrm>
            <a:prstGeom prst="ellipse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B0E6F484-6AA6-4FE8-B40D-0A4B88BAC802}"/>
                </a:ext>
              </a:extLst>
            </p:cNvPr>
            <p:cNvGrpSpPr/>
            <p:nvPr/>
          </p:nvGrpSpPr>
          <p:grpSpPr>
            <a:xfrm>
              <a:off x="1272927" y="2973475"/>
              <a:ext cx="3137921" cy="2046466"/>
              <a:chOff x="1272927" y="2973475"/>
              <a:chExt cx="3137921" cy="2046466"/>
            </a:xfrm>
            <a:solidFill>
              <a:srgbClr val="FFCC66"/>
            </a:solidFill>
          </p:grpSpPr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1E7B50FA-5585-4C45-90E1-29744CBAB85A}"/>
                  </a:ext>
                </a:extLst>
              </p:cNvPr>
              <p:cNvSpPr/>
              <p:nvPr/>
            </p:nvSpPr>
            <p:spPr bwMode="auto">
              <a:xfrm>
                <a:off x="2084565" y="2973475"/>
                <a:ext cx="1514645" cy="478385"/>
              </a:xfrm>
              <a:prstGeom prst="ellipse">
                <a:avLst/>
              </a:prstGeom>
              <a:solidFill>
                <a:srgbClr val="9933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0D720E67-AA83-484F-BCCB-27290F07BA42}"/>
                  </a:ext>
                </a:extLst>
              </p:cNvPr>
              <p:cNvSpPr/>
              <p:nvPr/>
            </p:nvSpPr>
            <p:spPr bwMode="auto">
              <a:xfrm>
                <a:off x="1272927" y="3300617"/>
                <a:ext cx="3137921" cy="1719324"/>
              </a:xfrm>
              <a:prstGeom prst="trapezoid">
                <a:avLst>
                  <a:gd name="adj" fmla="val 34603"/>
                </a:avLst>
              </a:prstGeom>
              <a:solidFill>
                <a:srgbClr val="FF9933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BAB307DE-B443-4C54-9095-5330B6A7C69F}"/>
                  </a:ext>
                </a:extLst>
              </p:cNvPr>
              <p:cNvSpPr/>
              <p:nvPr/>
            </p:nvSpPr>
            <p:spPr bwMode="auto">
              <a:xfrm>
                <a:off x="1866019" y="3140247"/>
                <a:ext cx="1951737" cy="159203"/>
              </a:xfrm>
              <a:prstGeom prst="trapezoid">
                <a:avLst>
                  <a:gd name="adj" fmla="val 162214"/>
                </a:avLst>
              </a:prstGeom>
              <a:solidFill>
                <a:srgbClr val="CC99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4703AAEE-52BF-4E1E-AC0A-DE8A36DB1954}"/>
                  </a:ext>
                </a:extLst>
              </p:cNvPr>
              <p:cNvSpPr/>
              <p:nvPr/>
            </p:nvSpPr>
            <p:spPr bwMode="auto">
              <a:xfrm>
                <a:off x="1751853" y="3300617"/>
                <a:ext cx="2180068" cy="1719324"/>
              </a:xfrm>
              <a:prstGeom prst="trapezoid">
                <a:avLst>
                  <a:gd name="adj" fmla="val 34603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0" name="台形 59">
              <a:extLst>
                <a:ext uri="{FF2B5EF4-FFF2-40B4-BE49-F238E27FC236}">
                  <a16:creationId xmlns:a16="http://schemas.microsoft.com/office/drawing/2014/main" id="{3CF8C24A-A1FD-4E7E-A0A0-A8BD4C0EE21E}"/>
                </a:ext>
              </a:extLst>
            </p:cNvPr>
            <p:cNvSpPr/>
            <p:nvPr/>
          </p:nvSpPr>
          <p:spPr bwMode="auto">
            <a:xfrm>
              <a:off x="1984430" y="3763319"/>
              <a:ext cx="1714915" cy="1256622"/>
            </a:xfrm>
            <a:prstGeom prst="trapezoid">
              <a:avLst>
                <a:gd name="adj" fmla="val 34603"/>
              </a:avLst>
            </a:prstGeom>
            <a:solidFill>
              <a:srgbClr val="FFC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AF88E6-38AF-4943-8357-F2579D09B223}"/>
                </a:ext>
              </a:extLst>
            </p:cNvPr>
            <p:cNvSpPr/>
            <p:nvPr/>
          </p:nvSpPr>
          <p:spPr bwMode="auto">
            <a:xfrm>
              <a:off x="1976711" y="4646569"/>
              <a:ext cx="1714915" cy="373372"/>
            </a:xfrm>
            <a:custGeom>
              <a:avLst/>
              <a:gdLst>
                <a:gd name="connsiteX0" fmla="*/ 129198 w 1714915"/>
                <a:gd name="connsiteY0" fmla="*/ 0 h 373372"/>
                <a:gd name="connsiteX1" fmla="*/ 1585717 w 1714915"/>
                <a:gd name="connsiteY1" fmla="*/ 0 h 373372"/>
                <a:gd name="connsiteX2" fmla="*/ 1714915 w 1714915"/>
                <a:gd name="connsiteY2" fmla="*/ 373372 h 373372"/>
                <a:gd name="connsiteX3" fmla="*/ 0 w 1714915"/>
                <a:gd name="connsiteY3" fmla="*/ 373372 h 37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915" h="373372">
                  <a:moveTo>
                    <a:pt x="129198" y="0"/>
                  </a:moveTo>
                  <a:lnTo>
                    <a:pt x="1585717" y="0"/>
                  </a:lnTo>
                  <a:lnTo>
                    <a:pt x="1714915" y="373372"/>
                  </a:lnTo>
                  <a:lnTo>
                    <a:pt x="0" y="373372"/>
                  </a:lnTo>
                  <a:close/>
                </a:path>
              </a:pathLst>
            </a:custGeom>
            <a:solidFill>
              <a:srgbClr val="CC99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F532A07A-61C9-4F31-AC55-D4C001300D53}"/>
              </a:ext>
            </a:extLst>
          </p:cNvPr>
          <p:cNvGrpSpPr/>
          <p:nvPr/>
        </p:nvGrpSpPr>
        <p:grpSpPr>
          <a:xfrm>
            <a:off x="741701" y="4093028"/>
            <a:ext cx="2537926" cy="2179212"/>
            <a:chOff x="2250494" y="4140224"/>
            <a:chExt cx="2927531" cy="2513750"/>
          </a:xfrm>
        </p:grpSpPr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CDA3FFA5-21B5-4A32-9B5D-A36E4A2F0CCB}"/>
                </a:ext>
              </a:extLst>
            </p:cNvPr>
            <p:cNvSpPr/>
            <p:nvPr/>
          </p:nvSpPr>
          <p:spPr bwMode="auto">
            <a:xfrm>
              <a:off x="2250494" y="5533782"/>
              <a:ext cx="2927531" cy="1120192"/>
            </a:xfrm>
            <a:prstGeom prst="ellipse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61615681-FE99-4EB0-9924-E809DA652794}"/>
                </a:ext>
              </a:extLst>
            </p:cNvPr>
            <p:cNvGrpSpPr/>
            <p:nvPr/>
          </p:nvGrpSpPr>
          <p:grpSpPr>
            <a:xfrm>
              <a:off x="2396738" y="4140224"/>
              <a:ext cx="2627133" cy="1966162"/>
              <a:chOff x="3295957" y="4286250"/>
              <a:chExt cx="2627133" cy="1966162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AA39779C-DCB9-4DE7-BAA6-C669B22A546E}"/>
                  </a:ext>
                </a:extLst>
              </p:cNvPr>
              <p:cNvSpPr/>
              <p:nvPr/>
            </p:nvSpPr>
            <p:spPr bwMode="auto">
              <a:xfrm>
                <a:off x="3295957" y="4286250"/>
                <a:ext cx="2627133" cy="1966162"/>
              </a:xfrm>
              <a:custGeom>
                <a:avLst/>
                <a:gdLst>
                  <a:gd name="connsiteX0" fmla="*/ 1153028 w 2306055"/>
                  <a:gd name="connsiteY0" fmla="*/ 0 h 2174821"/>
                  <a:gd name="connsiteX1" fmla="*/ 1182251 w 2306055"/>
                  <a:gd name="connsiteY1" fmla="*/ 86489 h 2174821"/>
                  <a:gd name="connsiteX2" fmla="*/ 1816192 w 2306055"/>
                  <a:gd name="connsiteY2" fmla="*/ 1404548 h 2174821"/>
                  <a:gd name="connsiteX3" fmla="*/ 2243175 w 2306055"/>
                  <a:gd name="connsiteY3" fmla="*/ 2085066 h 2174821"/>
                  <a:gd name="connsiteX4" fmla="*/ 2306055 w 2306055"/>
                  <a:gd name="connsiteY4" fmla="*/ 2174821 h 2174821"/>
                  <a:gd name="connsiteX5" fmla="*/ 0 w 2306055"/>
                  <a:gd name="connsiteY5" fmla="*/ 2174821 h 2174821"/>
                  <a:gd name="connsiteX6" fmla="*/ 62881 w 2306055"/>
                  <a:gd name="connsiteY6" fmla="*/ 2085064 h 2174821"/>
                  <a:gd name="connsiteX7" fmla="*/ 489864 w 2306055"/>
                  <a:gd name="connsiteY7" fmla="*/ 1404546 h 2174821"/>
                  <a:gd name="connsiteX8" fmla="*/ 1123806 w 2306055"/>
                  <a:gd name="connsiteY8" fmla="*/ 86487 h 2174821"/>
                  <a:gd name="connsiteX9" fmla="*/ 1153028 w 2306055"/>
                  <a:gd name="connsiteY9" fmla="*/ 0 h 2174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055" h="2174821">
                    <a:moveTo>
                      <a:pt x="1153028" y="0"/>
                    </a:moveTo>
                    <a:lnTo>
                      <a:pt x="1182251" y="86489"/>
                    </a:lnTo>
                    <a:cubicBezTo>
                      <a:pt x="1310006" y="443719"/>
                      <a:pt x="1531414" y="911297"/>
                      <a:pt x="1816192" y="1404548"/>
                    </a:cubicBezTo>
                    <a:cubicBezTo>
                      <a:pt x="1958582" y="1651173"/>
                      <a:pt x="2103334" y="1880870"/>
                      <a:pt x="2243175" y="2085066"/>
                    </a:cubicBezTo>
                    <a:lnTo>
                      <a:pt x="2306055" y="2174821"/>
                    </a:lnTo>
                    <a:lnTo>
                      <a:pt x="0" y="2174821"/>
                    </a:lnTo>
                    <a:lnTo>
                      <a:pt x="62881" y="2085064"/>
                    </a:lnTo>
                    <a:cubicBezTo>
                      <a:pt x="202722" y="1880868"/>
                      <a:pt x="347475" y="1651171"/>
                      <a:pt x="489864" y="1404546"/>
                    </a:cubicBezTo>
                    <a:cubicBezTo>
                      <a:pt x="774643" y="911295"/>
                      <a:pt x="996050" y="443717"/>
                      <a:pt x="1123806" y="86487"/>
                    </a:cubicBezTo>
                    <a:lnTo>
                      <a:pt x="1153028" y="0"/>
                    </a:lnTo>
                    <a:close/>
                  </a:path>
                </a:pathLst>
              </a:custGeom>
              <a:solidFill>
                <a:srgbClr val="C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313A20C-104E-4989-A7F4-8B39397BA35D}"/>
                  </a:ext>
                </a:extLst>
              </p:cNvPr>
              <p:cNvSpPr/>
              <p:nvPr/>
            </p:nvSpPr>
            <p:spPr bwMode="auto">
              <a:xfrm>
                <a:off x="3817872" y="4286250"/>
                <a:ext cx="1582804" cy="1966162"/>
              </a:xfrm>
              <a:custGeom>
                <a:avLst/>
                <a:gdLst>
                  <a:gd name="connsiteX0" fmla="*/ 1153028 w 2306055"/>
                  <a:gd name="connsiteY0" fmla="*/ 0 h 2174821"/>
                  <a:gd name="connsiteX1" fmla="*/ 1182251 w 2306055"/>
                  <a:gd name="connsiteY1" fmla="*/ 86489 h 2174821"/>
                  <a:gd name="connsiteX2" fmla="*/ 1816192 w 2306055"/>
                  <a:gd name="connsiteY2" fmla="*/ 1404548 h 2174821"/>
                  <a:gd name="connsiteX3" fmla="*/ 2243175 w 2306055"/>
                  <a:gd name="connsiteY3" fmla="*/ 2085066 h 2174821"/>
                  <a:gd name="connsiteX4" fmla="*/ 2306055 w 2306055"/>
                  <a:gd name="connsiteY4" fmla="*/ 2174821 h 2174821"/>
                  <a:gd name="connsiteX5" fmla="*/ 0 w 2306055"/>
                  <a:gd name="connsiteY5" fmla="*/ 2174821 h 2174821"/>
                  <a:gd name="connsiteX6" fmla="*/ 62881 w 2306055"/>
                  <a:gd name="connsiteY6" fmla="*/ 2085064 h 2174821"/>
                  <a:gd name="connsiteX7" fmla="*/ 489864 w 2306055"/>
                  <a:gd name="connsiteY7" fmla="*/ 1404546 h 2174821"/>
                  <a:gd name="connsiteX8" fmla="*/ 1123806 w 2306055"/>
                  <a:gd name="connsiteY8" fmla="*/ 86487 h 2174821"/>
                  <a:gd name="connsiteX9" fmla="*/ 1153028 w 2306055"/>
                  <a:gd name="connsiteY9" fmla="*/ 0 h 2174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6055" h="2174821">
                    <a:moveTo>
                      <a:pt x="1153028" y="0"/>
                    </a:moveTo>
                    <a:lnTo>
                      <a:pt x="1182251" y="86489"/>
                    </a:lnTo>
                    <a:cubicBezTo>
                      <a:pt x="1310006" y="443719"/>
                      <a:pt x="1531414" y="911297"/>
                      <a:pt x="1816192" y="1404548"/>
                    </a:cubicBezTo>
                    <a:cubicBezTo>
                      <a:pt x="1958582" y="1651173"/>
                      <a:pt x="2103334" y="1880870"/>
                      <a:pt x="2243175" y="2085066"/>
                    </a:cubicBezTo>
                    <a:lnTo>
                      <a:pt x="2306055" y="2174821"/>
                    </a:lnTo>
                    <a:lnTo>
                      <a:pt x="0" y="2174821"/>
                    </a:lnTo>
                    <a:lnTo>
                      <a:pt x="62881" y="2085064"/>
                    </a:lnTo>
                    <a:cubicBezTo>
                      <a:pt x="202722" y="1880868"/>
                      <a:pt x="347475" y="1651171"/>
                      <a:pt x="489864" y="1404546"/>
                    </a:cubicBezTo>
                    <a:cubicBezTo>
                      <a:pt x="774643" y="911295"/>
                      <a:pt x="996050" y="443717"/>
                      <a:pt x="1123806" y="86487"/>
                    </a:cubicBezTo>
                    <a:lnTo>
                      <a:pt x="1153028" y="0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7E6FE147-E91C-49EA-A453-9F9977724283}"/>
                  </a:ext>
                </a:extLst>
              </p:cNvPr>
              <p:cNvSpPr/>
              <p:nvPr/>
            </p:nvSpPr>
            <p:spPr bwMode="auto">
              <a:xfrm>
                <a:off x="4122029" y="5373963"/>
                <a:ext cx="1015122" cy="865991"/>
              </a:xfrm>
              <a:prstGeom prst="trapezoid">
                <a:avLst>
                  <a:gd name="adj" fmla="val 34603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06CC60E6-90A3-447E-88B4-839533574ED3}"/>
                  </a:ext>
                </a:extLst>
              </p:cNvPr>
              <p:cNvSpPr/>
              <p:nvPr/>
            </p:nvSpPr>
            <p:spPr bwMode="auto">
              <a:xfrm>
                <a:off x="4287419" y="5298979"/>
                <a:ext cx="675075" cy="16876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1D0DD242-8FE4-41FE-B8F4-83A123DCCBC2}"/>
              </a:ext>
            </a:extLst>
          </p:cNvPr>
          <p:cNvGrpSpPr/>
          <p:nvPr/>
        </p:nvGrpSpPr>
        <p:grpSpPr>
          <a:xfrm>
            <a:off x="6627216" y="4330915"/>
            <a:ext cx="2608307" cy="1742531"/>
            <a:chOff x="6251725" y="2846021"/>
            <a:chExt cx="5293647" cy="3536525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6E300F93-5BAA-4002-A96A-6AC9EA02D7A8}"/>
                </a:ext>
              </a:extLst>
            </p:cNvPr>
            <p:cNvGrpSpPr/>
            <p:nvPr/>
          </p:nvGrpSpPr>
          <p:grpSpPr>
            <a:xfrm>
              <a:off x="6251725" y="2846021"/>
              <a:ext cx="5293647" cy="3536525"/>
              <a:chOff x="6121642" y="3958339"/>
              <a:chExt cx="5293647" cy="3536525"/>
            </a:xfrm>
          </p:grpSpPr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785A5210-4EBE-4952-86CD-9F5FE926F379}"/>
                  </a:ext>
                </a:extLst>
              </p:cNvPr>
              <p:cNvSpPr/>
              <p:nvPr/>
            </p:nvSpPr>
            <p:spPr bwMode="auto">
              <a:xfrm>
                <a:off x="6121642" y="5712177"/>
                <a:ext cx="5293647" cy="1782687"/>
              </a:xfrm>
              <a:prstGeom prst="ellipse">
                <a:avLst/>
              </a:pr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F077253D-680B-4E8B-A3C0-355D525967EE}"/>
                  </a:ext>
                </a:extLst>
              </p:cNvPr>
              <p:cNvGrpSpPr/>
              <p:nvPr/>
            </p:nvGrpSpPr>
            <p:grpSpPr>
              <a:xfrm>
                <a:off x="6449716" y="3958339"/>
                <a:ext cx="4639382" cy="3131821"/>
                <a:chOff x="1799519" y="3373271"/>
                <a:chExt cx="4639382" cy="3131821"/>
              </a:xfrm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FD380FB7-1AF3-433E-84C2-BF99CB353CD4}"/>
                    </a:ext>
                  </a:extLst>
                </p:cNvPr>
                <p:cNvSpPr/>
                <p:nvPr/>
              </p:nvSpPr>
              <p:spPr bwMode="auto">
                <a:xfrm>
                  <a:off x="2115274" y="3429000"/>
                  <a:ext cx="4006126" cy="2867695"/>
                </a:xfrm>
                <a:custGeom>
                  <a:avLst/>
                  <a:gdLst>
                    <a:gd name="connsiteX0" fmla="*/ 1928190 w 3856380"/>
                    <a:gd name="connsiteY0" fmla="*/ 0 h 2867695"/>
                    <a:gd name="connsiteX1" fmla="*/ 3856380 w 3856380"/>
                    <a:gd name="connsiteY1" fmla="*/ 2520767 h 2867695"/>
                    <a:gd name="connsiteX2" fmla="*/ 3591007 w 3856380"/>
                    <a:gd name="connsiteY2" fmla="*/ 2867695 h 2867695"/>
                    <a:gd name="connsiteX3" fmla="*/ 265374 w 3856380"/>
                    <a:gd name="connsiteY3" fmla="*/ 2867695 h 2867695"/>
                    <a:gd name="connsiteX4" fmla="*/ 0 w 3856380"/>
                    <a:gd name="connsiteY4" fmla="*/ 2520767 h 2867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6380" h="2867695">
                      <a:moveTo>
                        <a:pt x="1928190" y="0"/>
                      </a:moveTo>
                      <a:lnTo>
                        <a:pt x="3856380" y="2520767"/>
                      </a:lnTo>
                      <a:lnTo>
                        <a:pt x="3591007" y="2867695"/>
                      </a:lnTo>
                      <a:lnTo>
                        <a:pt x="265374" y="2867695"/>
                      </a:lnTo>
                      <a:lnTo>
                        <a:pt x="0" y="2520767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二等辺三角形 96">
                  <a:extLst>
                    <a:ext uri="{FF2B5EF4-FFF2-40B4-BE49-F238E27FC236}">
                      <a16:creationId xmlns:a16="http://schemas.microsoft.com/office/drawing/2014/main" id="{F136DB7B-51F3-4E15-8FE8-7D485205265B}"/>
                    </a:ext>
                  </a:extLst>
                </p:cNvPr>
                <p:cNvSpPr/>
                <p:nvPr/>
              </p:nvSpPr>
              <p:spPr bwMode="auto">
                <a:xfrm>
                  <a:off x="2423540" y="3429000"/>
                  <a:ext cx="3405760" cy="2867695"/>
                </a:xfrm>
                <a:prstGeom prst="triangle">
                  <a:avLst/>
                </a:prstGeom>
                <a:solidFill>
                  <a:srgbClr val="FFC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6967F01-98F7-40B8-A191-A4E2B76FC652}"/>
                    </a:ext>
                  </a:extLst>
                </p:cNvPr>
                <p:cNvSpPr/>
                <p:nvPr/>
              </p:nvSpPr>
              <p:spPr bwMode="auto">
                <a:xfrm>
                  <a:off x="2977294" y="5650555"/>
                  <a:ext cx="2282084" cy="646141"/>
                </a:xfrm>
                <a:custGeom>
                  <a:avLst/>
                  <a:gdLst>
                    <a:gd name="connsiteX0" fmla="*/ 316748 w 2282084"/>
                    <a:gd name="connsiteY0" fmla="*/ 0 h 646141"/>
                    <a:gd name="connsiteX1" fmla="*/ 1965336 w 2282084"/>
                    <a:gd name="connsiteY1" fmla="*/ 0 h 646141"/>
                    <a:gd name="connsiteX2" fmla="*/ 2282084 w 2282084"/>
                    <a:gd name="connsiteY2" fmla="*/ 646141 h 646141"/>
                    <a:gd name="connsiteX3" fmla="*/ 0 w 2282084"/>
                    <a:gd name="connsiteY3" fmla="*/ 646141 h 646141"/>
                    <a:gd name="connsiteX4" fmla="*/ 316748 w 2282084"/>
                    <a:gd name="connsiteY4" fmla="*/ 0 h 646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2084" h="646141">
                      <a:moveTo>
                        <a:pt x="316748" y="0"/>
                      </a:moveTo>
                      <a:lnTo>
                        <a:pt x="1965336" y="0"/>
                      </a:lnTo>
                      <a:lnTo>
                        <a:pt x="2282084" y="646141"/>
                      </a:lnTo>
                      <a:lnTo>
                        <a:pt x="0" y="646141"/>
                      </a:lnTo>
                      <a:lnTo>
                        <a:pt x="31674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2C1633C0-3E6A-4CC5-8330-38E45B57EDC4}"/>
                    </a:ext>
                  </a:extLst>
                </p:cNvPr>
                <p:cNvSpPr/>
                <p:nvPr/>
              </p:nvSpPr>
              <p:spPr bwMode="auto">
                <a:xfrm>
                  <a:off x="3294042" y="4975896"/>
                  <a:ext cx="1648588" cy="674659"/>
                </a:xfrm>
                <a:custGeom>
                  <a:avLst/>
                  <a:gdLst>
                    <a:gd name="connsiteX0" fmla="*/ 330728 w 1648588"/>
                    <a:gd name="connsiteY0" fmla="*/ 0 h 674659"/>
                    <a:gd name="connsiteX1" fmla="*/ 1317860 w 1648588"/>
                    <a:gd name="connsiteY1" fmla="*/ 0 h 674659"/>
                    <a:gd name="connsiteX2" fmla="*/ 1648588 w 1648588"/>
                    <a:gd name="connsiteY2" fmla="*/ 674659 h 674659"/>
                    <a:gd name="connsiteX3" fmla="*/ 0 w 1648588"/>
                    <a:gd name="connsiteY3" fmla="*/ 674659 h 674659"/>
                    <a:gd name="connsiteX4" fmla="*/ 330728 w 1648588"/>
                    <a:gd name="connsiteY4" fmla="*/ 0 h 674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8588" h="674659">
                      <a:moveTo>
                        <a:pt x="330728" y="0"/>
                      </a:moveTo>
                      <a:lnTo>
                        <a:pt x="1317860" y="0"/>
                      </a:lnTo>
                      <a:lnTo>
                        <a:pt x="1648588" y="674659"/>
                      </a:lnTo>
                      <a:lnTo>
                        <a:pt x="0" y="674659"/>
                      </a:lnTo>
                      <a:lnTo>
                        <a:pt x="33072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831FA13C-7210-4D41-BB0B-DC677627429A}"/>
                    </a:ext>
                  </a:extLst>
                </p:cNvPr>
                <p:cNvSpPr/>
                <p:nvPr/>
              </p:nvSpPr>
              <p:spPr bwMode="auto">
                <a:xfrm>
                  <a:off x="1799519" y="3513608"/>
                  <a:ext cx="4639382" cy="2364590"/>
                </a:xfrm>
                <a:custGeom>
                  <a:avLst/>
                  <a:gdLst>
                    <a:gd name="connsiteX0" fmla="*/ 4926142 w 4939031"/>
                    <a:gd name="connsiteY0" fmla="*/ 2503689 h 2517316"/>
                    <a:gd name="connsiteX1" fmla="*/ 4926142 w 4939031"/>
                    <a:gd name="connsiteY1" fmla="*/ 2503690 h 2517316"/>
                    <a:gd name="connsiteX2" fmla="*/ 4926142 w 4939031"/>
                    <a:gd name="connsiteY2" fmla="*/ 2503689 h 2517316"/>
                    <a:gd name="connsiteX3" fmla="*/ 12889 w 4939031"/>
                    <a:gd name="connsiteY3" fmla="*/ 2503689 h 2517316"/>
                    <a:gd name="connsiteX4" fmla="*/ 12889 w 4939031"/>
                    <a:gd name="connsiteY4" fmla="*/ 2503689 h 2517316"/>
                    <a:gd name="connsiteX5" fmla="*/ 12890 w 4939031"/>
                    <a:gd name="connsiteY5" fmla="*/ 2503690 h 2517316"/>
                    <a:gd name="connsiteX6" fmla="*/ 2468642 w 4939031"/>
                    <a:gd name="connsiteY6" fmla="*/ 0 h 2517316"/>
                    <a:gd name="connsiteX7" fmla="*/ 2620375 w 4939031"/>
                    <a:gd name="connsiteY7" fmla="*/ 197713 h 2517316"/>
                    <a:gd name="connsiteX8" fmla="*/ 2638966 w 4939031"/>
                    <a:gd name="connsiteY8" fmla="*/ 205165 h 2517316"/>
                    <a:gd name="connsiteX9" fmla="*/ 4925406 w 4939031"/>
                    <a:gd name="connsiteY9" fmla="*/ 2439681 h 2517316"/>
                    <a:gd name="connsiteX10" fmla="*/ 4939031 w 4939031"/>
                    <a:gd name="connsiteY10" fmla="*/ 2471533 h 2517316"/>
                    <a:gd name="connsiteX11" fmla="*/ 4926142 w 4939031"/>
                    <a:gd name="connsiteY11" fmla="*/ 2503689 h 2517316"/>
                    <a:gd name="connsiteX12" fmla="*/ 4894290 w 4939031"/>
                    <a:gd name="connsiteY12" fmla="*/ 2517313 h 2517316"/>
                    <a:gd name="connsiteX13" fmla="*/ 4862134 w 4939031"/>
                    <a:gd name="connsiteY13" fmla="*/ 2504424 h 2517316"/>
                    <a:gd name="connsiteX14" fmla="*/ 2641926 w 4939031"/>
                    <a:gd name="connsiteY14" fmla="*/ 334638 h 2517316"/>
                    <a:gd name="connsiteX15" fmla="*/ 2297105 w 4939031"/>
                    <a:gd name="connsiteY15" fmla="*/ 334638 h 2517316"/>
                    <a:gd name="connsiteX16" fmla="*/ 76898 w 4939031"/>
                    <a:gd name="connsiteY16" fmla="*/ 2504424 h 2517316"/>
                    <a:gd name="connsiteX17" fmla="*/ 44741 w 4939031"/>
                    <a:gd name="connsiteY17" fmla="*/ 2517313 h 2517316"/>
                    <a:gd name="connsiteX18" fmla="*/ 12889 w 4939031"/>
                    <a:gd name="connsiteY18" fmla="*/ 2503689 h 2517316"/>
                    <a:gd name="connsiteX19" fmla="*/ 0 w 4939031"/>
                    <a:gd name="connsiteY19" fmla="*/ 2471533 h 2517316"/>
                    <a:gd name="connsiteX20" fmla="*/ 13625 w 4939031"/>
                    <a:gd name="connsiteY20" fmla="*/ 2439681 h 2517316"/>
                    <a:gd name="connsiteX21" fmla="*/ 2300066 w 4939031"/>
                    <a:gd name="connsiteY21" fmla="*/ 205165 h 2517316"/>
                    <a:gd name="connsiteX22" fmla="*/ 2316134 w 4939031"/>
                    <a:gd name="connsiteY22" fmla="*/ 198724 h 2517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939031" h="2517316">
                      <a:moveTo>
                        <a:pt x="4926142" y="2503689"/>
                      </a:moveTo>
                      <a:lnTo>
                        <a:pt x="4926142" y="2503690"/>
                      </a:lnTo>
                      <a:lnTo>
                        <a:pt x="4926142" y="2503689"/>
                      </a:lnTo>
                      <a:close/>
                      <a:moveTo>
                        <a:pt x="12889" y="2503689"/>
                      </a:moveTo>
                      <a:lnTo>
                        <a:pt x="12889" y="2503689"/>
                      </a:lnTo>
                      <a:lnTo>
                        <a:pt x="12890" y="2503690"/>
                      </a:lnTo>
                      <a:close/>
                      <a:moveTo>
                        <a:pt x="2468642" y="0"/>
                      </a:moveTo>
                      <a:lnTo>
                        <a:pt x="2620375" y="197713"/>
                      </a:lnTo>
                      <a:lnTo>
                        <a:pt x="2638966" y="205165"/>
                      </a:lnTo>
                      <a:lnTo>
                        <a:pt x="4925406" y="2439681"/>
                      </a:lnTo>
                      <a:cubicBezTo>
                        <a:pt x="4934346" y="2448417"/>
                        <a:pt x="4938898" y="2459950"/>
                        <a:pt x="4939031" y="2471533"/>
                      </a:cubicBezTo>
                      <a:lnTo>
                        <a:pt x="4926142" y="2503689"/>
                      </a:lnTo>
                      <a:lnTo>
                        <a:pt x="4894290" y="2517313"/>
                      </a:lnTo>
                      <a:cubicBezTo>
                        <a:pt x="4882707" y="2517446"/>
                        <a:pt x="4871073" y="2513161"/>
                        <a:pt x="4862134" y="2504424"/>
                      </a:cubicBezTo>
                      <a:lnTo>
                        <a:pt x="2641926" y="334638"/>
                      </a:lnTo>
                      <a:lnTo>
                        <a:pt x="2297105" y="334638"/>
                      </a:lnTo>
                      <a:lnTo>
                        <a:pt x="76898" y="2504424"/>
                      </a:lnTo>
                      <a:cubicBezTo>
                        <a:pt x="67958" y="2513161"/>
                        <a:pt x="56324" y="2517446"/>
                        <a:pt x="44741" y="2517313"/>
                      </a:cubicBezTo>
                      <a:lnTo>
                        <a:pt x="12889" y="2503689"/>
                      </a:lnTo>
                      <a:lnTo>
                        <a:pt x="0" y="2471533"/>
                      </a:lnTo>
                      <a:cubicBezTo>
                        <a:pt x="133" y="2459950"/>
                        <a:pt x="4685" y="2448417"/>
                        <a:pt x="13625" y="2439681"/>
                      </a:cubicBezTo>
                      <a:lnTo>
                        <a:pt x="2300066" y="205165"/>
                      </a:lnTo>
                      <a:lnTo>
                        <a:pt x="2316134" y="19872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00EFB8A3-542C-4849-AA60-3E6207FDB00D}"/>
                    </a:ext>
                  </a:extLst>
                </p:cNvPr>
                <p:cNvSpPr/>
                <p:nvPr/>
              </p:nvSpPr>
              <p:spPr bwMode="auto">
                <a:xfrm>
                  <a:off x="2051068" y="3489321"/>
                  <a:ext cx="4136284" cy="3015771"/>
                </a:xfrm>
                <a:custGeom>
                  <a:avLst/>
                  <a:gdLst>
                    <a:gd name="connsiteX0" fmla="*/ 4116268 w 4136284"/>
                    <a:gd name="connsiteY0" fmla="*/ 3008918 h 3015771"/>
                    <a:gd name="connsiteX1" fmla="*/ 4116267 w 4136284"/>
                    <a:gd name="connsiteY1" fmla="*/ 3008918 h 3015771"/>
                    <a:gd name="connsiteX2" fmla="*/ 4116267 w 4136284"/>
                    <a:gd name="connsiteY2" fmla="*/ 3008918 h 3015771"/>
                    <a:gd name="connsiteX3" fmla="*/ 20015 w 4136284"/>
                    <a:gd name="connsiteY3" fmla="*/ 3008918 h 3015771"/>
                    <a:gd name="connsiteX4" fmla="*/ 20016 w 4136284"/>
                    <a:gd name="connsiteY4" fmla="*/ 3008918 h 3015771"/>
                    <a:gd name="connsiteX5" fmla="*/ 20016 w 4136284"/>
                    <a:gd name="connsiteY5" fmla="*/ 3008918 h 3015771"/>
                    <a:gd name="connsiteX6" fmla="*/ 2067268 w 4136284"/>
                    <a:gd name="connsiteY6" fmla="*/ 0 h 3015771"/>
                    <a:gd name="connsiteX7" fmla="*/ 2282501 w 4136284"/>
                    <a:gd name="connsiteY7" fmla="*/ 280456 h 3015771"/>
                    <a:gd name="connsiteX8" fmla="*/ 2316186 w 4136284"/>
                    <a:gd name="connsiteY8" fmla="*/ 273658 h 3015771"/>
                    <a:gd name="connsiteX9" fmla="*/ 2345045 w 4136284"/>
                    <a:gd name="connsiteY9" fmla="*/ 292825 h 3015771"/>
                    <a:gd name="connsiteX10" fmla="*/ 4128581 w 4136284"/>
                    <a:gd name="connsiteY10" fmla="*/ 2946101 h 3015771"/>
                    <a:gd name="connsiteX11" fmla="*/ 4135434 w 4136284"/>
                    <a:gd name="connsiteY11" fmla="*/ 2980060 h 3015771"/>
                    <a:gd name="connsiteX12" fmla="*/ 4116267 w 4136284"/>
                    <a:gd name="connsiteY12" fmla="*/ 3008918 h 3015771"/>
                    <a:gd name="connsiteX13" fmla="*/ 4082309 w 4136284"/>
                    <a:gd name="connsiteY13" fmla="*/ 3015771 h 3015771"/>
                    <a:gd name="connsiteX14" fmla="*/ 4053451 w 4136284"/>
                    <a:gd name="connsiteY14" fmla="*/ 2996604 h 3015771"/>
                    <a:gd name="connsiteX15" fmla="*/ 2269913 w 4136284"/>
                    <a:gd name="connsiteY15" fmla="*/ 343328 h 3015771"/>
                    <a:gd name="connsiteX16" fmla="*/ 2268159 w 4136284"/>
                    <a:gd name="connsiteY16" fmla="*/ 334638 h 3015771"/>
                    <a:gd name="connsiteX17" fmla="*/ 1868124 w 4136284"/>
                    <a:gd name="connsiteY17" fmla="*/ 334638 h 3015771"/>
                    <a:gd name="connsiteX18" fmla="*/ 1866371 w 4136284"/>
                    <a:gd name="connsiteY18" fmla="*/ 343328 h 3015771"/>
                    <a:gd name="connsiteX19" fmla="*/ 82832 w 4136284"/>
                    <a:gd name="connsiteY19" fmla="*/ 2996604 h 3015771"/>
                    <a:gd name="connsiteX20" fmla="*/ 53974 w 4136284"/>
                    <a:gd name="connsiteY20" fmla="*/ 3015771 h 3015771"/>
                    <a:gd name="connsiteX21" fmla="*/ 20016 w 4136284"/>
                    <a:gd name="connsiteY21" fmla="*/ 3008918 h 3015771"/>
                    <a:gd name="connsiteX22" fmla="*/ 849 w 4136284"/>
                    <a:gd name="connsiteY22" fmla="*/ 2980060 h 3015771"/>
                    <a:gd name="connsiteX23" fmla="*/ 7702 w 4136284"/>
                    <a:gd name="connsiteY23" fmla="*/ 2946101 h 3015771"/>
                    <a:gd name="connsiteX24" fmla="*/ 1791238 w 4136284"/>
                    <a:gd name="connsiteY24" fmla="*/ 292825 h 3015771"/>
                    <a:gd name="connsiteX25" fmla="*/ 1820097 w 4136284"/>
                    <a:gd name="connsiteY25" fmla="*/ 273658 h 3015771"/>
                    <a:gd name="connsiteX26" fmla="*/ 1852270 w 4136284"/>
                    <a:gd name="connsiteY26" fmla="*/ 280151 h 3015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136284" h="3015771">
                      <a:moveTo>
                        <a:pt x="4116268" y="3008918"/>
                      </a:moveTo>
                      <a:lnTo>
                        <a:pt x="4116267" y="3008918"/>
                      </a:lnTo>
                      <a:lnTo>
                        <a:pt x="4116267" y="3008918"/>
                      </a:lnTo>
                      <a:close/>
                      <a:moveTo>
                        <a:pt x="20015" y="3008918"/>
                      </a:moveTo>
                      <a:lnTo>
                        <a:pt x="20016" y="3008918"/>
                      </a:lnTo>
                      <a:lnTo>
                        <a:pt x="20016" y="3008918"/>
                      </a:lnTo>
                      <a:close/>
                      <a:moveTo>
                        <a:pt x="2067268" y="0"/>
                      </a:moveTo>
                      <a:lnTo>
                        <a:pt x="2282501" y="280456"/>
                      </a:lnTo>
                      <a:lnTo>
                        <a:pt x="2316186" y="273658"/>
                      </a:lnTo>
                      <a:cubicBezTo>
                        <a:pt x="2327554" y="275886"/>
                        <a:pt x="2338071" y="282452"/>
                        <a:pt x="2345045" y="292825"/>
                      </a:cubicBezTo>
                      <a:lnTo>
                        <a:pt x="4128581" y="2946101"/>
                      </a:lnTo>
                      <a:cubicBezTo>
                        <a:pt x="4135554" y="2956474"/>
                        <a:pt x="4137663" y="2968692"/>
                        <a:pt x="4135434" y="2980060"/>
                      </a:cubicBezTo>
                      <a:lnTo>
                        <a:pt x="4116267" y="3008918"/>
                      </a:lnTo>
                      <a:lnTo>
                        <a:pt x="4082309" y="3015771"/>
                      </a:lnTo>
                      <a:cubicBezTo>
                        <a:pt x="4070942" y="3013542"/>
                        <a:pt x="4060424" y="3006977"/>
                        <a:pt x="4053451" y="2996604"/>
                      </a:cubicBezTo>
                      <a:lnTo>
                        <a:pt x="2269913" y="343328"/>
                      </a:lnTo>
                      <a:lnTo>
                        <a:pt x="2268159" y="334638"/>
                      </a:lnTo>
                      <a:lnTo>
                        <a:pt x="1868124" y="334638"/>
                      </a:lnTo>
                      <a:lnTo>
                        <a:pt x="1866371" y="343328"/>
                      </a:lnTo>
                      <a:lnTo>
                        <a:pt x="82832" y="2996604"/>
                      </a:lnTo>
                      <a:cubicBezTo>
                        <a:pt x="75859" y="3006977"/>
                        <a:pt x="65342" y="3013542"/>
                        <a:pt x="53974" y="3015771"/>
                      </a:cubicBezTo>
                      <a:lnTo>
                        <a:pt x="20016" y="3008918"/>
                      </a:lnTo>
                      <a:lnTo>
                        <a:pt x="849" y="2980060"/>
                      </a:lnTo>
                      <a:cubicBezTo>
                        <a:pt x="-1379" y="2968692"/>
                        <a:pt x="729" y="2956474"/>
                        <a:pt x="7702" y="2946101"/>
                      </a:cubicBezTo>
                      <a:lnTo>
                        <a:pt x="1791238" y="292825"/>
                      </a:lnTo>
                      <a:cubicBezTo>
                        <a:pt x="1798212" y="282452"/>
                        <a:pt x="1808729" y="275886"/>
                        <a:pt x="1820097" y="273658"/>
                      </a:cubicBezTo>
                      <a:lnTo>
                        <a:pt x="1852270" y="280151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DAB512B7-2CAD-4865-849E-70F7C9A7D2AB}"/>
                    </a:ext>
                  </a:extLst>
                </p:cNvPr>
                <p:cNvSpPr/>
                <p:nvPr/>
              </p:nvSpPr>
              <p:spPr bwMode="auto">
                <a:xfrm>
                  <a:off x="3740872" y="3373271"/>
                  <a:ext cx="754928" cy="491848"/>
                </a:xfrm>
                <a:custGeom>
                  <a:avLst/>
                  <a:gdLst>
                    <a:gd name="connsiteX0" fmla="*/ 493566 w 987132"/>
                    <a:gd name="connsiteY0" fmla="*/ 0 h 1006835"/>
                    <a:gd name="connsiteX1" fmla="*/ 987132 w 987132"/>
                    <a:gd name="connsiteY1" fmla="*/ 1006835 h 1006835"/>
                    <a:gd name="connsiteX2" fmla="*/ 0 w 987132"/>
                    <a:gd name="connsiteY2" fmla="*/ 1006835 h 1006835"/>
                    <a:gd name="connsiteX3" fmla="*/ 493566 w 987132"/>
                    <a:gd name="connsiteY3" fmla="*/ 0 h 1006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132" h="1006835">
                      <a:moveTo>
                        <a:pt x="493566" y="0"/>
                      </a:moveTo>
                      <a:lnTo>
                        <a:pt x="987132" y="1006835"/>
                      </a:lnTo>
                      <a:lnTo>
                        <a:pt x="0" y="1006835"/>
                      </a:lnTo>
                      <a:lnTo>
                        <a:pt x="493566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1993AF0F-7069-4F11-AD37-B13DB90B2930}"/>
                </a:ext>
              </a:extLst>
            </p:cNvPr>
            <p:cNvSpPr/>
            <p:nvPr/>
          </p:nvSpPr>
          <p:spPr bwMode="auto">
            <a:xfrm>
              <a:off x="8267152" y="3533298"/>
              <a:ext cx="1262928" cy="930552"/>
            </a:xfrm>
            <a:custGeom>
              <a:avLst/>
              <a:gdLst>
                <a:gd name="connsiteX0" fmla="*/ 493566 w 987132"/>
                <a:gd name="connsiteY0" fmla="*/ 0 h 1006835"/>
                <a:gd name="connsiteX1" fmla="*/ 987132 w 987132"/>
                <a:gd name="connsiteY1" fmla="*/ 1006835 h 1006835"/>
                <a:gd name="connsiteX2" fmla="*/ 0 w 987132"/>
                <a:gd name="connsiteY2" fmla="*/ 1006835 h 1006835"/>
                <a:gd name="connsiteX3" fmla="*/ 493566 w 987132"/>
                <a:gd name="connsiteY3" fmla="*/ 0 h 100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7132" h="1006835">
                  <a:moveTo>
                    <a:pt x="493566" y="0"/>
                  </a:moveTo>
                  <a:lnTo>
                    <a:pt x="987132" y="1006835"/>
                  </a:lnTo>
                  <a:lnTo>
                    <a:pt x="0" y="1006835"/>
                  </a:lnTo>
                  <a:lnTo>
                    <a:pt x="493566" y="0"/>
                  </a:ln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B2A12F42-2A79-4F99-942B-AD1225F369BC}"/>
                </a:ext>
              </a:extLst>
            </p:cNvPr>
            <p:cNvSpPr/>
            <p:nvPr/>
          </p:nvSpPr>
          <p:spPr bwMode="auto">
            <a:xfrm>
              <a:off x="8813119" y="3462364"/>
              <a:ext cx="170861" cy="277586"/>
            </a:xfrm>
            <a:prstGeom prst="roundRect">
              <a:avLst>
                <a:gd name="adj" fmla="val 28022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4445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テント、タープのイラスト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46807179-CC17-4057-AD82-046168C6DF06}"/>
              </a:ext>
            </a:extLst>
          </p:cNvPr>
          <p:cNvGrpSpPr/>
          <p:nvPr/>
        </p:nvGrpSpPr>
        <p:grpSpPr>
          <a:xfrm>
            <a:off x="6732269" y="986972"/>
            <a:ext cx="2352888" cy="2437061"/>
            <a:chOff x="-1240763" y="188640"/>
            <a:chExt cx="2823813" cy="2924833"/>
          </a:xfrm>
        </p:grpSpPr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2AB11E73-CAF4-4559-B874-720CBE34CCBC}"/>
                </a:ext>
              </a:extLst>
            </p:cNvPr>
            <p:cNvSpPr/>
            <p:nvPr/>
          </p:nvSpPr>
          <p:spPr bwMode="auto">
            <a:xfrm>
              <a:off x="-1240763" y="1984043"/>
              <a:ext cx="2823813" cy="1129430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9C2B6BE-9724-4876-8D0A-FE51A7A2D69B}"/>
                </a:ext>
              </a:extLst>
            </p:cNvPr>
            <p:cNvGrpSpPr/>
            <p:nvPr/>
          </p:nvGrpSpPr>
          <p:grpSpPr>
            <a:xfrm>
              <a:off x="-1016275" y="188640"/>
              <a:ext cx="2385265" cy="2509157"/>
              <a:chOff x="-1016275" y="188640"/>
              <a:chExt cx="2385265" cy="2509157"/>
            </a:xfrm>
          </p:grpSpPr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ECEC4C5D-2B2F-43F5-B980-E86CD72B3808}"/>
                  </a:ext>
                </a:extLst>
              </p:cNvPr>
              <p:cNvSpPr/>
              <p:nvPr/>
            </p:nvSpPr>
            <p:spPr bwMode="auto">
              <a:xfrm>
                <a:off x="-999250" y="1122622"/>
                <a:ext cx="90010" cy="15751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BA6BDE7B-AE7D-4986-A8A9-0524FC844419}"/>
                  </a:ext>
                </a:extLst>
              </p:cNvPr>
              <p:cNvSpPr/>
              <p:nvPr/>
            </p:nvSpPr>
            <p:spPr bwMode="auto">
              <a:xfrm>
                <a:off x="1272927" y="1122622"/>
                <a:ext cx="90010" cy="15751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460CF4AF-9EA0-40E1-AA86-D35FA30A9A86}"/>
                  </a:ext>
                </a:extLst>
              </p:cNvPr>
              <p:cNvSpPr/>
              <p:nvPr/>
            </p:nvSpPr>
            <p:spPr bwMode="auto">
              <a:xfrm>
                <a:off x="-297080" y="803788"/>
                <a:ext cx="90010" cy="157517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CBD9F57E-1074-467F-93AC-F765939FB458}"/>
                  </a:ext>
                </a:extLst>
              </p:cNvPr>
              <p:cNvSpPr/>
              <p:nvPr/>
            </p:nvSpPr>
            <p:spPr bwMode="auto">
              <a:xfrm>
                <a:off x="574188" y="803788"/>
                <a:ext cx="90010" cy="157517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二等辺三角形 31">
                <a:extLst>
                  <a:ext uri="{FF2B5EF4-FFF2-40B4-BE49-F238E27FC236}">
                    <a16:creationId xmlns:a16="http://schemas.microsoft.com/office/drawing/2014/main" id="{C9A708C7-FF64-4C87-9232-E3FFE444CC2B}"/>
                  </a:ext>
                </a:extLst>
              </p:cNvPr>
              <p:cNvSpPr/>
              <p:nvPr/>
            </p:nvSpPr>
            <p:spPr bwMode="auto">
              <a:xfrm>
                <a:off x="-1016275" y="188640"/>
                <a:ext cx="2385265" cy="945105"/>
              </a:xfrm>
              <a:prstGeom prst="triangle">
                <a:avLst/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二等辺三角形 32">
                <a:extLst>
                  <a:ext uri="{FF2B5EF4-FFF2-40B4-BE49-F238E27FC236}">
                    <a16:creationId xmlns:a16="http://schemas.microsoft.com/office/drawing/2014/main" id="{23366D01-FC03-4C45-87FA-E82F8FFA45C9}"/>
                  </a:ext>
                </a:extLst>
              </p:cNvPr>
              <p:cNvSpPr/>
              <p:nvPr/>
            </p:nvSpPr>
            <p:spPr bwMode="auto">
              <a:xfrm>
                <a:off x="-332512" y="188640"/>
                <a:ext cx="1016022" cy="945105"/>
              </a:xfrm>
              <a:prstGeom prst="triangle">
                <a:avLst/>
              </a:prstGeom>
              <a:solidFill>
                <a:srgbClr val="00206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C3D16CCA-5D22-4827-929D-7725C6967823}"/>
              </a:ext>
            </a:extLst>
          </p:cNvPr>
          <p:cNvGrpSpPr/>
          <p:nvPr/>
        </p:nvGrpSpPr>
        <p:grpSpPr>
          <a:xfrm>
            <a:off x="3958737" y="1189545"/>
            <a:ext cx="2189009" cy="2163870"/>
            <a:chOff x="-3938417" y="642307"/>
            <a:chExt cx="2627134" cy="2596964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A8631045-DF41-400E-A835-C4F7FD5D1194}"/>
                </a:ext>
              </a:extLst>
            </p:cNvPr>
            <p:cNvSpPr/>
            <p:nvPr/>
          </p:nvSpPr>
          <p:spPr bwMode="auto">
            <a:xfrm>
              <a:off x="-3938417" y="2063630"/>
              <a:ext cx="2627134" cy="1175641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90780C2-26C3-4243-B264-CE29BC296BF8}"/>
                </a:ext>
              </a:extLst>
            </p:cNvPr>
            <p:cNvGrpSpPr/>
            <p:nvPr/>
          </p:nvGrpSpPr>
          <p:grpSpPr>
            <a:xfrm>
              <a:off x="-3786036" y="642307"/>
              <a:ext cx="2250250" cy="2101242"/>
              <a:chOff x="-141253" y="419911"/>
              <a:chExt cx="1980204" cy="2277887"/>
            </a:xfrm>
            <a:solidFill>
              <a:schemeClr val="bg1">
                <a:lumMod val="85000"/>
              </a:schemeClr>
            </a:solidFill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ADAB910C-D056-4C84-98B2-C370B3F1876D}"/>
                  </a:ext>
                </a:extLst>
              </p:cNvPr>
              <p:cNvSpPr/>
              <p:nvPr/>
            </p:nvSpPr>
            <p:spPr bwMode="auto">
              <a:xfrm>
                <a:off x="176790" y="771267"/>
                <a:ext cx="90010" cy="171019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F398BB33-F38F-4117-945F-1621E28598A3}"/>
                  </a:ext>
                </a:extLst>
              </p:cNvPr>
              <p:cNvSpPr/>
              <p:nvPr/>
            </p:nvSpPr>
            <p:spPr bwMode="auto">
              <a:xfrm>
                <a:off x="1465995" y="771267"/>
                <a:ext cx="90010" cy="171019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C5CF4F95-DB3D-41A1-8166-3CB0244CE8C8}"/>
                  </a:ext>
                </a:extLst>
              </p:cNvPr>
              <p:cNvGrpSpPr/>
              <p:nvPr/>
            </p:nvGrpSpPr>
            <p:grpSpPr>
              <a:xfrm>
                <a:off x="-51243" y="1122622"/>
                <a:ext cx="1845538" cy="567698"/>
                <a:chOff x="1477141" y="2798929"/>
                <a:chExt cx="2162682" cy="1057616"/>
              </a:xfrm>
              <a:grpFill/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04630565-964A-464B-BCA8-5CA53784BF40}"/>
                    </a:ext>
                  </a:extLst>
                </p:cNvPr>
                <p:cNvSpPr/>
                <p:nvPr/>
              </p:nvSpPr>
              <p:spPr bwMode="auto">
                <a:xfrm>
                  <a:off x="1477141" y="2798929"/>
                  <a:ext cx="1074053" cy="1057616"/>
                </a:xfrm>
                <a:custGeom>
                  <a:avLst/>
                  <a:gdLst>
                    <a:gd name="connsiteX0" fmla="*/ 0 w 1074053"/>
                    <a:gd name="connsiteY0" fmla="*/ 0 h 1057616"/>
                    <a:gd name="connsiteX1" fmla="*/ 1074053 w 1074053"/>
                    <a:gd name="connsiteY1" fmla="*/ 0 h 1057616"/>
                    <a:gd name="connsiteX2" fmla="*/ 1070114 w 1074053"/>
                    <a:gd name="connsiteY2" fmla="*/ 78019 h 1057616"/>
                    <a:gd name="connsiteX3" fmla="*/ 95331 w 1074053"/>
                    <a:gd name="connsiteY3" fmla="*/ 1052802 h 1057616"/>
                    <a:gd name="connsiteX4" fmla="*/ 0 w 1074053"/>
                    <a:gd name="connsiteY4" fmla="*/ 1057616 h 1057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4053" h="1057616">
                      <a:moveTo>
                        <a:pt x="0" y="0"/>
                      </a:moveTo>
                      <a:lnTo>
                        <a:pt x="1074053" y="0"/>
                      </a:lnTo>
                      <a:lnTo>
                        <a:pt x="1070114" y="78019"/>
                      </a:lnTo>
                      <a:cubicBezTo>
                        <a:pt x="1017917" y="591994"/>
                        <a:pt x="609306" y="1000605"/>
                        <a:pt x="95331" y="1052802"/>
                      </a:cubicBezTo>
                      <a:lnTo>
                        <a:pt x="0" y="1057616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330A1927-6DD9-4592-9283-F4FE5F460E6C}"/>
                    </a:ext>
                  </a:extLst>
                </p:cNvPr>
                <p:cNvSpPr/>
                <p:nvPr/>
              </p:nvSpPr>
              <p:spPr bwMode="auto">
                <a:xfrm flipH="1">
                  <a:off x="2565770" y="2798929"/>
                  <a:ext cx="1074053" cy="1057616"/>
                </a:xfrm>
                <a:custGeom>
                  <a:avLst/>
                  <a:gdLst>
                    <a:gd name="connsiteX0" fmla="*/ 0 w 1074053"/>
                    <a:gd name="connsiteY0" fmla="*/ 0 h 1057616"/>
                    <a:gd name="connsiteX1" fmla="*/ 1074053 w 1074053"/>
                    <a:gd name="connsiteY1" fmla="*/ 0 h 1057616"/>
                    <a:gd name="connsiteX2" fmla="*/ 1070114 w 1074053"/>
                    <a:gd name="connsiteY2" fmla="*/ 78019 h 1057616"/>
                    <a:gd name="connsiteX3" fmla="*/ 95331 w 1074053"/>
                    <a:gd name="connsiteY3" fmla="*/ 1052802 h 1057616"/>
                    <a:gd name="connsiteX4" fmla="*/ 0 w 1074053"/>
                    <a:gd name="connsiteY4" fmla="*/ 1057616 h 1057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4053" h="1057616">
                      <a:moveTo>
                        <a:pt x="0" y="0"/>
                      </a:moveTo>
                      <a:lnTo>
                        <a:pt x="1074053" y="0"/>
                      </a:lnTo>
                      <a:lnTo>
                        <a:pt x="1070114" y="78019"/>
                      </a:lnTo>
                      <a:cubicBezTo>
                        <a:pt x="1017917" y="591994"/>
                        <a:pt x="609306" y="1000605"/>
                        <a:pt x="95331" y="1052802"/>
                      </a:cubicBezTo>
                      <a:lnTo>
                        <a:pt x="0" y="1057616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1300C290-7D52-418C-BF60-C6EEE609A9D6}"/>
                  </a:ext>
                </a:extLst>
              </p:cNvPr>
              <p:cNvSpPr/>
              <p:nvPr/>
            </p:nvSpPr>
            <p:spPr bwMode="auto">
              <a:xfrm>
                <a:off x="-141253" y="987608"/>
                <a:ext cx="90010" cy="171019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EAF441CE-2DCA-4367-A8AA-B045AA3D495C}"/>
                  </a:ext>
                </a:extLst>
              </p:cNvPr>
              <p:cNvSpPr/>
              <p:nvPr/>
            </p:nvSpPr>
            <p:spPr bwMode="auto">
              <a:xfrm>
                <a:off x="1748941" y="987608"/>
                <a:ext cx="90010" cy="171019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矢印: 五方向 41">
                <a:extLst>
                  <a:ext uri="{FF2B5EF4-FFF2-40B4-BE49-F238E27FC236}">
                    <a16:creationId xmlns:a16="http://schemas.microsoft.com/office/drawing/2014/main" id="{B37D47EF-B892-4BE2-88F9-C08CCBDBBCFA}"/>
                  </a:ext>
                </a:extLst>
              </p:cNvPr>
              <p:cNvSpPr/>
              <p:nvPr/>
            </p:nvSpPr>
            <p:spPr bwMode="auto">
              <a:xfrm rot="16200000">
                <a:off x="497493" y="-218835"/>
                <a:ext cx="702711" cy="1980204"/>
              </a:xfrm>
              <a:prstGeom prst="homePlat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B1624D92-247B-4231-9E21-8DBE4D79AEE9}"/>
              </a:ext>
            </a:extLst>
          </p:cNvPr>
          <p:cNvGrpSpPr/>
          <p:nvPr/>
        </p:nvGrpSpPr>
        <p:grpSpPr>
          <a:xfrm>
            <a:off x="737434" y="1210760"/>
            <a:ext cx="2532561" cy="2145763"/>
            <a:chOff x="2764641" y="3734088"/>
            <a:chExt cx="3039447" cy="2575232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070F07D7-F269-4378-BE3E-F07108AF2701}"/>
                </a:ext>
              </a:extLst>
            </p:cNvPr>
            <p:cNvSpPr/>
            <p:nvPr/>
          </p:nvSpPr>
          <p:spPr bwMode="auto">
            <a:xfrm>
              <a:off x="2764641" y="5421810"/>
              <a:ext cx="3039447" cy="887510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056F8AC9-D22F-43D6-B3EF-57F841D4111B}"/>
                </a:ext>
              </a:extLst>
            </p:cNvPr>
            <p:cNvSpPr/>
            <p:nvPr/>
          </p:nvSpPr>
          <p:spPr bwMode="auto">
            <a:xfrm>
              <a:off x="3335854" y="4492813"/>
              <a:ext cx="1928296" cy="304946"/>
            </a:xfrm>
            <a:prstGeom prst="rect">
              <a:avLst/>
            </a:prstGeom>
            <a:solidFill>
              <a:srgbClr val="0066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B5DA888-26DE-4793-90D4-4C405D9B9432}"/>
                </a:ext>
              </a:extLst>
            </p:cNvPr>
            <p:cNvSpPr/>
            <p:nvPr/>
          </p:nvSpPr>
          <p:spPr bwMode="auto">
            <a:xfrm flipH="1">
              <a:off x="5244548" y="4501771"/>
              <a:ext cx="420518" cy="493827"/>
            </a:xfrm>
            <a:custGeom>
              <a:avLst/>
              <a:gdLst>
                <a:gd name="connsiteX0" fmla="*/ 0 w 420518"/>
                <a:gd name="connsiteY0" fmla="*/ 0 h 493827"/>
                <a:gd name="connsiteX1" fmla="*/ 420518 w 420518"/>
                <a:gd name="connsiteY1" fmla="*/ 0 h 493827"/>
                <a:gd name="connsiteX2" fmla="*/ 420518 w 420518"/>
                <a:gd name="connsiteY2" fmla="*/ 284964 h 493827"/>
                <a:gd name="connsiteX3" fmla="*/ 0 w 420518"/>
                <a:gd name="connsiteY3" fmla="*/ 493827 h 49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0518" h="493827">
                  <a:moveTo>
                    <a:pt x="0" y="0"/>
                  </a:moveTo>
                  <a:lnTo>
                    <a:pt x="420518" y="0"/>
                  </a:lnTo>
                  <a:lnTo>
                    <a:pt x="420518" y="284964"/>
                  </a:lnTo>
                  <a:lnTo>
                    <a:pt x="0" y="493827"/>
                  </a:lnTo>
                  <a:close/>
                </a:path>
              </a:pathLst>
            </a:custGeom>
            <a:solidFill>
              <a:srgbClr val="0066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EFDB9DF-9405-400F-8C2F-BD5C0565AEC0}"/>
                </a:ext>
              </a:extLst>
            </p:cNvPr>
            <p:cNvSpPr/>
            <p:nvPr/>
          </p:nvSpPr>
          <p:spPr bwMode="auto">
            <a:xfrm>
              <a:off x="2935051" y="4501771"/>
              <a:ext cx="420518" cy="493827"/>
            </a:xfrm>
            <a:custGeom>
              <a:avLst/>
              <a:gdLst>
                <a:gd name="connsiteX0" fmla="*/ 0 w 420518"/>
                <a:gd name="connsiteY0" fmla="*/ 0 h 493827"/>
                <a:gd name="connsiteX1" fmla="*/ 420518 w 420518"/>
                <a:gd name="connsiteY1" fmla="*/ 0 h 493827"/>
                <a:gd name="connsiteX2" fmla="*/ 420518 w 420518"/>
                <a:gd name="connsiteY2" fmla="*/ 284964 h 493827"/>
                <a:gd name="connsiteX3" fmla="*/ 0 w 420518"/>
                <a:gd name="connsiteY3" fmla="*/ 493827 h 49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0518" h="493827">
                  <a:moveTo>
                    <a:pt x="0" y="0"/>
                  </a:moveTo>
                  <a:lnTo>
                    <a:pt x="420518" y="0"/>
                  </a:lnTo>
                  <a:lnTo>
                    <a:pt x="420518" y="284964"/>
                  </a:lnTo>
                  <a:lnTo>
                    <a:pt x="0" y="493827"/>
                  </a:lnTo>
                  <a:close/>
                </a:path>
              </a:pathLst>
            </a:custGeom>
            <a:solidFill>
              <a:srgbClr val="0066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8067F145-3C4F-4256-9A14-C99B192C2EF6}"/>
                </a:ext>
              </a:extLst>
            </p:cNvPr>
            <p:cNvSpPr/>
            <p:nvPr/>
          </p:nvSpPr>
          <p:spPr bwMode="auto">
            <a:xfrm rot="10800000">
              <a:off x="2874285" y="4501771"/>
              <a:ext cx="121533" cy="1433848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EAFF2AB7-8B51-4F3E-8211-1A46C6A07957}"/>
                </a:ext>
              </a:extLst>
            </p:cNvPr>
            <p:cNvSpPr/>
            <p:nvPr/>
          </p:nvSpPr>
          <p:spPr bwMode="auto">
            <a:xfrm rot="10800000">
              <a:off x="5607960" y="4501771"/>
              <a:ext cx="121533" cy="1433848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台形 51">
              <a:extLst>
                <a:ext uri="{FF2B5EF4-FFF2-40B4-BE49-F238E27FC236}">
                  <a16:creationId xmlns:a16="http://schemas.microsoft.com/office/drawing/2014/main" id="{3DA61359-8890-44D6-9882-93A780EF0C21}"/>
                </a:ext>
              </a:extLst>
            </p:cNvPr>
            <p:cNvSpPr/>
            <p:nvPr/>
          </p:nvSpPr>
          <p:spPr bwMode="auto">
            <a:xfrm rot="10800000">
              <a:off x="3272317" y="4212685"/>
              <a:ext cx="121533" cy="1433848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69C352E6-EED6-4ED1-84F0-CC28E39087F4}"/>
                </a:ext>
              </a:extLst>
            </p:cNvPr>
            <p:cNvSpPr/>
            <p:nvPr/>
          </p:nvSpPr>
          <p:spPr bwMode="auto">
            <a:xfrm rot="10800000">
              <a:off x="5215761" y="4212685"/>
              <a:ext cx="121533" cy="1433848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矢印: 五方向 53">
              <a:extLst>
                <a:ext uri="{FF2B5EF4-FFF2-40B4-BE49-F238E27FC236}">
                  <a16:creationId xmlns:a16="http://schemas.microsoft.com/office/drawing/2014/main" id="{A59792E4-13E8-41C9-8466-3D65D2DE1F6C}"/>
                </a:ext>
              </a:extLst>
            </p:cNvPr>
            <p:cNvSpPr/>
            <p:nvPr/>
          </p:nvSpPr>
          <p:spPr bwMode="auto">
            <a:xfrm rot="16200000">
              <a:off x="3956648" y="2749226"/>
              <a:ext cx="708697" cy="2880923"/>
            </a:xfrm>
            <a:prstGeom prst="homePlate">
              <a:avLst>
                <a:gd name="adj" fmla="val 55202"/>
              </a:avLst>
            </a:prstGeom>
            <a:solidFill>
              <a:srgbClr val="92D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22551A2-AB3E-4D0F-9B1C-1CE54FE8C4AD}"/>
                </a:ext>
              </a:extLst>
            </p:cNvPr>
            <p:cNvSpPr/>
            <p:nvPr/>
          </p:nvSpPr>
          <p:spPr bwMode="auto">
            <a:xfrm>
              <a:off x="2859540" y="4239090"/>
              <a:ext cx="2880924" cy="304946"/>
            </a:xfrm>
            <a:prstGeom prst="rect">
              <a:avLst/>
            </a:prstGeom>
            <a:solidFill>
              <a:srgbClr val="00B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矢印: 五方向 55">
              <a:extLst>
                <a:ext uri="{FF2B5EF4-FFF2-40B4-BE49-F238E27FC236}">
                  <a16:creationId xmlns:a16="http://schemas.microsoft.com/office/drawing/2014/main" id="{123831D4-E162-4DD2-BE52-0A70F810C2DC}"/>
                </a:ext>
              </a:extLst>
            </p:cNvPr>
            <p:cNvSpPr/>
            <p:nvPr/>
          </p:nvSpPr>
          <p:spPr bwMode="auto">
            <a:xfrm rot="16200000">
              <a:off x="4181184" y="3336197"/>
              <a:ext cx="259626" cy="1055408"/>
            </a:xfrm>
            <a:prstGeom prst="homePlate">
              <a:avLst>
                <a:gd name="adj" fmla="val 55202"/>
              </a:avLst>
            </a:prstGeom>
            <a:solidFill>
              <a:srgbClr val="00B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63F3058-ECA1-4431-B5E7-DD4985909A12}"/>
              </a:ext>
            </a:extLst>
          </p:cNvPr>
          <p:cNvGrpSpPr/>
          <p:nvPr/>
        </p:nvGrpSpPr>
        <p:grpSpPr>
          <a:xfrm>
            <a:off x="843438" y="4082183"/>
            <a:ext cx="2329472" cy="2154071"/>
            <a:chOff x="-4776910" y="-2016075"/>
            <a:chExt cx="2795710" cy="2585203"/>
          </a:xfrm>
        </p:grpSpPr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4BC2ACA1-406B-48D2-81CD-C0B0DF75B278}"/>
                </a:ext>
              </a:extLst>
            </p:cNvPr>
            <p:cNvSpPr/>
            <p:nvPr/>
          </p:nvSpPr>
          <p:spPr bwMode="auto">
            <a:xfrm>
              <a:off x="-4776910" y="-504660"/>
              <a:ext cx="2795710" cy="1073788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55E903D-D881-4DAA-8511-B2E05D1AB978}"/>
                </a:ext>
              </a:extLst>
            </p:cNvPr>
            <p:cNvGrpSpPr/>
            <p:nvPr/>
          </p:nvGrpSpPr>
          <p:grpSpPr>
            <a:xfrm>
              <a:off x="-4687046" y="-2016075"/>
              <a:ext cx="2627133" cy="1966162"/>
              <a:chOff x="-877548" y="3893108"/>
              <a:chExt cx="2627133" cy="1966162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1601250-89FF-4B67-927D-68844D880173}"/>
                  </a:ext>
                </a:extLst>
              </p:cNvPr>
              <p:cNvSpPr/>
              <p:nvPr/>
            </p:nvSpPr>
            <p:spPr bwMode="auto">
              <a:xfrm>
                <a:off x="-428812" y="4014065"/>
                <a:ext cx="1729660" cy="1674880"/>
              </a:xfrm>
              <a:custGeom>
                <a:avLst/>
                <a:gdLst>
                  <a:gd name="connsiteX0" fmla="*/ 864830 w 1729660"/>
                  <a:gd name="connsiteY0" fmla="*/ 0 h 1575532"/>
                  <a:gd name="connsiteX1" fmla="*/ 886749 w 1729660"/>
                  <a:gd name="connsiteY1" fmla="*/ 62656 h 1575532"/>
                  <a:gd name="connsiteX2" fmla="*/ 1362238 w 1729660"/>
                  <a:gd name="connsiteY2" fmla="*/ 1017514 h 1575532"/>
                  <a:gd name="connsiteX3" fmla="*/ 1682497 w 1729660"/>
                  <a:gd name="connsiteY3" fmla="*/ 1510510 h 1575532"/>
                  <a:gd name="connsiteX4" fmla="*/ 1729660 w 1729660"/>
                  <a:gd name="connsiteY4" fmla="*/ 1575532 h 1575532"/>
                  <a:gd name="connsiteX5" fmla="*/ 1544568 w 1729660"/>
                  <a:gd name="connsiteY5" fmla="*/ 1575532 h 1575532"/>
                  <a:gd name="connsiteX6" fmla="*/ 1400296 w 1729660"/>
                  <a:gd name="connsiteY6" fmla="*/ 1461495 h 1575532"/>
                  <a:gd name="connsiteX7" fmla="*/ 919295 w 1729660"/>
                  <a:gd name="connsiteY7" fmla="*/ 1021019 h 1575532"/>
                  <a:gd name="connsiteX8" fmla="*/ 864831 w 1729660"/>
                  <a:gd name="connsiteY8" fmla="*/ 958362 h 1575532"/>
                  <a:gd name="connsiteX9" fmla="*/ 810369 w 1729660"/>
                  <a:gd name="connsiteY9" fmla="*/ 1021017 h 1575532"/>
                  <a:gd name="connsiteX10" fmla="*/ 329367 w 1729660"/>
                  <a:gd name="connsiteY10" fmla="*/ 1461494 h 1575532"/>
                  <a:gd name="connsiteX11" fmla="*/ 185093 w 1729660"/>
                  <a:gd name="connsiteY11" fmla="*/ 1575532 h 1575532"/>
                  <a:gd name="connsiteX12" fmla="*/ 0 w 1729660"/>
                  <a:gd name="connsiteY12" fmla="*/ 1575532 h 1575532"/>
                  <a:gd name="connsiteX13" fmla="*/ 47164 w 1729660"/>
                  <a:gd name="connsiteY13" fmla="*/ 1510508 h 1575532"/>
                  <a:gd name="connsiteX14" fmla="*/ 367423 w 1729660"/>
                  <a:gd name="connsiteY14" fmla="*/ 1017513 h 1575532"/>
                  <a:gd name="connsiteX15" fmla="*/ 842912 w 1729660"/>
                  <a:gd name="connsiteY15" fmla="*/ 62655 h 157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29660" h="1575532">
                    <a:moveTo>
                      <a:pt x="864830" y="0"/>
                    </a:moveTo>
                    <a:lnTo>
                      <a:pt x="886749" y="62656"/>
                    </a:lnTo>
                    <a:cubicBezTo>
                      <a:pt x="982572" y="321449"/>
                      <a:pt x="1148639" y="660182"/>
                      <a:pt x="1362238" y="1017514"/>
                    </a:cubicBezTo>
                    <a:cubicBezTo>
                      <a:pt x="1469037" y="1196180"/>
                      <a:pt x="1577609" y="1362582"/>
                      <a:pt x="1682497" y="1510510"/>
                    </a:cubicBezTo>
                    <a:lnTo>
                      <a:pt x="1729660" y="1575532"/>
                    </a:lnTo>
                    <a:lnTo>
                      <a:pt x="1544568" y="1575532"/>
                    </a:lnTo>
                    <a:lnTo>
                      <a:pt x="1400296" y="1461495"/>
                    </a:lnTo>
                    <a:cubicBezTo>
                      <a:pt x="1201030" y="1299796"/>
                      <a:pt x="1038344" y="1150415"/>
                      <a:pt x="919295" y="1021019"/>
                    </a:cubicBezTo>
                    <a:lnTo>
                      <a:pt x="864831" y="958362"/>
                    </a:lnTo>
                    <a:lnTo>
                      <a:pt x="810369" y="1021017"/>
                    </a:lnTo>
                    <a:cubicBezTo>
                      <a:pt x="691319" y="1150414"/>
                      <a:pt x="528633" y="1299795"/>
                      <a:pt x="329367" y="1461494"/>
                    </a:cubicBezTo>
                    <a:lnTo>
                      <a:pt x="185093" y="1575532"/>
                    </a:lnTo>
                    <a:lnTo>
                      <a:pt x="0" y="1575532"/>
                    </a:lnTo>
                    <a:lnTo>
                      <a:pt x="47164" y="1510508"/>
                    </a:lnTo>
                    <a:cubicBezTo>
                      <a:pt x="152052" y="1362580"/>
                      <a:pt x="260624" y="1196178"/>
                      <a:pt x="367423" y="1017513"/>
                    </a:cubicBezTo>
                    <a:cubicBezTo>
                      <a:pt x="581022" y="660181"/>
                      <a:pt x="747089" y="321448"/>
                      <a:pt x="842912" y="626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F84419C8-78C2-4EB4-9524-80E433E3B0C7}"/>
                  </a:ext>
                </a:extLst>
              </p:cNvPr>
              <p:cNvSpPr/>
              <p:nvPr/>
            </p:nvSpPr>
            <p:spPr bwMode="auto">
              <a:xfrm>
                <a:off x="-877548" y="3893108"/>
                <a:ext cx="2627133" cy="1966162"/>
              </a:xfrm>
              <a:custGeom>
                <a:avLst/>
                <a:gdLst>
                  <a:gd name="connsiteX0" fmla="*/ 1313567 w 2627133"/>
                  <a:gd name="connsiteY0" fmla="*/ 0 h 1966162"/>
                  <a:gd name="connsiteX1" fmla="*/ 1346859 w 2627133"/>
                  <a:gd name="connsiteY1" fmla="*/ 78191 h 1966162"/>
                  <a:gd name="connsiteX2" fmla="*/ 2069065 w 2627133"/>
                  <a:gd name="connsiteY2" fmla="*/ 1269792 h 1966162"/>
                  <a:gd name="connsiteX3" fmla="*/ 2555498 w 2627133"/>
                  <a:gd name="connsiteY3" fmla="*/ 1885019 h 1966162"/>
                  <a:gd name="connsiteX4" fmla="*/ 2627133 w 2627133"/>
                  <a:gd name="connsiteY4" fmla="*/ 1966162 h 1966162"/>
                  <a:gd name="connsiteX5" fmla="*/ 2084522 w 2627133"/>
                  <a:gd name="connsiteY5" fmla="*/ 1966162 h 1966162"/>
                  <a:gd name="connsiteX6" fmla="*/ 1971821 w 2627133"/>
                  <a:gd name="connsiteY6" fmla="*/ 1800043 h 1966162"/>
                  <a:gd name="connsiteX7" fmla="*/ 1810975 w 2627133"/>
                  <a:gd name="connsiteY7" fmla="*/ 1542018 h 1966162"/>
                  <a:gd name="connsiteX8" fmla="*/ 1420169 w 2627133"/>
                  <a:gd name="connsiteY8" fmla="*/ 795285 h 1966162"/>
                  <a:gd name="connsiteX9" fmla="*/ 1418012 w 2627133"/>
                  <a:gd name="connsiteY9" fmla="*/ 789983 h 1966162"/>
                  <a:gd name="connsiteX10" fmla="*/ 1209123 w 2627133"/>
                  <a:gd name="connsiteY10" fmla="*/ 789983 h 1966162"/>
                  <a:gd name="connsiteX11" fmla="*/ 1206966 w 2627133"/>
                  <a:gd name="connsiteY11" fmla="*/ 795284 h 1966162"/>
                  <a:gd name="connsiteX12" fmla="*/ 816160 w 2627133"/>
                  <a:gd name="connsiteY12" fmla="*/ 1542017 h 1966162"/>
                  <a:gd name="connsiteX13" fmla="*/ 655314 w 2627133"/>
                  <a:gd name="connsiteY13" fmla="*/ 1800041 h 1966162"/>
                  <a:gd name="connsiteX14" fmla="*/ 542611 w 2627133"/>
                  <a:gd name="connsiteY14" fmla="*/ 1966162 h 1966162"/>
                  <a:gd name="connsiteX15" fmla="*/ 0 w 2627133"/>
                  <a:gd name="connsiteY15" fmla="*/ 1966162 h 1966162"/>
                  <a:gd name="connsiteX16" fmla="*/ 71636 w 2627133"/>
                  <a:gd name="connsiteY16" fmla="*/ 1885017 h 1966162"/>
                  <a:gd name="connsiteX17" fmla="*/ 558069 w 2627133"/>
                  <a:gd name="connsiteY17" fmla="*/ 1269790 h 1966162"/>
                  <a:gd name="connsiteX18" fmla="*/ 1280276 w 2627133"/>
                  <a:gd name="connsiteY18" fmla="*/ 78189 h 196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27133" h="1966162">
                    <a:moveTo>
                      <a:pt x="1313567" y="0"/>
                    </a:moveTo>
                    <a:lnTo>
                      <a:pt x="1346859" y="78191"/>
                    </a:lnTo>
                    <a:cubicBezTo>
                      <a:pt x="1492402" y="401147"/>
                      <a:pt x="1744637" y="823865"/>
                      <a:pt x="2069065" y="1269792"/>
                    </a:cubicBezTo>
                    <a:cubicBezTo>
                      <a:pt x="2231281" y="1492755"/>
                      <a:pt x="2396187" y="1700414"/>
                      <a:pt x="2555498" y="1885019"/>
                    </a:cubicBezTo>
                    <a:lnTo>
                      <a:pt x="2627133" y="1966162"/>
                    </a:lnTo>
                    <a:lnTo>
                      <a:pt x="2084522" y="1966162"/>
                    </a:lnTo>
                    <a:lnTo>
                      <a:pt x="1971821" y="1800043"/>
                    </a:lnTo>
                    <a:cubicBezTo>
                      <a:pt x="1918217" y="1717618"/>
                      <a:pt x="1864375" y="1631351"/>
                      <a:pt x="1810975" y="1542018"/>
                    </a:cubicBezTo>
                    <a:cubicBezTo>
                      <a:pt x="1650776" y="1274019"/>
                      <a:pt x="1517313" y="1016482"/>
                      <a:pt x="1420169" y="795285"/>
                    </a:cubicBezTo>
                    <a:lnTo>
                      <a:pt x="1418012" y="789983"/>
                    </a:lnTo>
                    <a:lnTo>
                      <a:pt x="1209123" y="789983"/>
                    </a:lnTo>
                    <a:lnTo>
                      <a:pt x="1206966" y="795284"/>
                    </a:lnTo>
                    <a:cubicBezTo>
                      <a:pt x="1109822" y="1016481"/>
                      <a:pt x="976359" y="1274018"/>
                      <a:pt x="816160" y="1542017"/>
                    </a:cubicBezTo>
                    <a:cubicBezTo>
                      <a:pt x="762761" y="1631350"/>
                      <a:pt x="708918" y="1717616"/>
                      <a:pt x="655314" y="1800041"/>
                    </a:cubicBezTo>
                    <a:lnTo>
                      <a:pt x="542611" y="1966162"/>
                    </a:lnTo>
                    <a:lnTo>
                      <a:pt x="0" y="1966162"/>
                    </a:lnTo>
                    <a:lnTo>
                      <a:pt x="71636" y="1885017"/>
                    </a:lnTo>
                    <a:cubicBezTo>
                      <a:pt x="230948" y="1700412"/>
                      <a:pt x="395855" y="1492753"/>
                      <a:pt x="558069" y="1269790"/>
                    </a:cubicBezTo>
                    <a:cubicBezTo>
                      <a:pt x="882499" y="823863"/>
                      <a:pt x="1134733" y="401146"/>
                      <a:pt x="1280276" y="78189"/>
                    </a:cubicBezTo>
                    <a:close/>
                  </a:path>
                </a:pathLst>
              </a:custGeom>
              <a:solidFill>
                <a:srgbClr val="FFCC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20902C12-6DF5-4891-A402-E4928F689F57}"/>
              </a:ext>
            </a:extLst>
          </p:cNvPr>
          <p:cNvGrpSpPr/>
          <p:nvPr/>
        </p:nvGrpSpPr>
        <p:grpSpPr>
          <a:xfrm>
            <a:off x="3709857" y="4194376"/>
            <a:ext cx="2531286" cy="1856786"/>
            <a:chOff x="-8507137" y="-1057678"/>
            <a:chExt cx="3237672" cy="2374943"/>
          </a:xfrm>
        </p:grpSpPr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AEB102BF-B903-4D2D-9AFB-FFEB2217D2FD}"/>
                </a:ext>
              </a:extLst>
            </p:cNvPr>
            <p:cNvSpPr/>
            <p:nvPr/>
          </p:nvSpPr>
          <p:spPr bwMode="auto">
            <a:xfrm>
              <a:off x="-8507137" y="266894"/>
              <a:ext cx="3237672" cy="1050371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569E8484-9B47-4B14-843B-CAB2C5C263AF}"/>
                </a:ext>
              </a:extLst>
            </p:cNvPr>
            <p:cNvGrpSpPr/>
            <p:nvPr/>
          </p:nvGrpSpPr>
          <p:grpSpPr>
            <a:xfrm>
              <a:off x="-8428076" y="-1057678"/>
              <a:ext cx="3091134" cy="1794577"/>
              <a:chOff x="-1886009" y="-2228448"/>
              <a:chExt cx="4451410" cy="2584293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BA36000-A247-4849-A776-A2C87D279884}"/>
                  </a:ext>
                </a:extLst>
              </p:cNvPr>
              <p:cNvSpPr/>
              <p:nvPr/>
            </p:nvSpPr>
            <p:spPr bwMode="auto">
              <a:xfrm>
                <a:off x="-1040833" y="-2041170"/>
                <a:ext cx="2761059" cy="1096757"/>
              </a:xfrm>
              <a:custGeom>
                <a:avLst/>
                <a:gdLst>
                  <a:gd name="connsiteX0" fmla="*/ 1265783 w 2531563"/>
                  <a:gd name="connsiteY0" fmla="*/ 0 h 1572975"/>
                  <a:gd name="connsiteX1" fmla="*/ 1297979 w 2531563"/>
                  <a:gd name="connsiteY1" fmla="*/ 62725 h 1572975"/>
                  <a:gd name="connsiteX2" fmla="*/ 1996422 w 2531563"/>
                  <a:gd name="connsiteY2" fmla="*/ 1018631 h 1572975"/>
                  <a:gd name="connsiteX3" fmla="*/ 2466849 w 2531563"/>
                  <a:gd name="connsiteY3" fmla="*/ 1512168 h 1572975"/>
                  <a:gd name="connsiteX4" fmla="*/ 2531563 w 2531563"/>
                  <a:gd name="connsiteY4" fmla="*/ 1572974 h 1572975"/>
                  <a:gd name="connsiteX5" fmla="*/ 2381835 w 2531563"/>
                  <a:gd name="connsiteY5" fmla="*/ 1503071 h 1572975"/>
                  <a:gd name="connsiteX6" fmla="*/ 1353665 w 2531563"/>
                  <a:gd name="connsiteY6" fmla="*/ 938511 h 1572975"/>
                  <a:gd name="connsiteX7" fmla="*/ 1265784 w 2531563"/>
                  <a:gd name="connsiteY7" fmla="*/ 875786 h 1572975"/>
                  <a:gd name="connsiteX8" fmla="*/ 1177906 w 2531563"/>
                  <a:gd name="connsiteY8" fmla="*/ 938510 h 1572975"/>
                  <a:gd name="connsiteX9" fmla="*/ 149734 w 2531563"/>
                  <a:gd name="connsiteY9" fmla="*/ 1503069 h 1572975"/>
                  <a:gd name="connsiteX10" fmla="*/ 0 w 2531563"/>
                  <a:gd name="connsiteY10" fmla="*/ 1572975 h 1572975"/>
                  <a:gd name="connsiteX11" fmla="*/ 64716 w 2531563"/>
                  <a:gd name="connsiteY11" fmla="*/ 1512167 h 1572975"/>
                  <a:gd name="connsiteX12" fmla="*/ 535143 w 2531563"/>
                  <a:gd name="connsiteY12" fmla="*/ 1018630 h 1572975"/>
                  <a:gd name="connsiteX13" fmla="*/ 1233587 w 2531563"/>
                  <a:gd name="connsiteY13" fmla="*/ 62724 h 157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31563" h="1572975">
                    <a:moveTo>
                      <a:pt x="1265783" y="0"/>
                    </a:moveTo>
                    <a:lnTo>
                      <a:pt x="1297979" y="62725"/>
                    </a:lnTo>
                    <a:cubicBezTo>
                      <a:pt x="1438733" y="321802"/>
                      <a:pt x="1682668" y="660907"/>
                      <a:pt x="1996422" y="1018631"/>
                    </a:cubicBezTo>
                    <a:cubicBezTo>
                      <a:pt x="2153300" y="1197493"/>
                      <a:pt x="2312780" y="1364078"/>
                      <a:pt x="2466849" y="1512168"/>
                    </a:cubicBezTo>
                    <a:lnTo>
                      <a:pt x="2531563" y="1572974"/>
                    </a:lnTo>
                    <a:lnTo>
                      <a:pt x="2381835" y="1503071"/>
                    </a:lnTo>
                    <a:cubicBezTo>
                      <a:pt x="1943919" y="1293618"/>
                      <a:pt x="1593784" y="1100434"/>
                      <a:pt x="1353665" y="938511"/>
                    </a:cubicBezTo>
                    <a:lnTo>
                      <a:pt x="1265784" y="875786"/>
                    </a:lnTo>
                    <a:lnTo>
                      <a:pt x="1177906" y="938510"/>
                    </a:lnTo>
                    <a:cubicBezTo>
                      <a:pt x="937784" y="1100433"/>
                      <a:pt x="587650" y="1293617"/>
                      <a:pt x="149734" y="1503069"/>
                    </a:cubicBezTo>
                    <a:lnTo>
                      <a:pt x="0" y="1572975"/>
                    </a:lnTo>
                    <a:lnTo>
                      <a:pt x="64716" y="1512167"/>
                    </a:lnTo>
                    <a:cubicBezTo>
                      <a:pt x="218786" y="1364076"/>
                      <a:pt x="378267" y="1197492"/>
                      <a:pt x="535143" y="1018630"/>
                    </a:cubicBezTo>
                    <a:cubicBezTo>
                      <a:pt x="848898" y="660906"/>
                      <a:pt x="1092833" y="321800"/>
                      <a:pt x="1233587" y="627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B9570B5E-8962-4A2A-8C4A-260085E2F113}"/>
                  </a:ext>
                </a:extLst>
              </p:cNvPr>
              <p:cNvSpPr/>
              <p:nvPr/>
            </p:nvSpPr>
            <p:spPr bwMode="auto">
              <a:xfrm>
                <a:off x="302436" y="-1704655"/>
                <a:ext cx="90010" cy="201702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D130121A-F8D6-4235-8C96-26FF87F935BA}"/>
                  </a:ext>
                </a:extLst>
              </p:cNvPr>
              <p:cNvGrpSpPr/>
              <p:nvPr/>
            </p:nvGrpSpPr>
            <p:grpSpPr>
              <a:xfrm>
                <a:off x="-1817424" y="-658281"/>
                <a:ext cx="4293710" cy="970649"/>
                <a:chOff x="-1817424" y="-1262807"/>
                <a:chExt cx="4293710" cy="1575175"/>
              </a:xfrm>
            </p:grpSpPr>
            <p:sp>
              <p:nvSpPr>
                <p:cNvPr id="81" name="正方形/長方形 80">
                  <a:extLst>
                    <a:ext uri="{FF2B5EF4-FFF2-40B4-BE49-F238E27FC236}">
                      <a16:creationId xmlns:a16="http://schemas.microsoft.com/office/drawing/2014/main" id="{CF7C7360-3581-45AD-937E-AE33DCB6ED30}"/>
                    </a:ext>
                  </a:extLst>
                </p:cNvPr>
                <p:cNvSpPr/>
                <p:nvPr/>
              </p:nvSpPr>
              <p:spPr bwMode="auto">
                <a:xfrm>
                  <a:off x="-1817424" y="-1262807"/>
                  <a:ext cx="90010" cy="157517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正方形/長方形 81">
                  <a:extLst>
                    <a:ext uri="{FF2B5EF4-FFF2-40B4-BE49-F238E27FC236}">
                      <a16:creationId xmlns:a16="http://schemas.microsoft.com/office/drawing/2014/main" id="{EA166908-8906-4293-AF04-C12BE04C473E}"/>
                    </a:ext>
                  </a:extLst>
                </p:cNvPr>
                <p:cNvSpPr/>
                <p:nvPr/>
              </p:nvSpPr>
              <p:spPr bwMode="auto">
                <a:xfrm>
                  <a:off x="2386276" y="-1262807"/>
                  <a:ext cx="90010" cy="157517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FAB9645-FAEF-4A56-97DD-9A20660EC2B3}"/>
                  </a:ext>
                </a:extLst>
              </p:cNvPr>
              <p:cNvSpPr/>
              <p:nvPr/>
            </p:nvSpPr>
            <p:spPr bwMode="auto">
              <a:xfrm>
                <a:off x="-1886009" y="-2228448"/>
                <a:ext cx="4451410" cy="1601125"/>
              </a:xfrm>
              <a:custGeom>
                <a:avLst/>
                <a:gdLst>
                  <a:gd name="connsiteX0" fmla="*/ 2288769 w 4577536"/>
                  <a:gd name="connsiteY0" fmla="*/ 0 h 2296342"/>
                  <a:gd name="connsiteX1" fmla="*/ 2347548 w 4577536"/>
                  <a:gd name="connsiteY1" fmla="*/ 92237 h 2296342"/>
                  <a:gd name="connsiteX2" fmla="*/ 3622648 w 4577536"/>
                  <a:gd name="connsiteY2" fmla="*/ 1497895 h 2296342"/>
                  <a:gd name="connsiteX3" fmla="*/ 4481475 w 4577536"/>
                  <a:gd name="connsiteY3" fmla="*/ 2223640 h 2296342"/>
                  <a:gd name="connsiteX4" fmla="*/ 4577536 w 4577536"/>
                  <a:gd name="connsiteY4" fmla="*/ 2296341 h 2296342"/>
                  <a:gd name="connsiteX5" fmla="*/ 4325462 w 4577536"/>
                  <a:gd name="connsiteY5" fmla="*/ 2165692 h 2296342"/>
                  <a:gd name="connsiteX6" fmla="*/ 2395166 w 4577536"/>
                  <a:gd name="connsiteY6" fmla="*/ 955837 h 2296342"/>
                  <a:gd name="connsiteX7" fmla="*/ 2288770 w 4577536"/>
                  <a:gd name="connsiteY7" fmla="*/ 863600 h 2296342"/>
                  <a:gd name="connsiteX8" fmla="*/ 2182377 w 4577536"/>
                  <a:gd name="connsiteY8" fmla="*/ 955835 h 2296342"/>
                  <a:gd name="connsiteX9" fmla="*/ 252079 w 4577536"/>
                  <a:gd name="connsiteY9" fmla="*/ 2165690 h 2296342"/>
                  <a:gd name="connsiteX10" fmla="*/ 0 w 4577536"/>
                  <a:gd name="connsiteY10" fmla="*/ 2296342 h 2296342"/>
                  <a:gd name="connsiteX11" fmla="*/ 96063 w 4577536"/>
                  <a:gd name="connsiteY11" fmla="*/ 2223638 h 2296342"/>
                  <a:gd name="connsiteX12" fmla="*/ 954891 w 4577536"/>
                  <a:gd name="connsiteY12" fmla="*/ 1497893 h 2296342"/>
                  <a:gd name="connsiteX13" fmla="*/ 2229992 w 4577536"/>
                  <a:gd name="connsiteY13" fmla="*/ 92235 h 229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7536" h="2296342">
                    <a:moveTo>
                      <a:pt x="2288769" y="0"/>
                    </a:moveTo>
                    <a:lnTo>
                      <a:pt x="2347548" y="92237"/>
                    </a:lnTo>
                    <a:cubicBezTo>
                      <a:pt x="2604512" y="473209"/>
                      <a:pt x="3049849" y="971862"/>
                      <a:pt x="3622648" y="1497895"/>
                    </a:cubicBezTo>
                    <a:cubicBezTo>
                      <a:pt x="3909049" y="1760910"/>
                      <a:pt x="4200201" y="2005873"/>
                      <a:pt x="4481475" y="2223640"/>
                    </a:cubicBezTo>
                    <a:lnTo>
                      <a:pt x="4577536" y="2296341"/>
                    </a:lnTo>
                    <a:lnTo>
                      <a:pt x="4325462" y="2165692"/>
                    </a:lnTo>
                    <a:cubicBezTo>
                      <a:pt x="3470212" y="1712638"/>
                      <a:pt x="2802160" y="1289187"/>
                      <a:pt x="2395166" y="955837"/>
                    </a:cubicBezTo>
                    <a:lnTo>
                      <a:pt x="2288770" y="863600"/>
                    </a:lnTo>
                    <a:lnTo>
                      <a:pt x="2182377" y="955835"/>
                    </a:lnTo>
                    <a:cubicBezTo>
                      <a:pt x="1775381" y="1289185"/>
                      <a:pt x="1107330" y="1712636"/>
                      <a:pt x="252079" y="2165690"/>
                    </a:cubicBezTo>
                    <a:lnTo>
                      <a:pt x="0" y="2296342"/>
                    </a:lnTo>
                    <a:lnTo>
                      <a:pt x="96063" y="2223638"/>
                    </a:lnTo>
                    <a:cubicBezTo>
                      <a:pt x="377337" y="2005871"/>
                      <a:pt x="668492" y="1760908"/>
                      <a:pt x="954891" y="1497893"/>
                    </a:cubicBezTo>
                    <a:cubicBezTo>
                      <a:pt x="1527691" y="971860"/>
                      <a:pt x="1973026" y="473207"/>
                      <a:pt x="2229992" y="92235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5975A6C8-6920-43BE-AAEF-F406294A450E}"/>
                  </a:ext>
                </a:extLst>
              </p:cNvPr>
              <p:cNvSpPr/>
              <p:nvPr/>
            </p:nvSpPr>
            <p:spPr bwMode="auto">
              <a:xfrm>
                <a:off x="242691" y="180755"/>
                <a:ext cx="209914" cy="175090"/>
              </a:xfrm>
              <a:prstGeom prst="round2SameRect">
                <a:avLst>
                  <a:gd name="adj1" fmla="val 20413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56D017B0-62BE-49E7-8F98-7A9B774F0005}"/>
                  </a:ext>
                </a:extLst>
              </p:cNvPr>
              <p:cNvSpPr/>
              <p:nvPr/>
            </p:nvSpPr>
            <p:spPr bwMode="auto">
              <a:xfrm>
                <a:off x="-1877169" y="180755"/>
                <a:ext cx="209914" cy="175090"/>
              </a:xfrm>
              <a:prstGeom prst="round2SameRect">
                <a:avLst>
                  <a:gd name="adj1" fmla="val 20413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19A1A6E2-3DA3-4CF2-B79C-D5DEFE935173}"/>
                  </a:ext>
                </a:extLst>
              </p:cNvPr>
              <p:cNvSpPr/>
              <p:nvPr/>
            </p:nvSpPr>
            <p:spPr bwMode="auto">
              <a:xfrm>
                <a:off x="2326531" y="180755"/>
                <a:ext cx="209914" cy="175090"/>
              </a:xfrm>
              <a:prstGeom prst="round2SameRect">
                <a:avLst>
                  <a:gd name="adj1" fmla="val 20413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3F9808C5-3F63-47DB-B376-74D5ECE5754D}"/>
              </a:ext>
            </a:extLst>
          </p:cNvPr>
          <p:cNvGrpSpPr/>
          <p:nvPr/>
        </p:nvGrpSpPr>
        <p:grpSpPr>
          <a:xfrm>
            <a:off x="6720186" y="4208355"/>
            <a:ext cx="2409300" cy="1898082"/>
            <a:chOff x="-2059913" y="2914648"/>
            <a:chExt cx="3550940" cy="2797484"/>
          </a:xfrm>
        </p:grpSpPr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CB8C60AB-28E3-4D43-8759-BA3FB3C7CC46}"/>
                </a:ext>
              </a:extLst>
            </p:cNvPr>
            <p:cNvSpPr/>
            <p:nvPr/>
          </p:nvSpPr>
          <p:spPr bwMode="auto">
            <a:xfrm>
              <a:off x="-2059913" y="4637445"/>
              <a:ext cx="3550940" cy="107468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3629C3F8-D386-4022-ABFB-C19726D9CA4E}"/>
                </a:ext>
              </a:extLst>
            </p:cNvPr>
            <p:cNvGrpSpPr/>
            <p:nvPr/>
          </p:nvGrpSpPr>
          <p:grpSpPr>
            <a:xfrm>
              <a:off x="-1947274" y="2914648"/>
              <a:ext cx="3235054" cy="2341921"/>
              <a:chOff x="-1947274" y="2914648"/>
              <a:chExt cx="3235054" cy="2341921"/>
            </a:xfrm>
          </p:grpSpPr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FD18AB79-9BF5-4C6A-9955-16D76C1B0FB9}"/>
                  </a:ext>
                </a:extLst>
              </p:cNvPr>
              <p:cNvSpPr/>
              <p:nvPr/>
            </p:nvSpPr>
            <p:spPr bwMode="auto">
              <a:xfrm>
                <a:off x="-1856122" y="3630023"/>
                <a:ext cx="90010" cy="15751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E0D24ABB-D91C-4572-B088-63D437DA8D3D}"/>
                  </a:ext>
                </a:extLst>
              </p:cNvPr>
              <p:cNvSpPr/>
              <p:nvPr/>
            </p:nvSpPr>
            <p:spPr bwMode="auto">
              <a:xfrm>
                <a:off x="-1481264" y="3372278"/>
                <a:ext cx="90010" cy="157517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F7BE6C87-3CCA-4096-A0C8-213C44E0D0F6}"/>
                  </a:ext>
                </a:extLst>
              </p:cNvPr>
              <p:cNvSpPr/>
              <p:nvPr/>
            </p:nvSpPr>
            <p:spPr bwMode="auto">
              <a:xfrm>
                <a:off x="747400" y="3372278"/>
                <a:ext cx="90010" cy="157517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E53796D9-9018-4F19-B9DB-8BDC569B566E}"/>
                  </a:ext>
                </a:extLst>
              </p:cNvPr>
              <p:cNvSpPr/>
              <p:nvPr/>
            </p:nvSpPr>
            <p:spPr bwMode="auto">
              <a:xfrm>
                <a:off x="1106783" y="3630023"/>
                <a:ext cx="90010" cy="157517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5B227AFC-499C-4565-A94E-21E7EB00D729}"/>
                  </a:ext>
                </a:extLst>
              </p:cNvPr>
              <p:cNvSpPr/>
              <p:nvPr/>
            </p:nvSpPr>
            <p:spPr bwMode="auto">
              <a:xfrm>
                <a:off x="-319864" y="3372278"/>
                <a:ext cx="90010" cy="157517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EAE2EEB3-3037-4867-A8F8-8B82676BCEB4}"/>
                  </a:ext>
                </a:extLst>
              </p:cNvPr>
              <p:cNvSpPr/>
              <p:nvPr/>
            </p:nvSpPr>
            <p:spPr bwMode="auto">
              <a:xfrm>
                <a:off x="-1860355" y="3429001"/>
                <a:ext cx="3057147" cy="3544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A5C7CA13-8580-4344-A26B-647CBE4B4C53}"/>
                  </a:ext>
                </a:extLst>
              </p:cNvPr>
              <p:cNvSpPr/>
              <p:nvPr/>
            </p:nvSpPr>
            <p:spPr bwMode="auto">
              <a:xfrm>
                <a:off x="-1849735" y="2914648"/>
                <a:ext cx="3054245" cy="514350"/>
              </a:xfrm>
              <a:custGeom>
                <a:avLst/>
                <a:gdLst>
                  <a:gd name="connsiteX0" fmla="*/ 791318 w 3054245"/>
                  <a:gd name="connsiteY0" fmla="*/ 0 h 514350"/>
                  <a:gd name="connsiteX1" fmla="*/ 2262928 w 3054245"/>
                  <a:gd name="connsiteY1" fmla="*/ 0 h 514350"/>
                  <a:gd name="connsiteX2" fmla="*/ 2405448 w 3054245"/>
                  <a:gd name="connsiteY2" fmla="*/ 103713 h 514350"/>
                  <a:gd name="connsiteX3" fmla="*/ 2970964 w 3054245"/>
                  <a:gd name="connsiteY3" fmla="*/ 466501 h 514350"/>
                  <a:gd name="connsiteX4" fmla="*/ 3054245 w 3054245"/>
                  <a:gd name="connsiteY4" fmla="*/ 514350 h 514350"/>
                  <a:gd name="connsiteX5" fmla="*/ 0 w 3054245"/>
                  <a:gd name="connsiteY5" fmla="*/ 514350 h 514350"/>
                  <a:gd name="connsiteX6" fmla="*/ 83283 w 3054245"/>
                  <a:gd name="connsiteY6" fmla="*/ 466500 h 514350"/>
                  <a:gd name="connsiteX7" fmla="*/ 648798 w 3054245"/>
                  <a:gd name="connsiteY7" fmla="*/ 103712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54245" h="514350">
                    <a:moveTo>
                      <a:pt x="791318" y="0"/>
                    </a:moveTo>
                    <a:lnTo>
                      <a:pt x="2262928" y="0"/>
                    </a:lnTo>
                    <a:lnTo>
                      <a:pt x="2405448" y="103713"/>
                    </a:lnTo>
                    <a:cubicBezTo>
                      <a:pt x="2594036" y="235190"/>
                      <a:pt x="2785752" y="357643"/>
                      <a:pt x="2970964" y="466501"/>
                    </a:cubicBezTo>
                    <a:lnTo>
                      <a:pt x="3054245" y="514350"/>
                    </a:lnTo>
                    <a:lnTo>
                      <a:pt x="0" y="514350"/>
                    </a:lnTo>
                    <a:lnTo>
                      <a:pt x="83283" y="466500"/>
                    </a:lnTo>
                    <a:cubicBezTo>
                      <a:pt x="268494" y="357642"/>
                      <a:pt x="460212" y="235189"/>
                      <a:pt x="648798" y="10371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24776E63-081E-4933-9EDD-004746198CD8}"/>
                  </a:ext>
                </a:extLst>
              </p:cNvPr>
              <p:cNvSpPr/>
              <p:nvPr/>
            </p:nvSpPr>
            <p:spPr bwMode="auto">
              <a:xfrm>
                <a:off x="-1947274" y="5053121"/>
                <a:ext cx="255634" cy="203448"/>
              </a:xfrm>
              <a:prstGeom prst="round2SameRect">
                <a:avLst>
                  <a:gd name="adj1" fmla="val 20413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E746C8E0-B4EF-4964-A89A-BE45206954C2}"/>
                  </a:ext>
                </a:extLst>
              </p:cNvPr>
              <p:cNvSpPr/>
              <p:nvPr/>
            </p:nvSpPr>
            <p:spPr bwMode="auto">
              <a:xfrm>
                <a:off x="1032146" y="5053121"/>
                <a:ext cx="255634" cy="203448"/>
              </a:xfrm>
              <a:prstGeom prst="round2SameRect">
                <a:avLst>
                  <a:gd name="adj1" fmla="val 20413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BB457C6A-1078-4630-974B-2CFBC72B3F43}"/>
                  </a:ext>
                </a:extLst>
              </p:cNvPr>
              <p:cNvSpPr/>
              <p:nvPr/>
            </p:nvSpPr>
            <p:spPr bwMode="auto">
              <a:xfrm>
                <a:off x="-1543414" y="4815840"/>
                <a:ext cx="209914" cy="175090"/>
              </a:xfrm>
              <a:prstGeom prst="round2SameRect">
                <a:avLst>
                  <a:gd name="adj1" fmla="val 20413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36D849FA-A5BA-4272-B453-1CED90C28A58}"/>
                  </a:ext>
                </a:extLst>
              </p:cNvPr>
              <p:cNvSpPr/>
              <p:nvPr/>
            </p:nvSpPr>
            <p:spPr bwMode="auto">
              <a:xfrm>
                <a:off x="694811" y="4815840"/>
                <a:ext cx="209914" cy="175090"/>
              </a:xfrm>
              <a:prstGeom prst="round2SameRect">
                <a:avLst>
                  <a:gd name="adj1" fmla="val 20413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022F56BB-621B-40F5-A098-82E33EC6B9BF}"/>
                  </a:ext>
                </a:extLst>
              </p:cNvPr>
              <p:cNvSpPr/>
              <p:nvPr/>
            </p:nvSpPr>
            <p:spPr bwMode="auto">
              <a:xfrm>
                <a:off x="-379609" y="4815840"/>
                <a:ext cx="209914" cy="175090"/>
              </a:xfrm>
              <a:prstGeom prst="round2SameRect">
                <a:avLst>
                  <a:gd name="adj1" fmla="val 20413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7591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16517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pptxi23_テント、タープのイラスト</dc:title>
  <dc:subject>pptxi23_テント、タープのイラスト</dc:subject>
  <dc:creator>でじけろお</dc:creator>
  <cp:revision>1</cp:revision>
  <dcterms:created xsi:type="dcterms:W3CDTF">2018-05-20T00:31:01Z</dcterms:created>
  <dcterms:modified xsi:type="dcterms:W3CDTF">2021-09-07T05:24:46Z</dcterms:modified>
  <cp:version>1</cp:version>
</cp:coreProperties>
</file>