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80" d="100"/>
          <a:sy n="80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認証装置のイラスト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3EC5AB75-CA58-4864-B6FA-EBDA88A4AF09}"/>
              </a:ext>
            </a:extLst>
          </p:cNvPr>
          <p:cNvGrpSpPr/>
          <p:nvPr/>
        </p:nvGrpSpPr>
        <p:grpSpPr>
          <a:xfrm>
            <a:off x="1207898" y="976020"/>
            <a:ext cx="1485923" cy="2373500"/>
            <a:chOff x="4589455" y="4957432"/>
            <a:chExt cx="969970" cy="1549356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4D2F344-155C-4DCF-A6C8-7CF14FEDEA07}"/>
                </a:ext>
              </a:extLst>
            </p:cNvPr>
            <p:cNvGrpSpPr/>
            <p:nvPr/>
          </p:nvGrpSpPr>
          <p:grpSpPr>
            <a:xfrm>
              <a:off x="4589455" y="4957432"/>
              <a:ext cx="969970" cy="1549356"/>
              <a:chOff x="4589455" y="4957432"/>
              <a:chExt cx="969970" cy="1549356"/>
            </a:xfrm>
          </p:grpSpPr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6314DBAA-4DBE-4C95-83A6-CE068EC7CD98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CD7DDA13-F5DA-43E6-94DC-88047F11E1E9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2E57653-6F26-4D8F-9F1B-8784F16C014D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50AFAB3-117B-46B7-9BFF-877F29022D8E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B01E11E-B5B3-4DD3-8CB5-61416AB74030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BC78CF58-3ADD-482B-AA40-15F137857651}"/>
                </a:ext>
              </a:extLst>
            </p:cNvPr>
            <p:cNvGrpSpPr/>
            <p:nvPr/>
          </p:nvGrpSpPr>
          <p:grpSpPr>
            <a:xfrm>
              <a:off x="4771646" y="5104382"/>
              <a:ext cx="685263" cy="1060450"/>
              <a:chOff x="4771646" y="5104382"/>
              <a:chExt cx="685263" cy="1060450"/>
            </a:xfrm>
          </p:grpSpPr>
          <p:sp>
            <p:nvSpPr>
              <p:cNvPr id="105" name="正方形/長方形 104">
                <a:extLst>
                  <a:ext uri="{FF2B5EF4-FFF2-40B4-BE49-F238E27FC236}">
                    <a16:creationId xmlns:a16="http://schemas.microsoft.com/office/drawing/2014/main" id="{77F7650F-06FF-4015-853A-90FF41E762A3}"/>
                  </a:ext>
                </a:extLst>
              </p:cNvPr>
              <p:cNvSpPr/>
              <p:nvPr/>
            </p:nvSpPr>
            <p:spPr bwMode="auto">
              <a:xfrm>
                <a:off x="4771646" y="5104382"/>
                <a:ext cx="685263" cy="106045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27A921F3-C2BB-418E-95D3-AA0AD49011C0}"/>
                  </a:ext>
                </a:extLst>
              </p:cNvPr>
              <p:cNvSpPr/>
              <p:nvPr/>
            </p:nvSpPr>
            <p:spPr bwMode="auto">
              <a:xfrm>
                <a:off x="4823663" y="5189754"/>
                <a:ext cx="574991" cy="871058"/>
              </a:xfrm>
              <a:custGeom>
                <a:avLst/>
                <a:gdLst>
                  <a:gd name="connsiteX0" fmla="*/ 39923 w 574991"/>
                  <a:gd name="connsiteY0" fmla="*/ 18040 h 871058"/>
                  <a:gd name="connsiteX1" fmla="*/ 20795 w 574991"/>
                  <a:gd name="connsiteY1" fmla="*/ 37168 h 871058"/>
                  <a:gd name="connsiteX2" fmla="*/ 20795 w 574991"/>
                  <a:gd name="connsiteY2" fmla="*/ 833890 h 871058"/>
                  <a:gd name="connsiteX3" fmla="*/ 39923 w 574991"/>
                  <a:gd name="connsiteY3" fmla="*/ 853018 h 871058"/>
                  <a:gd name="connsiteX4" fmla="*/ 535067 w 574991"/>
                  <a:gd name="connsiteY4" fmla="*/ 853018 h 871058"/>
                  <a:gd name="connsiteX5" fmla="*/ 554195 w 574991"/>
                  <a:gd name="connsiteY5" fmla="*/ 833890 h 871058"/>
                  <a:gd name="connsiteX6" fmla="*/ 554195 w 574991"/>
                  <a:gd name="connsiteY6" fmla="*/ 37168 h 871058"/>
                  <a:gd name="connsiteX7" fmla="*/ 535067 w 574991"/>
                  <a:gd name="connsiteY7" fmla="*/ 18040 h 871058"/>
                  <a:gd name="connsiteX8" fmla="*/ 36305 w 574991"/>
                  <a:gd name="connsiteY8" fmla="*/ 0 h 871058"/>
                  <a:gd name="connsiteX9" fmla="*/ 538686 w 574991"/>
                  <a:gd name="connsiteY9" fmla="*/ 0 h 871058"/>
                  <a:gd name="connsiteX10" fmla="*/ 574991 w 574991"/>
                  <a:gd name="connsiteY10" fmla="*/ 36305 h 871058"/>
                  <a:gd name="connsiteX11" fmla="*/ 574991 w 574991"/>
                  <a:gd name="connsiteY11" fmla="*/ 834753 h 871058"/>
                  <a:gd name="connsiteX12" fmla="*/ 538686 w 574991"/>
                  <a:gd name="connsiteY12" fmla="*/ 871058 h 871058"/>
                  <a:gd name="connsiteX13" fmla="*/ 36305 w 574991"/>
                  <a:gd name="connsiteY13" fmla="*/ 871058 h 871058"/>
                  <a:gd name="connsiteX14" fmla="*/ 0 w 574991"/>
                  <a:gd name="connsiteY14" fmla="*/ 834753 h 871058"/>
                  <a:gd name="connsiteX15" fmla="*/ 0 w 574991"/>
                  <a:gd name="connsiteY15" fmla="*/ 36305 h 871058"/>
                  <a:gd name="connsiteX16" fmla="*/ 36305 w 574991"/>
                  <a:gd name="connsiteY16" fmla="*/ 0 h 87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4991" h="871058">
                    <a:moveTo>
                      <a:pt x="39923" y="18040"/>
                    </a:moveTo>
                    <a:cubicBezTo>
                      <a:pt x="29359" y="18040"/>
                      <a:pt x="20795" y="26604"/>
                      <a:pt x="20795" y="37168"/>
                    </a:cubicBezTo>
                    <a:lnTo>
                      <a:pt x="20795" y="833890"/>
                    </a:lnTo>
                    <a:cubicBezTo>
                      <a:pt x="20795" y="844454"/>
                      <a:pt x="29359" y="853018"/>
                      <a:pt x="39923" y="853018"/>
                    </a:cubicBezTo>
                    <a:lnTo>
                      <a:pt x="535067" y="853018"/>
                    </a:lnTo>
                    <a:cubicBezTo>
                      <a:pt x="545631" y="853018"/>
                      <a:pt x="554195" y="844454"/>
                      <a:pt x="554195" y="833890"/>
                    </a:cubicBezTo>
                    <a:lnTo>
                      <a:pt x="554195" y="37168"/>
                    </a:lnTo>
                    <a:cubicBezTo>
                      <a:pt x="554195" y="26604"/>
                      <a:pt x="545631" y="18040"/>
                      <a:pt x="535067" y="18040"/>
                    </a:cubicBezTo>
                    <a:close/>
                    <a:moveTo>
                      <a:pt x="36305" y="0"/>
                    </a:moveTo>
                    <a:lnTo>
                      <a:pt x="538686" y="0"/>
                    </a:lnTo>
                    <a:cubicBezTo>
                      <a:pt x="558737" y="0"/>
                      <a:pt x="574991" y="16254"/>
                      <a:pt x="574991" y="36305"/>
                    </a:cubicBezTo>
                    <a:lnTo>
                      <a:pt x="574991" y="834753"/>
                    </a:lnTo>
                    <a:cubicBezTo>
                      <a:pt x="574991" y="854804"/>
                      <a:pt x="558737" y="871058"/>
                      <a:pt x="538686" y="871058"/>
                    </a:cubicBezTo>
                    <a:lnTo>
                      <a:pt x="36305" y="871058"/>
                    </a:lnTo>
                    <a:cubicBezTo>
                      <a:pt x="16254" y="871058"/>
                      <a:pt x="0" y="854804"/>
                      <a:pt x="0" y="834753"/>
                    </a:cubicBezTo>
                    <a:lnTo>
                      <a:pt x="0" y="36305"/>
                    </a:lnTo>
                    <a:cubicBezTo>
                      <a:pt x="0" y="16254"/>
                      <a:pt x="16254" y="0"/>
                      <a:pt x="3630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AD0E657E-CABD-41B6-9CC2-FE05897804D6}"/>
                  </a:ext>
                </a:extLst>
              </p:cNvPr>
              <p:cNvSpPr/>
              <p:nvPr/>
            </p:nvSpPr>
            <p:spPr bwMode="auto">
              <a:xfrm>
                <a:off x="4953156" y="5531713"/>
                <a:ext cx="323442" cy="141852"/>
              </a:xfrm>
              <a:prstGeom prst="round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1F4FCB55-FCC2-44D8-BCF8-69E97319C4CB}"/>
              </a:ext>
            </a:extLst>
          </p:cNvPr>
          <p:cNvGrpSpPr/>
          <p:nvPr/>
        </p:nvGrpSpPr>
        <p:grpSpPr>
          <a:xfrm>
            <a:off x="1205307" y="3917628"/>
            <a:ext cx="1485923" cy="2373500"/>
            <a:chOff x="8527548" y="4957432"/>
            <a:chExt cx="969970" cy="1549356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4889BA8F-A159-488B-B3C4-C67F7D8B5113}"/>
                </a:ext>
              </a:extLst>
            </p:cNvPr>
            <p:cNvGrpSpPr/>
            <p:nvPr/>
          </p:nvGrpSpPr>
          <p:grpSpPr>
            <a:xfrm>
              <a:off x="8527548" y="4957432"/>
              <a:ext cx="969970" cy="1549356"/>
              <a:chOff x="4589455" y="4957432"/>
              <a:chExt cx="969970" cy="1549356"/>
            </a:xfrm>
          </p:grpSpPr>
          <p:sp>
            <p:nvSpPr>
              <p:cNvPr id="148" name="正方形/長方形 147">
                <a:extLst>
                  <a:ext uri="{FF2B5EF4-FFF2-40B4-BE49-F238E27FC236}">
                    <a16:creationId xmlns:a16="http://schemas.microsoft.com/office/drawing/2014/main" id="{AF55682B-AF1C-4076-96CC-AE4A064453AB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C6D9EDB3-4F94-4B75-B25E-715C338F050A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C686E15-9B1C-4D7D-8969-A155F9A495D9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9569683-A587-4E8C-8EF2-E04E7F093B35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4D31C9B-A12B-4F52-88DB-C29474C31605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060D68D8-0362-40C6-9306-1E053C78CFF4}"/>
                </a:ext>
              </a:extLst>
            </p:cNvPr>
            <p:cNvGrpSpPr/>
            <p:nvPr/>
          </p:nvGrpSpPr>
          <p:grpSpPr>
            <a:xfrm>
              <a:off x="8712034" y="5112540"/>
              <a:ext cx="685263" cy="1060450"/>
              <a:chOff x="4780291" y="2515390"/>
              <a:chExt cx="685263" cy="1060450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74A50711-3CAD-4C16-81DD-541A2049CBDA}"/>
                  </a:ext>
                </a:extLst>
              </p:cNvPr>
              <p:cNvSpPr/>
              <p:nvPr/>
            </p:nvSpPr>
            <p:spPr bwMode="auto">
              <a:xfrm>
                <a:off x="4780291" y="2515390"/>
                <a:ext cx="685263" cy="106045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E4923FA7-8265-4C20-907D-85B85157452A}"/>
                  </a:ext>
                </a:extLst>
              </p:cNvPr>
              <p:cNvGrpSpPr/>
              <p:nvPr/>
            </p:nvGrpSpPr>
            <p:grpSpPr>
              <a:xfrm>
                <a:off x="4852110" y="2591667"/>
                <a:ext cx="550170" cy="923536"/>
                <a:chOff x="3736065" y="2483895"/>
                <a:chExt cx="643497" cy="1080197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131" name="正方形/長方形 130">
                  <a:extLst>
                    <a:ext uri="{FF2B5EF4-FFF2-40B4-BE49-F238E27FC236}">
                      <a16:creationId xmlns:a16="http://schemas.microsoft.com/office/drawing/2014/main" id="{B955C796-FAF9-4653-A73C-D8BBB6B6B948}"/>
                    </a:ext>
                  </a:extLst>
                </p:cNvPr>
                <p:cNvSpPr/>
                <p:nvPr/>
              </p:nvSpPr>
              <p:spPr bwMode="auto">
                <a:xfrm>
                  <a:off x="3736065" y="2483895"/>
                  <a:ext cx="642337" cy="179674"/>
                </a:xfrm>
                <a:prstGeom prst="rect">
                  <a:avLst/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2E4697A7-9FC2-474F-B225-9B36703BC436}"/>
                    </a:ext>
                  </a:extLst>
                </p:cNvPr>
                <p:cNvGrpSpPr/>
                <p:nvPr/>
              </p:nvGrpSpPr>
              <p:grpSpPr>
                <a:xfrm>
                  <a:off x="3736066" y="2708920"/>
                  <a:ext cx="643496" cy="188422"/>
                  <a:chOff x="3736066" y="2691303"/>
                  <a:chExt cx="613620" cy="179674"/>
                </a:xfrm>
                <a:grpFill/>
              </p:grpSpPr>
              <p:sp>
                <p:nvSpPr>
                  <p:cNvPr id="145" name="正方形/長方形 144">
                    <a:extLst>
                      <a:ext uri="{FF2B5EF4-FFF2-40B4-BE49-F238E27FC236}">
                        <a16:creationId xmlns:a16="http://schemas.microsoft.com/office/drawing/2014/main" id="{97EF7366-1AB1-4F09-91A9-8F55603933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60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1F719D6E-C91E-4DF8-A8E2-236BFE477A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519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BF0B7C77-A6A8-42A1-A77F-DABC9169AF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78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1D97DA6E-6223-4D31-A693-44548FC57ADD}"/>
                    </a:ext>
                  </a:extLst>
                </p:cNvPr>
                <p:cNvGrpSpPr/>
                <p:nvPr/>
              </p:nvGrpSpPr>
              <p:grpSpPr>
                <a:xfrm>
                  <a:off x="3736066" y="2931170"/>
                  <a:ext cx="643496" cy="188422"/>
                  <a:chOff x="3736066" y="2691303"/>
                  <a:chExt cx="613620" cy="179674"/>
                </a:xfrm>
                <a:grpFill/>
              </p:grpSpPr>
              <p:sp>
                <p:nvSpPr>
                  <p:cNvPr id="142" name="正方形/長方形 141">
                    <a:extLst>
                      <a:ext uri="{FF2B5EF4-FFF2-40B4-BE49-F238E27FC236}">
                        <a16:creationId xmlns:a16="http://schemas.microsoft.com/office/drawing/2014/main" id="{9E704ED8-262E-4B16-806E-6A360352CE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60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3" name="正方形/長方形 142">
                    <a:extLst>
                      <a:ext uri="{FF2B5EF4-FFF2-40B4-BE49-F238E27FC236}">
                        <a16:creationId xmlns:a16="http://schemas.microsoft.com/office/drawing/2014/main" id="{7EC7E068-5A22-405B-BEDD-CC86ACBF28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519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4" name="正方形/長方形 143">
                    <a:extLst>
                      <a:ext uri="{FF2B5EF4-FFF2-40B4-BE49-F238E27FC236}">
                        <a16:creationId xmlns:a16="http://schemas.microsoft.com/office/drawing/2014/main" id="{F1926CA6-A4C4-46D2-85BB-44F6FCE6EC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78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83C87A87-5554-421F-BD74-C0972997326A}"/>
                    </a:ext>
                  </a:extLst>
                </p:cNvPr>
                <p:cNvGrpSpPr/>
                <p:nvPr/>
              </p:nvGrpSpPr>
              <p:grpSpPr>
                <a:xfrm>
                  <a:off x="3736066" y="3153420"/>
                  <a:ext cx="643496" cy="188422"/>
                  <a:chOff x="3736066" y="2691303"/>
                  <a:chExt cx="613620" cy="179674"/>
                </a:xfrm>
                <a:grpFill/>
              </p:grpSpPr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8A7A526F-D204-488C-8509-01440AF34E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60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0" name="正方形/長方形 139">
                    <a:extLst>
                      <a:ext uri="{FF2B5EF4-FFF2-40B4-BE49-F238E27FC236}">
                        <a16:creationId xmlns:a16="http://schemas.microsoft.com/office/drawing/2014/main" id="{3C41AB4E-E579-4876-9E17-6A2736503A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519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1" name="正方形/長方形 140">
                    <a:extLst>
                      <a:ext uri="{FF2B5EF4-FFF2-40B4-BE49-F238E27FC236}">
                        <a16:creationId xmlns:a16="http://schemas.microsoft.com/office/drawing/2014/main" id="{3B54F316-9A17-458A-BE90-EE51242335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78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4FA26CEC-21F4-4031-AB87-973D3FF5DDC2}"/>
                    </a:ext>
                  </a:extLst>
                </p:cNvPr>
                <p:cNvGrpSpPr/>
                <p:nvPr/>
              </p:nvGrpSpPr>
              <p:grpSpPr>
                <a:xfrm>
                  <a:off x="3736066" y="3375670"/>
                  <a:ext cx="643496" cy="188422"/>
                  <a:chOff x="3736066" y="2691303"/>
                  <a:chExt cx="613620" cy="179674"/>
                </a:xfrm>
                <a:grpFill/>
              </p:grpSpPr>
              <p:sp>
                <p:nvSpPr>
                  <p:cNvPr id="136" name="正方形/長方形 135">
                    <a:extLst>
                      <a:ext uri="{FF2B5EF4-FFF2-40B4-BE49-F238E27FC236}">
                        <a16:creationId xmlns:a16="http://schemas.microsoft.com/office/drawing/2014/main" id="{C0C308C6-55B0-4870-A6EE-A90318DC9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60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12B7B2F4-EF86-4B78-B2B5-93F061687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519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94A64D17-479B-444F-952E-43EA283C44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7866" y="2691303"/>
                    <a:ext cx="181820" cy="179674"/>
                  </a:xfrm>
                  <a:prstGeom prst="rect">
                    <a:avLst/>
                  </a:prstGeom>
                  <a:grp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B51E3236-968E-431C-A508-C21483C1EB88}"/>
                  </a:ext>
                </a:extLst>
              </p:cNvPr>
              <p:cNvSpPr txBox="1"/>
              <p:nvPr/>
            </p:nvSpPr>
            <p:spPr>
              <a:xfrm>
                <a:off x="4900937" y="2818603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7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19" name="テキスト ボックス 118">
                <a:extLst>
                  <a:ext uri="{FF2B5EF4-FFF2-40B4-BE49-F238E27FC236}">
                    <a16:creationId xmlns:a16="http://schemas.microsoft.com/office/drawing/2014/main" id="{EDEB3A8B-4697-414F-A4F5-041421A41ED4}"/>
                  </a:ext>
                </a:extLst>
              </p:cNvPr>
              <p:cNvSpPr txBox="1"/>
              <p:nvPr/>
            </p:nvSpPr>
            <p:spPr>
              <a:xfrm>
                <a:off x="5091437" y="2818603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8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0" name="テキスト ボックス 119">
                <a:extLst>
                  <a:ext uri="{FF2B5EF4-FFF2-40B4-BE49-F238E27FC236}">
                    <a16:creationId xmlns:a16="http://schemas.microsoft.com/office/drawing/2014/main" id="{A289F8F2-E187-4199-907F-6C237EAB8E0C}"/>
                  </a:ext>
                </a:extLst>
              </p:cNvPr>
              <p:cNvSpPr txBox="1"/>
              <p:nvPr/>
            </p:nvSpPr>
            <p:spPr>
              <a:xfrm>
                <a:off x="5286699" y="2818603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9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1" name="テキスト ボックス 120">
                <a:extLst>
                  <a:ext uri="{FF2B5EF4-FFF2-40B4-BE49-F238E27FC236}">
                    <a16:creationId xmlns:a16="http://schemas.microsoft.com/office/drawing/2014/main" id="{FDD07399-BA6A-47F5-B1D9-37E43B027CE6}"/>
                  </a:ext>
                </a:extLst>
              </p:cNvPr>
              <p:cNvSpPr txBox="1"/>
              <p:nvPr/>
            </p:nvSpPr>
            <p:spPr>
              <a:xfrm>
                <a:off x="4900937" y="3006722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4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2" name="テキスト ボックス 121">
                <a:extLst>
                  <a:ext uri="{FF2B5EF4-FFF2-40B4-BE49-F238E27FC236}">
                    <a16:creationId xmlns:a16="http://schemas.microsoft.com/office/drawing/2014/main" id="{A8C01AD4-9692-455D-9E8A-336D4D8909BB}"/>
                  </a:ext>
                </a:extLst>
              </p:cNvPr>
              <p:cNvSpPr txBox="1"/>
              <p:nvPr/>
            </p:nvSpPr>
            <p:spPr>
              <a:xfrm>
                <a:off x="5091437" y="3006722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5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3" name="テキスト ボックス 122">
                <a:extLst>
                  <a:ext uri="{FF2B5EF4-FFF2-40B4-BE49-F238E27FC236}">
                    <a16:creationId xmlns:a16="http://schemas.microsoft.com/office/drawing/2014/main" id="{AA369376-F6D4-4D4A-9900-D7472B24074D}"/>
                  </a:ext>
                </a:extLst>
              </p:cNvPr>
              <p:cNvSpPr txBox="1"/>
              <p:nvPr/>
            </p:nvSpPr>
            <p:spPr>
              <a:xfrm>
                <a:off x="5286699" y="3006722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6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4" name="テキスト ボックス 123">
                <a:extLst>
                  <a:ext uri="{FF2B5EF4-FFF2-40B4-BE49-F238E27FC236}">
                    <a16:creationId xmlns:a16="http://schemas.microsoft.com/office/drawing/2014/main" id="{2AFDDB27-D150-4552-AB11-3B307453AE21}"/>
                  </a:ext>
                </a:extLst>
              </p:cNvPr>
              <p:cNvSpPr txBox="1"/>
              <p:nvPr/>
            </p:nvSpPr>
            <p:spPr>
              <a:xfrm>
                <a:off x="4900937" y="3206747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1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5" name="テキスト ボックス 124">
                <a:extLst>
                  <a:ext uri="{FF2B5EF4-FFF2-40B4-BE49-F238E27FC236}">
                    <a16:creationId xmlns:a16="http://schemas.microsoft.com/office/drawing/2014/main" id="{1EAD0F41-2B9C-49F2-975D-30E24AE3CD03}"/>
                  </a:ext>
                </a:extLst>
              </p:cNvPr>
              <p:cNvSpPr txBox="1"/>
              <p:nvPr/>
            </p:nvSpPr>
            <p:spPr>
              <a:xfrm>
                <a:off x="5091437" y="3206747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２</a:t>
                </a:r>
              </a:p>
            </p:txBody>
          </p:sp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3C06AACA-9346-4F95-91A2-694D1369B7A6}"/>
                  </a:ext>
                </a:extLst>
              </p:cNvPr>
              <p:cNvSpPr txBox="1"/>
              <p:nvPr/>
            </p:nvSpPr>
            <p:spPr>
              <a:xfrm>
                <a:off x="5286699" y="3206747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３</a:t>
                </a:r>
              </a:p>
            </p:txBody>
          </p:sp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26B18F03-AA5D-446A-9CFC-25B7B9D7B191}"/>
                  </a:ext>
                </a:extLst>
              </p:cNvPr>
              <p:cNvSpPr txBox="1"/>
              <p:nvPr/>
            </p:nvSpPr>
            <p:spPr>
              <a:xfrm>
                <a:off x="4900937" y="3390103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0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EC4F81BF-FB97-4B55-A97B-279C44176772}"/>
                  </a:ext>
                </a:extLst>
              </p:cNvPr>
              <p:cNvSpPr txBox="1"/>
              <p:nvPr/>
            </p:nvSpPr>
            <p:spPr>
              <a:xfrm>
                <a:off x="5091437" y="3390103"/>
                <a:ext cx="68732" cy="8507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＃</a:t>
                </a:r>
              </a:p>
            </p:txBody>
          </p:sp>
          <p:sp>
            <p:nvSpPr>
              <p:cNvPr id="129" name="矢印: 折線 128">
                <a:extLst>
                  <a:ext uri="{FF2B5EF4-FFF2-40B4-BE49-F238E27FC236}">
                    <a16:creationId xmlns:a16="http://schemas.microsoft.com/office/drawing/2014/main" id="{CCA37A3E-D74D-4189-B59A-F3584B5083E6}"/>
                  </a:ext>
                </a:extLst>
              </p:cNvPr>
              <p:cNvSpPr/>
              <p:nvPr/>
            </p:nvSpPr>
            <p:spPr bwMode="auto">
              <a:xfrm rot="10800000">
                <a:off x="5273029" y="3391798"/>
                <a:ext cx="88193" cy="83078"/>
              </a:xfrm>
              <a:prstGeom prst="bentArrow">
                <a:avLst>
                  <a:gd name="adj1" fmla="val 25000"/>
                  <a:gd name="adj2" fmla="val 29197"/>
                  <a:gd name="adj3" fmla="val 39689"/>
                  <a:gd name="adj4" fmla="val 43750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BDF0C52C-3711-4211-A88D-3A3CD3D866FB}"/>
                  </a:ext>
                </a:extLst>
              </p:cNvPr>
              <p:cNvSpPr txBox="1"/>
              <p:nvPr/>
            </p:nvSpPr>
            <p:spPr>
              <a:xfrm>
                <a:off x="4966895" y="2618578"/>
                <a:ext cx="319480" cy="984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rPr>
                  <a:t>1234</a:t>
                </a: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endParaRPr>
              </a:p>
            </p:txBody>
          </p:sp>
        </p:grp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4531C9FB-B64C-4CA6-9B7C-95455E2A445F}"/>
              </a:ext>
            </a:extLst>
          </p:cNvPr>
          <p:cNvGrpSpPr/>
          <p:nvPr/>
        </p:nvGrpSpPr>
        <p:grpSpPr>
          <a:xfrm>
            <a:off x="7185781" y="3917628"/>
            <a:ext cx="1485923" cy="2373500"/>
            <a:chOff x="7727088" y="1808790"/>
            <a:chExt cx="969970" cy="1549356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660B0F2B-A22E-4DE3-9946-65AF016FC984}"/>
                </a:ext>
              </a:extLst>
            </p:cNvPr>
            <p:cNvGrpSpPr/>
            <p:nvPr/>
          </p:nvGrpSpPr>
          <p:grpSpPr>
            <a:xfrm>
              <a:off x="7727088" y="1808790"/>
              <a:ext cx="969970" cy="1549356"/>
              <a:chOff x="4589455" y="4957432"/>
              <a:chExt cx="969970" cy="1549356"/>
            </a:xfrm>
          </p:grpSpPr>
          <p:sp>
            <p:nvSpPr>
              <p:cNvPr id="154" name="正方形/長方形 153">
                <a:extLst>
                  <a:ext uri="{FF2B5EF4-FFF2-40B4-BE49-F238E27FC236}">
                    <a16:creationId xmlns:a16="http://schemas.microsoft.com/office/drawing/2014/main" id="{F6193400-3319-4562-BFBF-A4A22AF490E1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8B8C8DA0-5F4F-4D74-85AA-B627CAED8C22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F82958F2-FF89-4A7D-8981-1701F55ACC23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543FA8A-DFBB-4BE2-A1D1-902EBA7BAE29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3F2277AD-F7EB-4577-8134-A9958A2FAB83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3BB67DF7-5ABB-4116-9B60-F7016A53D8CC}"/>
                </a:ext>
              </a:extLst>
            </p:cNvPr>
            <p:cNvGrpSpPr/>
            <p:nvPr/>
          </p:nvGrpSpPr>
          <p:grpSpPr>
            <a:xfrm>
              <a:off x="7908589" y="1939736"/>
              <a:ext cx="685263" cy="1060450"/>
              <a:chOff x="7965155" y="2515390"/>
              <a:chExt cx="685263" cy="1060450"/>
            </a:xfrm>
          </p:grpSpPr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F74FF122-A98B-4DDD-B050-FD9D04A58AF0}"/>
                  </a:ext>
                </a:extLst>
              </p:cNvPr>
              <p:cNvSpPr/>
              <p:nvPr/>
            </p:nvSpPr>
            <p:spPr bwMode="auto">
              <a:xfrm>
                <a:off x="7965155" y="2515390"/>
                <a:ext cx="685263" cy="106045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697E14C5-B9FE-4114-914F-8B13934117DF}"/>
                  </a:ext>
                </a:extLst>
              </p:cNvPr>
              <p:cNvSpPr/>
              <p:nvPr/>
            </p:nvSpPr>
            <p:spPr bwMode="auto">
              <a:xfrm>
                <a:off x="8034338" y="2591667"/>
                <a:ext cx="557824" cy="92353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1F2C6F9-F3A5-4E3A-AC98-A080708F28F0}"/>
                  </a:ext>
                </a:extLst>
              </p:cNvPr>
              <p:cNvSpPr/>
              <p:nvPr/>
            </p:nvSpPr>
            <p:spPr bwMode="auto">
              <a:xfrm>
                <a:off x="8376782" y="2604561"/>
                <a:ext cx="202861" cy="202861"/>
              </a:xfrm>
              <a:custGeom>
                <a:avLst/>
                <a:gdLst>
                  <a:gd name="connsiteX0" fmla="*/ 123311 w 281476"/>
                  <a:gd name="connsiteY0" fmla="*/ 0 h 281476"/>
                  <a:gd name="connsiteX1" fmla="*/ 187967 w 281476"/>
                  <a:gd name="connsiteY1" fmla="*/ 0 h 281476"/>
                  <a:gd name="connsiteX2" fmla="*/ 281476 w 281476"/>
                  <a:gd name="connsiteY2" fmla="*/ 93509 h 281476"/>
                  <a:gd name="connsiteX3" fmla="*/ 281476 w 281476"/>
                  <a:gd name="connsiteY3" fmla="*/ 158165 h 281476"/>
                  <a:gd name="connsiteX4" fmla="*/ 0 w 281476"/>
                  <a:gd name="connsiteY4" fmla="*/ 0 h 281476"/>
                  <a:gd name="connsiteX5" fmla="*/ 93852 w 281476"/>
                  <a:gd name="connsiteY5" fmla="*/ 0 h 281476"/>
                  <a:gd name="connsiteX6" fmla="*/ 281476 w 281476"/>
                  <a:gd name="connsiteY6" fmla="*/ 187625 h 281476"/>
                  <a:gd name="connsiteX7" fmla="*/ 281476 w 281476"/>
                  <a:gd name="connsiteY7" fmla="*/ 281476 h 28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1476" h="281476">
                    <a:moveTo>
                      <a:pt x="123311" y="0"/>
                    </a:moveTo>
                    <a:lnTo>
                      <a:pt x="187967" y="0"/>
                    </a:lnTo>
                    <a:lnTo>
                      <a:pt x="281476" y="93509"/>
                    </a:lnTo>
                    <a:lnTo>
                      <a:pt x="281476" y="158165"/>
                    </a:lnTo>
                    <a:close/>
                    <a:moveTo>
                      <a:pt x="0" y="0"/>
                    </a:moveTo>
                    <a:lnTo>
                      <a:pt x="93852" y="0"/>
                    </a:lnTo>
                    <a:lnTo>
                      <a:pt x="281476" y="187625"/>
                    </a:lnTo>
                    <a:lnTo>
                      <a:pt x="281476" y="2814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A3CE7C10-69DF-4746-A70D-B2A88FA8F44C}"/>
                  </a:ext>
                </a:extLst>
              </p:cNvPr>
              <p:cNvGrpSpPr/>
              <p:nvPr/>
            </p:nvGrpSpPr>
            <p:grpSpPr>
              <a:xfrm>
                <a:off x="8250185" y="2676424"/>
                <a:ext cx="172296" cy="172296"/>
                <a:chOff x="8228337" y="2679314"/>
                <a:chExt cx="215992" cy="215992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65D39ED3-A80C-45C1-9570-775BE4E5632E}"/>
                    </a:ext>
                  </a:extLst>
                </p:cNvPr>
                <p:cNvSpPr/>
                <p:nvPr/>
              </p:nvSpPr>
              <p:spPr bwMode="auto">
                <a:xfrm>
                  <a:off x="8228337" y="2679314"/>
                  <a:ext cx="215992" cy="215992"/>
                </a:xfrm>
                <a:prstGeom prst="ellipse">
                  <a:avLst/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8467D86E-E297-4CB9-9D24-7012D81CCF14}"/>
                    </a:ext>
                  </a:extLst>
                </p:cNvPr>
                <p:cNvSpPr/>
                <p:nvPr/>
              </p:nvSpPr>
              <p:spPr bwMode="auto">
                <a:xfrm>
                  <a:off x="8282615" y="2717377"/>
                  <a:ext cx="139866" cy="139866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47DA01D4-4453-44B3-8BB3-B09AAD177477}"/>
                    </a:ext>
                  </a:extLst>
                </p:cNvPr>
                <p:cNvSpPr/>
                <p:nvPr/>
              </p:nvSpPr>
              <p:spPr bwMode="auto">
                <a:xfrm>
                  <a:off x="8311901" y="2737954"/>
                  <a:ext cx="98712" cy="98712"/>
                </a:xfrm>
                <a:prstGeom prst="ellipse">
                  <a:avLst/>
                </a:prstGeom>
                <a:solidFill>
                  <a:srgbClr val="2D2D8A">
                    <a:lumMod val="50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A22B36D2-F634-4C45-8F78-C72329946F9F}"/>
                    </a:ext>
                  </a:extLst>
                </p:cNvPr>
                <p:cNvSpPr/>
                <p:nvPr/>
              </p:nvSpPr>
              <p:spPr bwMode="auto">
                <a:xfrm>
                  <a:off x="8348266" y="2753678"/>
                  <a:ext cx="45720" cy="45720"/>
                </a:xfrm>
                <a:prstGeom prst="ellipse">
                  <a:avLst/>
                </a:prstGeom>
                <a:solidFill>
                  <a:srgbClr val="FFFFFF">
                    <a:lumMod val="95000"/>
                  </a:srgbClr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582F43E6-F73B-42F4-938A-91EFB46C9342}"/>
                  </a:ext>
                </a:extLst>
              </p:cNvPr>
              <p:cNvSpPr/>
              <p:nvPr/>
            </p:nvSpPr>
            <p:spPr bwMode="auto">
              <a:xfrm>
                <a:off x="8128110" y="2920583"/>
                <a:ext cx="399438" cy="544766"/>
              </a:xfrm>
              <a:prstGeom prst="rect">
                <a:avLst/>
              </a:prstGeom>
              <a:solidFill>
                <a:srgbClr val="00206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16B1BFB5-2A6B-4751-A1C4-7A54846B6906}"/>
              </a:ext>
            </a:extLst>
          </p:cNvPr>
          <p:cNvGrpSpPr/>
          <p:nvPr/>
        </p:nvGrpSpPr>
        <p:grpSpPr>
          <a:xfrm>
            <a:off x="4142129" y="3917628"/>
            <a:ext cx="1485923" cy="2373500"/>
            <a:chOff x="9708648" y="4957432"/>
            <a:chExt cx="969970" cy="1549356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8B15C6C0-68A1-4F5B-A809-EEC4EC7437DD}"/>
                </a:ext>
              </a:extLst>
            </p:cNvPr>
            <p:cNvGrpSpPr/>
            <p:nvPr/>
          </p:nvGrpSpPr>
          <p:grpSpPr>
            <a:xfrm>
              <a:off x="9708648" y="4957432"/>
              <a:ext cx="969970" cy="1549356"/>
              <a:chOff x="4589455" y="4957432"/>
              <a:chExt cx="969970" cy="1549356"/>
            </a:xfrm>
          </p:grpSpPr>
          <p:sp>
            <p:nvSpPr>
              <p:cNvPr id="180" name="正方形/長方形 179">
                <a:extLst>
                  <a:ext uri="{FF2B5EF4-FFF2-40B4-BE49-F238E27FC236}">
                    <a16:creationId xmlns:a16="http://schemas.microsoft.com/office/drawing/2014/main" id="{97E18331-69A5-424C-B988-E05E642BE74B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正方形/長方形 180">
                <a:extLst>
                  <a:ext uri="{FF2B5EF4-FFF2-40B4-BE49-F238E27FC236}">
                    <a16:creationId xmlns:a16="http://schemas.microsoft.com/office/drawing/2014/main" id="{DC5E3DA8-8171-4133-B345-C17E344BCCD8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E16BDE0-4FC8-41B7-A8D7-07E160B3BD6B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5646ABC-E88F-4FC0-8D47-EAF161D470F0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6269CBF6-D001-43BB-8C15-3B0C8C54EF6E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3F3A5BE1-827E-4F67-AE41-2022B7A68504}"/>
                </a:ext>
              </a:extLst>
            </p:cNvPr>
            <p:cNvGrpSpPr/>
            <p:nvPr/>
          </p:nvGrpSpPr>
          <p:grpSpPr>
            <a:xfrm>
              <a:off x="9927527" y="5050597"/>
              <a:ext cx="625606" cy="1099340"/>
              <a:chOff x="5967265" y="4733839"/>
              <a:chExt cx="625606" cy="1099340"/>
            </a:xfrm>
          </p:grpSpPr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DE2AE84F-9548-41DF-941F-64E7A7845548}"/>
                  </a:ext>
                </a:extLst>
              </p:cNvPr>
              <p:cNvSpPr/>
              <p:nvPr/>
            </p:nvSpPr>
            <p:spPr bwMode="auto">
              <a:xfrm>
                <a:off x="5967265" y="4733839"/>
                <a:ext cx="625606" cy="109934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66A5A8DC-BB99-4AD8-AFB0-F3EE188A4C8F}"/>
                  </a:ext>
                </a:extLst>
              </p:cNvPr>
              <p:cNvSpPr/>
              <p:nvPr/>
            </p:nvSpPr>
            <p:spPr bwMode="auto">
              <a:xfrm>
                <a:off x="6133994" y="5033931"/>
                <a:ext cx="304328" cy="685896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4B91E8B9-53EE-4591-8C35-34FE183AEE21}"/>
                  </a:ext>
                </a:extLst>
              </p:cNvPr>
              <p:cNvGrpSpPr/>
              <p:nvPr/>
            </p:nvGrpSpPr>
            <p:grpSpPr>
              <a:xfrm>
                <a:off x="6089409" y="4800301"/>
                <a:ext cx="392210" cy="621130"/>
                <a:chOff x="6483170" y="2500896"/>
                <a:chExt cx="392210" cy="702535"/>
              </a:xfrm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39FF1FA-4950-4FE1-8A4F-8BFA90BA0AC1}"/>
                    </a:ext>
                  </a:extLst>
                </p:cNvPr>
                <p:cNvSpPr/>
                <p:nvPr/>
              </p:nvSpPr>
              <p:spPr bwMode="auto">
                <a:xfrm>
                  <a:off x="6483170" y="2503277"/>
                  <a:ext cx="196106" cy="700154"/>
                </a:xfrm>
                <a:custGeom>
                  <a:avLst/>
                  <a:gdLst>
                    <a:gd name="connsiteX0" fmla="*/ 172293 w 196106"/>
                    <a:gd name="connsiteY0" fmla="*/ 0 h 700154"/>
                    <a:gd name="connsiteX1" fmla="*/ 196106 w 196106"/>
                    <a:gd name="connsiteY1" fmla="*/ 4808 h 700154"/>
                    <a:gd name="connsiteX2" fmla="*/ 152854 w 196106"/>
                    <a:gd name="connsiteY2" fmla="*/ 13540 h 700154"/>
                    <a:gd name="connsiteX3" fmla="*/ 47625 w 196106"/>
                    <a:gd name="connsiteY3" fmla="*/ 172293 h 700154"/>
                    <a:gd name="connsiteX4" fmla="*/ 47625 w 196106"/>
                    <a:gd name="connsiteY4" fmla="*/ 700154 h 700154"/>
                    <a:gd name="connsiteX5" fmla="*/ 0 w 196106"/>
                    <a:gd name="connsiteY5" fmla="*/ 700154 h 700154"/>
                    <a:gd name="connsiteX6" fmla="*/ 0 w 196106"/>
                    <a:gd name="connsiteY6" fmla="*/ 172293 h 700154"/>
                    <a:gd name="connsiteX7" fmla="*/ 172293 w 196106"/>
                    <a:gd name="connsiteY7" fmla="*/ 0 h 700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6106" h="700154">
                      <a:moveTo>
                        <a:pt x="172293" y="0"/>
                      </a:moveTo>
                      <a:lnTo>
                        <a:pt x="196106" y="4808"/>
                      </a:lnTo>
                      <a:lnTo>
                        <a:pt x="152854" y="13540"/>
                      </a:lnTo>
                      <a:cubicBezTo>
                        <a:pt x="91015" y="39695"/>
                        <a:pt x="47625" y="100927"/>
                        <a:pt x="47625" y="172293"/>
                      </a:cubicBezTo>
                      <a:lnTo>
                        <a:pt x="47625" y="700154"/>
                      </a:lnTo>
                      <a:lnTo>
                        <a:pt x="0" y="700154"/>
                      </a:lnTo>
                      <a:lnTo>
                        <a:pt x="0" y="172293"/>
                      </a:lnTo>
                      <a:cubicBezTo>
                        <a:pt x="0" y="77138"/>
                        <a:pt x="77138" y="0"/>
                        <a:pt x="17229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99A0703-8A3D-4282-A518-66553CB35EFD}"/>
                    </a:ext>
                  </a:extLst>
                </p:cNvPr>
                <p:cNvSpPr/>
                <p:nvPr/>
              </p:nvSpPr>
              <p:spPr bwMode="auto">
                <a:xfrm>
                  <a:off x="6530794" y="2500896"/>
                  <a:ext cx="344586" cy="700154"/>
                </a:xfrm>
                <a:custGeom>
                  <a:avLst/>
                  <a:gdLst>
                    <a:gd name="connsiteX0" fmla="*/ 172293 w 344586"/>
                    <a:gd name="connsiteY0" fmla="*/ 0 h 700154"/>
                    <a:gd name="connsiteX1" fmla="*/ 344586 w 344586"/>
                    <a:gd name="connsiteY1" fmla="*/ 172293 h 700154"/>
                    <a:gd name="connsiteX2" fmla="*/ 344585 w 344586"/>
                    <a:gd name="connsiteY2" fmla="*/ 700154 h 700154"/>
                    <a:gd name="connsiteX3" fmla="*/ 306704 w 344586"/>
                    <a:gd name="connsiteY3" fmla="*/ 700154 h 700154"/>
                    <a:gd name="connsiteX4" fmla="*/ 294123 w 344586"/>
                    <a:gd name="connsiteY4" fmla="*/ 681495 h 700154"/>
                    <a:gd name="connsiteX5" fmla="*/ 172293 w 344586"/>
                    <a:gd name="connsiteY5" fmla="*/ 631031 h 700154"/>
                    <a:gd name="connsiteX6" fmla="*/ 50464 w 344586"/>
                    <a:gd name="connsiteY6" fmla="*/ 681495 h 700154"/>
                    <a:gd name="connsiteX7" fmla="*/ 37883 w 344586"/>
                    <a:gd name="connsiteY7" fmla="*/ 700154 h 700154"/>
                    <a:gd name="connsiteX8" fmla="*/ 0 w 344586"/>
                    <a:gd name="connsiteY8" fmla="*/ 700154 h 700154"/>
                    <a:gd name="connsiteX9" fmla="*/ 0 w 344586"/>
                    <a:gd name="connsiteY9" fmla="*/ 172293 h 700154"/>
                    <a:gd name="connsiteX10" fmla="*/ 172293 w 344586"/>
                    <a:gd name="connsiteY10" fmla="*/ 0 h 700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44586" h="700154">
                      <a:moveTo>
                        <a:pt x="172293" y="0"/>
                      </a:moveTo>
                      <a:cubicBezTo>
                        <a:pt x="267448" y="0"/>
                        <a:pt x="344586" y="77138"/>
                        <a:pt x="344586" y="172293"/>
                      </a:cubicBezTo>
                      <a:cubicBezTo>
                        <a:pt x="344586" y="348247"/>
                        <a:pt x="344585" y="524200"/>
                        <a:pt x="344585" y="700154"/>
                      </a:cubicBezTo>
                      <a:lnTo>
                        <a:pt x="306704" y="700154"/>
                      </a:lnTo>
                      <a:lnTo>
                        <a:pt x="294123" y="681495"/>
                      </a:lnTo>
                      <a:cubicBezTo>
                        <a:pt x="262944" y="650316"/>
                        <a:pt x="219871" y="631031"/>
                        <a:pt x="172293" y="631031"/>
                      </a:cubicBezTo>
                      <a:cubicBezTo>
                        <a:pt x="124716" y="631031"/>
                        <a:pt x="81643" y="650316"/>
                        <a:pt x="50464" y="681495"/>
                      </a:cubicBezTo>
                      <a:lnTo>
                        <a:pt x="37883" y="700154"/>
                      </a:lnTo>
                      <a:lnTo>
                        <a:pt x="0" y="700154"/>
                      </a:lnTo>
                      <a:lnTo>
                        <a:pt x="0" y="172293"/>
                      </a:lnTo>
                      <a:cubicBezTo>
                        <a:pt x="0" y="77138"/>
                        <a:pt x="77138" y="0"/>
                        <a:pt x="17229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E9C7CB05-2EDD-4BED-9952-6A2C9E953B56}"/>
                    </a:ext>
                  </a:extLst>
                </p:cNvPr>
                <p:cNvGrpSpPr/>
                <p:nvPr/>
              </p:nvGrpSpPr>
              <p:grpSpPr>
                <a:xfrm>
                  <a:off x="6785630" y="2590525"/>
                  <a:ext cx="45719" cy="278023"/>
                  <a:chOff x="6753200" y="2498515"/>
                  <a:chExt cx="289880" cy="807685"/>
                </a:xfrm>
                <a:solidFill>
                  <a:srgbClr val="FFFFFF"/>
                </a:solidFill>
              </p:grpSpPr>
              <p:sp>
                <p:nvSpPr>
                  <p:cNvPr id="178" name="四角形: 角を丸くする 177">
                    <a:extLst>
                      <a:ext uri="{FF2B5EF4-FFF2-40B4-BE49-F238E27FC236}">
                        <a16:creationId xmlns:a16="http://schemas.microsoft.com/office/drawing/2014/main" id="{6EB5D19D-FEAB-4C8D-92E9-48165591A3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3200" y="2498515"/>
                    <a:ext cx="289880" cy="16540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3AFC57DB-1383-4CBE-B072-11B1EAC9F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3200" y="2717590"/>
                    <a:ext cx="289880" cy="58861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E0C3B37D-75CD-466A-A99A-92E1E0B769B7}"/>
              </a:ext>
            </a:extLst>
          </p:cNvPr>
          <p:cNvGrpSpPr/>
          <p:nvPr/>
        </p:nvGrpSpPr>
        <p:grpSpPr>
          <a:xfrm>
            <a:off x="4170120" y="976020"/>
            <a:ext cx="1485923" cy="2373500"/>
            <a:chOff x="5795955" y="4957432"/>
            <a:chExt cx="969970" cy="1549356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E53376DD-BF83-43C4-8D3A-3CB3FA01540B}"/>
                </a:ext>
              </a:extLst>
            </p:cNvPr>
            <p:cNvGrpSpPr/>
            <p:nvPr/>
          </p:nvGrpSpPr>
          <p:grpSpPr>
            <a:xfrm>
              <a:off x="5795955" y="4957432"/>
              <a:ext cx="969970" cy="1549356"/>
              <a:chOff x="4589455" y="4957432"/>
              <a:chExt cx="969970" cy="1549356"/>
            </a:xfrm>
          </p:grpSpPr>
          <p:sp>
            <p:nvSpPr>
              <p:cNvPr id="194" name="正方形/長方形 193">
                <a:extLst>
                  <a:ext uri="{FF2B5EF4-FFF2-40B4-BE49-F238E27FC236}">
                    <a16:creationId xmlns:a16="http://schemas.microsoft.com/office/drawing/2014/main" id="{0E8A951E-8E81-483E-9FD6-A418DEE4F8FA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正方形/長方形 194">
                <a:extLst>
                  <a:ext uri="{FF2B5EF4-FFF2-40B4-BE49-F238E27FC236}">
                    <a16:creationId xmlns:a16="http://schemas.microsoft.com/office/drawing/2014/main" id="{B8F40FDB-27F9-45C6-BA8E-8D81C7170A67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8E5C5D1-BE75-4CB6-B52A-D77EC7702382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12F5E343-1CC9-4A2A-A2E5-4C969CBA3363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17496AD3-70D6-44EF-9415-47D0F81A688C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9D296938-A8BC-480B-BD0C-E8DE29642B57}"/>
                </a:ext>
              </a:extLst>
            </p:cNvPr>
            <p:cNvSpPr/>
            <p:nvPr/>
          </p:nvSpPr>
          <p:spPr bwMode="auto">
            <a:xfrm>
              <a:off x="5978146" y="5104382"/>
              <a:ext cx="685263" cy="1060450"/>
            </a:xfrm>
            <a:prstGeom prst="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CEF8B719-4FA9-49E7-A748-A2FE8C498DBC}"/>
                </a:ext>
              </a:extLst>
            </p:cNvPr>
            <p:cNvGrpSpPr/>
            <p:nvPr/>
          </p:nvGrpSpPr>
          <p:grpSpPr>
            <a:xfrm>
              <a:off x="6042043" y="5171005"/>
              <a:ext cx="557824" cy="923536"/>
              <a:chOff x="8073645" y="5164655"/>
              <a:chExt cx="557824" cy="923536"/>
            </a:xfrm>
          </p:grpSpPr>
          <p:sp>
            <p:nvSpPr>
              <p:cNvPr id="192" name="正方形/長方形 191">
                <a:extLst>
                  <a:ext uri="{FF2B5EF4-FFF2-40B4-BE49-F238E27FC236}">
                    <a16:creationId xmlns:a16="http://schemas.microsoft.com/office/drawing/2014/main" id="{622BD1DB-3D55-454E-8BC1-532F19AFCB0E}"/>
                  </a:ext>
                </a:extLst>
              </p:cNvPr>
              <p:cNvSpPr/>
              <p:nvPr/>
            </p:nvSpPr>
            <p:spPr bwMode="auto">
              <a:xfrm>
                <a:off x="8073645" y="5164655"/>
                <a:ext cx="557824" cy="92353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FFA4416B-D4DC-466D-8A24-27EFB6D48BF6}"/>
                  </a:ext>
                </a:extLst>
              </p:cNvPr>
              <p:cNvSpPr/>
              <p:nvPr/>
            </p:nvSpPr>
            <p:spPr bwMode="auto">
              <a:xfrm>
                <a:off x="8416089" y="5177549"/>
                <a:ext cx="202861" cy="202861"/>
              </a:xfrm>
              <a:custGeom>
                <a:avLst/>
                <a:gdLst>
                  <a:gd name="connsiteX0" fmla="*/ 123311 w 281476"/>
                  <a:gd name="connsiteY0" fmla="*/ 0 h 281476"/>
                  <a:gd name="connsiteX1" fmla="*/ 187967 w 281476"/>
                  <a:gd name="connsiteY1" fmla="*/ 0 h 281476"/>
                  <a:gd name="connsiteX2" fmla="*/ 281476 w 281476"/>
                  <a:gd name="connsiteY2" fmla="*/ 93509 h 281476"/>
                  <a:gd name="connsiteX3" fmla="*/ 281476 w 281476"/>
                  <a:gd name="connsiteY3" fmla="*/ 158165 h 281476"/>
                  <a:gd name="connsiteX4" fmla="*/ 0 w 281476"/>
                  <a:gd name="connsiteY4" fmla="*/ 0 h 281476"/>
                  <a:gd name="connsiteX5" fmla="*/ 93852 w 281476"/>
                  <a:gd name="connsiteY5" fmla="*/ 0 h 281476"/>
                  <a:gd name="connsiteX6" fmla="*/ 281476 w 281476"/>
                  <a:gd name="connsiteY6" fmla="*/ 187625 h 281476"/>
                  <a:gd name="connsiteX7" fmla="*/ 281476 w 281476"/>
                  <a:gd name="connsiteY7" fmla="*/ 281476 h 28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1476" h="281476">
                    <a:moveTo>
                      <a:pt x="123311" y="0"/>
                    </a:moveTo>
                    <a:lnTo>
                      <a:pt x="187967" y="0"/>
                    </a:lnTo>
                    <a:lnTo>
                      <a:pt x="281476" y="93509"/>
                    </a:lnTo>
                    <a:lnTo>
                      <a:pt x="281476" y="158165"/>
                    </a:lnTo>
                    <a:close/>
                    <a:moveTo>
                      <a:pt x="0" y="0"/>
                    </a:moveTo>
                    <a:lnTo>
                      <a:pt x="93852" y="0"/>
                    </a:lnTo>
                    <a:lnTo>
                      <a:pt x="281476" y="187625"/>
                    </a:lnTo>
                    <a:lnTo>
                      <a:pt x="281476" y="2814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AB7DE032-42C2-484F-80D5-F5C8AE29BA11}"/>
                </a:ext>
              </a:extLst>
            </p:cNvPr>
            <p:cNvGrpSpPr/>
            <p:nvPr/>
          </p:nvGrpSpPr>
          <p:grpSpPr>
            <a:xfrm>
              <a:off x="6170649" y="5476490"/>
              <a:ext cx="319166" cy="509148"/>
              <a:chOff x="6678289" y="2835275"/>
              <a:chExt cx="363861" cy="655395"/>
            </a:xfrm>
            <a:noFill/>
          </p:grpSpPr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B1D9C777-1FA1-4A65-AFEC-45F539778978}"/>
                  </a:ext>
                </a:extLst>
              </p:cNvPr>
              <p:cNvSpPr/>
              <p:nvPr/>
            </p:nvSpPr>
            <p:spPr bwMode="auto">
              <a:xfrm>
                <a:off x="6678289" y="2835275"/>
                <a:ext cx="363861" cy="655395"/>
              </a:xfrm>
              <a:prstGeom prst="roundRect">
                <a:avLst>
                  <a:gd name="adj" fmla="val 7731"/>
                </a:avLst>
              </a:pr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BAA86136-D730-42BC-9FEF-FBF4E030F076}"/>
                  </a:ext>
                </a:extLst>
              </p:cNvPr>
              <p:cNvSpPr/>
              <p:nvPr/>
            </p:nvSpPr>
            <p:spPr bwMode="auto">
              <a:xfrm>
                <a:off x="6716432" y="2871042"/>
                <a:ext cx="293968" cy="577007"/>
              </a:xfrm>
              <a:prstGeom prst="roundRect">
                <a:avLst>
                  <a:gd name="adj" fmla="val 0"/>
                </a:avLst>
              </a:prstGeom>
              <a:grpFill/>
              <a:ln w="12700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7507DDA2-A90A-41DF-BDE6-21B5C6227082}"/>
              </a:ext>
            </a:extLst>
          </p:cNvPr>
          <p:cNvGrpSpPr/>
          <p:nvPr/>
        </p:nvGrpSpPr>
        <p:grpSpPr>
          <a:xfrm>
            <a:off x="7192137" y="976020"/>
            <a:ext cx="1485923" cy="2373500"/>
            <a:chOff x="7038159" y="4957432"/>
            <a:chExt cx="969970" cy="1549356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062F4CAB-7540-49C4-9A7F-D11D9ED154CD}"/>
                </a:ext>
              </a:extLst>
            </p:cNvPr>
            <p:cNvGrpSpPr/>
            <p:nvPr/>
          </p:nvGrpSpPr>
          <p:grpSpPr>
            <a:xfrm>
              <a:off x="7038159" y="4957432"/>
              <a:ext cx="969970" cy="1549356"/>
              <a:chOff x="4589455" y="4957432"/>
              <a:chExt cx="969970" cy="1549356"/>
            </a:xfrm>
          </p:grpSpPr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8E5937F0-FA35-4E3B-BEA0-04531C195821}"/>
                  </a:ext>
                </a:extLst>
              </p:cNvPr>
              <p:cNvSpPr/>
              <p:nvPr/>
            </p:nvSpPr>
            <p:spPr bwMode="auto">
              <a:xfrm>
                <a:off x="4656130" y="4957432"/>
                <a:ext cx="903295" cy="1327650"/>
              </a:xfrm>
              <a:prstGeom prst="rect">
                <a:avLst/>
              </a:prstGeom>
              <a:gradFill flip="none" rotWithShape="1">
                <a:gsLst>
                  <a:gs pos="100000">
                    <a:srgbClr val="FFFFFF">
                      <a:lumMod val="85000"/>
                    </a:srgbClr>
                  </a:gs>
                  <a:gs pos="0">
                    <a:srgbClr val="000000">
                      <a:lumMod val="50000"/>
                      <a:lumOff val="50000"/>
                    </a:srgbClr>
                  </a:gs>
                </a:gsLst>
                <a:lin ang="18900000" scaled="1"/>
                <a:tileRect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正方形/長方形 206">
                <a:extLst>
                  <a:ext uri="{FF2B5EF4-FFF2-40B4-BE49-F238E27FC236}">
                    <a16:creationId xmlns:a16="http://schemas.microsoft.com/office/drawing/2014/main" id="{19E7CF3C-1565-4375-A74D-163E41F05383}"/>
                  </a:ext>
                </a:extLst>
              </p:cNvPr>
              <p:cNvSpPr/>
              <p:nvPr/>
            </p:nvSpPr>
            <p:spPr bwMode="auto">
              <a:xfrm>
                <a:off x="4589455" y="4957432"/>
                <a:ext cx="66675" cy="1327650"/>
              </a:xfrm>
              <a:prstGeom prst="rect">
                <a:avLst/>
              </a:pr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F21C7705-09C5-4092-8A45-A816DCC5BD49}"/>
                  </a:ext>
                </a:extLst>
              </p:cNvPr>
              <p:cNvSpPr/>
              <p:nvPr/>
            </p:nvSpPr>
            <p:spPr bwMode="auto">
              <a:xfrm rot="10800000">
                <a:off x="4589455" y="6286183"/>
                <a:ext cx="66675" cy="220605"/>
              </a:xfrm>
              <a:custGeom>
                <a:avLst/>
                <a:gdLst>
                  <a:gd name="connsiteX0" fmla="*/ 66675 w 66675"/>
                  <a:gd name="connsiteY0" fmla="*/ 220605 h 220605"/>
                  <a:gd name="connsiteX1" fmla="*/ 0 w 66675"/>
                  <a:gd name="connsiteY1" fmla="*/ 220605 h 220605"/>
                  <a:gd name="connsiteX2" fmla="*/ 0 w 66675"/>
                  <a:gd name="connsiteY2" fmla="*/ 29403 h 220605"/>
                  <a:gd name="connsiteX3" fmla="*/ 9955 w 66675"/>
                  <a:gd name="connsiteY3" fmla="*/ 14639 h 220605"/>
                  <a:gd name="connsiteX4" fmla="*/ 45294 w 66675"/>
                  <a:gd name="connsiteY4" fmla="*/ 0 h 220605"/>
                  <a:gd name="connsiteX5" fmla="*/ 66675 w 66675"/>
                  <a:gd name="connsiteY5" fmla="*/ 0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6675" h="220605">
                    <a:moveTo>
                      <a:pt x="66675" y="220605"/>
                    </a:moveTo>
                    <a:lnTo>
                      <a:pt x="0" y="220605"/>
                    </a:lnTo>
                    <a:lnTo>
                      <a:pt x="0" y="29403"/>
                    </a:lnTo>
                    <a:lnTo>
                      <a:pt x="9955" y="14639"/>
                    </a:lnTo>
                    <a:cubicBezTo>
                      <a:pt x="18999" y="5594"/>
                      <a:pt x="31493" y="0"/>
                      <a:pt x="45294" y="0"/>
                    </a:cubicBezTo>
                    <a:lnTo>
                      <a:pt x="666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76B2E69-6230-4FE6-953B-7F53CB687DF8}"/>
                  </a:ext>
                </a:extLst>
              </p:cNvPr>
              <p:cNvSpPr/>
              <p:nvPr/>
            </p:nvSpPr>
            <p:spPr bwMode="auto">
              <a:xfrm rot="10800000">
                <a:off x="4606687" y="6284877"/>
                <a:ext cx="948589" cy="220605"/>
              </a:xfrm>
              <a:custGeom>
                <a:avLst/>
                <a:gdLst>
                  <a:gd name="connsiteX0" fmla="*/ 903295 w 948589"/>
                  <a:gd name="connsiteY0" fmla="*/ 220605 h 220605"/>
                  <a:gd name="connsiteX1" fmla="*/ 0 w 948589"/>
                  <a:gd name="connsiteY1" fmla="*/ 220605 h 220605"/>
                  <a:gd name="connsiteX2" fmla="*/ 0 w 948589"/>
                  <a:gd name="connsiteY2" fmla="*/ 49978 h 220605"/>
                  <a:gd name="connsiteX3" fmla="*/ 49978 w 948589"/>
                  <a:gd name="connsiteY3" fmla="*/ 0 h 220605"/>
                  <a:gd name="connsiteX4" fmla="*/ 948589 w 948589"/>
                  <a:gd name="connsiteY4" fmla="*/ 0 h 220605"/>
                  <a:gd name="connsiteX5" fmla="*/ 913250 w 948589"/>
                  <a:gd name="connsiteY5" fmla="*/ 14639 h 220605"/>
                  <a:gd name="connsiteX6" fmla="*/ 903295 w 948589"/>
                  <a:gd name="connsiteY6" fmla="*/ 29403 h 220605"/>
                  <a:gd name="connsiteX7" fmla="*/ 903295 w 948589"/>
                  <a:gd name="connsiteY7" fmla="*/ 220605 h 220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8589" h="220605">
                    <a:moveTo>
                      <a:pt x="903295" y="220605"/>
                    </a:moveTo>
                    <a:lnTo>
                      <a:pt x="0" y="220605"/>
                    </a:lnTo>
                    <a:lnTo>
                      <a:pt x="0" y="49978"/>
                    </a:lnTo>
                    <a:cubicBezTo>
                      <a:pt x="0" y="22376"/>
                      <a:pt x="22376" y="0"/>
                      <a:pt x="49978" y="0"/>
                    </a:cubicBezTo>
                    <a:lnTo>
                      <a:pt x="948589" y="0"/>
                    </a:lnTo>
                    <a:cubicBezTo>
                      <a:pt x="934788" y="0"/>
                      <a:pt x="922294" y="5594"/>
                      <a:pt x="913250" y="14639"/>
                    </a:cubicBezTo>
                    <a:lnTo>
                      <a:pt x="903295" y="29403"/>
                    </a:lnTo>
                    <a:lnTo>
                      <a:pt x="903295" y="220605"/>
                    </a:lnTo>
                    <a:close/>
                  </a:path>
                </a:pathLst>
              </a:custGeom>
              <a:solidFill>
                <a:srgbClr val="000000">
                  <a:lumMod val="95000"/>
                  <a:lumOff val="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9EAFADD-4C79-49D7-8838-5DFB5FCC4F68}"/>
                  </a:ext>
                </a:extLst>
              </p:cNvPr>
              <p:cNvSpPr/>
              <p:nvPr/>
            </p:nvSpPr>
            <p:spPr bwMode="auto">
              <a:xfrm flipH="1" flipV="1">
                <a:off x="5249872" y="6455722"/>
                <a:ext cx="236259" cy="22753"/>
              </a:xfrm>
              <a:custGeom>
                <a:avLst/>
                <a:gdLst>
                  <a:gd name="connsiteX0" fmla="*/ 0 w 474734"/>
                  <a:gd name="connsiteY0" fmla="*/ 22859 h 45720"/>
                  <a:gd name="connsiteX1" fmla="*/ 0 w 474734"/>
                  <a:gd name="connsiteY1" fmla="*/ 22860 h 45720"/>
                  <a:gd name="connsiteX2" fmla="*/ 0 w 474734"/>
                  <a:gd name="connsiteY2" fmla="*/ 22860 h 45720"/>
                  <a:gd name="connsiteX3" fmla="*/ 398984 w 474734"/>
                  <a:gd name="connsiteY3" fmla="*/ 22859 h 45720"/>
                  <a:gd name="connsiteX4" fmla="*/ 398984 w 474734"/>
                  <a:gd name="connsiteY4" fmla="*/ 22860 h 45720"/>
                  <a:gd name="connsiteX5" fmla="*/ 398984 w 474734"/>
                  <a:gd name="connsiteY5" fmla="*/ 22860 h 45720"/>
                  <a:gd name="connsiteX6" fmla="*/ 350275 w 474734"/>
                  <a:gd name="connsiteY6" fmla="*/ 0 h 45720"/>
                  <a:gd name="connsiteX7" fmla="*/ 22860 w 474734"/>
                  <a:gd name="connsiteY7" fmla="*/ 0 h 45720"/>
                  <a:gd name="connsiteX8" fmla="*/ 6696 w 474734"/>
                  <a:gd name="connsiteY8" fmla="*/ 6696 h 45720"/>
                  <a:gd name="connsiteX9" fmla="*/ 0 w 474734"/>
                  <a:gd name="connsiteY9" fmla="*/ 22860 h 45720"/>
                  <a:gd name="connsiteX10" fmla="*/ 6696 w 474734"/>
                  <a:gd name="connsiteY10" fmla="*/ 39024 h 45720"/>
                  <a:gd name="connsiteX11" fmla="*/ 22860 w 474734"/>
                  <a:gd name="connsiteY11" fmla="*/ 45719 h 45720"/>
                  <a:gd name="connsiteX12" fmla="*/ 350274 w 474734"/>
                  <a:gd name="connsiteY12" fmla="*/ 45720 h 45720"/>
                  <a:gd name="connsiteX13" fmla="*/ 373134 w 474734"/>
                  <a:gd name="connsiteY13" fmla="*/ 22860 h 45720"/>
                  <a:gd name="connsiteX14" fmla="*/ 373135 w 474734"/>
                  <a:gd name="connsiteY14" fmla="*/ 22860 h 45720"/>
                  <a:gd name="connsiteX15" fmla="*/ 350275 w 474734"/>
                  <a:gd name="connsiteY15" fmla="*/ 0 h 45720"/>
                  <a:gd name="connsiteX16" fmla="*/ 451874 w 474734"/>
                  <a:gd name="connsiteY16" fmla="*/ 0 h 45720"/>
                  <a:gd name="connsiteX17" fmla="*/ 421844 w 474734"/>
                  <a:gd name="connsiteY17" fmla="*/ 0 h 45720"/>
                  <a:gd name="connsiteX18" fmla="*/ 405680 w 474734"/>
                  <a:gd name="connsiteY18" fmla="*/ 6696 h 45720"/>
                  <a:gd name="connsiteX19" fmla="*/ 398984 w 474734"/>
                  <a:gd name="connsiteY19" fmla="*/ 22860 h 45720"/>
                  <a:gd name="connsiteX20" fmla="*/ 405680 w 474734"/>
                  <a:gd name="connsiteY20" fmla="*/ 39024 h 45720"/>
                  <a:gd name="connsiteX21" fmla="*/ 421844 w 474734"/>
                  <a:gd name="connsiteY21" fmla="*/ 45719 h 45720"/>
                  <a:gd name="connsiteX22" fmla="*/ 451873 w 474734"/>
                  <a:gd name="connsiteY22" fmla="*/ 45720 h 45720"/>
                  <a:gd name="connsiteX23" fmla="*/ 474733 w 474734"/>
                  <a:gd name="connsiteY23" fmla="*/ 22860 h 45720"/>
                  <a:gd name="connsiteX24" fmla="*/ 474734 w 474734"/>
                  <a:gd name="connsiteY24" fmla="*/ 22860 h 45720"/>
                  <a:gd name="connsiteX25" fmla="*/ 451874 w 474734"/>
                  <a:gd name="connsiteY25" fmla="*/ 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734" h="45720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398984" y="22859"/>
                    </a:moveTo>
                    <a:lnTo>
                      <a:pt x="398984" y="22860"/>
                    </a:lnTo>
                    <a:lnTo>
                      <a:pt x="398984" y="22860"/>
                    </a:lnTo>
                    <a:close/>
                    <a:moveTo>
                      <a:pt x="350275" y="0"/>
                    </a:moveTo>
                    <a:lnTo>
                      <a:pt x="22860" y="0"/>
                    </a:lnTo>
                    <a:cubicBezTo>
                      <a:pt x="16548" y="0"/>
                      <a:pt x="10833" y="2559"/>
                      <a:pt x="6696" y="6696"/>
                    </a:cubicBezTo>
                    <a:lnTo>
                      <a:pt x="0" y="22860"/>
                    </a:lnTo>
                    <a:lnTo>
                      <a:pt x="6696" y="39024"/>
                    </a:lnTo>
                    <a:cubicBezTo>
                      <a:pt x="10833" y="43161"/>
                      <a:pt x="16548" y="45719"/>
                      <a:pt x="22860" y="45719"/>
                    </a:cubicBezTo>
                    <a:lnTo>
                      <a:pt x="350274" y="45720"/>
                    </a:lnTo>
                    <a:cubicBezTo>
                      <a:pt x="362899" y="45720"/>
                      <a:pt x="373134" y="35485"/>
                      <a:pt x="373134" y="22860"/>
                    </a:cubicBezTo>
                    <a:lnTo>
                      <a:pt x="373135" y="22860"/>
                    </a:lnTo>
                    <a:cubicBezTo>
                      <a:pt x="373135" y="10235"/>
                      <a:pt x="362900" y="0"/>
                      <a:pt x="350275" y="0"/>
                    </a:cubicBezTo>
                    <a:close/>
                    <a:moveTo>
                      <a:pt x="451874" y="0"/>
                    </a:moveTo>
                    <a:lnTo>
                      <a:pt x="421844" y="0"/>
                    </a:lnTo>
                    <a:cubicBezTo>
                      <a:pt x="415532" y="0"/>
                      <a:pt x="409817" y="2559"/>
                      <a:pt x="405680" y="6696"/>
                    </a:cubicBezTo>
                    <a:lnTo>
                      <a:pt x="398984" y="22860"/>
                    </a:lnTo>
                    <a:lnTo>
                      <a:pt x="405680" y="39024"/>
                    </a:lnTo>
                    <a:cubicBezTo>
                      <a:pt x="409817" y="43161"/>
                      <a:pt x="415532" y="45719"/>
                      <a:pt x="421844" y="45719"/>
                    </a:cubicBezTo>
                    <a:lnTo>
                      <a:pt x="451873" y="45720"/>
                    </a:lnTo>
                    <a:cubicBezTo>
                      <a:pt x="464498" y="45720"/>
                      <a:pt x="474733" y="35485"/>
                      <a:pt x="474733" y="22860"/>
                    </a:cubicBezTo>
                    <a:lnTo>
                      <a:pt x="474734" y="22860"/>
                    </a:lnTo>
                    <a:cubicBezTo>
                      <a:pt x="474734" y="10235"/>
                      <a:pt x="464499" y="0"/>
                      <a:pt x="45187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C730F605-2A9A-4AD7-95EC-BBEB536C06EA}"/>
                </a:ext>
              </a:extLst>
            </p:cNvPr>
            <p:cNvSpPr/>
            <p:nvPr/>
          </p:nvSpPr>
          <p:spPr bwMode="auto">
            <a:xfrm>
              <a:off x="7230683" y="5104382"/>
              <a:ext cx="685263" cy="1060450"/>
            </a:xfrm>
            <a:prstGeom prst="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283FE9F-5333-4D2A-A1FF-40C1095B9103}"/>
                </a:ext>
              </a:extLst>
            </p:cNvPr>
            <p:cNvGrpSpPr/>
            <p:nvPr/>
          </p:nvGrpSpPr>
          <p:grpSpPr>
            <a:xfrm>
              <a:off x="7294580" y="5171005"/>
              <a:ext cx="557824" cy="923536"/>
              <a:chOff x="8073645" y="5164655"/>
              <a:chExt cx="557824" cy="923536"/>
            </a:xfrm>
          </p:grpSpPr>
          <p:sp>
            <p:nvSpPr>
              <p:cNvPr id="204" name="正方形/長方形 203">
                <a:extLst>
                  <a:ext uri="{FF2B5EF4-FFF2-40B4-BE49-F238E27FC236}">
                    <a16:creationId xmlns:a16="http://schemas.microsoft.com/office/drawing/2014/main" id="{0D8155FC-224B-412D-97E3-7E0FF57C8DE0}"/>
                  </a:ext>
                </a:extLst>
              </p:cNvPr>
              <p:cNvSpPr/>
              <p:nvPr/>
            </p:nvSpPr>
            <p:spPr bwMode="auto">
              <a:xfrm>
                <a:off x="8073645" y="5164655"/>
                <a:ext cx="557824" cy="923536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7D47281E-8A65-4029-B7C0-C58E2DBA15B0}"/>
                  </a:ext>
                </a:extLst>
              </p:cNvPr>
              <p:cNvSpPr/>
              <p:nvPr/>
            </p:nvSpPr>
            <p:spPr bwMode="auto">
              <a:xfrm>
                <a:off x="8416089" y="5177549"/>
                <a:ext cx="202861" cy="202861"/>
              </a:xfrm>
              <a:custGeom>
                <a:avLst/>
                <a:gdLst>
                  <a:gd name="connsiteX0" fmla="*/ 123311 w 281476"/>
                  <a:gd name="connsiteY0" fmla="*/ 0 h 281476"/>
                  <a:gd name="connsiteX1" fmla="*/ 187967 w 281476"/>
                  <a:gd name="connsiteY1" fmla="*/ 0 h 281476"/>
                  <a:gd name="connsiteX2" fmla="*/ 281476 w 281476"/>
                  <a:gd name="connsiteY2" fmla="*/ 93509 h 281476"/>
                  <a:gd name="connsiteX3" fmla="*/ 281476 w 281476"/>
                  <a:gd name="connsiteY3" fmla="*/ 158165 h 281476"/>
                  <a:gd name="connsiteX4" fmla="*/ 0 w 281476"/>
                  <a:gd name="connsiteY4" fmla="*/ 0 h 281476"/>
                  <a:gd name="connsiteX5" fmla="*/ 93852 w 281476"/>
                  <a:gd name="connsiteY5" fmla="*/ 0 h 281476"/>
                  <a:gd name="connsiteX6" fmla="*/ 281476 w 281476"/>
                  <a:gd name="connsiteY6" fmla="*/ 187625 h 281476"/>
                  <a:gd name="connsiteX7" fmla="*/ 281476 w 281476"/>
                  <a:gd name="connsiteY7" fmla="*/ 281476 h 28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1476" h="281476">
                    <a:moveTo>
                      <a:pt x="123311" y="0"/>
                    </a:moveTo>
                    <a:lnTo>
                      <a:pt x="187967" y="0"/>
                    </a:lnTo>
                    <a:lnTo>
                      <a:pt x="281476" y="93509"/>
                    </a:lnTo>
                    <a:lnTo>
                      <a:pt x="281476" y="158165"/>
                    </a:lnTo>
                    <a:close/>
                    <a:moveTo>
                      <a:pt x="0" y="0"/>
                    </a:moveTo>
                    <a:lnTo>
                      <a:pt x="93852" y="0"/>
                    </a:lnTo>
                    <a:lnTo>
                      <a:pt x="281476" y="187625"/>
                    </a:lnTo>
                    <a:lnTo>
                      <a:pt x="281476" y="28147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F0F07285-D389-4F9D-B961-0C8E113EEB35}"/>
                </a:ext>
              </a:extLst>
            </p:cNvPr>
            <p:cNvSpPr/>
            <p:nvPr/>
          </p:nvSpPr>
          <p:spPr bwMode="auto">
            <a:xfrm>
              <a:off x="7361616" y="5493571"/>
              <a:ext cx="423395" cy="423395"/>
            </a:xfrm>
            <a:custGeom>
              <a:avLst/>
              <a:gdLst>
                <a:gd name="connsiteX0" fmla="*/ 382210 w 423395"/>
                <a:gd name="connsiteY0" fmla="*/ 332684 h 423395"/>
                <a:gd name="connsiteX1" fmla="*/ 423395 w 423395"/>
                <a:gd name="connsiteY1" fmla="*/ 332684 h 423395"/>
                <a:gd name="connsiteX2" fmla="*/ 423395 w 423395"/>
                <a:gd name="connsiteY2" fmla="*/ 423395 h 423395"/>
                <a:gd name="connsiteX3" fmla="*/ 329822 w 423395"/>
                <a:gd name="connsiteY3" fmla="*/ 423395 h 423395"/>
                <a:gd name="connsiteX4" fmla="*/ 329822 w 423395"/>
                <a:gd name="connsiteY4" fmla="*/ 383274 h 423395"/>
                <a:gd name="connsiteX5" fmla="*/ 382210 w 423395"/>
                <a:gd name="connsiteY5" fmla="*/ 383274 h 423395"/>
                <a:gd name="connsiteX6" fmla="*/ 0 w 423395"/>
                <a:gd name="connsiteY6" fmla="*/ 332684 h 423395"/>
                <a:gd name="connsiteX7" fmla="*/ 41186 w 423395"/>
                <a:gd name="connsiteY7" fmla="*/ 332684 h 423395"/>
                <a:gd name="connsiteX8" fmla="*/ 41186 w 423395"/>
                <a:gd name="connsiteY8" fmla="*/ 383274 h 423395"/>
                <a:gd name="connsiteX9" fmla="*/ 88602 w 423395"/>
                <a:gd name="connsiteY9" fmla="*/ 383274 h 423395"/>
                <a:gd name="connsiteX10" fmla="*/ 88602 w 423395"/>
                <a:gd name="connsiteY10" fmla="*/ 423395 h 423395"/>
                <a:gd name="connsiteX11" fmla="*/ 0 w 423395"/>
                <a:gd name="connsiteY11" fmla="*/ 423395 h 423395"/>
                <a:gd name="connsiteX12" fmla="*/ 329822 w 423395"/>
                <a:gd name="connsiteY12" fmla="*/ 0 h 423395"/>
                <a:gd name="connsiteX13" fmla="*/ 423395 w 423395"/>
                <a:gd name="connsiteY13" fmla="*/ 0 h 423395"/>
                <a:gd name="connsiteX14" fmla="*/ 423395 w 423395"/>
                <a:gd name="connsiteY14" fmla="*/ 92842 h 423395"/>
                <a:gd name="connsiteX15" fmla="*/ 382210 w 423395"/>
                <a:gd name="connsiteY15" fmla="*/ 92842 h 423395"/>
                <a:gd name="connsiteX16" fmla="*/ 382210 w 423395"/>
                <a:gd name="connsiteY16" fmla="*/ 42252 h 423395"/>
                <a:gd name="connsiteX17" fmla="*/ 329822 w 423395"/>
                <a:gd name="connsiteY17" fmla="*/ 42252 h 423395"/>
                <a:gd name="connsiteX18" fmla="*/ 0 w 423395"/>
                <a:gd name="connsiteY18" fmla="*/ 0 h 423395"/>
                <a:gd name="connsiteX19" fmla="*/ 88602 w 423395"/>
                <a:gd name="connsiteY19" fmla="*/ 0 h 423395"/>
                <a:gd name="connsiteX20" fmla="*/ 88602 w 423395"/>
                <a:gd name="connsiteY20" fmla="*/ 42252 h 423395"/>
                <a:gd name="connsiteX21" fmla="*/ 41186 w 423395"/>
                <a:gd name="connsiteY21" fmla="*/ 42252 h 423395"/>
                <a:gd name="connsiteX22" fmla="*/ 41186 w 423395"/>
                <a:gd name="connsiteY22" fmla="*/ 92842 h 423395"/>
                <a:gd name="connsiteX23" fmla="*/ 0 w 423395"/>
                <a:gd name="connsiteY23" fmla="*/ 92842 h 42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23395" h="423395">
                  <a:moveTo>
                    <a:pt x="382210" y="332684"/>
                  </a:moveTo>
                  <a:lnTo>
                    <a:pt x="423395" y="332684"/>
                  </a:lnTo>
                  <a:lnTo>
                    <a:pt x="423395" y="423395"/>
                  </a:lnTo>
                  <a:lnTo>
                    <a:pt x="329822" y="423395"/>
                  </a:lnTo>
                  <a:lnTo>
                    <a:pt x="329822" y="383274"/>
                  </a:lnTo>
                  <a:lnTo>
                    <a:pt x="382210" y="383274"/>
                  </a:lnTo>
                  <a:close/>
                  <a:moveTo>
                    <a:pt x="0" y="332684"/>
                  </a:moveTo>
                  <a:lnTo>
                    <a:pt x="41186" y="332684"/>
                  </a:lnTo>
                  <a:lnTo>
                    <a:pt x="41186" y="383274"/>
                  </a:lnTo>
                  <a:lnTo>
                    <a:pt x="88602" y="383274"/>
                  </a:lnTo>
                  <a:lnTo>
                    <a:pt x="88602" y="423395"/>
                  </a:lnTo>
                  <a:lnTo>
                    <a:pt x="0" y="423395"/>
                  </a:lnTo>
                  <a:close/>
                  <a:moveTo>
                    <a:pt x="329822" y="0"/>
                  </a:moveTo>
                  <a:lnTo>
                    <a:pt x="423395" y="0"/>
                  </a:lnTo>
                  <a:lnTo>
                    <a:pt x="423395" y="92842"/>
                  </a:lnTo>
                  <a:lnTo>
                    <a:pt x="382210" y="92842"/>
                  </a:lnTo>
                  <a:lnTo>
                    <a:pt x="382210" y="42252"/>
                  </a:lnTo>
                  <a:lnTo>
                    <a:pt x="329822" y="42252"/>
                  </a:lnTo>
                  <a:close/>
                  <a:moveTo>
                    <a:pt x="0" y="0"/>
                  </a:moveTo>
                  <a:lnTo>
                    <a:pt x="88602" y="0"/>
                  </a:lnTo>
                  <a:lnTo>
                    <a:pt x="88602" y="42252"/>
                  </a:lnTo>
                  <a:lnTo>
                    <a:pt x="41186" y="42252"/>
                  </a:lnTo>
                  <a:lnTo>
                    <a:pt x="41186" y="92842"/>
                  </a:lnTo>
                  <a:lnTo>
                    <a:pt x="0" y="928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F0706C2E-246A-46BC-8092-CBFFF23FC5BF}"/>
              </a:ext>
            </a:extLst>
          </p:cNvPr>
          <p:cNvSpPr txBox="1"/>
          <p:nvPr/>
        </p:nvSpPr>
        <p:spPr>
          <a:xfrm>
            <a:off x="1525246" y="3533109"/>
            <a:ext cx="9637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カード認証</a:t>
            </a:r>
          </a:p>
        </p:txBody>
      </p: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A0CABB0B-7A3F-4E6D-814E-D94A7BCBDAFE}"/>
              </a:ext>
            </a:extLst>
          </p:cNvPr>
          <p:cNvSpPr txBox="1"/>
          <p:nvPr/>
        </p:nvSpPr>
        <p:spPr>
          <a:xfrm>
            <a:off x="1530056" y="643632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暗証番号認証</a:t>
            </a:r>
          </a:p>
        </p:txBody>
      </p:sp>
      <p:sp>
        <p:nvSpPr>
          <p:cNvPr id="214" name="テキスト ボックス 213">
            <a:extLst>
              <a:ext uri="{FF2B5EF4-FFF2-40B4-BE49-F238E27FC236}">
                <a16:creationId xmlns:a16="http://schemas.microsoft.com/office/drawing/2014/main" id="{E360B7BF-E902-4ACA-B75E-B70F0D3B05CB}"/>
              </a:ext>
            </a:extLst>
          </p:cNvPr>
          <p:cNvSpPr txBox="1"/>
          <p:nvPr/>
        </p:nvSpPr>
        <p:spPr>
          <a:xfrm>
            <a:off x="4396477" y="353310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スマホアプリ認証</a:t>
            </a:r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049E1B5E-1153-4C34-9338-3767F45FA82D}"/>
              </a:ext>
            </a:extLst>
          </p:cNvPr>
          <p:cNvSpPr txBox="1"/>
          <p:nvPr/>
        </p:nvSpPr>
        <p:spPr>
          <a:xfrm>
            <a:off x="4652955" y="643632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指紋認証</a:t>
            </a: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88772F73-C13A-4C40-92D6-7AA2ECE31835}"/>
              </a:ext>
            </a:extLst>
          </p:cNvPr>
          <p:cNvSpPr txBox="1"/>
          <p:nvPr/>
        </p:nvSpPr>
        <p:spPr>
          <a:xfrm>
            <a:off x="7467663" y="3533109"/>
            <a:ext cx="10118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QR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コード認証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67D09016-5337-4389-9BB1-AA3F99AA78D6}"/>
              </a:ext>
            </a:extLst>
          </p:cNvPr>
          <p:cNvSpPr txBox="1"/>
          <p:nvPr/>
        </p:nvSpPr>
        <p:spPr>
          <a:xfrm>
            <a:off x="7688874" y="6436329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顔認証</a:t>
            </a:r>
          </a:p>
        </p:txBody>
      </p: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認証装置のイラスト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8FEF4B9-335B-4CB6-97F2-0A23F6563148}"/>
              </a:ext>
            </a:extLst>
          </p:cNvPr>
          <p:cNvGrpSpPr/>
          <p:nvPr/>
        </p:nvGrpSpPr>
        <p:grpSpPr>
          <a:xfrm>
            <a:off x="4321789" y="4192439"/>
            <a:ext cx="1333730" cy="1906378"/>
            <a:chOff x="4249367" y="4088921"/>
            <a:chExt cx="1478573" cy="2113413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16B1BFB5-2A6B-4751-A1C4-7A54846B6906}"/>
                </a:ext>
              </a:extLst>
            </p:cNvPr>
            <p:cNvGrpSpPr/>
            <p:nvPr/>
          </p:nvGrpSpPr>
          <p:grpSpPr>
            <a:xfrm>
              <a:off x="4249367" y="4088921"/>
              <a:ext cx="1271448" cy="2030914"/>
              <a:chOff x="9708648" y="4957432"/>
              <a:chExt cx="969970" cy="1549356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B15C6C0-68A1-4F5B-A809-EEC4EC7437DD}"/>
                  </a:ext>
                </a:extLst>
              </p:cNvPr>
              <p:cNvGrpSpPr/>
              <p:nvPr/>
            </p:nvGrpSpPr>
            <p:grpSpPr>
              <a:xfrm>
                <a:off x="9708648" y="4957432"/>
                <a:ext cx="969970" cy="1549356"/>
                <a:chOff x="4589455" y="4957432"/>
                <a:chExt cx="969970" cy="1549356"/>
              </a:xfrm>
            </p:grpSpPr>
            <p:sp>
              <p:nvSpPr>
                <p:cNvPr id="180" name="正方形/長方形 179">
                  <a:extLst>
                    <a:ext uri="{FF2B5EF4-FFF2-40B4-BE49-F238E27FC236}">
                      <a16:creationId xmlns:a16="http://schemas.microsoft.com/office/drawing/2014/main" id="{97E18331-69A5-424C-B988-E05E642BE74B}"/>
                    </a:ext>
                  </a:extLst>
                </p:cNvPr>
                <p:cNvSpPr/>
                <p:nvPr/>
              </p:nvSpPr>
              <p:spPr bwMode="auto">
                <a:xfrm>
                  <a:off x="4656130" y="4957432"/>
                  <a:ext cx="903295" cy="132765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正方形/長方形 180">
                  <a:extLst>
                    <a:ext uri="{FF2B5EF4-FFF2-40B4-BE49-F238E27FC236}">
                      <a16:creationId xmlns:a16="http://schemas.microsoft.com/office/drawing/2014/main" id="{DC5E3DA8-8171-4133-B345-C17E344BCCD8}"/>
                    </a:ext>
                  </a:extLst>
                </p:cNvPr>
                <p:cNvSpPr/>
                <p:nvPr/>
              </p:nvSpPr>
              <p:spPr bwMode="auto">
                <a:xfrm>
                  <a:off x="4589455" y="4957432"/>
                  <a:ext cx="66675" cy="1327650"/>
                </a:xfrm>
                <a:prstGeom prst="rect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4E16BDE0-4FC8-41B7-A8D7-07E160B3BD6B}"/>
                    </a:ext>
                  </a:extLst>
                </p:cNvPr>
                <p:cNvSpPr/>
                <p:nvPr/>
              </p:nvSpPr>
              <p:spPr bwMode="auto">
                <a:xfrm rot="10800000">
                  <a:off x="4589455" y="6286183"/>
                  <a:ext cx="66675" cy="220605"/>
                </a:xfrm>
                <a:custGeom>
                  <a:avLst/>
                  <a:gdLst>
                    <a:gd name="connsiteX0" fmla="*/ 66675 w 66675"/>
                    <a:gd name="connsiteY0" fmla="*/ 220605 h 220605"/>
                    <a:gd name="connsiteX1" fmla="*/ 0 w 66675"/>
                    <a:gd name="connsiteY1" fmla="*/ 220605 h 220605"/>
                    <a:gd name="connsiteX2" fmla="*/ 0 w 66675"/>
                    <a:gd name="connsiteY2" fmla="*/ 29403 h 220605"/>
                    <a:gd name="connsiteX3" fmla="*/ 9955 w 66675"/>
                    <a:gd name="connsiteY3" fmla="*/ 14639 h 220605"/>
                    <a:gd name="connsiteX4" fmla="*/ 45294 w 66675"/>
                    <a:gd name="connsiteY4" fmla="*/ 0 h 220605"/>
                    <a:gd name="connsiteX5" fmla="*/ 66675 w 66675"/>
                    <a:gd name="connsiteY5" fmla="*/ 0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220605">
                      <a:moveTo>
                        <a:pt x="66675" y="220605"/>
                      </a:moveTo>
                      <a:lnTo>
                        <a:pt x="0" y="220605"/>
                      </a:lnTo>
                      <a:lnTo>
                        <a:pt x="0" y="29403"/>
                      </a:lnTo>
                      <a:lnTo>
                        <a:pt x="9955" y="14639"/>
                      </a:lnTo>
                      <a:cubicBezTo>
                        <a:pt x="18999" y="5594"/>
                        <a:pt x="31493" y="0"/>
                        <a:pt x="45294" y="0"/>
                      </a:cubicBez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F5646ABC-E88F-4FC0-8D47-EAF161D470F0}"/>
                    </a:ext>
                  </a:extLst>
                </p:cNvPr>
                <p:cNvSpPr/>
                <p:nvPr/>
              </p:nvSpPr>
              <p:spPr bwMode="auto">
                <a:xfrm rot="10800000">
                  <a:off x="4606687" y="6284877"/>
                  <a:ext cx="948589" cy="220605"/>
                </a:xfrm>
                <a:custGeom>
                  <a:avLst/>
                  <a:gdLst>
                    <a:gd name="connsiteX0" fmla="*/ 903295 w 948589"/>
                    <a:gd name="connsiteY0" fmla="*/ 220605 h 220605"/>
                    <a:gd name="connsiteX1" fmla="*/ 0 w 948589"/>
                    <a:gd name="connsiteY1" fmla="*/ 220605 h 220605"/>
                    <a:gd name="connsiteX2" fmla="*/ 0 w 948589"/>
                    <a:gd name="connsiteY2" fmla="*/ 49978 h 220605"/>
                    <a:gd name="connsiteX3" fmla="*/ 49978 w 948589"/>
                    <a:gd name="connsiteY3" fmla="*/ 0 h 220605"/>
                    <a:gd name="connsiteX4" fmla="*/ 948589 w 948589"/>
                    <a:gd name="connsiteY4" fmla="*/ 0 h 220605"/>
                    <a:gd name="connsiteX5" fmla="*/ 913250 w 948589"/>
                    <a:gd name="connsiteY5" fmla="*/ 14639 h 220605"/>
                    <a:gd name="connsiteX6" fmla="*/ 903295 w 948589"/>
                    <a:gd name="connsiteY6" fmla="*/ 29403 h 220605"/>
                    <a:gd name="connsiteX7" fmla="*/ 903295 w 948589"/>
                    <a:gd name="connsiteY7" fmla="*/ 220605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8589" h="220605">
                      <a:moveTo>
                        <a:pt x="903295" y="220605"/>
                      </a:moveTo>
                      <a:lnTo>
                        <a:pt x="0" y="220605"/>
                      </a:lnTo>
                      <a:lnTo>
                        <a:pt x="0" y="49978"/>
                      </a:lnTo>
                      <a:cubicBezTo>
                        <a:pt x="0" y="22376"/>
                        <a:pt x="22376" y="0"/>
                        <a:pt x="49978" y="0"/>
                      </a:cubicBezTo>
                      <a:lnTo>
                        <a:pt x="948589" y="0"/>
                      </a:lnTo>
                      <a:cubicBezTo>
                        <a:pt x="934788" y="0"/>
                        <a:pt x="922294" y="5594"/>
                        <a:pt x="913250" y="14639"/>
                      </a:cubicBezTo>
                      <a:lnTo>
                        <a:pt x="903295" y="29403"/>
                      </a:lnTo>
                      <a:lnTo>
                        <a:pt x="903295" y="220605"/>
                      </a:lnTo>
                      <a:close/>
                    </a:path>
                  </a:pathLst>
                </a:custGeom>
                <a:solidFill>
                  <a:srgbClr val="000000">
                    <a:lumMod val="95000"/>
                    <a:lumOff val="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269CBF6-D001-43BB-8C15-3B0C8C54EF6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249872" y="6455722"/>
                  <a:ext cx="236259" cy="22753"/>
                </a:xfrm>
                <a:custGeom>
                  <a:avLst/>
                  <a:gdLst>
                    <a:gd name="connsiteX0" fmla="*/ 0 w 474734"/>
                    <a:gd name="connsiteY0" fmla="*/ 22859 h 45720"/>
                    <a:gd name="connsiteX1" fmla="*/ 0 w 474734"/>
                    <a:gd name="connsiteY1" fmla="*/ 22860 h 45720"/>
                    <a:gd name="connsiteX2" fmla="*/ 0 w 474734"/>
                    <a:gd name="connsiteY2" fmla="*/ 22860 h 45720"/>
                    <a:gd name="connsiteX3" fmla="*/ 398984 w 474734"/>
                    <a:gd name="connsiteY3" fmla="*/ 22859 h 45720"/>
                    <a:gd name="connsiteX4" fmla="*/ 398984 w 474734"/>
                    <a:gd name="connsiteY4" fmla="*/ 22860 h 45720"/>
                    <a:gd name="connsiteX5" fmla="*/ 398984 w 474734"/>
                    <a:gd name="connsiteY5" fmla="*/ 22860 h 45720"/>
                    <a:gd name="connsiteX6" fmla="*/ 350275 w 474734"/>
                    <a:gd name="connsiteY6" fmla="*/ 0 h 45720"/>
                    <a:gd name="connsiteX7" fmla="*/ 22860 w 474734"/>
                    <a:gd name="connsiteY7" fmla="*/ 0 h 45720"/>
                    <a:gd name="connsiteX8" fmla="*/ 6696 w 474734"/>
                    <a:gd name="connsiteY8" fmla="*/ 6696 h 45720"/>
                    <a:gd name="connsiteX9" fmla="*/ 0 w 474734"/>
                    <a:gd name="connsiteY9" fmla="*/ 22860 h 45720"/>
                    <a:gd name="connsiteX10" fmla="*/ 6696 w 474734"/>
                    <a:gd name="connsiteY10" fmla="*/ 39024 h 45720"/>
                    <a:gd name="connsiteX11" fmla="*/ 22860 w 474734"/>
                    <a:gd name="connsiteY11" fmla="*/ 45719 h 45720"/>
                    <a:gd name="connsiteX12" fmla="*/ 350274 w 474734"/>
                    <a:gd name="connsiteY12" fmla="*/ 45720 h 45720"/>
                    <a:gd name="connsiteX13" fmla="*/ 373134 w 474734"/>
                    <a:gd name="connsiteY13" fmla="*/ 22860 h 45720"/>
                    <a:gd name="connsiteX14" fmla="*/ 373135 w 474734"/>
                    <a:gd name="connsiteY14" fmla="*/ 22860 h 45720"/>
                    <a:gd name="connsiteX15" fmla="*/ 350275 w 474734"/>
                    <a:gd name="connsiteY15" fmla="*/ 0 h 45720"/>
                    <a:gd name="connsiteX16" fmla="*/ 451874 w 474734"/>
                    <a:gd name="connsiteY16" fmla="*/ 0 h 45720"/>
                    <a:gd name="connsiteX17" fmla="*/ 421844 w 474734"/>
                    <a:gd name="connsiteY17" fmla="*/ 0 h 45720"/>
                    <a:gd name="connsiteX18" fmla="*/ 405680 w 474734"/>
                    <a:gd name="connsiteY18" fmla="*/ 6696 h 45720"/>
                    <a:gd name="connsiteX19" fmla="*/ 398984 w 474734"/>
                    <a:gd name="connsiteY19" fmla="*/ 22860 h 45720"/>
                    <a:gd name="connsiteX20" fmla="*/ 405680 w 474734"/>
                    <a:gd name="connsiteY20" fmla="*/ 39024 h 45720"/>
                    <a:gd name="connsiteX21" fmla="*/ 421844 w 474734"/>
                    <a:gd name="connsiteY21" fmla="*/ 45719 h 45720"/>
                    <a:gd name="connsiteX22" fmla="*/ 451873 w 474734"/>
                    <a:gd name="connsiteY22" fmla="*/ 45720 h 45720"/>
                    <a:gd name="connsiteX23" fmla="*/ 474733 w 474734"/>
                    <a:gd name="connsiteY23" fmla="*/ 22860 h 45720"/>
                    <a:gd name="connsiteX24" fmla="*/ 474734 w 474734"/>
                    <a:gd name="connsiteY24" fmla="*/ 22860 h 45720"/>
                    <a:gd name="connsiteX25" fmla="*/ 451874 w 474734"/>
                    <a:gd name="connsiteY25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734" h="45720">
                      <a:moveTo>
                        <a:pt x="0" y="22859"/>
                      </a:moveTo>
                      <a:lnTo>
                        <a:pt x="0" y="22860"/>
                      </a:lnTo>
                      <a:lnTo>
                        <a:pt x="0" y="22860"/>
                      </a:lnTo>
                      <a:close/>
                      <a:moveTo>
                        <a:pt x="398984" y="22859"/>
                      </a:moveTo>
                      <a:lnTo>
                        <a:pt x="398984" y="22860"/>
                      </a:lnTo>
                      <a:lnTo>
                        <a:pt x="398984" y="22860"/>
                      </a:lnTo>
                      <a:close/>
                      <a:moveTo>
                        <a:pt x="350275" y="0"/>
                      </a:moveTo>
                      <a:lnTo>
                        <a:pt x="22860" y="0"/>
                      </a:lnTo>
                      <a:cubicBezTo>
                        <a:pt x="16548" y="0"/>
                        <a:pt x="10833" y="2559"/>
                        <a:pt x="6696" y="6696"/>
                      </a:cubicBezTo>
                      <a:lnTo>
                        <a:pt x="0" y="22860"/>
                      </a:lnTo>
                      <a:lnTo>
                        <a:pt x="6696" y="39024"/>
                      </a:lnTo>
                      <a:cubicBezTo>
                        <a:pt x="10833" y="43161"/>
                        <a:pt x="16548" y="45719"/>
                        <a:pt x="22860" y="45719"/>
                      </a:cubicBezTo>
                      <a:lnTo>
                        <a:pt x="350274" y="45720"/>
                      </a:lnTo>
                      <a:cubicBezTo>
                        <a:pt x="362899" y="45720"/>
                        <a:pt x="373134" y="35485"/>
                        <a:pt x="373134" y="22860"/>
                      </a:cubicBezTo>
                      <a:lnTo>
                        <a:pt x="373135" y="22860"/>
                      </a:lnTo>
                      <a:cubicBezTo>
                        <a:pt x="373135" y="10235"/>
                        <a:pt x="362900" y="0"/>
                        <a:pt x="350275" y="0"/>
                      </a:cubicBezTo>
                      <a:close/>
                      <a:moveTo>
                        <a:pt x="451874" y="0"/>
                      </a:moveTo>
                      <a:lnTo>
                        <a:pt x="421844" y="0"/>
                      </a:lnTo>
                      <a:cubicBezTo>
                        <a:pt x="415532" y="0"/>
                        <a:pt x="409817" y="2559"/>
                        <a:pt x="405680" y="6696"/>
                      </a:cubicBezTo>
                      <a:lnTo>
                        <a:pt x="398984" y="22860"/>
                      </a:lnTo>
                      <a:lnTo>
                        <a:pt x="405680" y="39024"/>
                      </a:lnTo>
                      <a:cubicBezTo>
                        <a:pt x="409817" y="43161"/>
                        <a:pt x="415532" y="45719"/>
                        <a:pt x="421844" y="45719"/>
                      </a:cubicBezTo>
                      <a:lnTo>
                        <a:pt x="451873" y="45720"/>
                      </a:lnTo>
                      <a:cubicBezTo>
                        <a:pt x="464498" y="45720"/>
                        <a:pt x="474733" y="35485"/>
                        <a:pt x="474733" y="22860"/>
                      </a:cubicBezTo>
                      <a:lnTo>
                        <a:pt x="474734" y="22860"/>
                      </a:lnTo>
                      <a:cubicBezTo>
                        <a:pt x="474734" y="10235"/>
                        <a:pt x="464499" y="0"/>
                        <a:pt x="4518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3F3A5BE1-827E-4F67-AE41-2022B7A68504}"/>
                  </a:ext>
                </a:extLst>
              </p:cNvPr>
              <p:cNvGrpSpPr/>
              <p:nvPr/>
            </p:nvGrpSpPr>
            <p:grpSpPr>
              <a:xfrm>
                <a:off x="9927527" y="5050597"/>
                <a:ext cx="625606" cy="1099340"/>
                <a:chOff x="5967265" y="4733839"/>
                <a:chExt cx="625606" cy="1099340"/>
              </a:xfrm>
            </p:grpSpPr>
            <p:sp>
              <p:nvSpPr>
                <p:cNvPr id="172" name="正方形/長方形 171">
                  <a:extLst>
                    <a:ext uri="{FF2B5EF4-FFF2-40B4-BE49-F238E27FC236}">
                      <a16:creationId xmlns:a16="http://schemas.microsoft.com/office/drawing/2014/main" id="{DE2AE84F-9548-41DF-941F-64E7A7845548}"/>
                    </a:ext>
                  </a:extLst>
                </p:cNvPr>
                <p:cNvSpPr/>
                <p:nvPr/>
              </p:nvSpPr>
              <p:spPr bwMode="auto">
                <a:xfrm>
                  <a:off x="5967265" y="4733839"/>
                  <a:ext cx="625606" cy="1099340"/>
                </a:xfrm>
                <a:prstGeom prst="rect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66A5A8DC-BB99-4AD8-AFB0-F3EE188A4C8F}"/>
                    </a:ext>
                  </a:extLst>
                </p:cNvPr>
                <p:cNvSpPr/>
                <p:nvPr/>
              </p:nvSpPr>
              <p:spPr bwMode="auto">
                <a:xfrm>
                  <a:off x="6133994" y="5033931"/>
                  <a:ext cx="304328" cy="6858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439FF1FA-4950-4FE1-8A4F-8BFA90BA0AC1}"/>
                    </a:ext>
                  </a:extLst>
                </p:cNvPr>
                <p:cNvSpPr/>
                <p:nvPr/>
              </p:nvSpPr>
              <p:spPr bwMode="auto">
                <a:xfrm>
                  <a:off x="6089409" y="4802406"/>
                  <a:ext cx="196106" cy="619025"/>
                </a:xfrm>
                <a:custGeom>
                  <a:avLst/>
                  <a:gdLst>
                    <a:gd name="connsiteX0" fmla="*/ 172293 w 196106"/>
                    <a:gd name="connsiteY0" fmla="*/ 0 h 700154"/>
                    <a:gd name="connsiteX1" fmla="*/ 196106 w 196106"/>
                    <a:gd name="connsiteY1" fmla="*/ 4808 h 700154"/>
                    <a:gd name="connsiteX2" fmla="*/ 152854 w 196106"/>
                    <a:gd name="connsiteY2" fmla="*/ 13540 h 700154"/>
                    <a:gd name="connsiteX3" fmla="*/ 47625 w 196106"/>
                    <a:gd name="connsiteY3" fmla="*/ 172293 h 700154"/>
                    <a:gd name="connsiteX4" fmla="*/ 47625 w 196106"/>
                    <a:gd name="connsiteY4" fmla="*/ 700154 h 700154"/>
                    <a:gd name="connsiteX5" fmla="*/ 0 w 196106"/>
                    <a:gd name="connsiteY5" fmla="*/ 700154 h 700154"/>
                    <a:gd name="connsiteX6" fmla="*/ 0 w 196106"/>
                    <a:gd name="connsiteY6" fmla="*/ 172293 h 700154"/>
                    <a:gd name="connsiteX7" fmla="*/ 172293 w 196106"/>
                    <a:gd name="connsiteY7" fmla="*/ 0 h 7001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6106" h="700154">
                      <a:moveTo>
                        <a:pt x="172293" y="0"/>
                      </a:moveTo>
                      <a:lnTo>
                        <a:pt x="196106" y="4808"/>
                      </a:lnTo>
                      <a:lnTo>
                        <a:pt x="152854" y="13540"/>
                      </a:lnTo>
                      <a:cubicBezTo>
                        <a:pt x="91015" y="39695"/>
                        <a:pt x="47625" y="100927"/>
                        <a:pt x="47625" y="172293"/>
                      </a:cubicBezTo>
                      <a:lnTo>
                        <a:pt x="47625" y="700154"/>
                      </a:lnTo>
                      <a:lnTo>
                        <a:pt x="0" y="700154"/>
                      </a:lnTo>
                      <a:lnTo>
                        <a:pt x="0" y="172293"/>
                      </a:lnTo>
                      <a:cubicBezTo>
                        <a:pt x="0" y="77138"/>
                        <a:pt x="77138" y="0"/>
                        <a:pt x="17229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DA73A32F-C393-4753-A780-C57C092CCACC}"/>
                </a:ext>
              </a:extLst>
            </p:cNvPr>
            <p:cNvSpPr/>
            <p:nvPr/>
          </p:nvSpPr>
          <p:spPr bwMode="auto">
            <a:xfrm>
              <a:off x="4394074" y="4690064"/>
              <a:ext cx="1333866" cy="1512270"/>
            </a:xfrm>
            <a:custGeom>
              <a:avLst/>
              <a:gdLst>
                <a:gd name="connsiteX0" fmla="*/ 1374606 w 3115351"/>
                <a:gd name="connsiteY0" fmla="*/ 0 h 3532031"/>
                <a:gd name="connsiteX1" fmla="*/ 1640715 w 3115351"/>
                <a:gd name="connsiteY1" fmla="*/ 266109 h 3532031"/>
                <a:gd name="connsiteX2" fmla="*/ 1640714 w 3115351"/>
                <a:gd name="connsiteY2" fmla="*/ 1440212 h 3532031"/>
                <a:gd name="connsiteX3" fmla="*/ 1906824 w 3115351"/>
                <a:gd name="connsiteY3" fmla="*/ 1174103 h 3532031"/>
                <a:gd name="connsiteX4" fmla="*/ 2167527 w 3115351"/>
                <a:gd name="connsiteY4" fmla="*/ 1386581 h 3532031"/>
                <a:gd name="connsiteX5" fmla="*/ 2167728 w 3115351"/>
                <a:gd name="connsiteY5" fmla="*/ 1388574 h 3532031"/>
                <a:gd name="connsiteX6" fmla="*/ 2182508 w 3115351"/>
                <a:gd name="connsiteY6" fmla="*/ 1366650 h 3532031"/>
                <a:gd name="connsiteX7" fmla="*/ 2370677 w 3115351"/>
                <a:gd name="connsiteY7" fmla="*/ 1288709 h 3532031"/>
                <a:gd name="connsiteX8" fmla="*/ 2636786 w 3115351"/>
                <a:gd name="connsiteY8" fmla="*/ 1554818 h 3532031"/>
                <a:gd name="connsiteX9" fmla="*/ 2636785 w 3115351"/>
                <a:gd name="connsiteY9" fmla="*/ 1556500 h 3532031"/>
                <a:gd name="connsiteX10" fmla="*/ 2661073 w 3115351"/>
                <a:gd name="connsiteY10" fmla="*/ 1520475 h 3532031"/>
                <a:gd name="connsiteX11" fmla="*/ 2849241 w 3115351"/>
                <a:gd name="connsiteY11" fmla="*/ 1442534 h 3532031"/>
                <a:gd name="connsiteX12" fmla="*/ 3115350 w 3115351"/>
                <a:gd name="connsiteY12" fmla="*/ 1708643 h 3532031"/>
                <a:gd name="connsiteX13" fmla="*/ 3115350 w 3115351"/>
                <a:gd name="connsiteY13" fmla="*/ 2267945 h 3532031"/>
                <a:gd name="connsiteX14" fmla="*/ 3115351 w 3115351"/>
                <a:gd name="connsiteY14" fmla="*/ 2403552 h 3532031"/>
                <a:gd name="connsiteX15" fmla="*/ 3115350 w 3115351"/>
                <a:gd name="connsiteY15" fmla="*/ 2808623 h 3532031"/>
                <a:gd name="connsiteX16" fmla="*/ 2391942 w 3115351"/>
                <a:gd name="connsiteY16" fmla="*/ 3532031 h 3532031"/>
                <a:gd name="connsiteX17" fmla="*/ 1831905 w 3115351"/>
                <a:gd name="connsiteY17" fmla="*/ 3532031 h 3532031"/>
                <a:gd name="connsiteX18" fmla="*/ 1427440 w 3115351"/>
                <a:gd name="connsiteY18" fmla="*/ 3408484 h 3532031"/>
                <a:gd name="connsiteX19" fmla="*/ 1352254 w 3115351"/>
                <a:gd name="connsiteY19" fmla="*/ 3346450 h 3532031"/>
                <a:gd name="connsiteX20" fmla="*/ 1333355 w 3115351"/>
                <a:gd name="connsiteY20" fmla="*/ 3336504 h 3532031"/>
                <a:gd name="connsiteX21" fmla="*/ 1278601 w 3115351"/>
                <a:gd name="connsiteY21" fmla="*/ 3291779 h 3532031"/>
                <a:gd name="connsiteX22" fmla="*/ 102228 w 3115351"/>
                <a:gd name="connsiteY22" fmla="*/ 2115406 h 3532031"/>
                <a:gd name="connsiteX23" fmla="*/ 102228 w 3115351"/>
                <a:gd name="connsiteY23" fmla="*/ 1621800 h 3532031"/>
                <a:gd name="connsiteX24" fmla="*/ 349031 w 3115351"/>
                <a:gd name="connsiteY24" fmla="*/ 1519571 h 3532031"/>
                <a:gd name="connsiteX25" fmla="*/ 595834 w 3115351"/>
                <a:gd name="connsiteY25" fmla="*/ 1621800 h 3532031"/>
                <a:gd name="connsiteX26" fmla="*/ 1108496 w 3115351"/>
                <a:gd name="connsiteY26" fmla="*/ 2134463 h 3532031"/>
                <a:gd name="connsiteX27" fmla="*/ 1108497 w 3115351"/>
                <a:gd name="connsiteY27" fmla="*/ 266109 h 3532031"/>
                <a:gd name="connsiteX28" fmla="*/ 1374606 w 3115351"/>
                <a:gd name="connsiteY28" fmla="*/ 0 h 353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15351" h="3532031">
                  <a:moveTo>
                    <a:pt x="1374606" y="0"/>
                  </a:moveTo>
                  <a:cubicBezTo>
                    <a:pt x="1521574" y="0"/>
                    <a:pt x="1640715" y="119141"/>
                    <a:pt x="1640715" y="266109"/>
                  </a:cubicBezTo>
                  <a:lnTo>
                    <a:pt x="1640714" y="1440212"/>
                  </a:lnTo>
                  <a:cubicBezTo>
                    <a:pt x="1640714" y="1293244"/>
                    <a:pt x="1759855" y="1174103"/>
                    <a:pt x="1906824" y="1174103"/>
                  </a:cubicBezTo>
                  <a:cubicBezTo>
                    <a:pt x="2035421" y="1174103"/>
                    <a:pt x="2142713" y="1265320"/>
                    <a:pt x="2167527" y="1386581"/>
                  </a:cubicBezTo>
                  <a:lnTo>
                    <a:pt x="2167728" y="1388574"/>
                  </a:lnTo>
                  <a:lnTo>
                    <a:pt x="2182508" y="1366650"/>
                  </a:lnTo>
                  <a:cubicBezTo>
                    <a:pt x="2230664" y="1318494"/>
                    <a:pt x="2297192" y="1288709"/>
                    <a:pt x="2370677" y="1288709"/>
                  </a:cubicBezTo>
                  <a:cubicBezTo>
                    <a:pt x="2517644" y="1288709"/>
                    <a:pt x="2636786" y="1407850"/>
                    <a:pt x="2636786" y="1554818"/>
                  </a:cubicBezTo>
                  <a:lnTo>
                    <a:pt x="2636785" y="1556500"/>
                  </a:lnTo>
                  <a:lnTo>
                    <a:pt x="2661073" y="1520475"/>
                  </a:lnTo>
                  <a:cubicBezTo>
                    <a:pt x="2709230" y="1472320"/>
                    <a:pt x="2775757" y="1442534"/>
                    <a:pt x="2849241" y="1442534"/>
                  </a:cubicBezTo>
                  <a:cubicBezTo>
                    <a:pt x="2996209" y="1442534"/>
                    <a:pt x="3115350" y="1561675"/>
                    <a:pt x="3115350" y="1708643"/>
                  </a:cubicBezTo>
                  <a:lnTo>
                    <a:pt x="3115350" y="2267945"/>
                  </a:lnTo>
                  <a:lnTo>
                    <a:pt x="3115351" y="2403552"/>
                  </a:lnTo>
                  <a:lnTo>
                    <a:pt x="3115350" y="2808623"/>
                  </a:lnTo>
                  <a:cubicBezTo>
                    <a:pt x="3115351" y="3208150"/>
                    <a:pt x="2791469" y="3532032"/>
                    <a:pt x="2391942" y="3532031"/>
                  </a:cubicBezTo>
                  <a:lnTo>
                    <a:pt x="1831905" y="3532031"/>
                  </a:lnTo>
                  <a:cubicBezTo>
                    <a:pt x="1682082" y="3532032"/>
                    <a:pt x="1542897" y="3486485"/>
                    <a:pt x="1427440" y="3408484"/>
                  </a:cubicBezTo>
                  <a:lnTo>
                    <a:pt x="1352254" y="3346450"/>
                  </a:lnTo>
                  <a:lnTo>
                    <a:pt x="1333355" y="3336504"/>
                  </a:lnTo>
                  <a:cubicBezTo>
                    <a:pt x="1314000" y="3323726"/>
                    <a:pt x="1295639" y="3308817"/>
                    <a:pt x="1278601" y="3291779"/>
                  </a:cubicBezTo>
                  <a:lnTo>
                    <a:pt x="102228" y="2115406"/>
                  </a:lnTo>
                  <a:cubicBezTo>
                    <a:pt x="-34077" y="1979101"/>
                    <a:pt x="-34077" y="1758106"/>
                    <a:pt x="102228" y="1621800"/>
                  </a:cubicBezTo>
                  <a:cubicBezTo>
                    <a:pt x="170381" y="1553647"/>
                    <a:pt x="259706" y="1519571"/>
                    <a:pt x="349031" y="1519571"/>
                  </a:cubicBezTo>
                  <a:cubicBezTo>
                    <a:pt x="438356" y="1519571"/>
                    <a:pt x="527681" y="1553647"/>
                    <a:pt x="595834" y="1621800"/>
                  </a:cubicBezTo>
                  <a:lnTo>
                    <a:pt x="1108496" y="2134463"/>
                  </a:lnTo>
                  <a:lnTo>
                    <a:pt x="1108497" y="266109"/>
                  </a:lnTo>
                  <a:cubicBezTo>
                    <a:pt x="1108497" y="119141"/>
                    <a:pt x="1227637" y="0"/>
                    <a:pt x="137460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248231A-4787-4576-AE1B-4A4A8EA46925}"/>
                </a:ext>
              </a:extLst>
            </p:cNvPr>
            <p:cNvGrpSpPr/>
            <p:nvPr/>
          </p:nvGrpSpPr>
          <p:grpSpPr>
            <a:xfrm>
              <a:off x="4758810" y="4298162"/>
              <a:ext cx="451688" cy="811426"/>
              <a:chOff x="4758810" y="4298162"/>
              <a:chExt cx="451688" cy="811426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493C19DB-64D0-4033-99A0-1EBF63A9AD06}"/>
                  </a:ext>
                </a:extLst>
              </p:cNvPr>
              <p:cNvSpPr/>
              <p:nvPr/>
            </p:nvSpPr>
            <p:spPr bwMode="auto">
              <a:xfrm>
                <a:off x="4758810" y="4298162"/>
                <a:ext cx="451688" cy="811426"/>
              </a:xfrm>
              <a:custGeom>
                <a:avLst/>
                <a:gdLst>
                  <a:gd name="connsiteX0" fmla="*/ 172293 w 344586"/>
                  <a:gd name="connsiteY0" fmla="*/ 0 h 700154"/>
                  <a:gd name="connsiteX1" fmla="*/ 344586 w 344586"/>
                  <a:gd name="connsiteY1" fmla="*/ 172293 h 700154"/>
                  <a:gd name="connsiteX2" fmla="*/ 344585 w 344586"/>
                  <a:gd name="connsiteY2" fmla="*/ 700154 h 700154"/>
                  <a:gd name="connsiteX3" fmla="*/ 306704 w 344586"/>
                  <a:gd name="connsiteY3" fmla="*/ 700154 h 700154"/>
                  <a:gd name="connsiteX4" fmla="*/ 294123 w 344586"/>
                  <a:gd name="connsiteY4" fmla="*/ 681495 h 700154"/>
                  <a:gd name="connsiteX5" fmla="*/ 172293 w 344586"/>
                  <a:gd name="connsiteY5" fmla="*/ 631031 h 700154"/>
                  <a:gd name="connsiteX6" fmla="*/ 50464 w 344586"/>
                  <a:gd name="connsiteY6" fmla="*/ 681495 h 700154"/>
                  <a:gd name="connsiteX7" fmla="*/ 37883 w 344586"/>
                  <a:gd name="connsiteY7" fmla="*/ 700154 h 700154"/>
                  <a:gd name="connsiteX8" fmla="*/ 0 w 344586"/>
                  <a:gd name="connsiteY8" fmla="*/ 700154 h 700154"/>
                  <a:gd name="connsiteX9" fmla="*/ 0 w 344586"/>
                  <a:gd name="connsiteY9" fmla="*/ 172293 h 700154"/>
                  <a:gd name="connsiteX10" fmla="*/ 172293 w 344586"/>
                  <a:gd name="connsiteY10" fmla="*/ 0 h 700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4586" h="700154">
                    <a:moveTo>
                      <a:pt x="172293" y="0"/>
                    </a:moveTo>
                    <a:cubicBezTo>
                      <a:pt x="267448" y="0"/>
                      <a:pt x="344586" y="77138"/>
                      <a:pt x="344586" y="172293"/>
                    </a:cubicBezTo>
                    <a:cubicBezTo>
                      <a:pt x="344586" y="348247"/>
                      <a:pt x="344585" y="524200"/>
                      <a:pt x="344585" y="700154"/>
                    </a:cubicBezTo>
                    <a:lnTo>
                      <a:pt x="306704" y="700154"/>
                    </a:lnTo>
                    <a:lnTo>
                      <a:pt x="294123" y="681495"/>
                    </a:lnTo>
                    <a:cubicBezTo>
                      <a:pt x="262944" y="650316"/>
                      <a:pt x="219871" y="631031"/>
                      <a:pt x="172293" y="631031"/>
                    </a:cubicBezTo>
                    <a:cubicBezTo>
                      <a:pt x="124716" y="631031"/>
                      <a:pt x="81643" y="650316"/>
                      <a:pt x="50464" y="681495"/>
                    </a:cubicBezTo>
                    <a:lnTo>
                      <a:pt x="37883" y="700154"/>
                    </a:lnTo>
                    <a:lnTo>
                      <a:pt x="0" y="700154"/>
                    </a:lnTo>
                    <a:lnTo>
                      <a:pt x="0" y="172293"/>
                    </a:lnTo>
                    <a:cubicBezTo>
                      <a:pt x="0" y="77138"/>
                      <a:pt x="77138" y="0"/>
                      <a:pt x="1722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AC597108-4C11-4C1B-A2BC-662B269D95A2}"/>
                  </a:ext>
                </a:extLst>
              </p:cNvPr>
              <p:cNvSpPr/>
              <p:nvPr/>
            </p:nvSpPr>
            <p:spPr bwMode="auto">
              <a:xfrm>
                <a:off x="5092853" y="4402034"/>
                <a:ext cx="59929" cy="65983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33A28E30-F149-4FC5-8C3C-35E65595EBA9}"/>
                  </a:ext>
                </a:extLst>
              </p:cNvPr>
              <p:cNvSpPr/>
              <p:nvPr/>
            </p:nvSpPr>
            <p:spPr bwMode="auto">
              <a:xfrm>
                <a:off x="5092853" y="4489429"/>
                <a:ext cx="59929" cy="234813"/>
              </a:xfrm>
              <a:prstGeom prst="roundRect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198CFFE-916E-449F-857E-E58DD689BAD3}"/>
              </a:ext>
            </a:extLst>
          </p:cNvPr>
          <p:cNvGrpSpPr/>
          <p:nvPr/>
        </p:nvGrpSpPr>
        <p:grpSpPr>
          <a:xfrm>
            <a:off x="6957769" y="1246789"/>
            <a:ext cx="2075474" cy="2126624"/>
            <a:chOff x="6957769" y="1246789"/>
            <a:chExt cx="2075474" cy="2126624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7507DDA2-A90A-41DF-BDE6-21B5C6227082}"/>
                </a:ext>
              </a:extLst>
            </p:cNvPr>
            <p:cNvGrpSpPr/>
            <p:nvPr/>
          </p:nvGrpSpPr>
          <p:grpSpPr>
            <a:xfrm>
              <a:off x="6957769" y="1246789"/>
              <a:ext cx="1146894" cy="1831962"/>
              <a:chOff x="7038159" y="4957432"/>
              <a:chExt cx="969970" cy="1549356"/>
            </a:xfrm>
          </p:grpSpPr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062F4CAB-7540-49C4-9A7F-D11D9ED154CD}"/>
                  </a:ext>
                </a:extLst>
              </p:cNvPr>
              <p:cNvGrpSpPr/>
              <p:nvPr/>
            </p:nvGrpSpPr>
            <p:grpSpPr>
              <a:xfrm>
                <a:off x="7038159" y="4957432"/>
                <a:ext cx="969970" cy="1549356"/>
                <a:chOff x="4589455" y="4957432"/>
                <a:chExt cx="969970" cy="1549356"/>
              </a:xfrm>
            </p:grpSpPr>
            <p:sp>
              <p:nvSpPr>
                <p:cNvPr id="206" name="正方形/長方形 205">
                  <a:extLst>
                    <a:ext uri="{FF2B5EF4-FFF2-40B4-BE49-F238E27FC236}">
                      <a16:creationId xmlns:a16="http://schemas.microsoft.com/office/drawing/2014/main" id="{8E5937F0-FA35-4E3B-BEA0-04531C195821}"/>
                    </a:ext>
                  </a:extLst>
                </p:cNvPr>
                <p:cNvSpPr/>
                <p:nvPr/>
              </p:nvSpPr>
              <p:spPr bwMode="auto">
                <a:xfrm>
                  <a:off x="4656130" y="4957432"/>
                  <a:ext cx="903295" cy="132765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7" name="正方形/長方形 206">
                  <a:extLst>
                    <a:ext uri="{FF2B5EF4-FFF2-40B4-BE49-F238E27FC236}">
                      <a16:creationId xmlns:a16="http://schemas.microsoft.com/office/drawing/2014/main" id="{19E7CF3C-1565-4375-A74D-163E41F05383}"/>
                    </a:ext>
                  </a:extLst>
                </p:cNvPr>
                <p:cNvSpPr/>
                <p:nvPr/>
              </p:nvSpPr>
              <p:spPr bwMode="auto">
                <a:xfrm>
                  <a:off x="4589455" y="4957432"/>
                  <a:ext cx="66675" cy="1327650"/>
                </a:xfrm>
                <a:prstGeom prst="rect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21C7705-09C5-4092-8A45-A816DCC5BD49}"/>
                    </a:ext>
                  </a:extLst>
                </p:cNvPr>
                <p:cNvSpPr/>
                <p:nvPr/>
              </p:nvSpPr>
              <p:spPr bwMode="auto">
                <a:xfrm rot="10800000">
                  <a:off x="4589455" y="6286183"/>
                  <a:ext cx="66675" cy="220605"/>
                </a:xfrm>
                <a:custGeom>
                  <a:avLst/>
                  <a:gdLst>
                    <a:gd name="connsiteX0" fmla="*/ 66675 w 66675"/>
                    <a:gd name="connsiteY0" fmla="*/ 220605 h 220605"/>
                    <a:gd name="connsiteX1" fmla="*/ 0 w 66675"/>
                    <a:gd name="connsiteY1" fmla="*/ 220605 h 220605"/>
                    <a:gd name="connsiteX2" fmla="*/ 0 w 66675"/>
                    <a:gd name="connsiteY2" fmla="*/ 29403 h 220605"/>
                    <a:gd name="connsiteX3" fmla="*/ 9955 w 66675"/>
                    <a:gd name="connsiteY3" fmla="*/ 14639 h 220605"/>
                    <a:gd name="connsiteX4" fmla="*/ 45294 w 66675"/>
                    <a:gd name="connsiteY4" fmla="*/ 0 h 220605"/>
                    <a:gd name="connsiteX5" fmla="*/ 66675 w 66675"/>
                    <a:gd name="connsiteY5" fmla="*/ 0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220605">
                      <a:moveTo>
                        <a:pt x="66675" y="220605"/>
                      </a:moveTo>
                      <a:lnTo>
                        <a:pt x="0" y="220605"/>
                      </a:lnTo>
                      <a:lnTo>
                        <a:pt x="0" y="29403"/>
                      </a:lnTo>
                      <a:lnTo>
                        <a:pt x="9955" y="14639"/>
                      </a:lnTo>
                      <a:cubicBezTo>
                        <a:pt x="18999" y="5594"/>
                        <a:pt x="31493" y="0"/>
                        <a:pt x="45294" y="0"/>
                      </a:cubicBez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776B2E69-6230-4FE6-953B-7F53CB687DF8}"/>
                    </a:ext>
                  </a:extLst>
                </p:cNvPr>
                <p:cNvSpPr/>
                <p:nvPr/>
              </p:nvSpPr>
              <p:spPr bwMode="auto">
                <a:xfrm rot="10800000">
                  <a:off x="4606687" y="6284877"/>
                  <a:ext cx="948589" cy="220605"/>
                </a:xfrm>
                <a:custGeom>
                  <a:avLst/>
                  <a:gdLst>
                    <a:gd name="connsiteX0" fmla="*/ 903295 w 948589"/>
                    <a:gd name="connsiteY0" fmla="*/ 220605 h 220605"/>
                    <a:gd name="connsiteX1" fmla="*/ 0 w 948589"/>
                    <a:gd name="connsiteY1" fmla="*/ 220605 h 220605"/>
                    <a:gd name="connsiteX2" fmla="*/ 0 w 948589"/>
                    <a:gd name="connsiteY2" fmla="*/ 49978 h 220605"/>
                    <a:gd name="connsiteX3" fmla="*/ 49978 w 948589"/>
                    <a:gd name="connsiteY3" fmla="*/ 0 h 220605"/>
                    <a:gd name="connsiteX4" fmla="*/ 948589 w 948589"/>
                    <a:gd name="connsiteY4" fmla="*/ 0 h 220605"/>
                    <a:gd name="connsiteX5" fmla="*/ 913250 w 948589"/>
                    <a:gd name="connsiteY5" fmla="*/ 14639 h 220605"/>
                    <a:gd name="connsiteX6" fmla="*/ 903295 w 948589"/>
                    <a:gd name="connsiteY6" fmla="*/ 29403 h 220605"/>
                    <a:gd name="connsiteX7" fmla="*/ 903295 w 948589"/>
                    <a:gd name="connsiteY7" fmla="*/ 220605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8589" h="220605">
                      <a:moveTo>
                        <a:pt x="903295" y="220605"/>
                      </a:moveTo>
                      <a:lnTo>
                        <a:pt x="0" y="220605"/>
                      </a:lnTo>
                      <a:lnTo>
                        <a:pt x="0" y="49978"/>
                      </a:lnTo>
                      <a:cubicBezTo>
                        <a:pt x="0" y="22376"/>
                        <a:pt x="22376" y="0"/>
                        <a:pt x="49978" y="0"/>
                      </a:cubicBezTo>
                      <a:lnTo>
                        <a:pt x="948589" y="0"/>
                      </a:lnTo>
                      <a:cubicBezTo>
                        <a:pt x="934788" y="0"/>
                        <a:pt x="922294" y="5594"/>
                        <a:pt x="913250" y="14639"/>
                      </a:cubicBezTo>
                      <a:lnTo>
                        <a:pt x="903295" y="29403"/>
                      </a:lnTo>
                      <a:lnTo>
                        <a:pt x="903295" y="220605"/>
                      </a:lnTo>
                      <a:close/>
                    </a:path>
                  </a:pathLst>
                </a:custGeom>
                <a:solidFill>
                  <a:srgbClr val="000000">
                    <a:lumMod val="95000"/>
                    <a:lumOff val="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19EAFADD-4C79-49D7-8838-5DFB5FCC4F68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249872" y="6455722"/>
                  <a:ext cx="236259" cy="22753"/>
                </a:xfrm>
                <a:custGeom>
                  <a:avLst/>
                  <a:gdLst>
                    <a:gd name="connsiteX0" fmla="*/ 0 w 474734"/>
                    <a:gd name="connsiteY0" fmla="*/ 22859 h 45720"/>
                    <a:gd name="connsiteX1" fmla="*/ 0 w 474734"/>
                    <a:gd name="connsiteY1" fmla="*/ 22860 h 45720"/>
                    <a:gd name="connsiteX2" fmla="*/ 0 w 474734"/>
                    <a:gd name="connsiteY2" fmla="*/ 22860 h 45720"/>
                    <a:gd name="connsiteX3" fmla="*/ 398984 w 474734"/>
                    <a:gd name="connsiteY3" fmla="*/ 22859 h 45720"/>
                    <a:gd name="connsiteX4" fmla="*/ 398984 w 474734"/>
                    <a:gd name="connsiteY4" fmla="*/ 22860 h 45720"/>
                    <a:gd name="connsiteX5" fmla="*/ 398984 w 474734"/>
                    <a:gd name="connsiteY5" fmla="*/ 22860 h 45720"/>
                    <a:gd name="connsiteX6" fmla="*/ 350275 w 474734"/>
                    <a:gd name="connsiteY6" fmla="*/ 0 h 45720"/>
                    <a:gd name="connsiteX7" fmla="*/ 22860 w 474734"/>
                    <a:gd name="connsiteY7" fmla="*/ 0 h 45720"/>
                    <a:gd name="connsiteX8" fmla="*/ 6696 w 474734"/>
                    <a:gd name="connsiteY8" fmla="*/ 6696 h 45720"/>
                    <a:gd name="connsiteX9" fmla="*/ 0 w 474734"/>
                    <a:gd name="connsiteY9" fmla="*/ 22860 h 45720"/>
                    <a:gd name="connsiteX10" fmla="*/ 6696 w 474734"/>
                    <a:gd name="connsiteY10" fmla="*/ 39024 h 45720"/>
                    <a:gd name="connsiteX11" fmla="*/ 22860 w 474734"/>
                    <a:gd name="connsiteY11" fmla="*/ 45719 h 45720"/>
                    <a:gd name="connsiteX12" fmla="*/ 350274 w 474734"/>
                    <a:gd name="connsiteY12" fmla="*/ 45720 h 45720"/>
                    <a:gd name="connsiteX13" fmla="*/ 373134 w 474734"/>
                    <a:gd name="connsiteY13" fmla="*/ 22860 h 45720"/>
                    <a:gd name="connsiteX14" fmla="*/ 373135 w 474734"/>
                    <a:gd name="connsiteY14" fmla="*/ 22860 h 45720"/>
                    <a:gd name="connsiteX15" fmla="*/ 350275 w 474734"/>
                    <a:gd name="connsiteY15" fmla="*/ 0 h 45720"/>
                    <a:gd name="connsiteX16" fmla="*/ 451874 w 474734"/>
                    <a:gd name="connsiteY16" fmla="*/ 0 h 45720"/>
                    <a:gd name="connsiteX17" fmla="*/ 421844 w 474734"/>
                    <a:gd name="connsiteY17" fmla="*/ 0 h 45720"/>
                    <a:gd name="connsiteX18" fmla="*/ 405680 w 474734"/>
                    <a:gd name="connsiteY18" fmla="*/ 6696 h 45720"/>
                    <a:gd name="connsiteX19" fmla="*/ 398984 w 474734"/>
                    <a:gd name="connsiteY19" fmla="*/ 22860 h 45720"/>
                    <a:gd name="connsiteX20" fmla="*/ 405680 w 474734"/>
                    <a:gd name="connsiteY20" fmla="*/ 39024 h 45720"/>
                    <a:gd name="connsiteX21" fmla="*/ 421844 w 474734"/>
                    <a:gd name="connsiteY21" fmla="*/ 45719 h 45720"/>
                    <a:gd name="connsiteX22" fmla="*/ 451873 w 474734"/>
                    <a:gd name="connsiteY22" fmla="*/ 45720 h 45720"/>
                    <a:gd name="connsiteX23" fmla="*/ 474733 w 474734"/>
                    <a:gd name="connsiteY23" fmla="*/ 22860 h 45720"/>
                    <a:gd name="connsiteX24" fmla="*/ 474734 w 474734"/>
                    <a:gd name="connsiteY24" fmla="*/ 22860 h 45720"/>
                    <a:gd name="connsiteX25" fmla="*/ 451874 w 474734"/>
                    <a:gd name="connsiteY25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734" h="45720">
                      <a:moveTo>
                        <a:pt x="0" y="22859"/>
                      </a:moveTo>
                      <a:lnTo>
                        <a:pt x="0" y="22860"/>
                      </a:lnTo>
                      <a:lnTo>
                        <a:pt x="0" y="22860"/>
                      </a:lnTo>
                      <a:close/>
                      <a:moveTo>
                        <a:pt x="398984" y="22859"/>
                      </a:moveTo>
                      <a:lnTo>
                        <a:pt x="398984" y="22860"/>
                      </a:lnTo>
                      <a:lnTo>
                        <a:pt x="398984" y="22860"/>
                      </a:lnTo>
                      <a:close/>
                      <a:moveTo>
                        <a:pt x="350275" y="0"/>
                      </a:moveTo>
                      <a:lnTo>
                        <a:pt x="22860" y="0"/>
                      </a:lnTo>
                      <a:cubicBezTo>
                        <a:pt x="16548" y="0"/>
                        <a:pt x="10833" y="2559"/>
                        <a:pt x="6696" y="6696"/>
                      </a:cubicBezTo>
                      <a:lnTo>
                        <a:pt x="0" y="22860"/>
                      </a:lnTo>
                      <a:lnTo>
                        <a:pt x="6696" y="39024"/>
                      </a:lnTo>
                      <a:cubicBezTo>
                        <a:pt x="10833" y="43161"/>
                        <a:pt x="16548" y="45719"/>
                        <a:pt x="22860" y="45719"/>
                      </a:cubicBezTo>
                      <a:lnTo>
                        <a:pt x="350274" y="45720"/>
                      </a:lnTo>
                      <a:cubicBezTo>
                        <a:pt x="362899" y="45720"/>
                        <a:pt x="373134" y="35485"/>
                        <a:pt x="373134" y="22860"/>
                      </a:cubicBezTo>
                      <a:lnTo>
                        <a:pt x="373135" y="22860"/>
                      </a:lnTo>
                      <a:cubicBezTo>
                        <a:pt x="373135" y="10235"/>
                        <a:pt x="362900" y="0"/>
                        <a:pt x="350275" y="0"/>
                      </a:cubicBezTo>
                      <a:close/>
                      <a:moveTo>
                        <a:pt x="451874" y="0"/>
                      </a:moveTo>
                      <a:lnTo>
                        <a:pt x="421844" y="0"/>
                      </a:lnTo>
                      <a:cubicBezTo>
                        <a:pt x="415532" y="0"/>
                        <a:pt x="409817" y="2559"/>
                        <a:pt x="405680" y="6696"/>
                      </a:cubicBezTo>
                      <a:lnTo>
                        <a:pt x="398984" y="22860"/>
                      </a:lnTo>
                      <a:lnTo>
                        <a:pt x="405680" y="39024"/>
                      </a:lnTo>
                      <a:cubicBezTo>
                        <a:pt x="409817" y="43161"/>
                        <a:pt x="415532" y="45719"/>
                        <a:pt x="421844" y="45719"/>
                      </a:cubicBezTo>
                      <a:lnTo>
                        <a:pt x="451873" y="45720"/>
                      </a:lnTo>
                      <a:cubicBezTo>
                        <a:pt x="464498" y="45720"/>
                        <a:pt x="474733" y="35485"/>
                        <a:pt x="474733" y="22860"/>
                      </a:cubicBezTo>
                      <a:lnTo>
                        <a:pt x="474734" y="22860"/>
                      </a:lnTo>
                      <a:cubicBezTo>
                        <a:pt x="474734" y="10235"/>
                        <a:pt x="464499" y="0"/>
                        <a:pt x="4518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1" name="正方形/長方形 200">
                <a:extLst>
                  <a:ext uri="{FF2B5EF4-FFF2-40B4-BE49-F238E27FC236}">
                    <a16:creationId xmlns:a16="http://schemas.microsoft.com/office/drawing/2014/main" id="{C730F605-2A9A-4AD7-95EC-BBEB536C06EA}"/>
                  </a:ext>
                </a:extLst>
              </p:cNvPr>
              <p:cNvSpPr/>
              <p:nvPr/>
            </p:nvSpPr>
            <p:spPr bwMode="auto">
              <a:xfrm>
                <a:off x="7230683" y="5104382"/>
                <a:ext cx="685263" cy="106045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1283FE9F-5333-4D2A-A1FF-40C1095B9103}"/>
                  </a:ext>
                </a:extLst>
              </p:cNvPr>
              <p:cNvGrpSpPr/>
              <p:nvPr/>
            </p:nvGrpSpPr>
            <p:grpSpPr>
              <a:xfrm>
                <a:off x="7294580" y="5171005"/>
                <a:ext cx="557824" cy="923536"/>
                <a:chOff x="8073645" y="5164655"/>
                <a:chExt cx="557824" cy="923536"/>
              </a:xfrm>
            </p:grpSpPr>
            <p:sp>
              <p:nvSpPr>
                <p:cNvPr id="204" name="正方形/長方形 203">
                  <a:extLst>
                    <a:ext uri="{FF2B5EF4-FFF2-40B4-BE49-F238E27FC236}">
                      <a16:creationId xmlns:a16="http://schemas.microsoft.com/office/drawing/2014/main" id="{0D8155FC-224B-412D-97E3-7E0FF57C8DE0}"/>
                    </a:ext>
                  </a:extLst>
                </p:cNvPr>
                <p:cNvSpPr/>
                <p:nvPr/>
              </p:nvSpPr>
              <p:spPr bwMode="auto">
                <a:xfrm>
                  <a:off x="8073645" y="5164655"/>
                  <a:ext cx="557824" cy="923536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7D47281E-8A65-4029-B7C0-C58E2DBA15B0}"/>
                    </a:ext>
                  </a:extLst>
                </p:cNvPr>
                <p:cNvSpPr/>
                <p:nvPr/>
              </p:nvSpPr>
              <p:spPr bwMode="auto">
                <a:xfrm>
                  <a:off x="8416089" y="5177549"/>
                  <a:ext cx="202861" cy="202861"/>
                </a:xfrm>
                <a:custGeom>
                  <a:avLst/>
                  <a:gdLst>
                    <a:gd name="connsiteX0" fmla="*/ 123311 w 281476"/>
                    <a:gd name="connsiteY0" fmla="*/ 0 h 281476"/>
                    <a:gd name="connsiteX1" fmla="*/ 187967 w 281476"/>
                    <a:gd name="connsiteY1" fmla="*/ 0 h 281476"/>
                    <a:gd name="connsiteX2" fmla="*/ 281476 w 281476"/>
                    <a:gd name="connsiteY2" fmla="*/ 93509 h 281476"/>
                    <a:gd name="connsiteX3" fmla="*/ 281476 w 281476"/>
                    <a:gd name="connsiteY3" fmla="*/ 158165 h 281476"/>
                    <a:gd name="connsiteX4" fmla="*/ 0 w 281476"/>
                    <a:gd name="connsiteY4" fmla="*/ 0 h 281476"/>
                    <a:gd name="connsiteX5" fmla="*/ 93852 w 281476"/>
                    <a:gd name="connsiteY5" fmla="*/ 0 h 281476"/>
                    <a:gd name="connsiteX6" fmla="*/ 281476 w 281476"/>
                    <a:gd name="connsiteY6" fmla="*/ 187625 h 281476"/>
                    <a:gd name="connsiteX7" fmla="*/ 281476 w 281476"/>
                    <a:gd name="connsiteY7" fmla="*/ 281476 h 28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1476" h="281476">
                      <a:moveTo>
                        <a:pt x="123311" y="0"/>
                      </a:moveTo>
                      <a:lnTo>
                        <a:pt x="187967" y="0"/>
                      </a:lnTo>
                      <a:lnTo>
                        <a:pt x="281476" y="93509"/>
                      </a:lnTo>
                      <a:lnTo>
                        <a:pt x="281476" y="158165"/>
                      </a:lnTo>
                      <a:close/>
                      <a:moveTo>
                        <a:pt x="0" y="0"/>
                      </a:moveTo>
                      <a:lnTo>
                        <a:pt x="93852" y="0"/>
                      </a:lnTo>
                      <a:lnTo>
                        <a:pt x="281476" y="187625"/>
                      </a:lnTo>
                      <a:lnTo>
                        <a:pt x="281476" y="2814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F0F07285-D389-4F9D-B961-0C8E113EEB35}"/>
                  </a:ext>
                </a:extLst>
              </p:cNvPr>
              <p:cNvSpPr/>
              <p:nvPr/>
            </p:nvSpPr>
            <p:spPr bwMode="auto">
              <a:xfrm>
                <a:off x="7361616" y="5493571"/>
                <a:ext cx="423395" cy="423395"/>
              </a:xfrm>
              <a:custGeom>
                <a:avLst/>
                <a:gdLst>
                  <a:gd name="connsiteX0" fmla="*/ 382210 w 423395"/>
                  <a:gd name="connsiteY0" fmla="*/ 332684 h 423395"/>
                  <a:gd name="connsiteX1" fmla="*/ 423395 w 423395"/>
                  <a:gd name="connsiteY1" fmla="*/ 332684 h 423395"/>
                  <a:gd name="connsiteX2" fmla="*/ 423395 w 423395"/>
                  <a:gd name="connsiteY2" fmla="*/ 423395 h 423395"/>
                  <a:gd name="connsiteX3" fmla="*/ 329822 w 423395"/>
                  <a:gd name="connsiteY3" fmla="*/ 423395 h 423395"/>
                  <a:gd name="connsiteX4" fmla="*/ 329822 w 423395"/>
                  <a:gd name="connsiteY4" fmla="*/ 383274 h 423395"/>
                  <a:gd name="connsiteX5" fmla="*/ 382210 w 423395"/>
                  <a:gd name="connsiteY5" fmla="*/ 383274 h 423395"/>
                  <a:gd name="connsiteX6" fmla="*/ 0 w 423395"/>
                  <a:gd name="connsiteY6" fmla="*/ 332684 h 423395"/>
                  <a:gd name="connsiteX7" fmla="*/ 41186 w 423395"/>
                  <a:gd name="connsiteY7" fmla="*/ 332684 h 423395"/>
                  <a:gd name="connsiteX8" fmla="*/ 41186 w 423395"/>
                  <a:gd name="connsiteY8" fmla="*/ 383274 h 423395"/>
                  <a:gd name="connsiteX9" fmla="*/ 88602 w 423395"/>
                  <a:gd name="connsiteY9" fmla="*/ 383274 h 423395"/>
                  <a:gd name="connsiteX10" fmla="*/ 88602 w 423395"/>
                  <a:gd name="connsiteY10" fmla="*/ 423395 h 423395"/>
                  <a:gd name="connsiteX11" fmla="*/ 0 w 423395"/>
                  <a:gd name="connsiteY11" fmla="*/ 423395 h 423395"/>
                  <a:gd name="connsiteX12" fmla="*/ 329822 w 423395"/>
                  <a:gd name="connsiteY12" fmla="*/ 0 h 423395"/>
                  <a:gd name="connsiteX13" fmla="*/ 423395 w 423395"/>
                  <a:gd name="connsiteY13" fmla="*/ 0 h 423395"/>
                  <a:gd name="connsiteX14" fmla="*/ 423395 w 423395"/>
                  <a:gd name="connsiteY14" fmla="*/ 92842 h 423395"/>
                  <a:gd name="connsiteX15" fmla="*/ 382210 w 423395"/>
                  <a:gd name="connsiteY15" fmla="*/ 92842 h 423395"/>
                  <a:gd name="connsiteX16" fmla="*/ 382210 w 423395"/>
                  <a:gd name="connsiteY16" fmla="*/ 42252 h 423395"/>
                  <a:gd name="connsiteX17" fmla="*/ 329822 w 423395"/>
                  <a:gd name="connsiteY17" fmla="*/ 42252 h 423395"/>
                  <a:gd name="connsiteX18" fmla="*/ 0 w 423395"/>
                  <a:gd name="connsiteY18" fmla="*/ 0 h 423395"/>
                  <a:gd name="connsiteX19" fmla="*/ 88602 w 423395"/>
                  <a:gd name="connsiteY19" fmla="*/ 0 h 423395"/>
                  <a:gd name="connsiteX20" fmla="*/ 88602 w 423395"/>
                  <a:gd name="connsiteY20" fmla="*/ 42252 h 423395"/>
                  <a:gd name="connsiteX21" fmla="*/ 41186 w 423395"/>
                  <a:gd name="connsiteY21" fmla="*/ 42252 h 423395"/>
                  <a:gd name="connsiteX22" fmla="*/ 41186 w 423395"/>
                  <a:gd name="connsiteY22" fmla="*/ 92842 h 423395"/>
                  <a:gd name="connsiteX23" fmla="*/ 0 w 423395"/>
                  <a:gd name="connsiteY23" fmla="*/ 92842 h 423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23395" h="423395">
                    <a:moveTo>
                      <a:pt x="382210" y="332684"/>
                    </a:moveTo>
                    <a:lnTo>
                      <a:pt x="423395" y="332684"/>
                    </a:lnTo>
                    <a:lnTo>
                      <a:pt x="423395" y="423395"/>
                    </a:lnTo>
                    <a:lnTo>
                      <a:pt x="329822" y="423395"/>
                    </a:lnTo>
                    <a:lnTo>
                      <a:pt x="329822" y="383274"/>
                    </a:lnTo>
                    <a:lnTo>
                      <a:pt x="382210" y="383274"/>
                    </a:lnTo>
                    <a:close/>
                    <a:moveTo>
                      <a:pt x="0" y="332684"/>
                    </a:moveTo>
                    <a:lnTo>
                      <a:pt x="41186" y="332684"/>
                    </a:lnTo>
                    <a:lnTo>
                      <a:pt x="41186" y="383274"/>
                    </a:lnTo>
                    <a:lnTo>
                      <a:pt x="88602" y="383274"/>
                    </a:lnTo>
                    <a:lnTo>
                      <a:pt x="88602" y="423395"/>
                    </a:lnTo>
                    <a:lnTo>
                      <a:pt x="0" y="423395"/>
                    </a:lnTo>
                    <a:close/>
                    <a:moveTo>
                      <a:pt x="329822" y="0"/>
                    </a:moveTo>
                    <a:lnTo>
                      <a:pt x="423395" y="0"/>
                    </a:lnTo>
                    <a:lnTo>
                      <a:pt x="423395" y="92842"/>
                    </a:lnTo>
                    <a:lnTo>
                      <a:pt x="382210" y="92842"/>
                    </a:lnTo>
                    <a:lnTo>
                      <a:pt x="382210" y="42252"/>
                    </a:lnTo>
                    <a:lnTo>
                      <a:pt x="329822" y="42252"/>
                    </a:lnTo>
                    <a:close/>
                    <a:moveTo>
                      <a:pt x="0" y="0"/>
                    </a:moveTo>
                    <a:lnTo>
                      <a:pt x="88602" y="0"/>
                    </a:lnTo>
                    <a:lnTo>
                      <a:pt x="88602" y="42252"/>
                    </a:lnTo>
                    <a:lnTo>
                      <a:pt x="41186" y="42252"/>
                    </a:lnTo>
                    <a:lnTo>
                      <a:pt x="41186" y="92842"/>
                    </a:lnTo>
                    <a:lnTo>
                      <a:pt x="0" y="9284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0A66B2C8-5CC6-4B75-BBB9-2EAE2FD2F1A2}"/>
                </a:ext>
              </a:extLst>
            </p:cNvPr>
            <p:cNvGrpSpPr/>
            <p:nvPr/>
          </p:nvGrpSpPr>
          <p:grpSpPr>
            <a:xfrm>
              <a:off x="8211906" y="1827700"/>
              <a:ext cx="821337" cy="1545713"/>
              <a:chOff x="11007713" y="3358"/>
              <a:chExt cx="1273187" cy="2396069"/>
            </a:xfrm>
          </p:grpSpPr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76485DA0-93CB-4BC5-A1B3-DF9358F0947D}"/>
                  </a:ext>
                </a:extLst>
              </p:cNvPr>
              <p:cNvGrpSpPr/>
              <p:nvPr/>
            </p:nvGrpSpPr>
            <p:grpSpPr>
              <a:xfrm>
                <a:off x="11007713" y="3358"/>
                <a:ext cx="1273187" cy="2396069"/>
                <a:chOff x="11007713" y="3358"/>
                <a:chExt cx="1401897" cy="2396069"/>
              </a:xfrm>
            </p:grpSpPr>
            <p:grpSp>
              <p:nvGrpSpPr>
                <p:cNvPr id="221" name="グループ化 220">
                  <a:extLst>
                    <a:ext uri="{FF2B5EF4-FFF2-40B4-BE49-F238E27FC236}">
                      <a16:creationId xmlns:a16="http://schemas.microsoft.com/office/drawing/2014/main" id="{05562BF3-49B1-4060-B40A-0F8D9A858B07}"/>
                    </a:ext>
                  </a:extLst>
                </p:cNvPr>
                <p:cNvGrpSpPr/>
                <p:nvPr/>
              </p:nvGrpSpPr>
              <p:grpSpPr>
                <a:xfrm>
                  <a:off x="11008217" y="3358"/>
                  <a:ext cx="1401393" cy="2396068"/>
                  <a:chOff x="4133592" y="2958984"/>
                  <a:chExt cx="1340924" cy="2292680"/>
                </a:xfrm>
              </p:grpSpPr>
              <p:sp>
                <p:nvSpPr>
                  <p:cNvPr id="223" name="四角形: 角を丸くする 222">
                    <a:extLst>
                      <a:ext uri="{FF2B5EF4-FFF2-40B4-BE49-F238E27FC236}">
                        <a16:creationId xmlns:a16="http://schemas.microsoft.com/office/drawing/2014/main" id="{3FE382FB-4839-449B-AC76-959949C2E6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592" y="2958984"/>
                    <a:ext cx="1340924" cy="2292680"/>
                  </a:xfrm>
                  <a:prstGeom prst="roundRect">
                    <a:avLst>
                      <a:gd name="adj" fmla="val 4959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C44725DD-D4BE-4128-9C78-5DB7982707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8251" y="3161125"/>
                    <a:ext cx="1113583" cy="189974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C99306D1-7090-43A1-80DE-667A47D612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29495" y="3018081"/>
                    <a:ext cx="62902" cy="629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E5CAABD5-5A22-45AF-AC3A-F8DA83FBFE33}"/>
                    </a:ext>
                  </a:extLst>
                </p:cNvPr>
                <p:cNvSpPr/>
                <p:nvPr/>
              </p:nvSpPr>
              <p:spPr bwMode="auto">
                <a:xfrm>
                  <a:off x="11007713" y="3359"/>
                  <a:ext cx="73025" cy="2396068"/>
                </a:xfrm>
                <a:custGeom>
                  <a:avLst/>
                  <a:gdLst>
                    <a:gd name="connsiteX0" fmla="*/ 69495 w 73025"/>
                    <a:gd name="connsiteY0" fmla="*/ 0 h 2396068"/>
                    <a:gd name="connsiteX1" fmla="*/ 73025 w 73025"/>
                    <a:gd name="connsiteY1" fmla="*/ 0 h 2396068"/>
                    <a:gd name="connsiteX2" fmla="*/ 73025 w 73025"/>
                    <a:gd name="connsiteY2" fmla="*/ 2396068 h 2396068"/>
                    <a:gd name="connsiteX3" fmla="*/ 69495 w 73025"/>
                    <a:gd name="connsiteY3" fmla="*/ 2396068 h 2396068"/>
                    <a:gd name="connsiteX4" fmla="*/ 0 w 73025"/>
                    <a:gd name="connsiteY4" fmla="*/ 2326573 h 2396068"/>
                    <a:gd name="connsiteX5" fmla="*/ 0 w 73025"/>
                    <a:gd name="connsiteY5" fmla="*/ 69495 h 2396068"/>
                    <a:gd name="connsiteX6" fmla="*/ 69495 w 73025"/>
                    <a:gd name="connsiteY6" fmla="*/ 0 h 23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025" h="2396068">
                      <a:moveTo>
                        <a:pt x="69495" y="0"/>
                      </a:moveTo>
                      <a:lnTo>
                        <a:pt x="73025" y="0"/>
                      </a:lnTo>
                      <a:lnTo>
                        <a:pt x="73025" y="2396068"/>
                      </a:lnTo>
                      <a:lnTo>
                        <a:pt x="69495" y="2396068"/>
                      </a:lnTo>
                      <a:cubicBezTo>
                        <a:pt x="31114" y="2396068"/>
                        <a:pt x="0" y="2364954"/>
                        <a:pt x="0" y="2326573"/>
                      </a:cubicBezTo>
                      <a:lnTo>
                        <a:pt x="0" y="69495"/>
                      </a:lnTo>
                      <a:cubicBezTo>
                        <a:pt x="0" y="31114"/>
                        <a:pt x="31114" y="0"/>
                        <a:pt x="6949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pic>
            <p:nvPicPr>
              <p:cNvPr id="220" name="図 219">
                <a:extLst>
                  <a:ext uri="{FF2B5EF4-FFF2-40B4-BE49-F238E27FC236}">
                    <a16:creationId xmlns:a16="http://schemas.microsoft.com/office/drawing/2014/main" id="{5353FFA0-314A-499C-988E-DFCFE81EC6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286272" y="597690"/>
                <a:ext cx="813564" cy="813564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3360E2A-5CA6-48C1-B749-4F6AD0EB00EA}"/>
              </a:ext>
            </a:extLst>
          </p:cNvPr>
          <p:cNvGrpSpPr/>
          <p:nvPr/>
        </p:nvGrpSpPr>
        <p:grpSpPr>
          <a:xfrm>
            <a:off x="3935752" y="1246789"/>
            <a:ext cx="2093689" cy="2142246"/>
            <a:chOff x="3935752" y="1246789"/>
            <a:chExt cx="2093689" cy="2142246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E0C3B37D-75CD-466A-A99A-92E1E0B769B7}"/>
                </a:ext>
              </a:extLst>
            </p:cNvPr>
            <p:cNvGrpSpPr/>
            <p:nvPr/>
          </p:nvGrpSpPr>
          <p:grpSpPr>
            <a:xfrm>
              <a:off x="3935752" y="1246789"/>
              <a:ext cx="1146894" cy="1831962"/>
              <a:chOff x="5795955" y="4957432"/>
              <a:chExt cx="969970" cy="1549356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E53376DD-BF83-43C4-8D3A-3CB3FA01540B}"/>
                  </a:ext>
                </a:extLst>
              </p:cNvPr>
              <p:cNvGrpSpPr/>
              <p:nvPr/>
            </p:nvGrpSpPr>
            <p:grpSpPr>
              <a:xfrm>
                <a:off x="5795955" y="4957432"/>
                <a:ext cx="969970" cy="1549356"/>
                <a:chOff x="4589455" y="4957432"/>
                <a:chExt cx="969970" cy="1549356"/>
              </a:xfrm>
            </p:grpSpPr>
            <p:sp>
              <p:nvSpPr>
                <p:cNvPr id="194" name="正方形/長方形 193">
                  <a:extLst>
                    <a:ext uri="{FF2B5EF4-FFF2-40B4-BE49-F238E27FC236}">
                      <a16:creationId xmlns:a16="http://schemas.microsoft.com/office/drawing/2014/main" id="{0E8A951E-8E81-483E-9FD6-A418DEE4F8FA}"/>
                    </a:ext>
                  </a:extLst>
                </p:cNvPr>
                <p:cNvSpPr/>
                <p:nvPr/>
              </p:nvSpPr>
              <p:spPr bwMode="auto">
                <a:xfrm>
                  <a:off x="4656130" y="4957432"/>
                  <a:ext cx="903295" cy="132765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5" name="正方形/長方形 194">
                  <a:extLst>
                    <a:ext uri="{FF2B5EF4-FFF2-40B4-BE49-F238E27FC236}">
                      <a16:creationId xmlns:a16="http://schemas.microsoft.com/office/drawing/2014/main" id="{B8F40FDB-27F9-45C6-BA8E-8D81C7170A67}"/>
                    </a:ext>
                  </a:extLst>
                </p:cNvPr>
                <p:cNvSpPr/>
                <p:nvPr/>
              </p:nvSpPr>
              <p:spPr bwMode="auto">
                <a:xfrm>
                  <a:off x="4589455" y="4957432"/>
                  <a:ext cx="66675" cy="1327650"/>
                </a:xfrm>
                <a:prstGeom prst="rect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8E5C5D1-BE75-4CB6-B52A-D77EC7702382}"/>
                    </a:ext>
                  </a:extLst>
                </p:cNvPr>
                <p:cNvSpPr/>
                <p:nvPr/>
              </p:nvSpPr>
              <p:spPr bwMode="auto">
                <a:xfrm rot="10800000">
                  <a:off x="4589455" y="6286183"/>
                  <a:ext cx="66675" cy="220605"/>
                </a:xfrm>
                <a:custGeom>
                  <a:avLst/>
                  <a:gdLst>
                    <a:gd name="connsiteX0" fmla="*/ 66675 w 66675"/>
                    <a:gd name="connsiteY0" fmla="*/ 220605 h 220605"/>
                    <a:gd name="connsiteX1" fmla="*/ 0 w 66675"/>
                    <a:gd name="connsiteY1" fmla="*/ 220605 h 220605"/>
                    <a:gd name="connsiteX2" fmla="*/ 0 w 66675"/>
                    <a:gd name="connsiteY2" fmla="*/ 29403 h 220605"/>
                    <a:gd name="connsiteX3" fmla="*/ 9955 w 66675"/>
                    <a:gd name="connsiteY3" fmla="*/ 14639 h 220605"/>
                    <a:gd name="connsiteX4" fmla="*/ 45294 w 66675"/>
                    <a:gd name="connsiteY4" fmla="*/ 0 h 220605"/>
                    <a:gd name="connsiteX5" fmla="*/ 66675 w 66675"/>
                    <a:gd name="connsiteY5" fmla="*/ 0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220605">
                      <a:moveTo>
                        <a:pt x="66675" y="220605"/>
                      </a:moveTo>
                      <a:lnTo>
                        <a:pt x="0" y="220605"/>
                      </a:lnTo>
                      <a:lnTo>
                        <a:pt x="0" y="29403"/>
                      </a:lnTo>
                      <a:lnTo>
                        <a:pt x="9955" y="14639"/>
                      </a:lnTo>
                      <a:cubicBezTo>
                        <a:pt x="18999" y="5594"/>
                        <a:pt x="31493" y="0"/>
                        <a:pt x="45294" y="0"/>
                      </a:cubicBez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12F5E343-1CC9-4A2A-A2E5-4C969CBA3363}"/>
                    </a:ext>
                  </a:extLst>
                </p:cNvPr>
                <p:cNvSpPr/>
                <p:nvPr/>
              </p:nvSpPr>
              <p:spPr bwMode="auto">
                <a:xfrm rot="10800000">
                  <a:off x="4606687" y="6284877"/>
                  <a:ext cx="948589" cy="220605"/>
                </a:xfrm>
                <a:custGeom>
                  <a:avLst/>
                  <a:gdLst>
                    <a:gd name="connsiteX0" fmla="*/ 903295 w 948589"/>
                    <a:gd name="connsiteY0" fmla="*/ 220605 h 220605"/>
                    <a:gd name="connsiteX1" fmla="*/ 0 w 948589"/>
                    <a:gd name="connsiteY1" fmla="*/ 220605 h 220605"/>
                    <a:gd name="connsiteX2" fmla="*/ 0 w 948589"/>
                    <a:gd name="connsiteY2" fmla="*/ 49978 h 220605"/>
                    <a:gd name="connsiteX3" fmla="*/ 49978 w 948589"/>
                    <a:gd name="connsiteY3" fmla="*/ 0 h 220605"/>
                    <a:gd name="connsiteX4" fmla="*/ 948589 w 948589"/>
                    <a:gd name="connsiteY4" fmla="*/ 0 h 220605"/>
                    <a:gd name="connsiteX5" fmla="*/ 913250 w 948589"/>
                    <a:gd name="connsiteY5" fmla="*/ 14639 h 220605"/>
                    <a:gd name="connsiteX6" fmla="*/ 903295 w 948589"/>
                    <a:gd name="connsiteY6" fmla="*/ 29403 h 220605"/>
                    <a:gd name="connsiteX7" fmla="*/ 903295 w 948589"/>
                    <a:gd name="connsiteY7" fmla="*/ 220605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8589" h="220605">
                      <a:moveTo>
                        <a:pt x="903295" y="220605"/>
                      </a:moveTo>
                      <a:lnTo>
                        <a:pt x="0" y="220605"/>
                      </a:lnTo>
                      <a:lnTo>
                        <a:pt x="0" y="49978"/>
                      </a:lnTo>
                      <a:cubicBezTo>
                        <a:pt x="0" y="22376"/>
                        <a:pt x="22376" y="0"/>
                        <a:pt x="49978" y="0"/>
                      </a:cubicBezTo>
                      <a:lnTo>
                        <a:pt x="948589" y="0"/>
                      </a:lnTo>
                      <a:cubicBezTo>
                        <a:pt x="934788" y="0"/>
                        <a:pt x="922294" y="5594"/>
                        <a:pt x="913250" y="14639"/>
                      </a:cubicBezTo>
                      <a:lnTo>
                        <a:pt x="903295" y="29403"/>
                      </a:lnTo>
                      <a:lnTo>
                        <a:pt x="903295" y="220605"/>
                      </a:lnTo>
                      <a:close/>
                    </a:path>
                  </a:pathLst>
                </a:custGeom>
                <a:solidFill>
                  <a:srgbClr val="000000">
                    <a:lumMod val="95000"/>
                    <a:lumOff val="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17496AD3-70D6-44EF-9415-47D0F81A688C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249872" y="6455722"/>
                  <a:ext cx="236259" cy="22753"/>
                </a:xfrm>
                <a:custGeom>
                  <a:avLst/>
                  <a:gdLst>
                    <a:gd name="connsiteX0" fmla="*/ 0 w 474734"/>
                    <a:gd name="connsiteY0" fmla="*/ 22859 h 45720"/>
                    <a:gd name="connsiteX1" fmla="*/ 0 w 474734"/>
                    <a:gd name="connsiteY1" fmla="*/ 22860 h 45720"/>
                    <a:gd name="connsiteX2" fmla="*/ 0 w 474734"/>
                    <a:gd name="connsiteY2" fmla="*/ 22860 h 45720"/>
                    <a:gd name="connsiteX3" fmla="*/ 398984 w 474734"/>
                    <a:gd name="connsiteY3" fmla="*/ 22859 h 45720"/>
                    <a:gd name="connsiteX4" fmla="*/ 398984 w 474734"/>
                    <a:gd name="connsiteY4" fmla="*/ 22860 h 45720"/>
                    <a:gd name="connsiteX5" fmla="*/ 398984 w 474734"/>
                    <a:gd name="connsiteY5" fmla="*/ 22860 h 45720"/>
                    <a:gd name="connsiteX6" fmla="*/ 350275 w 474734"/>
                    <a:gd name="connsiteY6" fmla="*/ 0 h 45720"/>
                    <a:gd name="connsiteX7" fmla="*/ 22860 w 474734"/>
                    <a:gd name="connsiteY7" fmla="*/ 0 h 45720"/>
                    <a:gd name="connsiteX8" fmla="*/ 6696 w 474734"/>
                    <a:gd name="connsiteY8" fmla="*/ 6696 h 45720"/>
                    <a:gd name="connsiteX9" fmla="*/ 0 w 474734"/>
                    <a:gd name="connsiteY9" fmla="*/ 22860 h 45720"/>
                    <a:gd name="connsiteX10" fmla="*/ 6696 w 474734"/>
                    <a:gd name="connsiteY10" fmla="*/ 39024 h 45720"/>
                    <a:gd name="connsiteX11" fmla="*/ 22860 w 474734"/>
                    <a:gd name="connsiteY11" fmla="*/ 45719 h 45720"/>
                    <a:gd name="connsiteX12" fmla="*/ 350274 w 474734"/>
                    <a:gd name="connsiteY12" fmla="*/ 45720 h 45720"/>
                    <a:gd name="connsiteX13" fmla="*/ 373134 w 474734"/>
                    <a:gd name="connsiteY13" fmla="*/ 22860 h 45720"/>
                    <a:gd name="connsiteX14" fmla="*/ 373135 w 474734"/>
                    <a:gd name="connsiteY14" fmla="*/ 22860 h 45720"/>
                    <a:gd name="connsiteX15" fmla="*/ 350275 w 474734"/>
                    <a:gd name="connsiteY15" fmla="*/ 0 h 45720"/>
                    <a:gd name="connsiteX16" fmla="*/ 451874 w 474734"/>
                    <a:gd name="connsiteY16" fmla="*/ 0 h 45720"/>
                    <a:gd name="connsiteX17" fmla="*/ 421844 w 474734"/>
                    <a:gd name="connsiteY17" fmla="*/ 0 h 45720"/>
                    <a:gd name="connsiteX18" fmla="*/ 405680 w 474734"/>
                    <a:gd name="connsiteY18" fmla="*/ 6696 h 45720"/>
                    <a:gd name="connsiteX19" fmla="*/ 398984 w 474734"/>
                    <a:gd name="connsiteY19" fmla="*/ 22860 h 45720"/>
                    <a:gd name="connsiteX20" fmla="*/ 405680 w 474734"/>
                    <a:gd name="connsiteY20" fmla="*/ 39024 h 45720"/>
                    <a:gd name="connsiteX21" fmla="*/ 421844 w 474734"/>
                    <a:gd name="connsiteY21" fmla="*/ 45719 h 45720"/>
                    <a:gd name="connsiteX22" fmla="*/ 451873 w 474734"/>
                    <a:gd name="connsiteY22" fmla="*/ 45720 h 45720"/>
                    <a:gd name="connsiteX23" fmla="*/ 474733 w 474734"/>
                    <a:gd name="connsiteY23" fmla="*/ 22860 h 45720"/>
                    <a:gd name="connsiteX24" fmla="*/ 474734 w 474734"/>
                    <a:gd name="connsiteY24" fmla="*/ 22860 h 45720"/>
                    <a:gd name="connsiteX25" fmla="*/ 451874 w 474734"/>
                    <a:gd name="connsiteY25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734" h="45720">
                      <a:moveTo>
                        <a:pt x="0" y="22859"/>
                      </a:moveTo>
                      <a:lnTo>
                        <a:pt x="0" y="22860"/>
                      </a:lnTo>
                      <a:lnTo>
                        <a:pt x="0" y="22860"/>
                      </a:lnTo>
                      <a:close/>
                      <a:moveTo>
                        <a:pt x="398984" y="22859"/>
                      </a:moveTo>
                      <a:lnTo>
                        <a:pt x="398984" y="22860"/>
                      </a:lnTo>
                      <a:lnTo>
                        <a:pt x="398984" y="22860"/>
                      </a:lnTo>
                      <a:close/>
                      <a:moveTo>
                        <a:pt x="350275" y="0"/>
                      </a:moveTo>
                      <a:lnTo>
                        <a:pt x="22860" y="0"/>
                      </a:lnTo>
                      <a:cubicBezTo>
                        <a:pt x="16548" y="0"/>
                        <a:pt x="10833" y="2559"/>
                        <a:pt x="6696" y="6696"/>
                      </a:cubicBezTo>
                      <a:lnTo>
                        <a:pt x="0" y="22860"/>
                      </a:lnTo>
                      <a:lnTo>
                        <a:pt x="6696" y="39024"/>
                      </a:lnTo>
                      <a:cubicBezTo>
                        <a:pt x="10833" y="43161"/>
                        <a:pt x="16548" y="45719"/>
                        <a:pt x="22860" y="45719"/>
                      </a:cubicBezTo>
                      <a:lnTo>
                        <a:pt x="350274" y="45720"/>
                      </a:lnTo>
                      <a:cubicBezTo>
                        <a:pt x="362899" y="45720"/>
                        <a:pt x="373134" y="35485"/>
                        <a:pt x="373134" y="22860"/>
                      </a:cubicBezTo>
                      <a:lnTo>
                        <a:pt x="373135" y="22860"/>
                      </a:lnTo>
                      <a:cubicBezTo>
                        <a:pt x="373135" y="10235"/>
                        <a:pt x="362900" y="0"/>
                        <a:pt x="350275" y="0"/>
                      </a:cubicBezTo>
                      <a:close/>
                      <a:moveTo>
                        <a:pt x="451874" y="0"/>
                      </a:moveTo>
                      <a:lnTo>
                        <a:pt x="421844" y="0"/>
                      </a:lnTo>
                      <a:cubicBezTo>
                        <a:pt x="415532" y="0"/>
                        <a:pt x="409817" y="2559"/>
                        <a:pt x="405680" y="6696"/>
                      </a:cubicBezTo>
                      <a:lnTo>
                        <a:pt x="398984" y="22860"/>
                      </a:lnTo>
                      <a:lnTo>
                        <a:pt x="405680" y="39024"/>
                      </a:lnTo>
                      <a:cubicBezTo>
                        <a:pt x="409817" y="43161"/>
                        <a:pt x="415532" y="45719"/>
                        <a:pt x="421844" y="45719"/>
                      </a:cubicBezTo>
                      <a:lnTo>
                        <a:pt x="451873" y="45720"/>
                      </a:lnTo>
                      <a:cubicBezTo>
                        <a:pt x="464498" y="45720"/>
                        <a:pt x="474733" y="35485"/>
                        <a:pt x="474733" y="22860"/>
                      </a:cubicBezTo>
                      <a:lnTo>
                        <a:pt x="474734" y="22860"/>
                      </a:lnTo>
                      <a:cubicBezTo>
                        <a:pt x="474734" y="10235"/>
                        <a:pt x="464499" y="0"/>
                        <a:pt x="4518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9D296938-A8BC-480B-BD0C-E8DE29642B57}"/>
                  </a:ext>
                </a:extLst>
              </p:cNvPr>
              <p:cNvSpPr/>
              <p:nvPr/>
            </p:nvSpPr>
            <p:spPr bwMode="auto">
              <a:xfrm>
                <a:off x="5978146" y="5104382"/>
                <a:ext cx="685263" cy="1060450"/>
              </a:xfrm>
              <a:prstGeom prst="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CEF8B719-4FA9-49E7-A748-A2FE8C498DBC}"/>
                  </a:ext>
                </a:extLst>
              </p:cNvPr>
              <p:cNvGrpSpPr/>
              <p:nvPr/>
            </p:nvGrpSpPr>
            <p:grpSpPr>
              <a:xfrm>
                <a:off x="6042043" y="5171005"/>
                <a:ext cx="557824" cy="923536"/>
                <a:chOff x="8073645" y="5164655"/>
                <a:chExt cx="557824" cy="923536"/>
              </a:xfrm>
            </p:grpSpPr>
            <p:sp>
              <p:nvSpPr>
                <p:cNvPr id="192" name="正方形/長方形 191">
                  <a:extLst>
                    <a:ext uri="{FF2B5EF4-FFF2-40B4-BE49-F238E27FC236}">
                      <a16:creationId xmlns:a16="http://schemas.microsoft.com/office/drawing/2014/main" id="{622BD1DB-3D55-454E-8BC1-532F19AFCB0E}"/>
                    </a:ext>
                  </a:extLst>
                </p:cNvPr>
                <p:cNvSpPr/>
                <p:nvPr/>
              </p:nvSpPr>
              <p:spPr bwMode="auto">
                <a:xfrm>
                  <a:off x="8073645" y="5164655"/>
                  <a:ext cx="557824" cy="923536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FFA4416B-D4DC-466D-8A24-27EFB6D48BF6}"/>
                    </a:ext>
                  </a:extLst>
                </p:cNvPr>
                <p:cNvSpPr/>
                <p:nvPr/>
              </p:nvSpPr>
              <p:spPr bwMode="auto">
                <a:xfrm>
                  <a:off x="8416089" y="5177549"/>
                  <a:ext cx="202861" cy="202861"/>
                </a:xfrm>
                <a:custGeom>
                  <a:avLst/>
                  <a:gdLst>
                    <a:gd name="connsiteX0" fmla="*/ 123311 w 281476"/>
                    <a:gd name="connsiteY0" fmla="*/ 0 h 281476"/>
                    <a:gd name="connsiteX1" fmla="*/ 187967 w 281476"/>
                    <a:gd name="connsiteY1" fmla="*/ 0 h 281476"/>
                    <a:gd name="connsiteX2" fmla="*/ 281476 w 281476"/>
                    <a:gd name="connsiteY2" fmla="*/ 93509 h 281476"/>
                    <a:gd name="connsiteX3" fmla="*/ 281476 w 281476"/>
                    <a:gd name="connsiteY3" fmla="*/ 158165 h 281476"/>
                    <a:gd name="connsiteX4" fmla="*/ 0 w 281476"/>
                    <a:gd name="connsiteY4" fmla="*/ 0 h 281476"/>
                    <a:gd name="connsiteX5" fmla="*/ 93852 w 281476"/>
                    <a:gd name="connsiteY5" fmla="*/ 0 h 281476"/>
                    <a:gd name="connsiteX6" fmla="*/ 281476 w 281476"/>
                    <a:gd name="connsiteY6" fmla="*/ 187625 h 281476"/>
                    <a:gd name="connsiteX7" fmla="*/ 281476 w 281476"/>
                    <a:gd name="connsiteY7" fmla="*/ 281476 h 28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81476" h="281476">
                      <a:moveTo>
                        <a:pt x="123311" y="0"/>
                      </a:moveTo>
                      <a:lnTo>
                        <a:pt x="187967" y="0"/>
                      </a:lnTo>
                      <a:lnTo>
                        <a:pt x="281476" y="93509"/>
                      </a:lnTo>
                      <a:lnTo>
                        <a:pt x="281476" y="158165"/>
                      </a:lnTo>
                      <a:close/>
                      <a:moveTo>
                        <a:pt x="0" y="0"/>
                      </a:moveTo>
                      <a:lnTo>
                        <a:pt x="93852" y="0"/>
                      </a:lnTo>
                      <a:lnTo>
                        <a:pt x="281476" y="187625"/>
                      </a:lnTo>
                      <a:lnTo>
                        <a:pt x="281476" y="2814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AB7DE032-42C2-484F-80D5-F5C8AE29BA11}"/>
                  </a:ext>
                </a:extLst>
              </p:cNvPr>
              <p:cNvGrpSpPr/>
              <p:nvPr/>
            </p:nvGrpSpPr>
            <p:grpSpPr>
              <a:xfrm>
                <a:off x="6170649" y="5476490"/>
                <a:ext cx="319166" cy="509148"/>
                <a:chOff x="6678289" y="2835275"/>
                <a:chExt cx="363861" cy="655395"/>
              </a:xfrm>
              <a:noFill/>
            </p:grpSpPr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B1D9C777-1FA1-4A65-AFEC-45F539778978}"/>
                    </a:ext>
                  </a:extLst>
                </p:cNvPr>
                <p:cNvSpPr/>
                <p:nvPr/>
              </p:nvSpPr>
              <p:spPr bwMode="auto">
                <a:xfrm>
                  <a:off x="6678289" y="2835275"/>
                  <a:ext cx="363861" cy="655395"/>
                </a:xfrm>
                <a:prstGeom prst="roundRect">
                  <a:avLst>
                    <a:gd name="adj" fmla="val 7731"/>
                  </a:avLst>
                </a:pr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BAA86136-D730-42BC-9FEF-FBF4E030F076}"/>
                    </a:ext>
                  </a:extLst>
                </p:cNvPr>
                <p:cNvSpPr/>
                <p:nvPr/>
              </p:nvSpPr>
              <p:spPr bwMode="auto">
                <a:xfrm>
                  <a:off x="6716432" y="2871042"/>
                  <a:ext cx="293968" cy="577007"/>
                </a:xfrm>
                <a:prstGeom prst="roundRect">
                  <a:avLst>
                    <a:gd name="adj" fmla="val 0"/>
                  </a:avLst>
                </a:prstGeom>
                <a:grpFill/>
                <a:ln w="12700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BBC6E338-C788-4BF8-9513-B818B7DBCD26}"/>
                </a:ext>
              </a:extLst>
            </p:cNvPr>
            <p:cNvGrpSpPr/>
            <p:nvPr/>
          </p:nvGrpSpPr>
          <p:grpSpPr>
            <a:xfrm>
              <a:off x="5208104" y="1843322"/>
              <a:ext cx="821337" cy="1545713"/>
              <a:chOff x="12588863" y="3358"/>
              <a:chExt cx="1273187" cy="2396069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7E30C7B6-E4A6-4287-8A98-938403B60921}"/>
                  </a:ext>
                </a:extLst>
              </p:cNvPr>
              <p:cNvGrpSpPr/>
              <p:nvPr/>
            </p:nvGrpSpPr>
            <p:grpSpPr>
              <a:xfrm>
                <a:off x="12588863" y="3358"/>
                <a:ext cx="1273187" cy="2396069"/>
                <a:chOff x="11007713" y="3358"/>
                <a:chExt cx="1401897" cy="2396069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D805C35C-4DBF-482C-BC43-54190B9EF405}"/>
                    </a:ext>
                  </a:extLst>
                </p:cNvPr>
                <p:cNvGrpSpPr/>
                <p:nvPr/>
              </p:nvGrpSpPr>
              <p:grpSpPr>
                <a:xfrm>
                  <a:off x="11008217" y="3358"/>
                  <a:ext cx="1401393" cy="2396068"/>
                  <a:chOff x="4133592" y="2958984"/>
                  <a:chExt cx="1340924" cy="2292680"/>
                </a:xfrm>
              </p:grpSpPr>
              <p:sp>
                <p:nvSpPr>
                  <p:cNvPr id="235" name="四角形: 角を丸くする 234">
                    <a:extLst>
                      <a:ext uri="{FF2B5EF4-FFF2-40B4-BE49-F238E27FC236}">
                        <a16:creationId xmlns:a16="http://schemas.microsoft.com/office/drawing/2014/main" id="{7C88E1CA-144C-4436-A170-3030B5042E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33592" y="2958984"/>
                    <a:ext cx="1340924" cy="2292680"/>
                  </a:xfrm>
                  <a:prstGeom prst="roundRect">
                    <a:avLst>
                      <a:gd name="adj" fmla="val 4959"/>
                    </a:avLst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四角形: 角を丸くする 235">
                    <a:extLst>
                      <a:ext uri="{FF2B5EF4-FFF2-40B4-BE49-F238E27FC236}">
                        <a16:creationId xmlns:a16="http://schemas.microsoft.com/office/drawing/2014/main" id="{961AEE9B-9AB8-43C4-8F8E-BD31337CC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8251" y="3161125"/>
                    <a:ext cx="1113583" cy="189974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楕円 236">
                    <a:extLst>
                      <a:ext uri="{FF2B5EF4-FFF2-40B4-BE49-F238E27FC236}">
                        <a16:creationId xmlns:a16="http://schemas.microsoft.com/office/drawing/2014/main" id="{C078D49E-C0FF-4206-93F7-960532A5D6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29495" y="3018081"/>
                    <a:ext cx="62902" cy="629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25DE8714-8DFA-4AAD-8C58-D22AAC1A80E2}"/>
                    </a:ext>
                  </a:extLst>
                </p:cNvPr>
                <p:cNvSpPr/>
                <p:nvPr/>
              </p:nvSpPr>
              <p:spPr bwMode="auto">
                <a:xfrm>
                  <a:off x="11007713" y="3359"/>
                  <a:ext cx="73025" cy="2396068"/>
                </a:xfrm>
                <a:custGeom>
                  <a:avLst/>
                  <a:gdLst>
                    <a:gd name="connsiteX0" fmla="*/ 69495 w 73025"/>
                    <a:gd name="connsiteY0" fmla="*/ 0 h 2396068"/>
                    <a:gd name="connsiteX1" fmla="*/ 73025 w 73025"/>
                    <a:gd name="connsiteY1" fmla="*/ 0 h 2396068"/>
                    <a:gd name="connsiteX2" fmla="*/ 73025 w 73025"/>
                    <a:gd name="connsiteY2" fmla="*/ 2396068 h 2396068"/>
                    <a:gd name="connsiteX3" fmla="*/ 69495 w 73025"/>
                    <a:gd name="connsiteY3" fmla="*/ 2396068 h 2396068"/>
                    <a:gd name="connsiteX4" fmla="*/ 0 w 73025"/>
                    <a:gd name="connsiteY4" fmla="*/ 2326573 h 2396068"/>
                    <a:gd name="connsiteX5" fmla="*/ 0 w 73025"/>
                    <a:gd name="connsiteY5" fmla="*/ 69495 h 2396068"/>
                    <a:gd name="connsiteX6" fmla="*/ 69495 w 73025"/>
                    <a:gd name="connsiteY6" fmla="*/ 0 h 2396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3025" h="2396068">
                      <a:moveTo>
                        <a:pt x="69495" y="0"/>
                      </a:moveTo>
                      <a:lnTo>
                        <a:pt x="73025" y="0"/>
                      </a:lnTo>
                      <a:lnTo>
                        <a:pt x="73025" y="2396068"/>
                      </a:lnTo>
                      <a:lnTo>
                        <a:pt x="69495" y="2396068"/>
                      </a:lnTo>
                      <a:cubicBezTo>
                        <a:pt x="31114" y="2396068"/>
                        <a:pt x="0" y="2364954"/>
                        <a:pt x="0" y="2326573"/>
                      </a:cubicBezTo>
                      <a:lnTo>
                        <a:pt x="0" y="69495"/>
                      </a:lnTo>
                      <a:cubicBezTo>
                        <a:pt x="0" y="31114"/>
                        <a:pt x="31114" y="0"/>
                        <a:pt x="69495" y="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E0A6644F-FB2D-4B24-A055-55FBFDDE7FC7}"/>
                  </a:ext>
                </a:extLst>
              </p:cNvPr>
              <p:cNvGrpSpPr/>
              <p:nvPr/>
            </p:nvGrpSpPr>
            <p:grpSpPr>
              <a:xfrm>
                <a:off x="12839700" y="488951"/>
                <a:ext cx="867788" cy="948810"/>
                <a:chOff x="13063247" y="469387"/>
                <a:chExt cx="948756" cy="987937"/>
              </a:xfrm>
            </p:grpSpPr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7DF5B290-74C2-4D0E-8FB8-1165046A4F8E}"/>
                    </a:ext>
                  </a:extLst>
                </p:cNvPr>
                <p:cNvSpPr/>
                <p:nvPr/>
              </p:nvSpPr>
              <p:spPr bwMode="auto">
                <a:xfrm>
                  <a:off x="13063247" y="469387"/>
                  <a:ext cx="948756" cy="446815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944E9455-453A-4197-AB74-B3F2F30FA69D}"/>
                    </a:ext>
                  </a:extLst>
                </p:cNvPr>
                <p:cNvSpPr/>
                <p:nvPr/>
              </p:nvSpPr>
              <p:spPr bwMode="auto">
                <a:xfrm>
                  <a:off x="13063247" y="1010509"/>
                  <a:ext cx="948756" cy="446815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テキスト ボックス 230">
                  <a:extLst>
                    <a:ext uri="{FF2B5EF4-FFF2-40B4-BE49-F238E27FC236}">
                      <a16:creationId xmlns:a16="http://schemas.microsoft.com/office/drawing/2014/main" id="{33BADABA-5048-46FA-8771-9A1F1B1A47C6}"/>
                    </a:ext>
                  </a:extLst>
                </p:cNvPr>
                <p:cNvSpPr txBox="1"/>
                <p:nvPr/>
              </p:nvSpPr>
              <p:spPr>
                <a:xfrm>
                  <a:off x="13151178" y="546787"/>
                  <a:ext cx="772894" cy="299543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170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50800" dir="27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zh-TW" altLang="en-US" sz="16000" b="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入</a:t>
                  </a:r>
                  <a:r>
                    <a:rPr lang="ja-JP" altLang="en-US" sz="16000" b="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室</a:t>
                  </a:r>
                  <a:endParaRPr lang="en-US" altLang="ja-JP" sz="16000" b="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endParaRPr>
                </a:p>
              </p:txBody>
            </p:sp>
            <p:sp>
              <p:nvSpPr>
                <p:cNvPr id="232" name="テキスト ボックス 231">
                  <a:extLst>
                    <a:ext uri="{FF2B5EF4-FFF2-40B4-BE49-F238E27FC236}">
                      <a16:creationId xmlns:a16="http://schemas.microsoft.com/office/drawing/2014/main" id="{4E7DF72E-7AA0-4C0F-B284-AF644FDBFF32}"/>
                    </a:ext>
                  </a:extLst>
                </p:cNvPr>
                <p:cNvSpPr txBox="1"/>
                <p:nvPr/>
              </p:nvSpPr>
              <p:spPr>
                <a:xfrm>
                  <a:off x="13151178" y="1087947"/>
                  <a:ext cx="772894" cy="299543"/>
                </a:xfrm>
                <a:prstGeom prst="rect">
                  <a:avLst/>
                </a:prstGeom>
                <a:noFill/>
              </p:spPr>
              <p:txBody>
                <a:bodyPr wrap="none" rtlCol="0" anchor="b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defRPr sz="17000" b="1" spc="50">
                      <a:ln w="38100">
                        <a:solidFill>
                          <a:schemeClr val="tx1"/>
                        </a:solidFill>
                      </a:ln>
                      <a:solidFill>
                        <a:srgbClr val="FF0000"/>
                      </a:solidFill>
                      <a:effectLst>
                        <a:outerShdw blurRad="12700" dist="50800" dir="2700000" algn="tl" rotWithShape="0">
                          <a:prstClr val="black"/>
                        </a:outerShdw>
                      </a:effectLst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defRPr>
                  </a:lvl1pPr>
                </a:lstStyle>
                <a:p>
                  <a:r>
                    <a:rPr lang="ja-JP" altLang="en-US" sz="16000" b="0" dirty="0">
                      <a:ln w="38100">
                        <a:noFill/>
                      </a:ln>
                      <a:solidFill>
                        <a:schemeClr val="bg1"/>
                      </a:solidFill>
                      <a:effectLst/>
                    </a:rPr>
                    <a:t>退室</a:t>
                  </a:r>
                  <a:endParaRPr lang="en-US" altLang="ja-JP" sz="16000" b="0" dirty="0">
                    <a:ln w="38100">
                      <a:noFill/>
                    </a:ln>
                    <a:solidFill>
                      <a:schemeClr val="bg1"/>
                    </a:solidFill>
                    <a:effectLst/>
                  </a:endParaRPr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B451D91-BF76-4282-AD05-C58A13F42B2F}"/>
              </a:ext>
            </a:extLst>
          </p:cNvPr>
          <p:cNvGrpSpPr/>
          <p:nvPr/>
        </p:nvGrpSpPr>
        <p:grpSpPr>
          <a:xfrm>
            <a:off x="1374822" y="4188397"/>
            <a:ext cx="1646661" cy="2062820"/>
            <a:chOff x="1374822" y="4188397"/>
            <a:chExt cx="1646661" cy="2062820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F4FCB55-FCC2-44D8-BCF8-69E97319C4CB}"/>
                </a:ext>
              </a:extLst>
            </p:cNvPr>
            <p:cNvGrpSpPr/>
            <p:nvPr/>
          </p:nvGrpSpPr>
          <p:grpSpPr>
            <a:xfrm>
              <a:off x="1374822" y="4188397"/>
              <a:ext cx="1146894" cy="1831962"/>
              <a:chOff x="8527548" y="4957432"/>
              <a:chExt cx="969970" cy="1549356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889BA8F-A159-488B-B3C4-C67F7D8B5113}"/>
                  </a:ext>
                </a:extLst>
              </p:cNvPr>
              <p:cNvGrpSpPr/>
              <p:nvPr/>
            </p:nvGrpSpPr>
            <p:grpSpPr>
              <a:xfrm>
                <a:off x="8527548" y="4957432"/>
                <a:ext cx="969970" cy="1549356"/>
                <a:chOff x="4589455" y="4957432"/>
                <a:chExt cx="969970" cy="1549356"/>
              </a:xfrm>
            </p:grpSpPr>
            <p:sp>
              <p:nvSpPr>
                <p:cNvPr id="148" name="正方形/長方形 147">
                  <a:extLst>
                    <a:ext uri="{FF2B5EF4-FFF2-40B4-BE49-F238E27FC236}">
                      <a16:creationId xmlns:a16="http://schemas.microsoft.com/office/drawing/2014/main" id="{AF55682B-AF1C-4076-96CC-AE4A064453AB}"/>
                    </a:ext>
                  </a:extLst>
                </p:cNvPr>
                <p:cNvSpPr/>
                <p:nvPr/>
              </p:nvSpPr>
              <p:spPr bwMode="auto">
                <a:xfrm>
                  <a:off x="4656130" y="4957432"/>
                  <a:ext cx="903295" cy="132765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正方形/長方形 148">
                  <a:extLst>
                    <a:ext uri="{FF2B5EF4-FFF2-40B4-BE49-F238E27FC236}">
                      <a16:creationId xmlns:a16="http://schemas.microsoft.com/office/drawing/2014/main" id="{C6D9EDB3-4F94-4B75-B25E-715C338F050A}"/>
                    </a:ext>
                  </a:extLst>
                </p:cNvPr>
                <p:cNvSpPr/>
                <p:nvPr/>
              </p:nvSpPr>
              <p:spPr bwMode="auto">
                <a:xfrm>
                  <a:off x="4589455" y="4957432"/>
                  <a:ext cx="66675" cy="1327650"/>
                </a:xfrm>
                <a:prstGeom prst="rect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C686E15-9B1C-4D7D-8969-A155F9A495D9}"/>
                    </a:ext>
                  </a:extLst>
                </p:cNvPr>
                <p:cNvSpPr/>
                <p:nvPr/>
              </p:nvSpPr>
              <p:spPr bwMode="auto">
                <a:xfrm rot="10800000">
                  <a:off x="4589455" y="6286183"/>
                  <a:ext cx="66675" cy="220605"/>
                </a:xfrm>
                <a:custGeom>
                  <a:avLst/>
                  <a:gdLst>
                    <a:gd name="connsiteX0" fmla="*/ 66675 w 66675"/>
                    <a:gd name="connsiteY0" fmla="*/ 220605 h 220605"/>
                    <a:gd name="connsiteX1" fmla="*/ 0 w 66675"/>
                    <a:gd name="connsiteY1" fmla="*/ 220605 h 220605"/>
                    <a:gd name="connsiteX2" fmla="*/ 0 w 66675"/>
                    <a:gd name="connsiteY2" fmla="*/ 29403 h 220605"/>
                    <a:gd name="connsiteX3" fmla="*/ 9955 w 66675"/>
                    <a:gd name="connsiteY3" fmla="*/ 14639 h 220605"/>
                    <a:gd name="connsiteX4" fmla="*/ 45294 w 66675"/>
                    <a:gd name="connsiteY4" fmla="*/ 0 h 220605"/>
                    <a:gd name="connsiteX5" fmla="*/ 66675 w 66675"/>
                    <a:gd name="connsiteY5" fmla="*/ 0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220605">
                      <a:moveTo>
                        <a:pt x="66675" y="220605"/>
                      </a:moveTo>
                      <a:lnTo>
                        <a:pt x="0" y="220605"/>
                      </a:lnTo>
                      <a:lnTo>
                        <a:pt x="0" y="29403"/>
                      </a:lnTo>
                      <a:lnTo>
                        <a:pt x="9955" y="14639"/>
                      </a:lnTo>
                      <a:cubicBezTo>
                        <a:pt x="18999" y="5594"/>
                        <a:pt x="31493" y="0"/>
                        <a:pt x="45294" y="0"/>
                      </a:cubicBez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89569683-A587-4E8C-8EF2-E04E7F093B35}"/>
                    </a:ext>
                  </a:extLst>
                </p:cNvPr>
                <p:cNvSpPr/>
                <p:nvPr/>
              </p:nvSpPr>
              <p:spPr bwMode="auto">
                <a:xfrm rot="10800000">
                  <a:off x="4606687" y="6284877"/>
                  <a:ext cx="948589" cy="220605"/>
                </a:xfrm>
                <a:custGeom>
                  <a:avLst/>
                  <a:gdLst>
                    <a:gd name="connsiteX0" fmla="*/ 903295 w 948589"/>
                    <a:gd name="connsiteY0" fmla="*/ 220605 h 220605"/>
                    <a:gd name="connsiteX1" fmla="*/ 0 w 948589"/>
                    <a:gd name="connsiteY1" fmla="*/ 220605 h 220605"/>
                    <a:gd name="connsiteX2" fmla="*/ 0 w 948589"/>
                    <a:gd name="connsiteY2" fmla="*/ 49978 h 220605"/>
                    <a:gd name="connsiteX3" fmla="*/ 49978 w 948589"/>
                    <a:gd name="connsiteY3" fmla="*/ 0 h 220605"/>
                    <a:gd name="connsiteX4" fmla="*/ 948589 w 948589"/>
                    <a:gd name="connsiteY4" fmla="*/ 0 h 220605"/>
                    <a:gd name="connsiteX5" fmla="*/ 913250 w 948589"/>
                    <a:gd name="connsiteY5" fmla="*/ 14639 h 220605"/>
                    <a:gd name="connsiteX6" fmla="*/ 903295 w 948589"/>
                    <a:gd name="connsiteY6" fmla="*/ 29403 h 220605"/>
                    <a:gd name="connsiteX7" fmla="*/ 903295 w 948589"/>
                    <a:gd name="connsiteY7" fmla="*/ 220605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8589" h="220605">
                      <a:moveTo>
                        <a:pt x="903295" y="220605"/>
                      </a:moveTo>
                      <a:lnTo>
                        <a:pt x="0" y="220605"/>
                      </a:lnTo>
                      <a:lnTo>
                        <a:pt x="0" y="49978"/>
                      </a:lnTo>
                      <a:cubicBezTo>
                        <a:pt x="0" y="22376"/>
                        <a:pt x="22376" y="0"/>
                        <a:pt x="49978" y="0"/>
                      </a:cubicBezTo>
                      <a:lnTo>
                        <a:pt x="948589" y="0"/>
                      </a:lnTo>
                      <a:cubicBezTo>
                        <a:pt x="934788" y="0"/>
                        <a:pt x="922294" y="5594"/>
                        <a:pt x="913250" y="14639"/>
                      </a:cubicBezTo>
                      <a:lnTo>
                        <a:pt x="903295" y="29403"/>
                      </a:lnTo>
                      <a:lnTo>
                        <a:pt x="903295" y="220605"/>
                      </a:lnTo>
                      <a:close/>
                    </a:path>
                  </a:pathLst>
                </a:custGeom>
                <a:solidFill>
                  <a:srgbClr val="000000">
                    <a:lumMod val="95000"/>
                    <a:lumOff val="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14D31C9B-A12B-4F52-88DB-C29474C31605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249872" y="6455722"/>
                  <a:ext cx="236259" cy="22753"/>
                </a:xfrm>
                <a:custGeom>
                  <a:avLst/>
                  <a:gdLst>
                    <a:gd name="connsiteX0" fmla="*/ 0 w 474734"/>
                    <a:gd name="connsiteY0" fmla="*/ 22859 h 45720"/>
                    <a:gd name="connsiteX1" fmla="*/ 0 w 474734"/>
                    <a:gd name="connsiteY1" fmla="*/ 22860 h 45720"/>
                    <a:gd name="connsiteX2" fmla="*/ 0 w 474734"/>
                    <a:gd name="connsiteY2" fmla="*/ 22860 h 45720"/>
                    <a:gd name="connsiteX3" fmla="*/ 398984 w 474734"/>
                    <a:gd name="connsiteY3" fmla="*/ 22859 h 45720"/>
                    <a:gd name="connsiteX4" fmla="*/ 398984 w 474734"/>
                    <a:gd name="connsiteY4" fmla="*/ 22860 h 45720"/>
                    <a:gd name="connsiteX5" fmla="*/ 398984 w 474734"/>
                    <a:gd name="connsiteY5" fmla="*/ 22860 h 45720"/>
                    <a:gd name="connsiteX6" fmla="*/ 350275 w 474734"/>
                    <a:gd name="connsiteY6" fmla="*/ 0 h 45720"/>
                    <a:gd name="connsiteX7" fmla="*/ 22860 w 474734"/>
                    <a:gd name="connsiteY7" fmla="*/ 0 h 45720"/>
                    <a:gd name="connsiteX8" fmla="*/ 6696 w 474734"/>
                    <a:gd name="connsiteY8" fmla="*/ 6696 h 45720"/>
                    <a:gd name="connsiteX9" fmla="*/ 0 w 474734"/>
                    <a:gd name="connsiteY9" fmla="*/ 22860 h 45720"/>
                    <a:gd name="connsiteX10" fmla="*/ 6696 w 474734"/>
                    <a:gd name="connsiteY10" fmla="*/ 39024 h 45720"/>
                    <a:gd name="connsiteX11" fmla="*/ 22860 w 474734"/>
                    <a:gd name="connsiteY11" fmla="*/ 45719 h 45720"/>
                    <a:gd name="connsiteX12" fmla="*/ 350274 w 474734"/>
                    <a:gd name="connsiteY12" fmla="*/ 45720 h 45720"/>
                    <a:gd name="connsiteX13" fmla="*/ 373134 w 474734"/>
                    <a:gd name="connsiteY13" fmla="*/ 22860 h 45720"/>
                    <a:gd name="connsiteX14" fmla="*/ 373135 w 474734"/>
                    <a:gd name="connsiteY14" fmla="*/ 22860 h 45720"/>
                    <a:gd name="connsiteX15" fmla="*/ 350275 w 474734"/>
                    <a:gd name="connsiteY15" fmla="*/ 0 h 45720"/>
                    <a:gd name="connsiteX16" fmla="*/ 451874 w 474734"/>
                    <a:gd name="connsiteY16" fmla="*/ 0 h 45720"/>
                    <a:gd name="connsiteX17" fmla="*/ 421844 w 474734"/>
                    <a:gd name="connsiteY17" fmla="*/ 0 h 45720"/>
                    <a:gd name="connsiteX18" fmla="*/ 405680 w 474734"/>
                    <a:gd name="connsiteY18" fmla="*/ 6696 h 45720"/>
                    <a:gd name="connsiteX19" fmla="*/ 398984 w 474734"/>
                    <a:gd name="connsiteY19" fmla="*/ 22860 h 45720"/>
                    <a:gd name="connsiteX20" fmla="*/ 405680 w 474734"/>
                    <a:gd name="connsiteY20" fmla="*/ 39024 h 45720"/>
                    <a:gd name="connsiteX21" fmla="*/ 421844 w 474734"/>
                    <a:gd name="connsiteY21" fmla="*/ 45719 h 45720"/>
                    <a:gd name="connsiteX22" fmla="*/ 451873 w 474734"/>
                    <a:gd name="connsiteY22" fmla="*/ 45720 h 45720"/>
                    <a:gd name="connsiteX23" fmla="*/ 474733 w 474734"/>
                    <a:gd name="connsiteY23" fmla="*/ 22860 h 45720"/>
                    <a:gd name="connsiteX24" fmla="*/ 474734 w 474734"/>
                    <a:gd name="connsiteY24" fmla="*/ 22860 h 45720"/>
                    <a:gd name="connsiteX25" fmla="*/ 451874 w 474734"/>
                    <a:gd name="connsiteY25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734" h="45720">
                      <a:moveTo>
                        <a:pt x="0" y="22859"/>
                      </a:moveTo>
                      <a:lnTo>
                        <a:pt x="0" y="22860"/>
                      </a:lnTo>
                      <a:lnTo>
                        <a:pt x="0" y="22860"/>
                      </a:lnTo>
                      <a:close/>
                      <a:moveTo>
                        <a:pt x="398984" y="22859"/>
                      </a:moveTo>
                      <a:lnTo>
                        <a:pt x="398984" y="22860"/>
                      </a:lnTo>
                      <a:lnTo>
                        <a:pt x="398984" y="22860"/>
                      </a:lnTo>
                      <a:close/>
                      <a:moveTo>
                        <a:pt x="350275" y="0"/>
                      </a:moveTo>
                      <a:lnTo>
                        <a:pt x="22860" y="0"/>
                      </a:lnTo>
                      <a:cubicBezTo>
                        <a:pt x="16548" y="0"/>
                        <a:pt x="10833" y="2559"/>
                        <a:pt x="6696" y="6696"/>
                      </a:cubicBezTo>
                      <a:lnTo>
                        <a:pt x="0" y="22860"/>
                      </a:lnTo>
                      <a:lnTo>
                        <a:pt x="6696" y="39024"/>
                      </a:lnTo>
                      <a:cubicBezTo>
                        <a:pt x="10833" y="43161"/>
                        <a:pt x="16548" y="45719"/>
                        <a:pt x="22860" y="45719"/>
                      </a:cubicBezTo>
                      <a:lnTo>
                        <a:pt x="350274" y="45720"/>
                      </a:lnTo>
                      <a:cubicBezTo>
                        <a:pt x="362899" y="45720"/>
                        <a:pt x="373134" y="35485"/>
                        <a:pt x="373134" y="22860"/>
                      </a:cubicBezTo>
                      <a:lnTo>
                        <a:pt x="373135" y="22860"/>
                      </a:lnTo>
                      <a:cubicBezTo>
                        <a:pt x="373135" y="10235"/>
                        <a:pt x="362900" y="0"/>
                        <a:pt x="350275" y="0"/>
                      </a:cubicBezTo>
                      <a:close/>
                      <a:moveTo>
                        <a:pt x="451874" y="0"/>
                      </a:moveTo>
                      <a:lnTo>
                        <a:pt x="421844" y="0"/>
                      </a:lnTo>
                      <a:cubicBezTo>
                        <a:pt x="415532" y="0"/>
                        <a:pt x="409817" y="2559"/>
                        <a:pt x="405680" y="6696"/>
                      </a:cubicBezTo>
                      <a:lnTo>
                        <a:pt x="398984" y="22860"/>
                      </a:lnTo>
                      <a:lnTo>
                        <a:pt x="405680" y="39024"/>
                      </a:lnTo>
                      <a:cubicBezTo>
                        <a:pt x="409817" y="43161"/>
                        <a:pt x="415532" y="45719"/>
                        <a:pt x="421844" y="45719"/>
                      </a:cubicBezTo>
                      <a:lnTo>
                        <a:pt x="451873" y="45720"/>
                      </a:lnTo>
                      <a:cubicBezTo>
                        <a:pt x="464498" y="45720"/>
                        <a:pt x="474733" y="35485"/>
                        <a:pt x="474733" y="22860"/>
                      </a:cubicBezTo>
                      <a:lnTo>
                        <a:pt x="474734" y="22860"/>
                      </a:lnTo>
                      <a:cubicBezTo>
                        <a:pt x="474734" y="10235"/>
                        <a:pt x="464499" y="0"/>
                        <a:pt x="4518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060D68D8-0362-40C6-9306-1E053C78CFF4}"/>
                  </a:ext>
                </a:extLst>
              </p:cNvPr>
              <p:cNvGrpSpPr/>
              <p:nvPr/>
            </p:nvGrpSpPr>
            <p:grpSpPr>
              <a:xfrm>
                <a:off x="8712034" y="5112540"/>
                <a:ext cx="685263" cy="1060450"/>
                <a:chOff x="4780291" y="2515390"/>
                <a:chExt cx="685263" cy="1060450"/>
              </a:xfrm>
            </p:grpSpPr>
            <p:sp>
              <p:nvSpPr>
                <p:cNvPr id="116" name="正方形/長方形 115">
                  <a:extLst>
                    <a:ext uri="{FF2B5EF4-FFF2-40B4-BE49-F238E27FC236}">
                      <a16:creationId xmlns:a16="http://schemas.microsoft.com/office/drawing/2014/main" id="{74A50711-3CAD-4C16-81DD-541A2049CBDA}"/>
                    </a:ext>
                  </a:extLst>
                </p:cNvPr>
                <p:cNvSpPr/>
                <p:nvPr/>
              </p:nvSpPr>
              <p:spPr bwMode="auto">
                <a:xfrm>
                  <a:off x="4780291" y="2515390"/>
                  <a:ext cx="685263" cy="1060450"/>
                </a:xfrm>
                <a:prstGeom prst="rect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E4923FA7-8265-4C20-907D-85B85157452A}"/>
                    </a:ext>
                  </a:extLst>
                </p:cNvPr>
                <p:cNvGrpSpPr/>
                <p:nvPr/>
              </p:nvGrpSpPr>
              <p:grpSpPr>
                <a:xfrm>
                  <a:off x="4852110" y="2591667"/>
                  <a:ext cx="550170" cy="923536"/>
                  <a:chOff x="3736065" y="2483895"/>
                  <a:chExt cx="643497" cy="1080197"/>
                </a:xfrm>
                <a:solidFill>
                  <a:srgbClr val="FFFFFF">
                    <a:lumMod val="85000"/>
                  </a:srgbClr>
                </a:solidFill>
              </p:grpSpPr>
              <p:sp>
                <p:nvSpPr>
                  <p:cNvPr id="131" name="正方形/長方形 130">
                    <a:extLst>
                      <a:ext uri="{FF2B5EF4-FFF2-40B4-BE49-F238E27FC236}">
                        <a16:creationId xmlns:a16="http://schemas.microsoft.com/office/drawing/2014/main" id="{B955C796-FAF9-4653-A73C-D8BBB6B6B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6065" y="2483895"/>
                    <a:ext cx="642337" cy="179674"/>
                  </a:xfrm>
                  <a:prstGeom prst="rect">
                    <a:avLst/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32" name="グループ化 131">
                    <a:extLst>
                      <a:ext uri="{FF2B5EF4-FFF2-40B4-BE49-F238E27FC236}">
                        <a16:creationId xmlns:a16="http://schemas.microsoft.com/office/drawing/2014/main" id="{2E4697A7-9FC2-474F-B225-9B36703BC436}"/>
                      </a:ext>
                    </a:extLst>
                  </p:cNvPr>
                  <p:cNvGrpSpPr/>
                  <p:nvPr/>
                </p:nvGrpSpPr>
                <p:grpSpPr>
                  <a:xfrm>
                    <a:off x="3736066" y="2708920"/>
                    <a:ext cx="643496" cy="188422"/>
                    <a:chOff x="3736066" y="2691303"/>
                    <a:chExt cx="613620" cy="179674"/>
                  </a:xfrm>
                  <a:grpFill/>
                </p:grpSpPr>
                <p:sp>
                  <p:nvSpPr>
                    <p:cNvPr id="145" name="正方形/長方形 144">
                      <a:extLst>
                        <a:ext uri="{FF2B5EF4-FFF2-40B4-BE49-F238E27FC236}">
                          <a16:creationId xmlns:a16="http://schemas.microsoft.com/office/drawing/2014/main" id="{97EF7366-1AB1-4F09-91A9-8F55603933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60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6" name="正方形/長方形 145">
                      <a:extLst>
                        <a:ext uri="{FF2B5EF4-FFF2-40B4-BE49-F238E27FC236}">
                          <a16:creationId xmlns:a16="http://schemas.microsoft.com/office/drawing/2014/main" id="{1F719D6E-C91E-4DF8-A8E2-236BFE477A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519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7" name="正方形/長方形 146">
                      <a:extLst>
                        <a:ext uri="{FF2B5EF4-FFF2-40B4-BE49-F238E27FC236}">
                          <a16:creationId xmlns:a16="http://schemas.microsoft.com/office/drawing/2014/main" id="{BF0B7C77-A6A8-42A1-A77F-DABC9169AF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678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33" name="グループ化 132">
                    <a:extLst>
                      <a:ext uri="{FF2B5EF4-FFF2-40B4-BE49-F238E27FC236}">
                        <a16:creationId xmlns:a16="http://schemas.microsoft.com/office/drawing/2014/main" id="{1D97DA6E-6223-4D31-A693-44548FC57ADD}"/>
                      </a:ext>
                    </a:extLst>
                  </p:cNvPr>
                  <p:cNvGrpSpPr/>
                  <p:nvPr/>
                </p:nvGrpSpPr>
                <p:grpSpPr>
                  <a:xfrm>
                    <a:off x="3736066" y="2931170"/>
                    <a:ext cx="643496" cy="188422"/>
                    <a:chOff x="3736066" y="2691303"/>
                    <a:chExt cx="613620" cy="179674"/>
                  </a:xfrm>
                  <a:grpFill/>
                </p:grpSpPr>
                <p:sp>
                  <p:nvSpPr>
                    <p:cNvPr id="142" name="正方形/長方形 141">
                      <a:extLst>
                        <a:ext uri="{FF2B5EF4-FFF2-40B4-BE49-F238E27FC236}">
                          <a16:creationId xmlns:a16="http://schemas.microsoft.com/office/drawing/2014/main" id="{9E704ED8-262E-4B16-806E-6A360352CE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60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3" name="正方形/長方形 142">
                      <a:extLst>
                        <a:ext uri="{FF2B5EF4-FFF2-40B4-BE49-F238E27FC236}">
                          <a16:creationId xmlns:a16="http://schemas.microsoft.com/office/drawing/2014/main" id="{7EC7E068-5A22-405B-BEDD-CC86ACBF28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519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4" name="正方形/長方形 143">
                      <a:extLst>
                        <a:ext uri="{FF2B5EF4-FFF2-40B4-BE49-F238E27FC236}">
                          <a16:creationId xmlns:a16="http://schemas.microsoft.com/office/drawing/2014/main" id="{F1926CA6-A4C4-46D2-85BB-44F6FCE6EC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678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34" name="グループ化 133">
                    <a:extLst>
                      <a:ext uri="{FF2B5EF4-FFF2-40B4-BE49-F238E27FC236}">
                        <a16:creationId xmlns:a16="http://schemas.microsoft.com/office/drawing/2014/main" id="{83C87A87-5554-421F-BD74-C0972997326A}"/>
                      </a:ext>
                    </a:extLst>
                  </p:cNvPr>
                  <p:cNvGrpSpPr/>
                  <p:nvPr/>
                </p:nvGrpSpPr>
                <p:grpSpPr>
                  <a:xfrm>
                    <a:off x="3736066" y="3153420"/>
                    <a:ext cx="643496" cy="188422"/>
                    <a:chOff x="3736066" y="2691303"/>
                    <a:chExt cx="613620" cy="179674"/>
                  </a:xfrm>
                  <a:grpFill/>
                </p:grpSpPr>
                <p:sp>
                  <p:nvSpPr>
                    <p:cNvPr id="139" name="正方形/長方形 138">
                      <a:extLst>
                        <a:ext uri="{FF2B5EF4-FFF2-40B4-BE49-F238E27FC236}">
                          <a16:creationId xmlns:a16="http://schemas.microsoft.com/office/drawing/2014/main" id="{8A7A526F-D204-488C-8509-01440AF34E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60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0" name="正方形/長方形 139">
                      <a:extLst>
                        <a:ext uri="{FF2B5EF4-FFF2-40B4-BE49-F238E27FC236}">
                          <a16:creationId xmlns:a16="http://schemas.microsoft.com/office/drawing/2014/main" id="{3C41AB4E-E579-4876-9E17-6A2736503A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519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41" name="正方形/長方形 140">
                      <a:extLst>
                        <a:ext uri="{FF2B5EF4-FFF2-40B4-BE49-F238E27FC236}">
                          <a16:creationId xmlns:a16="http://schemas.microsoft.com/office/drawing/2014/main" id="{3B54F316-9A17-458A-BE90-EE51242335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678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135" name="グループ化 134">
                    <a:extLst>
                      <a:ext uri="{FF2B5EF4-FFF2-40B4-BE49-F238E27FC236}">
                        <a16:creationId xmlns:a16="http://schemas.microsoft.com/office/drawing/2014/main" id="{4FA26CEC-21F4-4031-AB87-973D3FF5DDC2}"/>
                      </a:ext>
                    </a:extLst>
                  </p:cNvPr>
                  <p:cNvGrpSpPr/>
                  <p:nvPr/>
                </p:nvGrpSpPr>
                <p:grpSpPr>
                  <a:xfrm>
                    <a:off x="3736066" y="3375670"/>
                    <a:ext cx="643496" cy="188422"/>
                    <a:chOff x="3736066" y="2691303"/>
                    <a:chExt cx="613620" cy="179674"/>
                  </a:xfrm>
                  <a:grpFill/>
                </p:grpSpPr>
                <p:sp>
                  <p:nvSpPr>
                    <p:cNvPr id="136" name="正方形/長方形 135">
                      <a:extLst>
                        <a:ext uri="{FF2B5EF4-FFF2-40B4-BE49-F238E27FC236}">
                          <a16:creationId xmlns:a16="http://schemas.microsoft.com/office/drawing/2014/main" id="{C0C308C6-55B0-4870-A6EE-A90318DC9F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60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7" name="正方形/長方形 136">
                      <a:extLst>
                        <a:ext uri="{FF2B5EF4-FFF2-40B4-BE49-F238E27FC236}">
                          <a16:creationId xmlns:a16="http://schemas.microsoft.com/office/drawing/2014/main" id="{12B7B2F4-EF86-4B78-B2B5-93F0616871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519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38" name="正方形/長方形 137">
                      <a:extLst>
                        <a:ext uri="{FF2B5EF4-FFF2-40B4-BE49-F238E27FC236}">
                          <a16:creationId xmlns:a16="http://schemas.microsoft.com/office/drawing/2014/main" id="{94A64D17-479B-444F-952E-43EA283C44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67866" y="2691303"/>
                      <a:ext cx="181820" cy="179674"/>
                    </a:xfrm>
                    <a:prstGeom prst="rect">
                      <a:avLst/>
                    </a:prstGeom>
                    <a:grp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B51E3236-968E-431C-A508-C21483C1EB88}"/>
                    </a:ext>
                  </a:extLst>
                </p:cNvPr>
                <p:cNvSpPr txBox="1"/>
                <p:nvPr/>
              </p:nvSpPr>
              <p:spPr>
                <a:xfrm>
                  <a:off x="4900937" y="2818603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7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19" name="テキスト ボックス 118">
                  <a:extLst>
                    <a:ext uri="{FF2B5EF4-FFF2-40B4-BE49-F238E27FC236}">
                      <a16:creationId xmlns:a16="http://schemas.microsoft.com/office/drawing/2014/main" id="{EDEB3A8B-4697-414F-A4F5-041421A41ED4}"/>
                    </a:ext>
                  </a:extLst>
                </p:cNvPr>
                <p:cNvSpPr txBox="1"/>
                <p:nvPr/>
              </p:nvSpPr>
              <p:spPr>
                <a:xfrm>
                  <a:off x="5091437" y="2818603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8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0" name="テキスト ボックス 119">
                  <a:extLst>
                    <a:ext uri="{FF2B5EF4-FFF2-40B4-BE49-F238E27FC236}">
                      <a16:creationId xmlns:a16="http://schemas.microsoft.com/office/drawing/2014/main" id="{A289F8F2-E187-4199-907F-6C237EAB8E0C}"/>
                    </a:ext>
                  </a:extLst>
                </p:cNvPr>
                <p:cNvSpPr txBox="1"/>
                <p:nvPr/>
              </p:nvSpPr>
              <p:spPr>
                <a:xfrm>
                  <a:off x="5286699" y="2818603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9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1" name="テキスト ボックス 120">
                  <a:extLst>
                    <a:ext uri="{FF2B5EF4-FFF2-40B4-BE49-F238E27FC236}">
                      <a16:creationId xmlns:a16="http://schemas.microsoft.com/office/drawing/2014/main" id="{FDD07399-BA6A-47F5-B1D9-37E43B027CE6}"/>
                    </a:ext>
                  </a:extLst>
                </p:cNvPr>
                <p:cNvSpPr txBox="1"/>
                <p:nvPr/>
              </p:nvSpPr>
              <p:spPr>
                <a:xfrm>
                  <a:off x="4900937" y="3006722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4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A8C01AD4-9692-455D-9E8A-336D4D8909BB}"/>
                    </a:ext>
                  </a:extLst>
                </p:cNvPr>
                <p:cNvSpPr txBox="1"/>
                <p:nvPr/>
              </p:nvSpPr>
              <p:spPr>
                <a:xfrm>
                  <a:off x="5091437" y="3006722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5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AA369376-F6D4-4D4A-9900-D7472B24074D}"/>
                    </a:ext>
                  </a:extLst>
                </p:cNvPr>
                <p:cNvSpPr txBox="1"/>
                <p:nvPr/>
              </p:nvSpPr>
              <p:spPr>
                <a:xfrm>
                  <a:off x="5286699" y="3006722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6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4" name="テキスト ボックス 123">
                  <a:extLst>
                    <a:ext uri="{FF2B5EF4-FFF2-40B4-BE49-F238E27FC236}">
                      <a16:creationId xmlns:a16="http://schemas.microsoft.com/office/drawing/2014/main" id="{2AFDDB27-D150-4552-AB11-3B307453AE21}"/>
                    </a:ext>
                  </a:extLst>
                </p:cNvPr>
                <p:cNvSpPr txBox="1"/>
                <p:nvPr/>
              </p:nvSpPr>
              <p:spPr>
                <a:xfrm>
                  <a:off x="4900937" y="3206747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1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5" name="テキスト ボックス 124">
                  <a:extLst>
                    <a:ext uri="{FF2B5EF4-FFF2-40B4-BE49-F238E27FC236}">
                      <a16:creationId xmlns:a16="http://schemas.microsoft.com/office/drawing/2014/main" id="{1EAD0F41-2B9C-49F2-975D-30E24AE3CD03}"/>
                    </a:ext>
                  </a:extLst>
                </p:cNvPr>
                <p:cNvSpPr txBox="1"/>
                <p:nvPr/>
              </p:nvSpPr>
              <p:spPr>
                <a:xfrm>
                  <a:off x="5091437" y="3206747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２</a:t>
                  </a:r>
                </a:p>
              </p:txBody>
            </p:sp>
            <p:sp>
              <p:nvSpPr>
                <p:cNvPr id="126" name="テキスト ボックス 125">
                  <a:extLst>
                    <a:ext uri="{FF2B5EF4-FFF2-40B4-BE49-F238E27FC236}">
                      <a16:creationId xmlns:a16="http://schemas.microsoft.com/office/drawing/2014/main" id="{3C06AACA-9346-4F95-91A2-694D1369B7A6}"/>
                    </a:ext>
                  </a:extLst>
                </p:cNvPr>
                <p:cNvSpPr txBox="1"/>
                <p:nvPr/>
              </p:nvSpPr>
              <p:spPr>
                <a:xfrm>
                  <a:off x="5286699" y="3206747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３</a:t>
                  </a:r>
                </a:p>
              </p:txBody>
            </p:sp>
            <p:sp>
              <p:nvSpPr>
                <p:cNvPr id="127" name="テキスト ボックス 126">
                  <a:extLst>
                    <a:ext uri="{FF2B5EF4-FFF2-40B4-BE49-F238E27FC236}">
                      <a16:creationId xmlns:a16="http://schemas.microsoft.com/office/drawing/2014/main" id="{26B18F03-AA5D-446A-9CFC-25B7B9D7B191}"/>
                    </a:ext>
                  </a:extLst>
                </p:cNvPr>
                <p:cNvSpPr txBox="1"/>
                <p:nvPr/>
              </p:nvSpPr>
              <p:spPr>
                <a:xfrm>
                  <a:off x="4900937" y="3390103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0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  <p:sp>
              <p:nvSpPr>
                <p:cNvPr id="128" name="テキスト ボックス 127">
                  <a:extLst>
                    <a:ext uri="{FF2B5EF4-FFF2-40B4-BE49-F238E27FC236}">
                      <a16:creationId xmlns:a16="http://schemas.microsoft.com/office/drawing/2014/main" id="{EC4F81BF-FB97-4B55-A97B-279C44176772}"/>
                    </a:ext>
                  </a:extLst>
                </p:cNvPr>
                <p:cNvSpPr txBox="1"/>
                <p:nvPr/>
              </p:nvSpPr>
              <p:spPr>
                <a:xfrm>
                  <a:off x="5091437" y="3390103"/>
                  <a:ext cx="68732" cy="85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＃</a:t>
                  </a:r>
                </a:p>
              </p:txBody>
            </p:sp>
            <p:sp>
              <p:nvSpPr>
                <p:cNvPr id="129" name="矢印: 折線 128">
                  <a:extLst>
                    <a:ext uri="{FF2B5EF4-FFF2-40B4-BE49-F238E27FC236}">
                      <a16:creationId xmlns:a16="http://schemas.microsoft.com/office/drawing/2014/main" id="{CCA37A3E-D74D-4189-B59A-F3584B5083E6}"/>
                    </a:ext>
                  </a:extLst>
                </p:cNvPr>
                <p:cNvSpPr/>
                <p:nvPr/>
              </p:nvSpPr>
              <p:spPr bwMode="auto">
                <a:xfrm rot="10800000">
                  <a:off x="5273029" y="3391798"/>
                  <a:ext cx="88193" cy="83078"/>
                </a:xfrm>
                <a:prstGeom prst="bentArrow">
                  <a:avLst>
                    <a:gd name="adj1" fmla="val 25000"/>
                    <a:gd name="adj2" fmla="val 29197"/>
                    <a:gd name="adj3" fmla="val 39689"/>
                    <a:gd name="adj4" fmla="val 4375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0" name="テキスト ボックス 129">
                  <a:extLst>
                    <a:ext uri="{FF2B5EF4-FFF2-40B4-BE49-F238E27FC236}">
                      <a16:creationId xmlns:a16="http://schemas.microsoft.com/office/drawing/2014/main" id="{BDF0C52C-3711-4211-A88D-3A3CD3D866FB}"/>
                    </a:ext>
                  </a:extLst>
                </p:cNvPr>
                <p:cNvSpPr txBox="1"/>
                <p:nvPr/>
              </p:nvSpPr>
              <p:spPr>
                <a:xfrm>
                  <a:off x="4966895" y="2618578"/>
                  <a:ext cx="319480" cy="984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メイリオ"/>
                      <a:ea typeface="メイリオ"/>
                    </a:rPr>
                    <a:t>1234</a:t>
                  </a: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メイリオ"/>
                    <a:ea typeface="メイリオ"/>
                  </a:endParaRPr>
                </a:p>
              </p:txBody>
            </p:sp>
          </p:grp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BD055122-EFBB-4076-BF7F-3E9EE39CEA05}"/>
                </a:ext>
              </a:extLst>
            </p:cNvPr>
            <p:cNvSpPr/>
            <p:nvPr/>
          </p:nvSpPr>
          <p:spPr bwMode="auto">
            <a:xfrm>
              <a:off x="1818284" y="4887093"/>
              <a:ext cx="1203199" cy="1364124"/>
            </a:xfrm>
            <a:custGeom>
              <a:avLst/>
              <a:gdLst>
                <a:gd name="connsiteX0" fmla="*/ 1374606 w 3115351"/>
                <a:gd name="connsiteY0" fmla="*/ 0 h 3532031"/>
                <a:gd name="connsiteX1" fmla="*/ 1640715 w 3115351"/>
                <a:gd name="connsiteY1" fmla="*/ 266109 h 3532031"/>
                <a:gd name="connsiteX2" fmla="*/ 1640714 w 3115351"/>
                <a:gd name="connsiteY2" fmla="*/ 1440212 h 3532031"/>
                <a:gd name="connsiteX3" fmla="*/ 1906824 w 3115351"/>
                <a:gd name="connsiteY3" fmla="*/ 1174103 h 3532031"/>
                <a:gd name="connsiteX4" fmla="*/ 2167527 w 3115351"/>
                <a:gd name="connsiteY4" fmla="*/ 1386581 h 3532031"/>
                <a:gd name="connsiteX5" fmla="*/ 2167728 w 3115351"/>
                <a:gd name="connsiteY5" fmla="*/ 1388574 h 3532031"/>
                <a:gd name="connsiteX6" fmla="*/ 2182508 w 3115351"/>
                <a:gd name="connsiteY6" fmla="*/ 1366650 h 3532031"/>
                <a:gd name="connsiteX7" fmla="*/ 2370677 w 3115351"/>
                <a:gd name="connsiteY7" fmla="*/ 1288709 h 3532031"/>
                <a:gd name="connsiteX8" fmla="*/ 2636786 w 3115351"/>
                <a:gd name="connsiteY8" fmla="*/ 1554818 h 3532031"/>
                <a:gd name="connsiteX9" fmla="*/ 2636785 w 3115351"/>
                <a:gd name="connsiteY9" fmla="*/ 1556500 h 3532031"/>
                <a:gd name="connsiteX10" fmla="*/ 2661073 w 3115351"/>
                <a:gd name="connsiteY10" fmla="*/ 1520475 h 3532031"/>
                <a:gd name="connsiteX11" fmla="*/ 2849241 w 3115351"/>
                <a:gd name="connsiteY11" fmla="*/ 1442534 h 3532031"/>
                <a:gd name="connsiteX12" fmla="*/ 3115350 w 3115351"/>
                <a:gd name="connsiteY12" fmla="*/ 1708643 h 3532031"/>
                <a:gd name="connsiteX13" fmla="*/ 3115350 w 3115351"/>
                <a:gd name="connsiteY13" fmla="*/ 2267945 h 3532031"/>
                <a:gd name="connsiteX14" fmla="*/ 3115351 w 3115351"/>
                <a:gd name="connsiteY14" fmla="*/ 2403552 h 3532031"/>
                <a:gd name="connsiteX15" fmla="*/ 3115350 w 3115351"/>
                <a:gd name="connsiteY15" fmla="*/ 2808623 h 3532031"/>
                <a:gd name="connsiteX16" fmla="*/ 2391942 w 3115351"/>
                <a:gd name="connsiteY16" fmla="*/ 3532031 h 3532031"/>
                <a:gd name="connsiteX17" fmla="*/ 1831905 w 3115351"/>
                <a:gd name="connsiteY17" fmla="*/ 3532031 h 3532031"/>
                <a:gd name="connsiteX18" fmla="*/ 1427440 w 3115351"/>
                <a:gd name="connsiteY18" fmla="*/ 3408484 h 3532031"/>
                <a:gd name="connsiteX19" fmla="*/ 1352254 w 3115351"/>
                <a:gd name="connsiteY19" fmla="*/ 3346450 h 3532031"/>
                <a:gd name="connsiteX20" fmla="*/ 1333355 w 3115351"/>
                <a:gd name="connsiteY20" fmla="*/ 3336504 h 3532031"/>
                <a:gd name="connsiteX21" fmla="*/ 1278601 w 3115351"/>
                <a:gd name="connsiteY21" fmla="*/ 3291779 h 3532031"/>
                <a:gd name="connsiteX22" fmla="*/ 102228 w 3115351"/>
                <a:gd name="connsiteY22" fmla="*/ 2115406 h 3532031"/>
                <a:gd name="connsiteX23" fmla="*/ 102228 w 3115351"/>
                <a:gd name="connsiteY23" fmla="*/ 1621800 h 3532031"/>
                <a:gd name="connsiteX24" fmla="*/ 349031 w 3115351"/>
                <a:gd name="connsiteY24" fmla="*/ 1519571 h 3532031"/>
                <a:gd name="connsiteX25" fmla="*/ 595834 w 3115351"/>
                <a:gd name="connsiteY25" fmla="*/ 1621800 h 3532031"/>
                <a:gd name="connsiteX26" fmla="*/ 1108496 w 3115351"/>
                <a:gd name="connsiteY26" fmla="*/ 2134463 h 3532031"/>
                <a:gd name="connsiteX27" fmla="*/ 1108497 w 3115351"/>
                <a:gd name="connsiteY27" fmla="*/ 266109 h 3532031"/>
                <a:gd name="connsiteX28" fmla="*/ 1374606 w 3115351"/>
                <a:gd name="connsiteY28" fmla="*/ 0 h 3532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15351" h="3532031">
                  <a:moveTo>
                    <a:pt x="1374606" y="0"/>
                  </a:moveTo>
                  <a:cubicBezTo>
                    <a:pt x="1521574" y="0"/>
                    <a:pt x="1640715" y="119141"/>
                    <a:pt x="1640715" y="266109"/>
                  </a:cubicBezTo>
                  <a:lnTo>
                    <a:pt x="1640714" y="1440212"/>
                  </a:lnTo>
                  <a:cubicBezTo>
                    <a:pt x="1640714" y="1293244"/>
                    <a:pt x="1759855" y="1174103"/>
                    <a:pt x="1906824" y="1174103"/>
                  </a:cubicBezTo>
                  <a:cubicBezTo>
                    <a:pt x="2035421" y="1174103"/>
                    <a:pt x="2142713" y="1265320"/>
                    <a:pt x="2167527" y="1386581"/>
                  </a:cubicBezTo>
                  <a:lnTo>
                    <a:pt x="2167728" y="1388574"/>
                  </a:lnTo>
                  <a:lnTo>
                    <a:pt x="2182508" y="1366650"/>
                  </a:lnTo>
                  <a:cubicBezTo>
                    <a:pt x="2230664" y="1318494"/>
                    <a:pt x="2297192" y="1288709"/>
                    <a:pt x="2370677" y="1288709"/>
                  </a:cubicBezTo>
                  <a:cubicBezTo>
                    <a:pt x="2517644" y="1288709"/>
                    <a:pt x="2636786" y="1407850"/>
                    <a:pt x="2636786" y="1554818"/>
                  </a:cubicBezTo>
                  <a:lnTo>
                    <a:pt x="2636785" y="1556500"/>
                  </a:lnTo>
                  <a:lnTo>
                    <a:pt x="2661073" y="1520475"/>
                  </a:lnTo>
                  <a:cubicBezTo>
                    <a:pt x="2709230" y="1472320"/>
                    <a:pt x="2775757" y="1442534"/>
                    <a:pt x="2849241" y="1442534"/>
                  </a:cubicBezTo>
                  <a:cubicBezTo>
                    <a:pt x="2996209" y="1442534"/>
                    <a:pt x="3115350" y="1561675"/>
                    <a:pt x="3115350" y="1708643"/>
                  </a:cubicBezTo>
                  <a:lnTo>
                    <a:pt x="3115350" y="2267945"/>
                  </a:lnTo>
                  <a:lnTo>
                    <a:pt x="3115351" y="2403552"/>
                  </a:lnTo>
                  <a:lnTo>
                    <a:pt x="3115350" y="2808623"/>
                  </a:lnTo>
                  <a:cubicBezTo>
                    <a:pt x="3115351" y="3208150"/>
                    <a:pt x="2791469" y="3532032"/>
                    <a:pt x="2391942" y="3532031"/>
                  </a:cubicBezTo>
                  <a:lnTo>
                    <a:pt x="1831905" y="3532031"/>
                  </a:lnTo>
                  <a:cubicBezTo>
                    <a:pt x="1682082" y="3532032"/>
                    <a:pt x="1542897" y="3486485"/>
                    <a:pt x="1427440" y="3408484"/>
                  </a:cubicBezTo>
                  <a:lnTo>
                    <a:pt x="1352254" y="3346450"/>
                  </a:lnTo>
                  <a:lnTo>
                    <a:pt x="1333355" y="3336504"/>
                  </a:lnTo>
                  <a:cubicBezTo>
                    <a:pt x="1314000" y="3323726"/>
                    <a:pt x="1295639" y="3308817"/>
                    <a:pt x="1278601" y="3291779"/>
                  </a:cubicBezTo>
                  <a:lnTo>
                    <a:pt x="102228" y="2115406"/>
                  </a:lnTo>
                  <a:cubicBezTo>
                    <a:pt x="-34077" y="1979101"/>
                    <a:pt x="-34077" y="1758106"/>
                    <a:pt x="102228" y="1621800"/>
                  </a:cubicBezTo>
                  <a:cubicBezTo>
                    <a:pt x="170381" y="1553647"/>
                    <a:pt x="259706" y="1519571"/>
                    <a:pt x="349031" y="1519571"/>
                  </a:cubicBezTo>
                  <a:cubicBezTo>
                    <a:pt x="438356" y="1519571"/>
                    <a:pt x="527681" y="1553647"/>
                    <a:pt x="595834" y="1621800"/>
                  </a:cubicBezTo>
                  <a:lnTo>
                    <a:pt x="1108496" y="2134463"/>
                  </a:lnTo>
                  <a:lnTo>
                    <a:pt x="1108497" y="266109"/>
                  </a:lnTo>
                  <a:cubicBezTo>
                    <a:pt x="1108497" y="119141"/>
                    <a:pt x="1227637" y="0"/>
                    <a:pt x="137460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77924AC-ECB0-4666-95F1-ED159C9B77F9}"/>
              </a:ext>
            </a:extLst>
          </p:cNvPr>
          <p:cNvGrpSpPr/>
          <p:nvPr/>
        </p:nvGrpSpPr>
        <p:grpSpPr>
          <a:xfrm>
            <a:off x="6942484" y="4095161"/>
            <a:ext cx="2052379" cy="2326385"/>
            <a:chOff x="6942484" y="4095161"/>
            <a:chExt cx="2052379" cy="2326385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BB4F612-69B2-4ACD-BCAC-609E494E0025}"/>
                </a:ext>
              </a:extLst>
            </p:cNvPr>
            <p:cNvGrpSpPr/>
            <p:nvPr/>
          </p:nvGrpSpPr>
          <p:grpSpPr>
            <a:xfrm>
              <a:off x="6942484" y="4095161"/>
              <a:ext cx="982627" cy="1569574"/>
              <a:chOff x="6871106" y="4188397"/>
              <a:chExt cx="1146894" cy="1831962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4531C9FB-B64C-4CA6-9B7C-95455E2A445F}"/>
                  </a:ext>
                </a:extLst>
              </p:cNvPr>
              <p:cNvGrpSpPr/>
              <p:nvPr/>
            </p:nvGrpSpPr>
            <p:grpSpPr>
              <a:xfrm>
                <a:off x="6871106" y="4188397"/>
                <a:ext cx="1146894" cy="1831962"/>
                <a:chOff x="7727088" y="1808790"/>
                <a:chExt cx="969970" cy="1549356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660B0F2B-A22E-4DE3-9946-65AF016FC984}"/>
                    </a:ext>
                  </a:extLst>
                </p:cNvPr>
                <p:cNvGrpSpPr/>
                <p:nvPr/>
              </p:nvGrpSpPr>
              <p:grpSpPr>
                <a:xfrm>
                  <a:off x="7727088" y="1808790"/>
                  <a:ext cx="969970" cy="1549356"/>
                  <a:chOff x="4589455" y="4957432"/>
                  <a:chExt cx="969970" cy="1549356"/>
                </a:xfrm>
              </p:grpSpPr>
              <p:sp>
                <p:nvSpPr>
                  <p:cNvPr id="154" name="正方形/長方形 153">
                    <a:extLst>
                      <a:ext uri="{FF2B5EF4-FFF2-40B4-BE49-F238E27FC236}">
                        <a16:creationId xmlns:a16="http://schemas.microsoft.com/office/drawing/2014/main" id="{F6193400-3319-4562-BFBF-A4A22AF490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56130" y="4957432"/>
                    <a:ext cx="903295" cy="1327650"/>
                  </a:xfrm>
                  <a:prstGeom prst="rect">
                    <a:avLst/>
                  </a:prstGeom>
                  <a:gradFill flip="none" rotWithShape="1">
                    <a:gsLst>
                      <a:gs pos="100000">
                        <a:srgbClr val="FFFFFF">
                          <a:lumMod val="85000"/>
                        </a:srgbClr>
                      </a:gs>
                      <a:gs pos="0">
                        <a:srgbClr val="000000">
                          <a:lumMod val="50000"/>
                          <a:lumOff val="50000"/>
                        </a:srgbClr>
                      </a:gs>
                    </a:gsLst>
                    <a:lin ang="18900000" scaled="1"/>
                    <a:tileRect/>
                  </a:gra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8B8C8DA0-5F4F-4D74-85AA-B627CAED8C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9455" y="4957432"/>
                    <a:ext cx="66675" cy="1327650"/>
                  </a:xfrm>
                  <a:prstGeom prst="rect">
                    <a:avLst/>
                  </a:prstGeom>
                  <a:solidFill>
                    <a:srgbClr val="FFFFFF">
                      <a:lumMod val="5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F82958F2-FF89-4A7D-8981-1701F55ACC2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589455" y="6286183"/>
                    <a:ext cx="66675" cy="220605"/>
                  </a:xfrm>
                  <a:custGeom>
                    <a:avLst/>
                    <a:gdLst>
                      <a:gd name="connsiteX0" fmla="*/ 66675 w 66675"/>
                      <a:gd name="connsiteY0" fmla="*/ 220605 h 220605"/>
                      <a:gd name="connsiteX1" fmla="*/ 0 w 66675"/>
                      <a:gd name="connsiteY1" fmla="*/ 220605 h 220605"/>
                      <a:gd name="connsiteX2" fmla="*/ 0 w 66675"/>
                      <a:gd name="connsiteY2" fmla="*/ 29403 h 220605"/>
                      <a:gd name="connsiteX3" fmla="*/ 9955 w 66675"/>
                      <a:gd name="connsiteY3" fmla="*/ 14639 h 220605"/>
                      <a:gd name="connsiteX4" fmla="*/ 45294 w 66675"/>
                      <a:gd name="connsiteY4" fmla="*/ 0 h 220605"/>
                      <a:gd name="connsiteX5" fmla="*/ 66675 w 66675"/>
                      <a:gd name="connsiteY5" fmla="*/ 0 h 220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6675" h="220605">
                        <a:moveTo>
                          <a:pt x="66675" y="220605"/>
                        </a:moveTo>
                        <a:lnTo>
                          <a:pt x="0" y="220605"/>
                        </a:lnTo>
                        <a:lnTo>
                          <a:pt x="0" y="29403"/>
                        </a:lnTo>
                        <a:lnTo>
                          <a:pt x="9955" y="14639"/>
                        </a:lnTo>
                        <a:cubicBezTo>
                          <a:pt x="18999" y="5594"/>
                          <a:pt x="31493" y="0"/>
                          <a:pt x="45294" y="0"/>
                        </a:cubicBezTo>
                        <a:lnTo>
                          <a:pt x="6667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3543FA8A-DFBB-4BE2-A1D1-902EBA7BAE2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606687" y="6284877"/>
                    <a:ext cx="948589" cy="220605"/>
                  </a:xfrm>
                  <a:custGeom>
                    <a:avLst/>
                    <a:gdLst>
                      <a:gd name="connsiteX0" fmla="*/ 903295 w 948589"/>
                      <a:gd name="connsiteY0" fmla="*/ 220605 h 220605"/>
                      <a:gd name="connsiteX1" fmla="*/ 0 w 948589"/>
                      <a:gd name="connsiteY1" fmla="*/ 220605 h 220605"/>
                      <a:gd name="connsiteX2" fmla="*/ 0 w 948589"/>
                      <a:gd name="connsiteY2" fmla="*/ 49978 h 220605"/>
                      <a:gd name="connsiteX3" fmla="*/ 49978 w 948589"/>
                      <a:gd name="connsiteY3" fmla="*/ 0 h 220605"/>
                      <a:gd name="connsiteX4" fmla="*/ 948589 w 948589"/>
                      <a:gd name="connsiteY4" fmla="*/ 0 h 220605"/>
                      <a:gd name="connsiteX5" fmla="*/ 913250 w 948589"/>
                      <a:gd name="connsiteY5" fmla="*/ 14639 h 220605"/>
                      <a:gd name="connsiteX6" fmla="*/ 903295 w 948589"/>
                      <a:gd name="connsiteY6" fmla="*/ 29403 h 220605"/>
                      <a:gd name="connsiteX7" fmla="*/ 903295 w 948589"/>
                      <a:gd name="connsiteY7" fmla="*/ 220605 h 220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48589" h="220605">
                        <a:moveTo>
                          <a:pt x="903295" y="220605"/>
                        </a:moveTo>
                        <a:lnTo>
                          <a:pt x="0" y="220605"/>
                        </a:lnTo>
                        <a:lnTo>
                          <a:pt x="0" y="49978"/>
                        </a:lnTo>
                        <a:cubicBezTo>
                          <a:pt x="0" y="22376"/>
                          <a:pt x="22376" y="0"/>
                          <a:pt x="49978" y="0"/>
                        </a:cubicBezTo>
                        <a:lnTo>
                          <a:pt x="948589" y="0"/>
                        </a:lnTo>
                        <a:cubicBezTo>
                          <a:pt x="934788" y="0"/>
                          <a:pt x="922294" y="5594"/>
                          <a:pt x="913250" y="14639"/>
                        </a:cubicBezTo>
                        <a:lnTo>
                          <a:pt x="903295" y="29403"/>
                        </a:lnTo>
                        <a:lnTo>
                          <a:pt x="903295" y="220605"/>
                        </a:lnTo>
                        <a:close/>
                      </a:path>
                    </a:pathLst>
                  </a:custGeom>
                  <a:solidFill>
                    <a:srgbClr val="000000">
                      <a:lumMod val="95000"/>
                      <a:lumOff val="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3F2277AD-F7EB-4577-8134-A9958A2FAB8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5249872" y="6455722"/>
                    <a:ext cx="236259" cy="22753"/>
                  </a:xfrm>
                  <a:custGeom>
                    <a:avLst/>
                    <a:gdLst>
                      <a:gd name="connsiteX0" fmla="*/ 0 w 474734"/>
                      <a:gd name="connsiteY0" fmla="*/ 22859 h 45720"/>
                      <a:gd name="connsiteX1" fmla="*/ 0 w 474734"/>
                      <a:gd name="connsiteY1" fmla="*/ 22860 h 45720"/>
                      <a:gd name="connsiteX2" fmla="*/ 0 w 474734"/>
                      <a:gd name="connsiteY2" fmla="*/ 22860 h 45720"/>
                      <a:gd name="connsiteX3" fmla="*/ 398984 w 474734"/>
                      <a:gd name="connsiteY3" fmla="*/ 22859 h 45720"/>
                      <a:gd name="connsiteX4" fmla="*/ 398984 w 474734"/>
                      <a:gd name="connsiteY4" fmla="*/ 22860 h 45720"/>
                      <a:gd name="connsiteX5" fmla="*/ 398984 w 474734"/>
                      <a:gd name="connsiteY5" fmla="*/ 22860 h 45720"/>
                      <a:gd name="connsiteX6" fmla="*/ 350275 w 474734"/>
                      <a:gd name="connsiteY6" fmla="*/ 0 h 45720"/>
                      <a:gd name="connsiteX7" fmla="*/ 22860 w 474734"/>
                      <a:gd name="connsiteY7" fmla="*/ 0 h 45720"/>
                      <a:gd name="connsiteX8" fmla="*/ 6696 w 474734"/>
                      <a:gd name="connsiteY8" fmla="*/ 6696 h 45720"/>
                      <a:gd name="connsiteX9" fmla="*/ 0 w 474734"/>
                      <a:gd name="connsiteY9" fmla="*/ 22860 h 45720"/>
                      <a:gd name="connsiteX10" fmla="*/ 6696 w 474734"/>
                      <a:gd name="connsiteY10" fmla="*/ 39024 h 45720"/>
                      <a:gd name="connsiteX11" fmla="*/ 22860 w 474734"/>
                      <a:gd name="connsiteY11" fmla="*/ 45719 h 45720"/>
                      <a:gd name="connsiteX12" fmla="*/ 350274 w 474734"/>
                      <a:gd name="connsiteY12" fmla="*/ 45720 h 45720"/>
                      <a:gd name="connsiteX13" fmla="*/ 373134 w 474734"/>
                      <a:gd name="connsiteY13" fmla="*/ 22860 h 45720"/>
                      <a:gd name="connsiteX14" fmla="*/ 373135 w 474734"/>
                      <a:gd name="connsiteY14" fmla="*/ 22860 h 45720"/>
                      <a:gd name="connsiteX15" fmla="*/ 350275 w 474734"/>
                      <a:gd name="connsiteY15" fmla="*/ 0 h 45720"/>
                      <a:gd name="connsiteX16" fmla="*/ 451874 w 474734"/>
                      <a:gd name="connsiteY16" fmla="*/ 0 h 45720"/>
                      <a:gd name="connsiteX17" fmla="*/ 421844 w 474734"/>
                      <a:gd name="connsiteY17" fmla="*/ 0 h 45720"/>
                      <a:gd name="connsiteX18" fmla="*/ 405680 w 474734"/>
                      <a:gd name="connsiteY18" fmla="*/ 6696 h 45720"/>
                      <a:gd name="connsiteX19" fmla="*/ 398984 w 474734"/>
                      <a:gd name="connsiteY19" fmla="*/ 22860 h 45720"/>
                      <a:gd name="connsiteX20" fmla="*/ 405680 w 474734"/>
                      <a:gd name="connsiteY20" fmla="*/ 39024 h 45720"/>
                      <a:gd name="connsiteX21" fmla="*/ 421844 w 474734"/>
                      <a:gd name="connsiteY21" fmla="*/ 45719 h 45720"/>
                      <a:gd name="connsiteX22" fmla="*/ 451873 w 474734"/>
                      <a:gd name="connsiteY22" fmla="*/ 45720 h 45720"/>
                      <a:gd name="connsiteX23" fmla="*/ 474733 w 474734"/>
                      <a:gd name="connsiteY23" fmla="*/ 22860 h 45720"/>
                      <a:gd name="connsiteX24" fmla="*/ 474734 w 474734"/>
                      <a:gd name="connsiteY24" fmla="*/ 22860 h 45720"/>
                      <a:gd name="connsiteX25" fmla="*/ 451874 w 474734"/>
                      <a:gd name="connsiteY25" fmla="*/ 0 h 45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</a:cxnLst>
                    <a:rect l="l" t="t" r="r" b="b"/>
                    <a:pathLst>
                      <a:path w="474734" h="45720">
                        <a:moveTo>
                          <a:pt x="0" y="22859"/>
                        </a:moveTo>
                        <a:lnTo>
                          <a:pt x="0" y="22860"/>
                        </a:lnTo>
                        <a:lnTo>
                          <a:pt x="0" y="22860"/>
                        </a:lnTo>
                        <a:close/>
                        <a:moveTo>
                          <a:pt x="398984" y="22859"/>
                        </a:moveTo>
                        <a:lnTo>
                          <a:pt x="398984" y="22860"/>
                        </a:lnTo>
                        <a:lnTo>
                          <a:pt x="398984" y="22860"/>
                        </a:lnTo>
                        <a:close/>
                        <a:moveTo>
                          <a:pt x="350275" y="0"/>
                        </a:moveTo>
                        <a:lnTo>
                          <a:pt x="22860" y="0"/>
                        </a:lnTo>
                        <a:cubicBezTo>
                          <a:pt x="16548" y="0"/>
                          <a:pt x="10833" y="2559"/>
                          <a:pt x="6696" y="6696"/>
                        </a:cubicBezTo>
                        <a:lnTo>
                          <a:pt x="0" y="22860"/>
                        </a:lnTo>
                        <a:lnTo>
                          <a:pt x="6696" y="39024"/>
                        </a:lnTo>
                        <a:cubicBezTo>
                          <a:pt x="10833" y="43161"/>
                          <a:pt x="16548" y="45719"/>
                          <a:pt x="22860" y="45719"/>
                        </a:cubicBezTo>
                        <a:lnTo>
                          <a:pt x="350274" y="45720"/>
                        </a:lnTo>
                        <a:cubicBezTo>
                          <a:pt x="362899" y="45720"/>
                          <a:pt x="373134" y="35485"/>
                          <a:pt x="373134" y="22860"/>
                        </a:cubicBezTo>
                        <a:lnTo>
                          <a:pt x="373135" y="22860"/>
                        </a:lnTo>
                        <a:cubicBezTo>
                          <a:pt x="373135" y="10235"/>
                          <a:pt x="362900" y="0"/>
                          <a:pt x="350275" y="0"/>
                        </a:cubicBezTo>
                        <a:close/>
                        <a:moveTo>
                          <a:pt x="451874" y="0"/>
                        </a:moveTo>
                        <a:lnTo>
                          <a:pt x="421844" y="0"/>
                        </a:lnTo>
                        <a:cubicBezTo>
                          <a:pt x="415532" y="0"/>
                          <a:pt x="409817" y="2559"/>
                          <a:pt x="405680" y="6696"/>
                        </a:cubicBezTo>
                        <a:lnTo>
                          <a:pt x="398984" y="22860"/>
                        </a:lnTo>
                        <a:lnTo>
                          <a:pt x="405680" y="39024"/>
                        </a:lnTo>
                        <a:cubicBezTo>
                          <a:pt x="409817" y="43161"/>
                          <a:pt x="415532" y="45719"/>
                          <a:pt x="421844" y="45719"/>
                        </a:cubicBezTo>
                        <a:lnTo>
                          <a:pt x="451873" y="45720"/>
                        </a:lnTo>
                        <a:cubicBezTo>
                          <a:pt x="464498" y="45720"/>
                          <a:pt x="474733" y="35485"/>
                          <a:pt x="474733" y="22860"/>
                        </a:cubicBezTo>
                        <a:lnTo>
                          <a:pt x="474734" y="22860"/>
                        </a:lnTo>
                        <a:cubicBezTo>
                          <a:pt x="474734" y="10235"/>
                          <a:pt x="464499" y="0"/>
                          <a:pt x="45187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3BB67DF7-5ABB-4116-9B60-F7016A53D8CC}"/>
                    </a:ext>
                  </a:extLst>
                </p:cNvPr>
                <p:cNvGrpSpPr/>
                <p:nvPr/>
              </p:nvGrpSpPr>
              <p:grpSpPr>
                <a:xfrm>
                  <a:off x="7908589" y="1939736"/>
                  <a:ext cx="685263" cy="1060450"/>
                  <a:chOff x="7965155" y="2515390"/>
                  <a:chExt cx="685263" cy="1060450"/>
                </a:xfrm>
              </p:grpSpPr>
              <p:sp>
                <p:nvSpPr>
                  <p:cNvPr id="160" name="正方形/長方形 159">
                    <a:extLst>
                      <a:ext uri="{FF2B5EF4-FFF2-40B4-BE49-F238E27FC236}">
                        <a16:creationId xmlns:a16="http://schemas.microsoft.com/office/drawing/2014/main" id="{F74FF122-A98B-4DDD-B050-FD9D04A58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965155" y="2515390"/>
                    <a:ext cx="685263" cy="1060450"/>
                  </a:xfrm>
                  <a:prstGeom prst="rect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697E14C5-B9FE-4114-914F-8B13934117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34338" y="2591667"/>
                    <a:ext cx="557824" cy="923536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11F2C6F9-F3A5-4E3A-AC98-A080708F28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76782" y="2604561"/>
                    <a:ext cx="202861" cy="202861"/>
                  </a:xfrm>
                  <a:custGeom>
                    <a:avLst/>
                    <a:gdLst>
                      <a:gd name="connsiteX0" fmla="*/ 123311 w 281476"/>
                      <a:gd name="connsiteY0" fmla="*/ 0 h 281476"/>
                      <a:gd name="connsiteX1" fmla="*/ 187967 w 281476"/>
                      <a:gd name="connsiteY1" fmla="*/ 0 h 281476"/>
                      <a:gd name="connsiteX2" fmla="*/ 281476 w 281476"/>
                      <a:gd name="connsiteY2" fmla="*/ 93509 h 281476"/>
                      <a:gd name="connsiteX3" fmla="*/ 281476 w 281476"/>
                      <a:gd name="connsiteY3" fmla="*/ 158165 h 281476"/>
                      <a:gd name="connsiteX4" fmla="*/ 0 w 281476"/>
                      <a:gd name="connsiteY4" fmla="*/ 0 h 281476"/>
                      <a:gd name="connsiteX5" fmla="*/ 93852 w 281476"/>
                      <a:gd name="connsiteY5" fmla="*/ 0 h 281476"/>
                      <a:gd name="connsiteX6" fmla="*/ 281476 w 281476"/>
                      <a:gd name="connsiteY6" fmla="*/ 187625 h 281476"/>
                      <a:gd name="connsiteX7" fmla="*/ 281476 w 281476"/>
                      <a:gd name="connsiteY7" fmla="*/ 281476 h 281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81476" h="281476">
                        <a:moveTo>
                          <a:pt x="123311" y="0"/>
                        </a:moveTo>
                        <a:lnTo>
                          <a:pt x="187967" y="0"/>
                        </a:lnTo>
                        <a:lnTo>
                          <a:pt x="281476" y="93509"/>
                        </a:lnTo>
                        <a:lnTo>
                          <a:pt x="281476" y="158165"/>
                        </a:lnTo>
                        <a:close/>
                        <a:moveTo>
                          <a:pt x="0" y="0"/>
                        </a:moveTo>
                        <a:lnTo>
                          <a:pt x="93852" y="0"/>
                        </a:lnTo>
                        <a:lnTo>
                          <a:pt x="281476" y="187625"/>
                        </a:lnTo>
                        <a:lnTo>
                          <a:pt x="281476" y="28147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A3CE7C10-69DF-4746-A70D-B2A88FA8F44C}"/>
                      </a:ext>
                    </a:extLst>
                  </p:cNvPr>
                  <p:cNvGrpSpPr/>
                  <p:nvPr/>
                </p:nvGrpSpPr>
                <p:grpSpPr>
                  <a:xfrm>
                    <a:off x="8250185" y="2676424"/>
                    <a:ext cx="172296" cy="172296"/>
                    <a:chOff x="8228337" y="2679314"/>
                    <a:chExt cx="215992" cy="215992"/>
                  </a:xfrm>
                </p:grpSpPr>
                <p:sp>
                  <p:nvSpPr>
                    <p:cNvPr id="165" name="楕円 164">
                      <a:extLst>
                        <a:ext uri="{FF2B5EF4-FFF2-40B4-BE49-F238E27FC236}">
                          <a16:creationId xmlns:a16="http://schemas.microsoft.com/office/drawing/2014/main" id="{65D39ED3-A80C-45C1-9570-775BE4E563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28337" y="2679314"/>
                      <a:ext cx="215992" cy="215992"/>
                    </a:xfrm>
                    <a:prstGeom prst="ellipse">
                      <a:avLst/>
                    </a:prstGeom>
                    <a:solidFill>
                      <a:srgbClr val="000000">
                        <a:lumMod val="65000"/>
                        <a:lumOff val="3500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6" name="楕円 165">
                      <a:extLst>
                        <a:ext uri="{FF2B5EF4-FFF2-40B4-BE49-F238E27FC236}">
                          <a16:creationId xmlns:a16="http://schemas.microsoft.com/office/drawing/2014/main" id="{8467D86E-E297-4CB9-9D24-7012D81CCF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282615" y="2717377"/>
                      <a:ext cx="139866" cy="13986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7" name="楕円 166">
                      <a:extLst>
                        <a:ext uri="{FF2B5EF4-FFF2-40B4-BE49-F238E27FC236}">
                          <a16:creationId xmlns:a16="http://schemas.microsoft.com/office/drawing/2014/main" id="{47DA01D4-4453-44B3-8BB3-B09AAD1774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11901" y="2737954"/>
                      <a:ext cx="98712" cy="98712"/>
                    </a:xfrm>
                    <a:prstGeom prst="ellipse">
                      <a:avLst/>
                    </a:prstGeom>
                    <a:solidFill>
                      <a:srgbClr val="2D2D8A">
                        <a:lumMod val="5000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68" name="楕円 167">
                      <a:extLst>
                        <a:ext uri="{FF2B5EF4-FFF2-40B4-BE49-F238E27FC236}">
                          <a16:creationId xmlns:a16="http://schemas.microsoft.com/office/drawing/2014/main" id="{A22B36D2-F634-4C45-8F78-C72329946F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348266" y="2753678"/>
                      <a:ext cx="45720" cy="45720"/>
                    </a:xfrm>
                    <a:prstGeom prst="ellipse">
                      <a:avLst/>
                    </a:prstGeom>
                    <a:solidFill>
                      <a:srgbClr val="FFFFFF">
                        <a:lumMod val="95000"/>
                      </a:srgbClr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582F43E6-F73B-42F4-938A-91EFB46C93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28110" y="2920583"/>
                    <a:ext cx="399438" cy="544766"/>
                  </a:xfrm>
                  <a:prstGeom prst="rect">
                    <a:avLst/>
                  </a:prstGeom>
                  <a:solidFill>
                    <a:srgbClr val="00206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9ADE6693-E97C-427D-B511-EA47C998EAFA}"/>
                  </a:ext>
                </a:extLst>
              </p:cNvPr>
              <p:cNvGrpSpPr/>
              <p:nvPr/>
            </p:nvGrpSpPr>
            <p:grpSpPr>
              <a:xfrm>
                <a:off x="7317941" y="4837574"/>
                <a:ext cx="389880" cy="628467"/>
                <a:chOff x="13708749" y="4571809"/>
                <a:chExt cx="1620922" cy="2612845"/>
              </a:xfrm>
            </p:grpSpPr>
            <p:grpSp>
              <p:nvGrpSpPr>
                <p:cNvPr id="267" name="グループ化 266">
                  <a:extLst>
                    <a:ext uri="{FF2B5EF4-FFF2-40B4-BE49-F238E27FC236}">
                      <a16:creationId xmlns:a16="http://schemas.microsoft.com/office/drawing/2014/main" id="{3E9980AF-624A-4A58-83E2-E38303001222}"/>
                    </a:ext>
                  </a:extLst>
                </p:cNvPr>
                <p:cNvGrpSpPr/>
                <p:nvPr/>
              </p:nvGrpSpPr>
              <p:grpSpPr>
                <a:xfrm>
                  <a:off x="13708749" y="4571809"/>
                  <a:ext cx="1620922" cy="2612845"/>
                  <a:chOff x="1560336" y="1311210"/>
                  <a:chExt cx="1620922" cy="2612845"/>
                </a:xfrm>
              </p:grpSpPr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D5CEC432-2DC2-4045-B8AD-0B431613C4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23081" y="1311210"/>
                    <a:ext cx="1491594" cy="14436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7DBD7BB9-0005-4669-A5C5-F745F2844F7B}"/>
                      </a:ext>
                    </a:extLst>
                  </p:cNvPr>
                  <p:cNvGrpSpPr/>
                  <p:nvPr/>
                </p:nvGrpSpPr>
                <p:grpSpPr>
                  <a:xfrm>
                    <a:off x="1560336" y="2020335"/>
                    <a:ext cx="1620922" cy="502050"/>
                    <a:chOff x="1560336" y="2020335"/>
                    <a:chExt cx="1620922" cy="502050"/>
                  </a:xfrm>
                </p:grpSpPr>
                <p:sp>
                  <p:nvSpPr>
                    <p:cNvPr id="289" name="楕円 288">
                      <a:extLst>
                        <a:ext uri="{FF2B5EF4-FFF2-40B4-BE49-F238E27FC236}">
                          <a16:creationId xmlns:a16="http://schemas.microsoft.com/office/drawing/2014/main" id="{EA2612FF-5CA9-485B-9C47-0E2FCA9C0C7A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24088" y="2020336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0" name="楕円 289">
                      <a:extLst>
                        <a:ext uri="{FF2B5EF4-FFF2-40B4-BE49-F238E27FC236}">
                          <a16:creationId xmlns:a16="http://schemas.microsoft.com/office/drawing/2014/main" id="{87D95146-6515-41B7-AB3B-3EE02CED34EF}"/>
                        </a:ext>
                      </a:extLst>
                    </p:cNvPr>
                    <p:cNvSpPr/>
                    <p:nvPr/>
                  </p:nvSpPr>
                  <p:spPr bwMode="auto">
                    <a:xfrm rot="900000" flipH="1">
                      <a:off x="2893608" y="2118055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1" name="楕円 290">
                      <a:extLst>
                        <a:ext uri="{FF2B5EF4-FFF2-40B4-BE49-F238E27FC236}">
                          <a16:creationId xmlns:a16="http://schemas.microsoft.com/office/drawing/2014/main" id="{3F6B3983-FEAA-42CF-A8C8-F39D37FD3F00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560336" y="2020335"/>
                      <a:ext cx="357170" cy="502049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92" name="楕円 291">
                      <a:extLst>
                        <a:ext uri="{FF2B5EF4-FFF2-40B4-BE49-F238E27FC236}">
                          <a16:creationId xmlns:a16="http://schemas.microsoft.com/office/drawing/2014/main" id="{425612B9-A5D6-4370-8C66-F2BBF5D60967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1629856" y="2118054"/>
                      <a:ext cx="218129" cy="30660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1519ACCF-9455-4CAC-A331-2AB240BC55A0}"/>
                      </a:ext>
                    </a:extLst>
                  </p:cNvPr>
                  <p:cNvGrpSpPr/>
                  <p:nvPr/>
                </p:nvGrpSpPr>
                <p:grpSpPr>
                  <a:xfrm>
                    <a:off x="1635172" y="1476227"/>
                    <a:ext cx="1487590" cy="2447828"/>
                    <a:chOff x="1635172" y="1476227"/>
                    <a:chExt cx="1487590" cy="2447828"/>
                  </a:xfrm>
                </p:grpSpPr>
                <p:sp>
                  <p:nvSpPr>
                    <p:cNvPr id="273" name="台形 272">
                      <a:extLst>
                        <a:ext uri="{FF2B5EF4-FFF2-40B4-BE49-F238E27FC236}">
                          <a16:creationId xmlns:a16="http://schemas.microsoft.com/office/drawing/2014/main" id="{6015F048-3598-4888-9B24-B95E8D5212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82544" y="2702736"/>
                      <a:ext cx="376506" cy="438166"/>
                    </a:xfrm>
                    <a:prstGeom prst="trapezoid">
                      <a:avLst>
                        <a:gd name="adj" fmla="val 19959"/>
                      </a:avLst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4" name="四角形: 上の 2 つの角を丸める 273">
                      <a:extLst>
                        <a:ext uri="{FF2B5EF4-FFF2-40B4-BE49-F238E27FC236}">
                          <a16:creationId xmlns:a16="http://schemas.microsoft.com/office/drawing/2014/main" id="{97FB8269-FF33-4DFD-B273-593A7368D7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172" y="3017643"/>
                      <a:ext cx="1487590" cy="906412"/>
                    </a:xfrm>
                    <a:prstGeom prst="round2SameRect">
                      <a:avLst>
                        <a:gd name="adj1" fmla="val 33957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5" name="楕円 274">
                      <a:extLst>
                        <a:ext uri="{FF2B5EF4-FFF2-40B4-BE49-F238E27FC236}">
                          <a16:creationId xmlns:a16="http://schemas.microsoft.com/office/drawing/2014/main" id="{C58CC44A-193E-4A0B-B828-1041794263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40727" y="1476227"/>
                      <a:ext cx="1260140" cy="139054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6" name="楕円 275">
                      <a:extLst>
                        <a:ext uri="{FF2B5EF4-FFF2-40B4-BE49-F238E27FC236}">
                          <a16:creationId xmlns:a16="http://schemas.microsoft.com/office/drawing/2014/main" id="{EDBEC212-4BDD-4A1C-85B7-AB47ED4E2A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311719" y="2493181"/>
                      <a:ext cx="124146" cy="45719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7" name="二等辺三角形 46">
                      <a:extLst>
                        <a:ext uri="{FF2B5EF4-FFF2-40B4-BE49-F238E27FC236}">
                          <a16:creationId xmlns:a16="http://schemas.microsoft.com/office/drawing/2014/main" id="{4FCE0AE0-D339-406E-9EAD-95B31A50DFF8}"/>
                        </a:ext>
                      </a:extLst>
                    </p:cNvPr>
                    <p:cNvSpPr/>
                    <p:nvPr/>
                  </p:nvSpPr>
                  <p:spPr bwMode="auto">
                    <a:xfrm rot="10800000" flipV="1">
                      <a:off x="2193373" y="2632909"/>
                      <a:ext cx="371164" cy="45720"/>
                    </a:xfrm>
                    <a:custGeom>
                      <a:avLst/>
                      <a:gdLst>
                        <a:gd name="connsiteX0" fmla="*/ 0 w 345496"/>
                        <a:gd name="connsiteY0" fmla="*/ 157417 h 157417"/>
                        <a:gd name="connsiteX1" fmla="*/ 172748 w 345496"/>
                        <a:gd name="connsiteY1" fmla="*/ 0 h 157417"/>
                        <a:gd name="connsiteX2" fmla="*/ 345496 w 345496"/>
                        <a:gd name="connsiteY2" fmla="*/ 157417 h 157417"/>
                        <a:gd name="connsiteX3" fmla="*/ 0 w 345496"/>
                        <a:gd name="connsiteY3" fmla="*/ 157417 h 157417"/>
                        <a:gd name="connsiteX0" fmla="*/ 0 w 345496"/>
                        <a:gd name="connsiteY0" fmla="*/ 157453 h 157453"/>
                        <a:gd name="connsiteX1" fmla="*/ 172748 w 345496"/>
                        <a:gd name="connsiteY1" fmla="*/ 36 h 157453"/>
                        <a:gd name="connsiteX2" fmla="*/ 345496 w 345496"/>
                        <a:gd name="connsiteY2" fmla="*/ 157453 h 157453"/>
                        <a:gd name="connsiteX3" fmla="*/ 0 w 345496"/>
                        <a:gd name="connsiteY3" fmla="*/ 157453 h 157453"/>
                        <a:gd name="connsiteX0" fmla="*/ 27 w 345523"/>
                        <a:gd name="connsiteY0" fmla="*/ 157444 h 163831"/>
                        <a:gd name="connsiteX1" fmla="*/ 172775 w 345523"/>
                        <a:gd name="connsiteY1" fmla="*/ 27 h 163831"/>
                        <a:gd name="connsiteX2" fmla="*/ 345523 w 345523"/>
                        <a:gd name="connsiteY2" fmla="*/ 157444 h 163831"/>
                        <a:gd name="connsiteX3" fmla="*/ 27 w 345523"/>
                        <a:gd name="connsiteY3" fmla="*/ 157444 h 163831"/>
                        <a:gd name="connsiteX0" fmla="*/ 27 w 345822"/>
                        <a:gd name="connsiteY0" fmla="*/ 157444 h 170071"/>
                        <a:gd name="connsiteX1" fmla="*/ 172775 w 345822"/>
                        <a:gd name="connsiteY1" fmla="*/ 27 h 170071"/>
                        <a:gd name="connsiteX2" fmla="*/ 345523 w 345822"/>
                        <a:gd name="connsiteY2" fmla="*/ 157444 h 170071"/>
                        <a:gd name="connsiteX3" fmla="*/ 27 w 345822"/>
                        <a:gd name="connsiteY3" fmla="*/ 157444 h 170071"/>
                        <a:gd name="connsiteX0" fmla="*/ 27 w 346670"/>
                        <a:gd name="connsiteY0" fmla="*/ 157444 h 167349"/>
                        <a:gd name="connsiteX1" fmla="*/ 172775 w 346670"/>
                        <a:gd name="connsiteY1" fmla="*/ 27 h 167349"/>
                        <a:gd name="connsiteX2" fmla="*/ 345523 w 346670"/>
                        <a:gd name="connsiteY2" fmla="*/ 157444 h 167349"/>
                        <a:gd name="connsiteX3" fmla="*/ 27 w 346670"/>
                        <a:gd name="connsiteY3" fmla="*/ 157444 h 167349"/>
                        <a:gd name="connsiteX0" fmla="*/ 299 w 346942"/>
                        <a:gd name="connsiteY0" fmla="*/ 157444 h 167349"/>
                        <a:gd name="connsiteX1" fmla="*/ 173047 w 346942"/>
                        <a:gd name="connsiteY1" fmla="*/ 27 h 167349"/>
                        <a:gd name="connsiteX2" fmla="*/ 345795 w 346942"/>
                        <a:gd name="connsiteY2" fmla="*/ 157444 h 167349"/>
                        <a:gd name="connsiteX3" fmla="*/ 299 w 346942"/>
                        <a:gd name="connsiteY3" fmla="*/ 157444 h 167349"/>
                        <a:gd name="connsiteX0" fmla="*/ 529 w 347172"/>
                        <a:gd name="connsiteY0" fmla="*/ 157444 h 166436"/>
                        <a:gd name="connsiteX1" fmla="*/ 173277 w 347172"/>
                        <a:gd name="connsiteY1" fmla="*/ 27 h 166436"/>
                        <a:gd name="connsiteX2" fmla="*/ 346025 w 347172"/>
                        <a:gd name="connsiteY2" fmla="*/ 157444 h 166436"/>
                        <a:gd name="connsiteX3" fmla="*/ 529 w 347172"/>
                        <a:gd name="connsiteY3" fmla="*/ 157444 h 16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47172" h="166436">
                          <a:moveTo>
                            <a:pt x="529" y="157444"/>
                          </a:moveTo>
                          <a:cubicBezTo>
                            <a:pt x="-8564" y="145453"/>
                            <a:pt x="101406" y="-2270"/>
                            <a:pt x="173277" y="27"/>
                          </a:cubicBezTo>
                          <a:cubicBezTo>
                            <a:pt x="245148" y="2324"/>
                            <a:pt x="359879" y="145454"/>
                            <a:pt x="346025" y="157444"/>
                          </a:cubicBezTo>
                          <a:cubicBezTo>
                            <a:pt x="332171" y="169434"/>
                            <a:pt x="9622" y="169435"/>
                            <a:pt x="529" y="157444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cxnSp>
                  <p:nvCxnSpPr>
                    <p:cNvPr id="278" name="直線コネクタ 277">
                      <a:extLst>
                        <a:ext uri="{FF2B5EF4-FFF2-40B4-BE49-F238E27FC236}">
                          <a16:creationId xmlns:a16="http://schemas.microsoft.com/office/drawing/2014/main" id="{EC01E2B5-7702-4FE2-9A1B-97A2AC4164A3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1740727" y="3474675"/>
                      <a:ext cx="0" cy="449380"/>
                    </a:xfrm>
                    <a:prstGeom prst="lin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</p:cxnSp>
                <p:cxnSp>
                  <p:nvCxnSpPr>
                    <p:cNvPr id="279" name="直線コネクタ 278">
                      <a:extLst>
                        <a:ext uri="{FF2B5EF4-FFF2-40B4-BE49-F238E27FC236}">
                          <a16:creationId xmlns:a16="http://schemas.microsoft.com/office/drawing/2014/main" id="{2E8F6AE6-B18D-4A66-B713-DD520240C686}"/>
                        </a:ext>
                      </a:extLst>
                    </p:cNvPr>
                    <p:cNvCxnSpPr/>
                    <p:nvPr/>
                  </p:nvCxnSpPr>
                  <p:spPr bwMode="auto">
                    <a:xfrm>
                      <a:off x="2988502" y="3474675"/>
                      <a:ext cx="0" cy="449380"/>
                    </a:xfrm>
                    <a:prstGeom prst="lin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</p:cxnSp>
                <p:grpSp>
                  <p:nvGrpSpPr>
                    <p:cNvPr id="280" name="グループ化 279">
                      <a:extLst>
                        <a:ext uri="{FF2B5EF4-FFF2-40B4-BE49-F238E27FC236}">
                          <a16:creationId xmlns:a16="http://schemas.microsoft.com/office/drawing/2014/main" id="{01DF8043-E15B-4A13-ADE3-7F2DEE7E6AD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4224" y="3015148"/>
                      <a:ext cx="909464" cy="546146"/>
                      <a:chOff x="1859421" y="3015148"/>
                      <a:chExt cx="1039069" cy="558652"/>
                    </a:xfrm>
                  </p:grpSpPr>
                  <p:sp>
                    <p:nvSpPr>
                      <p:cNvPr id="285" name="フリーフォーム: 図形 284">
                        <a:extLst>
                          <a:ext uri="{FF2B5EF4-FFF2-40B4-BE49-F238E27FC236}">
                            <a16:creationId xmlns:a16="http://schemas.microsoft.com/office/drawing/2014/main" id="{EFD00AC5-51EA-4BAC-8456-232C61E0AF8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 flipV="1">
                        <a:off x="1859421" y="3015148"/>
                        <a:ext cx="1039069" cy="558651"/>
                      </a:xfrm>
                      <a:custGeom>
                        <a:avLst/>
                        <a:gdLst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818208 w 1039069"/>
                          <a:gd name="connsiteY6" fmla="*/ 558651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220836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  <a:gd name="connsiteX0" fmla="*/ 950389 w 1039069"/>
                          <a:gd name="connsiteY0" fmla="*/ 0 h 556269"/>
                          <a:gd name="connsiteX1" fmla="*/ 88655 w 1039069"/>
                          <a:gd name="connsiteY1" fmla="*/ 0 h 556269"/>
                          <a:gd name="connsiteX2" fmla="*/ 0 w 1039069"/>
                          <a:gd name="connsiteY2" fmla="*/ 114802 h 556269"/>
                          <a:gd name="connsiteX3" fmla="*/ 194115 w 1039069"/>
                          <a:gd name="connsiteY3" fmla="*/ 205054 h 556269"/>
                          <a:gd name="connsiteX4" fmla="*/ 66942 w 1039069"/>
                          <a:gd name="connsiteY4" fmla="*/ 264182 h 556269"/>
                          <a:gd name="connsiteX5" fmla="*/ 489917 w 1039069"/>
                          <a:gd name="connsiteY5" fmla="*/ 551507 h 556269"/>
                          <a:gd name="connsiteX6" fmla="*/ 537220 w 1039069"/>
                          <a:gd name="connsiteY6" fmla="*/ 556269 h 556269"/>
                          <a:gd name="connsiteX7" fmla="*/ 972120 w 1039069"/>
                          <a:gd name="connsiteY7" fmla="*/ 264146 h 556269"/>
                          <a:gd name="connsiteX8" fmla="*/ 845024 w 1039069"/>
                          <a:gd name="connsiteY8" fmla="*/ 205054 h 556269"/>
                          <a:gd name="connsiteX9" fmla="*/ 1039069 w 1039069"/>
                          <a:gd name="connsiteY9" fmla="*/ 114834 h 556269"/>
                          <a:gd name="connsiteX10" fmla="*/ 950389 w 1039069"/>
                          <a:gd name="connsiteY10" fmla="*/ 0 h 556269"/>
                          <a:gd name="connsiteX0" fmla="*/ 950389 w 1039069"/>
                          <a:gd name="connsiteY0" fmla="*/ 0 h 558651"/>
                          <a:gd name="connsiteX1" fmla="*/ 88655 w 1039069"/>
                          <a:gd name="connsiteY1" fmla="*/ 0 h 558651"/>
                          <a:gd name="connsiteX2" fmla="*/ 0 w 1039069"/>
                          <a:gd name="connsiteY2" fmla="*/ 114802 h 558651"/>
                          <a:gd name="connsiteX3" fmla="*/ 194115 w 1039069"/>
                          <a:gd name="connsiteY3" fmla="*/ 205054 h 558651"/>
                          <a:gd name="connsiteX4" fmla="*/ 66942 w 1039069"/>
                          <a:gd name="connsiteY4" fmla="*/ 264182 h 558651"/>
                          <a:gd name="connsiteX5" fmla="*/ 489917 w 1039069"/>
                          <a:gd name="connsiteY5" fmla="*/ 558651 h 558651"/>
                          <a:gd name="connsiteX6" fmla="*/ 537220 w 1039069"/>
                          <a:gd name="connsiteY6" fmla="*/ 556269 h 558651"/>
                          <a:gd name="connsiteX7" fmla="*/ 972120 w 1039069"/>
                          <a:gd name="connsiteY7" fmla="*/ 264146 h 558651"/>
                          <a:gd name="connsiteX8" fmla="*/ 845024 w 1039069"/>
                          <a:gd name="connsiteY8" fmla="*/ 205054 h 558651"/>
                          <a:gd name="connsiteX9" fmla="*/ 1039069 w 1039069"/>
                          <a:gd name="connsiteY9" fmla="*/ 114834 h 558651"/>
                          <a:gd name="connsiteX10" fmla="*/ 950389 w 1039069"/>
                          <a:gd name="connsiteY10" fmla="*/ 0 h 5586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039069" h="558651">
                            <a:moveTo>
                              <a:pt x="950389" y="0"/>
                            </a:moveTo>
                            <a:lnTo>
                              <a:pt x="88655" y="0"/>
                            </a:lnTo>
                            <a:lnTo>
                              <a:pt x="0" y="114802"/>
                            </a:lnTo>
                            <a:lnTo>
                              <a:pt x="194115" y="205054"/>
                            </a:lnTo>
                            <a:lnTo>
                              <a:pt x="66942" y="264182"/>
                            </a:lnTo>
                            <a:lnTo>
                              <a:pt x="489917" y="558651"/>
                            </a:lnTo>
                            <a:lnTo>
                              <a:pt x="537220" y="556269"/>
                            </a:lnTo>
                            <a:lnTo>
                              <a:pt x="972120" y="264146"/>
                            </a:lnTo>
                            <a:lnTo>
                              <a:pt x="845024" y="205054"/>
                            </a:lnTo>
                            <a:lnTo>
                              <a:pt x="1039069" y="114834"/>
                            </a:lnTo>
                            <a:lnTo>
                              <a:pt x="950389" y="0"/>
                            </a:lnTo>
                            <a:close/>
                          </a:path>
                        </a:pathLst>
                      </a:cu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86" name="台形 285">
                        <a:extLst>
                          <a:ext uri="{FF2B5EF4-FFF2-40B4-BE49-F238E27FC236}">
                            <a16:creationId xmlns:a16="http://schemas.microsoft.com/office/drawing/2014/main" id="{0E7B32DD-527F-45E9-95E6-337A826DA7E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078868" y="3015149"/>
                        <a:ext cx="600200" cy="558651"/>
                      </a:xfrm>
                      <a:prstGeom prst="trapezoid">
                        <a:avLst>
                          <a:gd name="adj" fmla="val 53719"/>
                        </a:avLst>
                      </a:prstGeom>
                      <a:solidFill>
                        <a:schemeClr val="accent5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87" name="フリーフォーム: 図形 286">
                        <a:extLst>
                          <a:ext uri="{FF2B5EF4-FFF2-40B4-BE49-F238E27FC236}">
                            <a16:creationId xmlns:a16="http://schemas.microsoft.com/office/drawing/2014/main" id="{2C3F66C3-8F8B-4D49-882A-5CC313AA21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91763" y="3124421"/>
                        <a:ext cx="174409" cy="449379"/>
                      </a:xfrm>
                      <a:custGeom>
                        <a:avLst/>
                        <a:gdLst>
                          <a:gd name="connsiteX0" fmla="*/ 129658 w 174409"/>
                          <a:gd name="connsiteY0" fmla="*/ 449379 h 449379"/>
                          <a:gd name="connsiteX1" fmla="*/ 44751 w 174409"/>
                          <a:gd name="connsiteY1" fmla="*/ 449379 h 449379"/>
                          <a:gd name="connsiteX2" fmla="*/ 0 w 174409"/>
                          <a:gd name="connsiteY2" fmla="*/ 162334 h 449379"/>
                          <a:gd name="connsiteX3" fmla="*/ 87204 w 174409"/>
                          <a:gd name="connsiteY3" fmla="*/ 0 h 449379"/>
                          <a:gd name="connsiteX4" fmla="*/ 174409 w 174409"/>
                          <a:gd name="connsiteY4" fmla="*/ 162336 h 4493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4409" h="449379">
                            <a:moveTo>
                              <a:pt x="129658" y="449379"/>
                            </a:moveTo>
                            <a:lnTo>
                              <a:pt x="44751" y="449379"/>
                            </a:lnTo>
                            <a:lnTo>
                              <a:pt x="0" y="162334"/>
                            </a:lnTo>
                            <a:lnTo>
                              <a:pt x="87204" y="0"/>
                            </a:lnTo>
                            <a:lnTo>
                              <a:pt x="174409" y="162336"/>
                            </a:lnTo>
                            <a:close/>
                          </a:path>
                        </a:pathLst>
                      </a:cu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288" name="台形 287">
                        <a:extLst>
                          <a:ext uri="{FF2B5EF4-FFF2-40B4-BE49-F238E27FC236}">
                            <a16:creationId xmlns:a16="http://schemas.microsoft.com/office/drawing/2014/main" id="{01BEB7E2-7715-4481-946C-149D8CE17C1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800000">
                        <a:off x="2266455" y="3015507"/>
                        <a:ext cx="225025" cy="152082"/>
                      </a:xfrm>
                      <a:prstGeom prst="trapezoid">
                        <a:avLst>
                          <a:gd name="adj" fmla="val 31263"/>
                        </a:avLst>
                      </a:prstGeom>
                      <a:solidFill>
                        <a:srgbClr val="C00000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281" name="四角形: 角を丸くする 280">
                      <a:extLst>
                        <a:ext uri="{FF2B5EF4-FFF2-40B4-BE49-F238E27FC236}">
                          <a16:creationId xmlns:a16="http://schemas.microsoft.com/office/drawing/2014/main" id="{C22637B9-3AA9-41AF-AFC4-8972EF89A7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84409" y="1993412"/>
                      <a:ext cx="290053" cy="77444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2" name="四角形: 角を丸くする 281">
                      <a:extLst>
                        <a:ext uri="{FF2B5EF4-FFF2-40B4-BE49-F238E27FC236}">
                          <a16:creationId xmlns:a16="http://schemas.microsoft.com/office/drawing/2014/main" id="{51F17FCC-F5E4-48EC-AA8E-7A905A24D1E3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2586684" y="1993411"/>
                      <a:ext cx="290053" cy="77444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3" name="楕円 282">
                      <a:extLst>
                        <a:ext uri="{FF2B5EF4-FFF2-40B4-BE49-F238E27FC236}">
                          <a16:creationId xmlns:a16="http://schemas.microsoft.com/office/drawing/2014/main" id="{4BC945EF-FCDA-4BA8-BE7A-CE8A482F4A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1389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4" name="楕円 283">
                      <a:extLst>
                        <a:ext uri="{FF2B5EF4-FFF2-40B4-BE49-F238E27FC236}">
                          <a16:creationId xmlns:a16="http://schemas.microsoft.com/office/drawing/2014/main" id="{7FB52268-4489-4031-BC74-D1C4153983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44326" y="2147236"/>
                      <a:ext cx="132316" cy="16144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0E6CF480-48F9-4BE4-B371-8E9CD8C603B2}"/>
                    </a:ext>
                  </a:extLst>
                </p:cNvPr>
                <p:cNvSpPr/>
                <p:nvPr/>
              </p:nvSpPr>
              <p:spPr bwMode="auto">
                <a:xfrm rot="19800000">
                  <a:off x="13846818" y="4753358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5575137-24AD-4525-8C08-33CFF8F35A6A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14362390" y="4753357"/>
                  <a:ext cx="806865" cy="365606"/>
                </a:xfrm>
                <a:custGeom>
                  <a:avLst/>
                  <a:gdLst>
                    <a:gd name="connsiteX0" fmla="*/ 467095 w 934191"/>
                    <a:gd name="connsiteY0" fmla="*/ 0 h 278938"/>
                    <a:gd name="connsiteX1" fmla="*/ 905341 w 934191"/>
                    <a:gd name="connsiteY1" fmla="*/ 113564 h 278938"/>
                    <a:gd name="connsiteX2" fmla="*/ 934191 w 934191"/>
                    <a:gd name="connsiteY2" fmla="*/ 139469 h 278938"/>
                    <a:gd name="connsiteX3" fmla="*/ 905341 w 934191"/>
                    <a:gd name="connsiteY3" fmla="*/ 165374 h 278938"/>
                    <a:gd name="connsiteX4" fmla="*/ 467095 w 934191"/>
                    <a:gd name="connsiteY4" fmla="*/ 278938 h 278938"/>
                    <a:gd name="connsiteX5" fmla="*/ 28850 w 934191"/>
                    <a:gd name="connsiteY5" fmla="*/ 165374 h 278938"/>
                    <a:gd name="connsiteX6" fmla="*/ 0 w 934191"/>
                    <a:gd name="connsiteY6" fmla="*/ 139469 h 278938"/>
                    <a:gd name="connsiteX7" fmla="*/ 28850 w 934191"/>
                    <a:gd name="connsiteY7" fmla="*/ 113564 h 278938"/>
                    <a:gd name="connsiteX8" fmla="*/ 467095 w 934191"/>
                    <a:gd name="connsiteY8" fmla="*/ 0 h 278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34191" h="278938">
                      <a:moveTo>
                        <a:pt x="467095" y="0"/>
                      </a:moveTo>
                      <a:cubicBezTo>
                        <a:pt x="649524" y="0"/>
                        <a:pt x="810364" y="45048"/>
                        <a:pt x="905341" y="113564"/>
                      </a:cubicBezTo>
                      <a:lnTo>
                        <a:pt x="934191" y="139469"/>
                      </a:lnTo>
                      <a:lnTo>
                        <a:pt x="905341" y="165374"/>
                      </a:lnTo>
                      <a:cubicBezTo>
                        <a:pt x="810364" y="233890"/>
                        <a:pt x="649524" y="278938"/>
                        <a:pt x="467095" y="278938"/>
                      </a:cubicBezTo>
                      <a:cubicBezTo>
                        <a:pt x="284666" y="278938"/>
                        <a:pt x="123826" y="233890"/>
                        <a:pt x="28850" y="165374"/>
                      </a:cubicBezTo>
                      <a:lnTo>
                        <a:pt x="0" y="139469"/>
                      </a:lnTo>
                      <a:lnTo>
                        <a:pt x="28850" y="113564"/>
                      </a:lnTo>
                      <a:cubicBezTo>
                        <a:pt x="123826" y="45048"/>
                        <a:pt x="284666" y="0"/>
                        <a:pt x="46709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2C8348E-082E-4AF0-B520-EADB783080DB}"/>
                </a:ext>
              </a:extLst>
            </p:cNvPr>
            <p:cNvGrpSpPr/>
            <p:nvPr/>
          </p:nvGrpSpPr>
          <p:grpSpPr>
            <a:xfrm>
              <a:off x="7865079" y="4600391"/>
              <a:ext cx="1129784" cy="1821155"/>
              <a:chOff x="7940595" y="4600391"/>
              <a:chExt cx="1129784" cy="1821155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7822F83E-8761-4ED6-895D-77168AD5C630}"/>
                  </a:ext>
                </a:extLst>
              </p:cNvPr>
              <p:cNvGrpSpPr/>
              <p:nvPr/>
            </p:nvGrpSpPr>
            <p:grpSpPr>
              <a:xfrm>
                <a:off x="7940595" y="4715408"/>
                <a:ext cx="1129784" cy="1706138"/>
                <a:chOff x="1560336" y="1476227"/>
                <a:chExt cx="1620922" cy="2447828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CD5F1597-AE1E-43FF-BEBE-9E0921A5F48C}"/>
                    </a:ext>
                  </a:extLst>
                </p:cNvPr>
                <p:cNvGrpSpPr/>
                <p:nvPr/>
              </p:nvGrpSpPr>
              <p:grpSpPr>
                <a:xfrm>
                  <a:off x="1560336" y="2020335"/>
                  <a:ext cx="1620922" cy="502050"/>
                  <a:chOff x="1560336" y="2020335"/>
                  <a:chExt cx="1620922" cy="502050"/>
                </a:xfrm>
              </p:grpSpPr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163FEE97-0BBA-4653-AF6E-1E05C85FCB30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2824088" y="2020336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1C97F861-4D1D-4598-A79B-175D385C614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560336" y="2020335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86F9BAEC-D0B7-443D-B3C9-A0464897358B}"/>
                    </a:ext>
                  </a:extLst>
                </p:cNvPr>
                <p:cNvGrpSpPr/>
                <p:nvPr/>
              </p:nvGrpSpPr>
              <p:grpSpPr>
                <a:xfrm>
                  <a:off x="1635172" y="1476227"/>
                  <a:ext cx="1487590" cy="2447828"/>
                  <a:chOff x="1635172" y="1476227"/>
                  <a:chExt cx="1487590" cy="2447828"/>
                </a:xfrm>
              </p:grpSpPr>
              <p:sp>
                <p:nvSpPr>
                  <p:cNvPr id="246" name="台形 245">
                    <a:extLst>
                      <a:ext uri="{FF2B5EF4-FFF2-40B4-BE49-F238E27FC236}">
                        <a16:creationId xmlns:a16="http://schemas.microsoft.com/office/drawing/2014/main" id="{BD2CC3BA-0947-4A49-8B29-53418C69A0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2544" y="2702736"/>
                    <a:ext cx="376506" cy="438166"/>
                  </a:xfrm>
                  <a:prstGeom prst="trapezoid">
                    <a:avLst>
                      <a:gd name="adj" fmla="val 19959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四角形: 上の 2 つの角を丸める 246">
                    <a:extLst>
                      <a:ext uri="{FF2B5EF4-FFF2-40B4-BE49-F238E27FC236}">
                        <a16:creationId xmlns:a16="http://schemas.microsoft.com/office/drawing/2014/main" id="{9CF9E00F-1275-49FC-B5C3-3070542CE8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5172" y="3017643"/>
                    <a:ext cx="1487590" cy="906412"/>
                  </a:xfrm>
                  <a:prstGeom prst="round2SameRect">
                    <a:avLst>
                      <a:gd name="adj1" fmla="val 33957"/>
                      <a:gd name="adj2" fmla="val 0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8" name="楕円 247">
                    <a:extLst>
                      <a:ext uri="{FF2B5EF4-FFF2-40B4-BE49-F238E27FC236}">
                        <a16:creationId xmlns:a16="http://schemas.microsoft.com/office/drawing/2014/main" id="{A8F58267-A4F0-4A91-BDB7-E3AFAAE62B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251" name="直線コネクタ 250">
                    <a:extLst>
                      <a:ext uri="{FF2B5EF4-FFF2-40B4-BE49-F238E27FC236}">
                        <a16:creationId xmlns:a16="http://schemas.microsoft.com/office/drawing/2014/main" id="{058F31C9-6A6F-4B4F-926A-0241E71B30A7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1740727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252" name="直線コネクタ 251">
                    <a:extLst>
                      <a:ext uri="{FF2B5EF4-FFF2-40B4-BE49-F238E27FC236}">
                        <a16:creationId xmlns:a16="http://schemas.microsoft.com/office/drawing/2014/main" id="{08913465-2DC0-4F6E-8C9D-56AFD8A14C97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988502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sp>
                <p:nvSpPr>
                  <p:cNvPr id="293" name="台形 292">
                    <a:extLst>
                      <a:ext uri="{FF2B5EF4-FFF2-40B4-BE49-F238E27FC236}">
                        <a16:creationId xmlns:a16="http://schemas.microsoft.com/office/drawing/2014/main" id="{78456737-F350-4C91-A689-8851E3C5A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56218" y="2890789"/>
                    <a:ext cx="429162" cy="132244"/>
                  </a:xfrm>
                  <a:prstGeom prst="trapezoid">
                    <a:avLst>
                      <a:gd name="adj" fmla="val 1995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94" name="楕円 293">
                <a:extLst>
                  <a:ext uri="{FF2B5EF4-FFF2-40B4-BE49-F238E27FC236}">
                    <a16:creationId xmlns:a16="http://schemas.microsoft.com/office/drawing/2014/main" id="{AB324A16-4687-4ABD-A193-4A9FAA5FB3B7}"/>
                  </a:ext>
                </a:extLst>
              </p:cNvPr>
              <p:cNvSpPr/>
              <p:nvPr/>
            </p:nvSpPr>
            <p:spPr bwMode="auto">
              <a:xfrm>
                <a:off x="7984328" y="4600391"/>
                <a:ext cx="1039642" cy="100619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4E2668D-A7A6-4A6E-A63D-7504A42F837D}"/>
              </a:ext>
            </a:extLst>
          </p:cNvPr>
          <p:cNvGrpSpPr/>
          <p:nvPr/>
        </p:nvGrpSpPr>
        <p:grpSpPr>
          <a:xfrm>
            <a:off x="895233" y="1246789"/>
            <a:ext cx="2384737" cy="2228295"/>
            <a:chOff x="895233" y="1246789"/>
            <a:chExt cx="2384737" cy="2228295"/>
          </a:xfrm>
        </p:grpSpPr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3EC5AB75-CA58-4864-B6FA-EBDA88A4AF09}"/>
                </a:ext>
              </a:extLst>
            </p:cNvPr>
            <p:cNvGrpSpPr/>
            <p:nvPr/>
          </p:nvGrpSpPr>
          <p:grpSpPr>
            <a:xfrm>
              <a:off x="895233" y="1246789"/>
              <a:ext cx="1146894" cy="1831962"/>
              <a:chOff x="4589455" y="4957432"/>
              <a:chExt cx="969970" cy="1549356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84D2F344-155C-4DCF-A6C8-7CF14FEDEA07}"/>
                  </a:ext>
                </a:extLst>
              </p:cNvPr>
              <p:cNvGrpSpPr/>
              <p:nvPr/>
            </p:nvGrpSpPr>
            <p:grpSpPr>
              <a:xfrm>
                <a:off x="4589455" y="4957432"/>
                <a:ext cx="969970" cy="1549356"/>
                <a:chOff x="4589455" y="4957432"/>
                <a:chExt cx="969970" cy="1549356"/>
              </a:xfrm>
            </p:grpSpPr>
            <p:sp>
              <p:nvSpPr>
                <p:cNvPr id="108" name="正方形/長方形 107">
                  <a:extLst>
                    <a:ext uri="{FF2B5EF4-FFF2-40B4-BE49-F238E27FC236}">
                      <a16:creationId xmlns:a16="http://schemas.microsoft.com/office/drawing/2014/main" id="{6314DBAA-4DBE-4C95-83A6-CE068EC7CD98}"/>
                    </a:ext>
                  </a:extLst>
                </p:cNvPr>
                <p:cNvSpPr/>
                <p:nvPr/>
              </p:nvSpPr>
              <p:spPr bwMode="auto">
                <a:xfrm>
                  <a:off x="4656130" y="4957432"/>
                  <a:ext cx="903295" cy="1327650"/>
                </a:xfrm>
                <a:prstGeom prst="rect">
                  <a:avLst/>
                </a:prstGeom>
                <a:gradFill flip="none" rotWithShape="1">
                  <a:gsLst>
                    <a:gs pos="100000">
                      <a:srgbClr val="FFFFFF">
                        <a:lumMod val="85000"/>
                      </a:srgbClr>
                    </a:gs>
                    <a:gs pos="0">
                      <a:srgbClr val="000000">
                        <a:lumMod val="50000"/>
                        <a:lumOff val="50000"/>
                      </a:srgbClr>
                    </a:gs>
                  </a:gsLst>
                  <a:lin ang="18900000" scaled="1"/>
                  <a:tileRect/>
                </a:gra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正方形/長方形 108">
                  <a:extLst>
                    <a:ext uri="{FF2B5EF4-FFF2-40B4-BE49-F238E27FC236}">
                      <a16:creationId xmlns:a16="http://schemas.microsoft.com/office/drawing/2014/main" id="{CD7DDA13-F5DA-43E6-94DC-88047F11E1E9}"/>
                    </a:ext>
                  </a:extLst>
                </p:cNvPr>
                <p:cNvSpPr/>
                <p:nvPr/>
              </p:nvSpPr>
              <p:spPr bwMode="auto">
                <a:xfrm>
                  <a:off x="4589455" y="4957432"/>
                  <a:ext cx="66675" cy="1327650"/>
                </a:xfrm>
                <a:prstGeom prst="rect">
                  <a:avLst/>
                </a:pr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42E57653-6F26-4D8F-9F1B-8784F16C014D}"/>
                    </a:ext>
                  </a:extLst>
                </p:cNvPr>
                <p:cNvSpPr/>
                <p:nvPr/>
              </p:nvSpPr>
              <p:spPr bwMode="auto">
                <a:xfrm rot="10800000">
                  <a:off x="4589455" y="6286183"/>
                  <a:ext cx="66675" cy="220605"/>
                </a:xfrm>
                <a:custGeom>
                  <a:avLst/>
                  <a:gdLst>
                    <a:gd name="connsiteX0" fmla="*/ 66675 w 66675"/>
                    <a:gd name="connsiteY0" fmla="*/ 220605 h 220605"/>
                    <a:gd name="connsiteX1" fmla="*/ 0 w 66675"/>
                    <a:gd name="connsiteY1" fmla="*/ 220605 h 220605"/>
                    <a:gd name="connsiteX2" fmla="*/ 0 w 66675"/>
                    <a:gd name="connsiteY2" fmla="*/ 29403 h 220605"/>
                    <a:gd name="connsiteX3" fmla="*/ 9955 w 66675"/>
                    <a:gd name="connsiteY3" fmla="*/ 14639 h 220605"/>
                    <a:gd name="connsiteX4" fmla="*/ 45294 w 66675"/>
                    <a:gd name="connsiteY4" fmla="*/ 0 h 220605"/>
                    <a:gd name="connsiteX5" fmla="*/ 66675 w 66675"/>
                    <a:gd name="connsiteY5" fmla="*/ 0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220605">
                      <a:moveTo>
                        <a:pt x="66675" y="220605"/>
                      </a:moveTo>
                      <a:lnTo>
                        <a:pt x="0" y="220605"/>
                      </a:lnTo>
                      <a:lnTo>
                        <a:pt x="0" y="29403"/>
                      </a:lnTo>
                      <a:lnTo>
                        <a:pt x="9955" y="14639"/>
                      </a:lnTo>
                      <a:cubicBezTo>
                        <a:pt x="18999" y="5594"/>
                        <a:pt x="31493" y="0"/>
                        <a:pt x="45294" y="0"/>
                      </a:cubicBez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50AFAB3-117B-46B7-9BFF-877F29022D8E}"/>
                    </a:ext>
                  </a:extLst>
                </p:cNvPr>
                <p:cNvSpPr/>
                <p:nvPr/>
              </p:nvSpPr>
              <p:spPr bwMode="auto">
                <a:xfrm rot="10800000">
                  <a:off x="4606687" y="6284877"/>
                  <a:ext cx="948589" cy="220605"/>
                </a:xfrm>
                <a:custGeom>
                  <a:avLst/>
                  <a:gdLst>
                    <a:gd name="connsiteX0" fmla="*/ 903295 w 948589"/>
                    <a:gd name="connsiteY0" fmla="*/ 220605 h 220605"/>
                    <a:gd name="connsiteX1" fmla="*/ 0 w 948589"/>
                    <a:gd name="connsiteY1" fmla="*/ 220605 h 220605"/>
                    <a:gd name="connsiteX2" fmla="*/ 0 w 948589"/>
                    <a:gd name="connsiteY2" fmla="*/ 49978 h 220605"/>
                    <a:gd name="connsiteX3" fmla="*/ 49978 w 948589"/>
                    <a:gd name="connsiteY3" fmla="*/ 0 h 220605"/>
                    <a:gd name="connsiteX4" fmla="*/ 948589 w 948589"/>
                    <a:gd name="connsiteY4" fmla="*/ 0 h 220605"/>
                    <a:gd name="connsiteX5" fmla="*/ 913250 w 948589"/>
                    <a:gd name="connsiteY5" fmla="*/ 14639 h 220605"/>
                    <a:gd name="connsiteX6" fmla="*/ 903295 w 948589"/>
                    <a:gd name="connsiteY6" fmla="*/ 29403 h 220605"/>
                    <a:gd name="connsiteX7" fmla="*/ 903295 w 948589"/>
                    <a:gd name="connsiteY7" fmla="*/ 220605 h 220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48589" h="220605">
                      <a:moveTo>
                        <a:pt x="903295" y="220605"/>
                      </a:moveTo>
                      <a:lnTo>
                        <a:pt x="0" y="220605"/>
                      </a:lnTo>
                      <a:lnTo>
                        <a:pt x="0" y="49978"/>
                      </a:lnTo>
                      <a:cubicBezTo>
                        <a:pt x="0" y="22376"/>
                        <a:pt x="22376" y="0"/>
                        <a:pt x="49978" y="0"/>
                      </a:cubicBezTo>
                      <a:lnTo>
                        <a:pt x="948589" y="0"/>
                      </a:lnTo>
                      <a:cubicBezTo>
                        <a:pt x="934788" y="0"/>
                        <a:pt x="922294" y="5594"/>
                        <a:pt x="913250" y="14639"/>
                      </a:cubicBezTo>
                      <a:lnTo>
                        <a:pt x="903295" y="29403"/>
                      </a:lnTo>
                      <a:lnTo>
                        <a:pt x="903295" y="220605"/>
                      </a:lnTo>
                      <a:close/>
                    </a:path>
                  </a:pathLst>
                </a:custGeom>
                <a:solidFill>
                  <a:srgbClr val="000000">
                    <a:lumMod val="95000"/>
                    <a:lumOff val="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FB01E11E-B5B3-4DD3-8CB5-61416AB74030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5249872" y="6455722"/>
                  <a:ext cx="236259" cy="22753"/>
                </a:xfrm>
                <a:custGeom>
                  <a:avLst/>
                  <a:gdLst>
                    <a:gd name="connsiteX0" fmla="*/ 0 w 474734"/>
                    <a:gd name="connsiteY0" fmla="*/ 22859 h 45720"/>
                    <a:gd name="connsiteX1" fmla="*/ 0 w 474734"/>
                    <a:gd name="connsiteY1" fmla="*/ 22860 h 45720"/>
                    <a:gd name="connsiteX2" fmla="*/ 0 w 474734"/>
                    <a:gd name="connsiteY2" fmla="*/ 22860 h 45720"/>
                    <a:gd name="connsiteX3" fmla="*/ 398984 w 474734"/>
                    <a:gd name="connsiteY3" fmla="*/ 22859 h 45720"/>
                    <a:gd name="connsiteX4" fmla="*/ 398984 w 474734"/>
                    <a:gd name="connsiteY4" fmla="*/ 22860 h 45720"/>
                    <a:gd name="connsiteX5" fmla="*/ 398984 w 474734"/>
                    <a:gd name="connsiteY5" fmla="*/ 22860 h 45720"/>
                    <a:gd name="connsiteX6" fmla="*/ 350275 w 474734"/>
                    <a:gd name="connsiteY6" fmla="*/ 0 h 45720"/>
                    <a:gd name="connsiteX7" fmla="*/ 22860 w 474734"/>
                    <a:gd name="connsiteY7" fmla="*/ 0 h 45720"/>
                    <a:gd name="connsiteX8" fmla="*/ 6696 w 474734"/>
                    <a:gd name="connsiteY8" fmla="*/ 6696 h 45720"/>
                    <a:gd name="connsiteX9" fmla="*/ 0 w 474734"/>
                    <a:gd name="connsiteY9" fmla="*/ 22860 h 45720"/>
                    <a:gd name="connsiteX10" fmla="*/ 6696 w 474734"/>
                    <a:gd name="connsiteY10" fmla="*/ 39024 h 45720"/>
                    <a:gd name="connsiteX11" fmla="*/ 22860 w 474734"/>
                    <a:gd name="connsiteY11" fmla="*/ 45719 h 45720"/>
                    <a:gd name="connsiteX12" fmla="*/ 350274 w 474734"/>
                    <a:gd name="connsiteY12" fmla="*/ 45720 h 45720"/>
                    <a:gd name="connsiteX13" fmla="*/ 373134 w 474734"/>
                    <a:gd name="connsiteY13" fmla="*/ 22860 h 45720"/>
                    <a:gd name="connsiteX14" fmla="*/ 373135 w 474734"/>
                    <a:gd name="connsiteY14" fmla="*/ 22860 h 45720"/>
                    <a:gd name="connsiteX15" fmla="*/ 350275 w 474734"/>
                    <a:gd name="connsiteY15" fmla="*/ 0 h 45720"/>
                    <a:gd name="connsiteX16" fmla="*/ 451874 w 474734"/>
                    <a:gd name="connsiteY16" fmla="*/ 0 h 45720"/>
                    <a:gd name="connsiteX17" fmla="*/ 421844 w 474734"/>
                    <a:gd name="connsiteY17" fmla="*/ 0 h 45720"/>
                    <a:gd name="connsiteX18" fmla="*/ 405680 w 474734"/>
                    <a:gd name="connsiteY18" fmla="*/ 6696 h 45720"/>
                    <a:gd name="connsiteX19" fmla="*/ 398984 w 474734"/>
                    <a:gd name="connsiteY19" fmla="*/ 22860 h 45720"/>
                    <a:gd name="connsiteX20" fmla="*/ 405680 w 474734"/>
                    <a:gd name="connsiteY20" fmla="*/ 39024 h 45720"/>
                    <a:gd name="connsiteX21" fmla="*/ 421844 w 474734"/>
                    <a:gd name="connsiteY21" fmla="*/ 45719 h 45720"/>
                    <a:gd name="connsiteX22" fmla="*/ 451873 w 474734"/>
                    <a:gd name="connsiteY22" fmla="*/ 45720 h 45720"/>
                    <a:gd name="connsiteX23" fmla="*/ 474733 w 474734"/>
                    <a:gd name="connsiteY23" fmla="*/ 22860 h 45720"/>
                    <a:gd name="connsiteX24" fmla="*/ 474734 w 474734"/>
                    <a:gd name="connsiteY24" fmla="*/ 22860 h 45720"/>
                    <a:gd name="connsiteX25" fmla="*/ 451874 w 474734"/>
                    <a:gd name="connsiteY25" fmla="*/ 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74734" h="45720">
                      <a:moveTo>
                        <a:pt x="0" y="22859"/>
                      </a:moveTo>
                      <a:lnTo>
                        <a:pt x="0" y="22860"/>
                      </a:lnTo>
                      <a:lnTo>
                        <a:pt x="0" y="22860"/>
                      </a:lnTo>
                      <a:close/>
                      <a:moveTo>
                        <a:pt x="398984" y="22859"/>
                      </a:moveTo>
                      <a:lnTo>
                        <a:pt x="398984" y="22860"/>
                      </a:lnTo>
                      <a:lnTo>
                        <a:pt x="398984" y="22860"/>
                      </a:lnTo>
                      <a:close/>
                      <a:moveTo>
                        <a:pt x="350275" y="0"/>
                      </a:moveTo>
                      <a:lnTo>
                        <a:pt x="22860" y="0"/>
                      </a:lnTo>
                      <a:cubicBezTo>
                        <a:pt x="16548" y="0"/>
                        <a:pt x="10833" y="2559"/>
                        <a:pt x="6696" y="6696"/>
                      </a:cubicBezTo>
                      <a:lnTo>
                        <a:pt x="0" y="22860"/>
                      </a:lnTo>
                      <a:lnTo>
                        <a:pt x="6696" y="39024"/>
                      </a:lnTo>
                      <a:cubicBezTo>
                        <a:pt x="10833" y="43161"/>
                        <a:pt x="16548" y="45719"/>
                        <a:pt x="22860" y="45719"/>
                      </a:cubicBezTo>
                      <a:lnTo>
                        <a:pt x="350274" y="45720"/>
                      </a:lnTo>
                      <a:cubicBezTo>
                        <a:pt x="362899" y="45720"/>
                        <a:pt x="373134" y="35485"/>
                        <a:pt x="373134" y="22860"/>
                      </a:cubicBezTo>
                      <a:lnTo>
                        <a:pt x="373135" y="22860"/>
                      </a:lnTo>
                      <a:cubicBezTo>
                        <a:pt x="373135" y="10235"/>
                        <a:pt x="362900" y="0"/>
                        <a:pt x="350275" y="0"/>
                      </a:cubicBezTo>
                      <a:close/>
                      <a:moveTo>
                        <a:pt x="451874" y="0"/>
                      </a:moveTo>
                      <a:lnTo>
                        <a:pt x="421844" y="0"/>
                      </a:lnTo>
                      <a:cubicBezTo>
                        <a:pt x="415532" y="0"/>
                        <a:pt x="409817" y="2559"/>
                        <a:pt x="405680" y="6696"/>
                      </a:cubicBezTo>
                      <a:lnTo>
                        <a:pt x="398984" y="22860"/>
                      </a:lnTo>
                      <a:lnTo>
                        <a:pt x="405680" y="39024"/>
                      </a:lnTo>
                      <a:cubicBezTo>
                        <a:pt x="409817" y="43161"/>
                        <a:pt x="415532" y="45719"/>
                        <a:pt x="421844" y="45719"/>
                      </a:cubicBezTo>
                      <a:lnTo>
                        <a:pt x="451873" y="45720"/>
                      </a:lnTo>
                      <a:cubicBezTo>
                        <a:pt x="464498" y="45720"/>
                        <a:pt x="474733" y="35485"/>
                        <a:pt x="474733" y="22860"/>
                      </a:cubicBezTo>
                      <a:lnTo>
                        <a:pt x="474734" y="22860"/>
                      </a:lnTo>
                      <a:cubicBezTo>
                        <a:pt x="474734" y="10235"/>
                        <a:pt x="464499" y="0"/>
                        <a:pt x="4518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C78CF58-3ADD-482B-AA40-15F137857651}"/>
                  </a:ext>
                </a:extLst>
              </p:cNvPr>
              <p:cNvGrpSpPr/>
              <p:nvPr/>
            </p:nvGrpSpPr>
            <p:grpSpPr>
              <a:xfrm>
                <a:off x="4771646" y="5104382"/>
                <a:ext cx="685263" cy="1060450"/>
                <a:chOff x="4771646" y="5104382"/>
                <a:chExt cx="685263" cy="1060450"/>
              </a:xfrm>
            </p:grpSpPr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77F7650F-06FF-4015-853A-90FF41E762A3}"/>
                    </a:ext>
                  </a:extLst>
                </p:cNvPr>
                <p:cNvSpPr/>
                <p:nvPr/>
              </p:nvSpPr>
              <p:spPr bwMode="auto">
                <a:xfrm>
                  <a:off x="4771646" y="5104382"/>
                  <a:ext cx="685263" cy="1060450"/>
                </a:xfrm>
                <a:prstGeom prst="rect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27A921F3-C2BB-418E-95D3-AA0AD49011C0}"/>
                    </a:ext>
                  </a:extLst>
                </p:cNvPr>
                <p:cNvSpPr/>
                <p:nvPr/>
              </p:nvSpPr>
              <p:spPr bwMode="auto">
                <a:xfrm>
                  <a:off x="4823663" y="5189754"/>
                  <a:ext cx="574991" cy="871058"/>
                </a:xfrm>
                <a:custGeom>
                  <a:avLst/>
                  <a:gdLst>
                    <a:gd name="connsiteX0" fmla="*/ 39923 w 574991"/>
                    <a:gd name="connsiteY0" fmla="*/ 18040 h 871058"/>
                    <a:gd name="connsiteX1" fmla="*/ 20795 w 574991"/>
                    <a:gd name="connsiteY1" fmla="*/ 37168 h 871058"/>
                    <a:gd name="connsiteX2" fmla="*/ 20795 w 574991"/>
                    <a:gd name="connsiteY2" fmla="*/ 833890 h 871058"/>
                    <a:gd name="connsiteX3" fmla="*/ 39923 w 574991"/>
                    <a:gd name="connsiteY3" fmla="*/ 853018 h 871058"/>
                    <a:gd name="connsiteX4" fmla="*/ 535067 w 574991"/>
                    <a:gd name="connsiteY4" fmla="*/ 853018 h 871058"/>
                    <a:gd name="connsiteX5" fmla="*/ 554195 w 574991"/>
                    <a:gd name="connsiteY5" fmla="*/ 833890 h 871058"/>
                    <a:gd name="connsiteX6" fmla="*/ 554195 w 574991"/>
                    <a:gd name="connsiteY6" fmla="*/ 37168 h 871058"/>
                    <a:gd name="connsiteX7" fmla="*/ 535067 w 574991"/>
                    <a:gd name="connsiteY7" fmla="*/ 18040 h 871058"/>
                    <a:gd name="connsiteX8" fmla="*/ 36305 w 574991"/>
                    <a:gd name="connsiteY8" fmla="*/ 0 h 871058"/>
                    <a:gd name="connsiteX9" fmla="*/ 538686 w 574991"/>
                    <a:gd name="connsiteY9" fmla="*/ 0 h 871058"/>
                    <a:gd name="connsiteX10" fmla="*/ 574991 w 574991"/>
                    <a:gd name="connsiteY10" fmla="*/ 36305 h 871058"/>
                    <a:gd name="connsiteX11" fmla="*/ 574991 w 574991"/>
                    <a:gd name="connsiteY11" fmla="*/ 834753 h 871058"/>
                    <a:gd name="connsiteX12" fmla="*/ 538686 w 574991"/>
                    <a:gd name="connsiteY12" fmla="*/ 871058 h 871058"/>
                    <a:gd name="connsiteX13" fmla="*/ 36305 w 574991"/>
                    <a:gd name="connsiteY13" fmla="*/ 871058 h 871058"/>
                    <a:gd name="connsiteX14" fmla="*/ 0 w 574991"/>
                    <a:gd name="connsiteY14" fmla="*/ 834753 h 871058"/>
                    <a:gd name="connsiteX15" fmla="*/ 0 w 574991"/>
                    <a:gd name="connsiteY15" fmla="*/ 36305 h 871058"/>
                    <a:gd name="connsiteX16" fmla="*/ 36305 w 574991"/>
                    <a:gd name="connsiteY16" fmla="*/ 0 h 871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74991" h="871058">
                      <a:moveTo>
                        <a:pt x="39923" y="18040"/>
                      </a:moveTo>
                      <a:cubicBezTo>
                        <a:pt x="29359" y="18040"/>
                        <a:pt x="20795" y="26604"/>
                        <a:pt x="20795" y="37168"/>
                      </a:cubicBezTo>
                      <a:lnTo>
                        <a:pt x="20795" y="833890"/>
                      </a:lnTo>
                      <a:cubicBezTo>
                        <a:pt x="20795" y="844454"/>
                        <a:pt x="29359" y="853018"/>
                        <a:pt x="39923" y="853018"/>
                      </a:cubicBezTo>
                      <a:lnTo>
                        <a:pt x="535067" y="853018"/>
                      </a:lnTo>
                      <a:cubicBezTo>
                        <a:pt x="545631" y="853018"/>
                        <a:pt x="554195" y="844454"/>
                        <a:pt x="554195" y="833890"/>
                      </a:cubicBezTo>
                      <a:lnTo>
                        <a:pt x="554195" y="37168"/>
                      </a:lnTo>
                      <a:cubicBezTo>
                        <a:pt x="554195" y="26604"/>
                        <a:pt x="545631" y="18040"/>
                        <a:pt x="535067" y="18040"/>
                      </a:cubicBezTo>
                      <a:close/>
                      <a:moveTo>
                        <a:pt x="36305" y="0"/>
                      </a:moveTo>
                      <a:lnTo>
                        <a:pt x="538686" y="0"/>
                      </a:lnTo>
                      <a:cubicBezTo>
                        <a:pt x="558737" y="0"/>
                        <a:pt x="574991" y="16254"/>
                        <a:pt x="574991" y="36305"/>
                      </a:cubicBezTo>
                      <a:lnTo>
                        <a:pt x="574991" y="834753"/>
                      </a:lnTo>
                      <a:cubicBezTo>
                        <a:pt x="574991" y="854804"/>
                        <a:pt x="558737" y="871058"/>
                        <a:pt x="538686" y="871058"/>
                      </a:cubicBezTo>
                      <a:lnTo>
                        <a:pt x="36305" y="871058"/>
                      </a:lnTo>
                      <a:cubicBezTo>
                        <a:pt x="16254" y="871058"/>
                        <a:pt x="0" y="854804"/>
                        <a:pt x="0" y="834753"/>
                      </a:cubicBezTo>
                      <a:lnTo>
                        <a:pt x="0" y="36305"/>
                      </a:lnTo>
                      <a:cubicBezTo>
                        <a:pt x="0" y="16254"/>
                        <a:pt x="16254" y="0"/>
                        <a:pt x="3630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AD0E657E-CABD-41B6-9CC2-FE05897804D6}"/>
                    </a:ext>
                  </a:extLst>
                </p:cNvPr>
                <p:cNvSpPr/>
                <p:nvPr/>
              </p:nvSpPr>
              <p:spPr bwMode="auto">
                <a:xfrm>
                  <a:off x="4953156" y="5531713"/>
                  <a:ext cx="323442" cy="141852"/>
                </a:xfrm>
                <a:prstGeom prst="roundRect">
                  <a:avLst/>
                </a:pr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9215DCC5-801C-4CBC-A89F-F4ABF5D5A635}"/>
                </a:ext>
              </a:extLst>
            </p:cNvPr>
            <p:cNvGrpSpPr/>
            <p:nvPr/>
          </p:nvGrpSpPr>
          <p:grpSpPr>
            <a:xfrm>
              <a:off x="2312075" y="1912688"/>
              <a:ext cx="967895" cy="1562396"/>
              <a:chOff x="7553083" y="6910398"/>
              <a:chExt cx="1455627" cy="2349703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0DA8986D-D2AD-4C4C-BFC2-FC8F10D76A76}"/>
                  </a:ext>
                </a:extLst>
              </p:cNvPr>
              <p:cNvGrpSpPr/>
              <p:nvPr/>
            </p:nvGrpSpPr>
            <p:grpSpPr>
              <a:xfrm>
                <a:off x="7553083" y="7738330"/>
                <a:ext cx="1455627" cy="759427"/>
                <a:chOff x="10290233" y="4044808"/>
                <a:chExt cx="1455627" cy="759427"/>
              </a:xfrm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9AD1CC5C-E1AA-4E80-A360-36F080A870F6}"/>
                    </a:ext>
                  </a:extLst>
                </p:cNvPr>
                <p:cNvSpPr/>
                <p:nvPr/>
              </p:nvSpPr>
              <p:spPr bwMode="auto">
                <a:xfrm rot="331382" flipH="1">
                  <a:off x="10290233" y="4044808"/>
                  <a:ext cx="634862" cy="759426"/>
                </a:xfrm>
                <a:custGeom>
                  <a:avLst/>
                  <a:gdLst>
                    <a:gd name="connsiteX0" fmla="*/ 432312 w 634862"/>
                    <a:gd name="connsiteY0" fmla="*/ 0 h 759426"/>
                    <a:gd name="connsiteX1" fmla="*/ 634862 w 634862"/>
                    <a:gd name="connsiteY1" fmla="*/ 544898 h 759426"/>
                    <a:gd name="connsiteX2" fmla="*/ 634862 w 634862"/>
                    <a:gd name="connsiteY2" fmla="*/ 544900 h 759426"/>
                    <a:gd name="connsiteX3" fmla="*/ 438228 w 634862"/>
                    <a:gd name="connsiteY3" fmla="*/ 527167 h 759426"/>
                    <a:gd name="connsiteX4" fmla="*/ 429421 w 634862"/>
                    <a:gd name="connsiteY4" fmla="*/ 521218 h 759426"/>
                    <a:gd name="connsiteX5" fmla="*/ 439272 w 634862"/>
                    <a:gd name="connsiteY5" fmla="*/ 540827 h 759426"/>
                    <a:gd name="connsiteX6" fmla="*/ 534762 w 634862"/>
                    <a:gd name="connsiteY6" fmla="*/ 656432 h 759426"/>
                    <a:gd name="connsiteX7" fmla="*/ 534763 w 634862"/>
                    <a:gd name="connsiteY7" fmla="*/ 656433 h 759426"/>
                    <a:gd name="connsiteX8" fmla="*/ 255332 w 634862"/>
                    <a:gd name="connsiteY8" fmla="*/ 570911 h 759426"/>
                    <a:gd name="connsiteX9" fmla="*/ 244822 w 634862"/>
                    <a:gd name="connsiteY9" fmla="*/ 556148 h 759426"/>
                    <a:gd name="connsiteX10" fmla="*/ 257854 w 634862"/>
                    <a:gd name="connsiteY10" fmla="*/ 617793 h 759426"/>
                    <a:gd name="connsiteX11" fmla="*/ 320477 w 634862"/>
                    <a:gd name="connsiteY11" fmla="*/ 759425 h 759426"/>
                    <a:gd name="connsiteX12" fmla="*/ 320477 w 634862"/>
                    <a:gd name="connsiteY12" fmla="*/ 759426 h 759426"/>
                    <a:gd name="connsiteX13" fmla="*/ 0 w 634862"/>
                    <a:gd name="connsiteY13" fmla="*/ 468762 h 759426"/>
                    <a:gd name="connsiteX14" fmla="*/ 195733 w 634862"/>
                    <a:gd name="connsiteY14" fmla="*/ 200940 h 759426"/>
                    <a:gd name="connsiteX15" fmla="*/ 229576 w 634862"/>
                    <a:gd name="connsiteY15" fmla="*/ 191411 h 759426"/>
                    <a:gd name="connsiteX16" fmla="*/ 248258 w 634862"/>
                    <a:gd name="connsiteY16" fmla="*/ 167110 h 759426"/>
                    <a:gd name="connsiteX17" fmla="*/ 286682 w 634862"/>
                    <a:gd name="connsiteY17" fmla="*/ 134759 h 759426"/>
                    <a:gd name="connsiteX18" fmla="*/ 302382 w 634862"/>
                    <a:gd name="connsiteY18" fmla="*/ 126750 h 759426"/>
                    <a:gd name="connsiteX19" fmla="*/ 317584 w 634862"/>
                    <a:gd name="connsiteY19" fmla="*/ 95606 h 759426"/>
                    <a:gd name="connsiteX20" fmla="*/ 432312 w 634862"/>
                    <a:gd name="connsiteY20" fmla="*/ 0 h 759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4862" h="759426">
                      <a:moveTo>
                        <a:pt x="432312" y="0"/>
                      </a:moveTo>
                      <a:cubicBezTo>
                        <a:pt x="413216" y="199795"/>
                        <a:pt x="489899" y="406087"/>
                        <a:pt x="634862" y="544898"/>
                      </a:cubicBezTo>
                      <a:lnTo>
                        <a:pt x="634862" y="544900"/>
                      </a:lnTo>
                      <a:cubicBezTo>
                        <a:pt x="569656" y="569138"/>
                        <a:pt x="499287" y="560587"/>
                        <a:pt x="438228" y="527167"/>
                      </a:cubicBezTo>
                      <a:lnTo>
                        <a:pt x="429421" y="521218"/>
                      </a:lnTo>
                      <a:lnTo>
                        <a:pt x="439272" y="540827"/>
                      </a:lnTo>
                      <a:cubicBezTo>
                        <a:pt x="466549" y="582809"/>
                        <a:pt x="498522" y="621729"/>
                        <a:pt x="534762" y="656432"/>
                      </a:cubicBezTo>
                      <a:lnTo>
                        <a:pt x="534763" y="656433"/>
                      </a:lnTo>
                      <a:cubicBezTo>
                        <a:pt x="436953" y="692791"/>
                        <a:pt x="327528" y="655372"/>
                        <a:pt x="255332" y="570911"/>
                      </a:cubicBezTo>
                      <a:lnTo>
                        <a:pt x="244822" y="556148"/>
                      </a:lnTo>
                      <a:lnTo>
                        <a:pt x="257854" y="617793"/>
                      </a:lnTo>
                      <a:cubicBezTo>
                        <a:pt x="271771" y="666648"/>
                        <a:pt x="292645" y="714270"/>
                        <a:pt x="320477" y="759425"/>
                      </a:cubicBezTo>
                      <a:lnTo>
                        <a:pt x="320477" y="759426"/>
                      </a:lnTo>
                      <a:cubicBezTo>
                        <a:pt x="143482" y="759426"/>
                        <a:pt x="0" y="629291"/>
                        <a:pt x="0" y="468762"/>
                      </a:cubicBezTo>
                      <a:cubicBezTo>
                        <a:pt x="0" y="348365"/>
                        <a:pt x="80708" y="245065"/>
                        <a:pt x="195733" y="200940"/>
                      </a:cubicBezTo>
                      <a:lnTo>
                        <a:pt x="229576" y="191411"/>
                      </a:lnTo>
                      <a:lnTo>
                        <a:pt x="248258" y="167110"/>
                      </a:lnTo>
                      <a:cubicBezTo>
                        <a:pt x="259821" y="154966"/>
                        <a:pt x="272659" y="144102"/>
                        <a:pt x="286682" y="134759"/>
                      </a:cubicBezTo>
                      <a:lnTo>
                        <a:pt x="302382" y="126750"/>
                      </a:lnTo>
                      <a:lnTo>
                        <a:pt x="317584" y="95606"/>
                      </a:lnTo>
                      <a:cubicBezTo>
                        <a:pt x="344351" y="52220"/>
                        <a:pt x="383408" y="18179"/>
                        <a:pt x="4323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E818A0D0-0C7F-421B-A762-8BAA0FD58A89}"/>
                    </a:ext>
                  </a:extLst>
                </p:cNvPr>
                <p:cNvSpPr/>
                <p:nvPr/>
              </p:nvSpPr>
              <p:spPr bwMode="auto">
                <a:xfrm rot="21268618">
                  <a:off x="11110998" y="4044809"/>
                  <a:ext cx="634862" cy="759426"/>
                </a:xfrm>
                <a:custGeom>
                  <a:avLst/>
                  <a:gdLst>
                    <a:gd name="connsiteX0" fmla="*/ 432312 w 634862"/>
                    <a:gd name="connsiteY0" fmla="*/ 0 h 759426"/>
                    <a:gd name="connsiteX1" fmla="*/ 634862 w 634862"/>
                    <a:gd name="connsiteY1" fmla="*/ 544898 h 759426"/>
                    <a:gd name="connsiteX2" fmla="*/ 634862 w 634862"/>
                    <a:gd name="connsiteY2" fmla="*/ 544900 h 759426"/>
                    <a:gd name="connsiteX3" fmla="*/ 438228 w 634862"/>
                    <a:gd name="connsiteY3" fmla="*/ 527167 h 759426"/>
                    <a:gd name="connsiteX4" fmla="*/ 429421 w 634862"/>
                    <a:gd name="connsiteY4" fmla="*/ 521218 h 759426"/>
                    <a:gd name="connsiteX5" fmla="*/ 439272 w 634862"/>
                    <a:gd name="connsiteY5" fmla="*/ 540827 h 759426"/>
                    <a:gd name="connsiteX6" fmla="*/ 534762 w 634862"/>
                    <a:gd name="connsiteY6" fmla="*/ 656432 h 759426"/>
                    <a:gd name="connsiteX7" fmla="*/ 534763 w 634862"/>
                    <a:gd name="connsiteY7" fmla="*/ 656433 h 759426"/>
                    <a:gd name="connsiteX8" fmla="*/ 255332 w 634862"/>
                    <a:gd name="connsiteY8" fmla="*/ 570911 h 759426"/>
                    <a:gd name="connsiteX9" fmla="*/ 244822 w 634862"/>
                    <a:gd name="connsiteY9" fmla="*/ 556148 h 759426"/>
                    <a:gd name="connsiteX10" fmla="*/ 257854 w 634862"/>
                    <a:gd name="connsiteY10" fmla="*/ 617793 h 759426"/>
                    <a:gd name="connsiteX11" fmla="*/ 320477 w 634862"/>
                    <a:gd name="connsiteY11" fmla="*/ 759425 h 759426"/>
                    <a:gd name="connsiteX12" fmla="*/ 320477 w 634862"/>
                    <a:gd name="connsiteY12" fmla="*/ 759426 h 759426"/>
                    <a:gd name="connsiteX13" fmla="*/ 0 w 634862"/>
                    <a:gd name="connsiteY13" fmla="*/ 468762 h 759426"/>
                    <a:gd name="connsiteX14" fmla="*/ 195733 w 634862"/>
                    <a:gd name="connsiteY14" fmla="*/ 200940 h 759426"/>
                    <a:gd name="connsiteX15" fmla="*/ 229576 w 634862"/>
                    <a:gd name="connsiteY15" fmla="*/ 191411 h 759426"/>
                    <a:gd name="connsiteX16" fmla="*/ 248258 w 634862"/>
                    <a:gd name="connsiteY16" fmla="*/ 167110 h 759426"/>
                    <a:gd name="connsiteX17" fmla="*/ 286682 w 634862"/>
                    <a:gd name="connsiteY17" fmla="*/ 134759 h 759426"/>
                    <a:gd name="connsiteX18" fmla="*/ 302382 w 634862"/>
                    <a:gd name="connsiteY18" fmla="*/ 126750 h 759426"/>
                    <a:gd name="connsiteX19" fmla="*/ 317584 w 634862"/>
                    <a:gd name="connsiteY19" fmla="*/ 95606 h 759426"/>
                    <a:gd name="connsiteX20" fmla="*/ 432312 w 634862"/>
                    <a:gd name="connsiteY20" fmla="*/ 0 h 759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4862" h="759426">
                      <a:moveTo>
                        <a:pt x="432312" y="0"/>
                      </a:moveTo>
                      <a:cubicBezTo>
                        <a:pt x="413216" y="199795"/>
                        <a:pt x="489899" y="406087"/>
                        <a:pt x="634862" y="544898"/>
                      </a:cubicBezTo>
                      <a:lnTo>
                        <a:pt x="634862" y="544900"/>
                      </a:lnTo>
                      <a:cubicBezTo>
                        <a:pt x="569656" y="569138"/>
                        <a:pt x="499287" y="560587"/>
                        <a:pt x="438228" y="527167"/>
                      </a:cubicBezTo>
                      <a:lnTo>
                        <a:pt x="429421" y="521218"/>
                      </a:lnTo>
                      <a:lnTo>
                        <a:pt x="439272" y="540827"/>
                      </a:lnTo>
                      <a:cubicBezTo>
                        <a:pt x="466549" y="582809"/>
                        <a:pt x="498522" y="621729"/>
                        <a:pt x="534762" y="656432"/>
                      </a:cubicBezTo>
                      <a:lnTo>
                        <a:pt x="534763" y="656433"/>
                      </a:lnTo>
                      <a:cubicBezTo>
                        <a:pt x="436953" y="692791"/>
                        <a:pt x="327528" y="655372"/>
                        <a:pt x="255332" y="570911"/>
                      </a:cubicBezTo>
                      <a:lnTo>
                        <a:pt x="244822" y="556148"/>
                      </a:lnTo>
                      <a:lnTo>
                        <a:pt x="257854" y="617793"/>
                      </a:lnTo>
                      <a:cubicBezTo>
                        <a:pt x="271771" y="666648"/>
                        <a:pt x="292645" y="714270"/>
                        <a:pt x="320477" y="759425"/>
                      </a:cubicBezTo>
                      <a:lnTo>
                        <a:pt x="320477" y="759426"/>
                      </a:lnTo>
                      <a:cubicBezTo>
                        <a:pt x="143482" y="759426"/>
                        <a:pt x="0" y="629291"/>
                        <a:pt x="0" y="468762"/>
                      </a:cubicBezTo>
                      <a:cubicBezTo>
                        <a:pt x="0" y="348365"/>
                        <a:pt x="80708" y="245065"/>
                        <a:pt x="195733" y="200940"/>
                      </a:cubicBezTo>
                      <a:lnTo>
                        <a:pt x="229576" y="191411"/>
                      </a:lnTo>
                      <a:lnTo>
                        <a:pt x="248258" y="167110"/>
                      </a:lnTo>
                      <a:cubicBezTo>
                        <a:pt x="259821" y="154966"/>
                        <a:pt x="272659" y="144102"/>
                        <a:pt x="286682" y="134759"/>
                      </a:cubicBezTo>
                      <a:lnTo>
                        <a:pt x="302382" y="126750"/>
                      </a:lnTo>
                      <a:lnTo>
                        <a:pt x="317584" y="95606"/>
                      </a:lnTo>
                      <a:cubicBezTo>
                        <a:pt x="344351" y="52220"/>
                        <a:pt x="383408" y="18179"/>
                        <a:pt x="43231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9EDF3E76-1753-40F1-BC18-48A833F6583F}"/>
                  </a:ext>
                </a:extLst>
              </p:cNvPr>
              <p:cNvGrpSpPr/>
              <p:nvPr/>
            </p:nvGrpSpPr>
            <p:grpSpPr>
              <a:xfrm>
                <a:off x="7578436" y="6910398"/>
                <a:ext cx="1404920" cy="1651540"/>
                <a:chOff x="10298957" y="3216876"/>
                <a:chExt cx="1404920" cy="1651540"/>
              </a:xfrm>
            </p:grpSpPr>
            <p:sp>
              <p:nvSpPr>
                <p:cNvPr id="312" name="片側の 2 つの角を丸めた四角形 68">
                  <a:extLst>
                    <a:ext uri="{FF2B5EF4-FFF2-40B4-BE49-F238E27FC236}">
                      <a16:creationId xmlns:a16="http://schemas.microsoft.com/office/drawing/2014/main" id="{2E4D925A-7E18-4F3B-A086-91ABE59C9EC4}"/>
                    </a:ext>
                  </a:extLst>
                </p:cNvPr>
                <p:cNvSpPr/>
                <p:nvPr/>
              </p:nvSpPr>
              <p:spPr>
                <a:xfrm rot="10800000">
                  <a:off x="10874157" y="4401272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片側の 2 つの角を丸めた四角形 68">
                  <a:extLst>
                    <a:ext uri="{FF2B5EF4-FFF2-40B4-BE49-F238E27FC236}">
                      <a16:creationId xmlns:a16="http://schemas.microsoft.com/office/drawing/2014/main" id="{4C9DA896-7A3B-425E-8DEC-65AB7AA67BF9}"/>
                    </a:ext>
                  </a:extLst>
                </p:cNvPr>
                <p:cNvSpPr/>
                <p:nvPr/>
              </p:nvSpPr>
              <p:spPr>
                <a:xfrm rot="10800000">
                  <a:off x="10874157" y="4206967"/>
                  <a:ext cx="267597" cy="46714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4" name="円/楕円 840">
                  <a:extLst>
                    <a:ext uri="{FF2B5EF4-FFF2-40B4-BE49-F238E27FC236}">
                      <a16:creationId xmlns:a16="http://schemas.microsoft.com/office/drawing/2014/main" id="{4A2A3182-0587-4EFF-ACFF-BBECDD75EF64}"/>
                    </a:ext>
                  </a:extLst>
                </p:cNvPr>
                <p:cNvSpPr/>
                <p:nvPr/>
              </p:nvSpPr>
              <p:spPr>
                <a:xfrm>
                  <a:off x="10367362" y="3216876"/>
                  <a:ext cx="1281188" cy="1379820"/>
                </a:xfrm>
                <a:prstGeom prst="ellipse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5" name="円/楕円 840">
                  <a:extLst>
                    <a:ext uri="{FF2B5EF4-FFF2-40B4-BE49-F238E27FC236}">
                      <a16:creationId xmlns:a16="http://schemas.microsoft.com/office/drawing/2014/main" id="{DD9ECDBC-8BD5-4DB5-AEB8-8E2FA93F2A76}"/>
                    </a:ext>
                  </a:extLst>
                </p:cNvPr>
                <p:cNvSpPr/>
                <p:nvPr/>
              </p:nvSpPr>
              <p:spPr>
                <a:xfrm rot="900000" flipH="1">
                  <a:off x="11404277" y="3801977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6" name="円/楕円 840">
                  <a:extLst>
                    <a:ext uri="{FF2B5EF4-FFF2-40B4-BE49-F238E27FC236}">
                      <a16:creationId xmlns:a16="http://schemas.microsoft.com/office/drawing/2014/main" id="{1EE5752D-BF4B-4C47-A440-46CEC137B769}"/>
                    </a:ext>
                  </a:extLst>
                </p:cNvPr>
                <p:cNvSpPr/>
                <p:nvPr/>
              </p:nvSpPr>
              <p:spPr>
                <a:xfrm rot="20700000">
                  <a:off x="10298957" y="3801977"/>
                  <a:ext cx="299600" cy="44696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840">
                  <a:extLst>
                    <a:ext uri="{FF2B5EF4-FFF2-40B4-BE49-F238E27FC236}">
                      <a16:creationId xmlns:a16="http://schemas.microsoft.com/office/drawing/2014/main" id="{F413C415-73A4-47F9-A0CA-FAFFF6FAD9BE}"/>
                    </a:ext>
                  </a:extLst>
                </p:cNvPr>
                <p:cNvSpPr/>
                <p:nvPr/>
              </p:nvSpPr>
              <p:spPr>
                <a:xfrm>
                  <a:off x="10454489" y="3384119"/>
                  <a:ext cx="1106933" cy="119158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楕円 11">
                  <a:extLst>
                    <a:ext uri="{FF2B5EF4-FFF2-40B4-BE49-F238E27FC236}">
                      <a16:creationId xmlns:a16="http://schemas.microsoft.com/office/drawing/2014/main" id="{7537AA2A-4368-4FC4-A6E1-BAA9C608534E}"/>
                    </a:ext>
                  </a:extLst>
                </p:cNvPr>
                <p:cNvSpPr/>
                <p:nvPr/>
              </p:nvSpPr>
              <p:spPr bwMode="auto">
                <a:xfrm>
                  <a:off x="10794206" y="4315854"/>
                  <a:ext cx="422240" cy="143724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B6DD49CA-138F-4C95-A2EF-D825D5ADA3B9}"/>
                    </a:ext>
                  </a:extLst>
                </p:cNvPr>
                <p:cNvSpPr/>
                <p:nvPr/>
              </p:nvSpPr>
              <p:spPr bwMode="auto">
                <a:xfrm>
                  <a:off x="10631605" y="3877925"/>
                  <a:ext cx="147442" cy="237623"/>
                </a:xfrm>
                <a:prstGeom prst="ellipse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楕円 319">
                  <a:extLst>
                    <a:ext uri="{FF2B5EF4-FFF2-40B4-BE49-F238E27FC236}">
                      <a16:creationId xmlns:a16="http://schemas.microsoft.com/office/drawing/2014/main" id="{946104E7-39D9-45A8-99A8-EF5794432F7D}"/>
                    </a:ext>
                  </a:extLst>
                </p:cNvPr>
                <p:cNvSpPr/>
                <p:nvPr/>
              </p:nvSpPr>
              <p:spPr bwMode="auto">
                <a:xfrm>
                  <a:off x="11236443" y="3877925"/>
                  <a:ext cx="147442" cy="237623"/>
                </a:xfrm>
                <a:prstGeom prst="ellipse">
                  <a:avLst/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楕円 320">
                  <a:extLst>
                    <a:ext uri="{FF2B5EF4-FFF2-40B4-BE49-F238E27FC236}">
                      <a16:creationId xmlns:a16="http://schemas.microsoft.com/office/drawing/2014/main" id="{314004F4-AB07-4C4D-B900-37B987464043}"/>
                    </a:ext>
                  </a:extLst>
                </p:cNvPr>
                <p:cNvSpPr/>
                <p:nvPr/>
              </p:nvSpPr>
              <p:spPr bwMode="auto">
                <a:xfrm>
                  <a:off x="10674121" y="3886120"/>
                  <a:ext cx="62410" cy="85616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A2319E87-864F-4AF9-A40C-4A4745E3CA5D}"/>
                    </a:ext>
                  </a:extLst>
                </p:cNvPr>
                <p:cNvSpPr/>
                <p:nvPr/>
              </p:nvSpPr>
              <p:spPr bwMode="auto">
                <a:xfrm>
                  <a:off x="11278959" y="3886120"/>
                  <a:ext cx="62410" cy="85616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楕円 11">
                  <a:extLst>
                    <a:ext uri="{FF2B5EF4-FFF2-40B4-BE49-F238E27FC236}">
                      <a16:creationId xmlns:a16="http://schemas.microsoft.com/office/drawing/2014/main" id="{A3CB855D-C646-40D0-BFFA-52B7E7FEA6EF}"/>
                    </a:ext>
                  </a:extLst>
                </p:cNvPr>
                <p:cNvSpPr/>
                <p:nvPr/>
              </p:nvSpPr>
              <p:spPr bwMode="auto">
                <a:xfrm>
                  <a:off x="10943127" y="4220788"/>
                  <a:ext cx="124398" cy="45720"/>
                </a:xfrm>
                <a:custGeom>
                  <a:avLst/>
                  <a:gdLst>
                    <a:gd name="connsiteX0" fmla="*/ 0 w 990110"/>
                    <a:gd name="connsiteY0" fmla="*/ 124778 h 249555"/>
                    <a:gd name="connsiteX1" fmla="*/ 495055 w 990110"/>
                    <a:gd name="connsiteY1" fmla="*/ 0 h 249555"/>
                    <a:gd name="connsiteX2" fmla="*/ 990110 w 990110"/>
                    <a:gd name="connsiteY2" fmla="*/ 124778 h 249555"/>
                    <a:gd name="connsiteX3" fmla="*/ 495055 w 990110"/>
                    <a:gd name="connsiteY3" fmla="*/ 249556 h 249555"/>
                    <a:gd name="connsiteX4" fmla="*/ 0 w 990110"/>
                    <a:gd name="connsiteY4" fmla="*/ 124778 h 249555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249556"/>
                    <a:gd name="connsiteX1" fmla="*/ 495055 w 990110"/>
                    <a:gd name="connsiteY1" fmla="*/ 0 h 249556"/>
                    <a:gd name="connsiteX2" fmla="*/ 990110 w 990110"/>
                    <a:gd name="connsiteY2" fmla="*/ 124778 h 249556"/>
                    <a:gd name="connsiteX3" fmla="*/ 495055 w 990110"/>
                    <a:gd name="connsiteY3" fmla="*/ 249556 h 249556"/>
                    <a:gd name="connsiteX4" fmla="*/ 0 w 990110"/>
                    <a:gd name="connsiteY4" fmla="*/ 124778 h 249556"/>
                    <a:gd name="connsiteX0" fmla="*/ 0 w 990110"/>
                    <a:gd name="connsiteY0" fmla="*/ 124778 h 544831"/>
                    <a:gd name="connsiteX1" fmla="*/ 495055 w 990110"/>
                    <a:gd name="connsiteY1" fmla="*/ 0 h 544831"/>
                    <a:gd name="connsiteX2" fmla="*/ 990110 w 990110"/>
                    <a:gd name="connsiteY2" fmla="*/ 124778 h 544831"/>
                    <a:gd name="connsiteX3" fmla="*/ 485530 w 990110"/>
                    <a:gd name="connsiteY3" fmla="*/ 544831 h 544831"/>
                    <a:gd name="connsiteX4" fmla="*/ 0 w 990110"/>
                    <a:gd name="connsiteY4" fmla="*/ 124778 h 544831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  <a:gd name="connsiteX0" fmla="*/ 0 w 990110"/>
                    <a:gd name="connsiteY0" fmla="*/ 63000 h 483053"/>
                    <a:gd name="connsiteX1" fmla="*/ 504580 w 990110"/>
                    <a:gd name="connsiteY1" fmla="*/ 135 h 483053"/>
                    <a:gd name="connsiteX2" fmla="*/ 990110 w 990110"/>
                    <a:gd name="connsiteY2" fmla="*/ 63000 h 483053"/>
                    <a:gd name="connsiteX3" fmla="*/ 485530 w 990110"/>
                    <a:gd name="connsiteY3" fmla="*/ 483053 h 483053"/>
                    <a:gd name="connsiteX4" fmla="*/ 0 w 990110"/>
                    <a:gd name="connsiteY4" fmla="*/ 63000 h 48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0110" h="483053">
                      <a:moveTo>
                        <a:pt x="0" y="63000"/>
                      </a:moveTo>
                      <a:cubicBezTo>
                        <a:pt x="0" y="-5913"/>
                        <a:pt x="231169" y="135"/>
                        <a:pt x="504580" y="135"/>
                      </a:cubicBezTo>
                      <a:cubicBezTo>
                        <a:pt x="777991" y="135"/>
                        <a:pt x="990110" y="-5913"/>
                        <a:pt x="990110" y="63000"/>
                      </a:cubicBezTo>
                      <a:cubicBezTo>
                        <a:pt x="990110" y="131913"/>
                        <a:pt x="758941" y="483053"/>
                        <a:pt x="485530" y="483053"/>
                      </a:cubicBezTo>
                      <a:cubicBezTo>
                        <a:pt x="212119" y="483053"/>
                        <a:pt x="0" y="131913"/>
                        <a:pt x="0" y="6300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月 323">
                  <a:extLst>
                    <a:ext uri="{FF2B5EF4-FFF2-40B4-BE49-F238E27FC236}">
                      <a16:creationId xmlns:a16="http://schemas.microsoft.com/office/drawing/2014/main" id="{189DFD78-D11F-4664-B509-D00E89FBD4B9}"/>
                    </a:ext>
                  </a:extLst>
                </p:cNvPr>
                <p:cNvSpPr/>
                <p:nvPr/>
              </p:nvSpPr>
              <p:spPr bwMode="auto">
                <a:xfrm rot="5400000">
                  <a:off x="10663304" y="3625757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月 324">
                  <a:extLst>
                    <a:ext uri="{FF2B5EF4-FFF2-40B4-BE49-F238E27FC236}">
                      <a16:creationId xmlns:a16="http://schemas.microsoft.com/office/drawing/2014/main" id="{66F24118-28AA-41FC-9653-9DDB9DA65BD7}"/>
                    </a:ext>
                  </a:extLst>
                </p:cNvPr>
                <p:cNvSpPr/>
                <p:nvPr/>
              </p:nvSpPr>
              <p:spPr bwMode="auto">
                <a:xfrm rot="5400000">
                  <a:off x="11257199" y="3625759"/>
                  <a:ext cx="90396" cy="237623"/>
                </a:xfrm>
                <a:prstGeom prst="moon">
                  <a:avLst>
                    <a:gd name="adj" fmla="val 37848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6" name="グループ化 325">
                  <a:extLst>
                    <a:ext uri="{FF2B5EF4-FFF2-40B4-BE49-F238E27FC236}">
                      <a16:creationId xmlns:a16="http://schemas.microsoft.com/office/drawing/2014/main" id="{EA7EC7CF-9FB5-4972-924F-5FAB695A565C}"/>
                    </a:ext>
                  </a:extLst>
                </p:cNvPr>
                <p:cNvGrpSpPr/>
                <p:nvPr/>
              </p:nvGrpSpPr>
              <p:grpSpPr>
                <a:xfrm>
                  <a:off x="10593954" y="3352110"/>
                  <a:ext cx="831278" cy="409407"/>
                  <a:chOff x="477024" y="4317030"/>
                  <a:chExt cx="831278" cy="197820"/>
                </a:xfrm>
              </p:grpSpPr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77EA8CF6-0D8C-467A-98E6-486DB8BF5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2769" y="4317030"/>
                    <a:ext cx="405533" cy="197820"/>
                  </a:xfrm>
                  <a:custGeom>
                    <a:avLst/>
                    <a:gdLst>
                      <a:gd name="connsiteX0" fmla="*/ 230715 w 405533"/>
                      <a:gd name="connsiteY0" fmla="*/ 0 h 197820"/>
                      <a:gd name="connsiteX1" fmla="*/ 348174 w 405533"/>
                      <a:gd name="connsiteY1" fmla="*/ 0 h 197820"/>
                      <a:gd name="connsiteX2" fmla="*/ 345069 w 405533"/>
                      <a:gd name="connsiteY2" fmla="*/ 19138 h 197820"/>
                      <a:gd name="connsiteX3" fmla="*/ 405533 w 405533"/>
                      <a:gd name="connsiteY3" fmla="*/ 197819 h 197820"/>
                      <a:gd name="connsiteX4" fmla="*/ 405533 w 405533"/>
                      <a:gd name="connsiteY4" fmla="*/ 197820 h 197820"/>
                      <a:gd name="connsiteX5" fmla="*/ 226851 w 405533"/>
                      <a:gd name="connsiteY5" fmla="*/ 19138 h 197820"/>
                      <a:gd name="connsiteX6" fmla="*/ 111294 w 405533"/>
                      <a:gd name="connsiteY6" fmla="*/ 0 h 197820"/>
                      <a:gd name="connsiteX7" fmla="*/ 217841 w 405533"/>
                      <a:gd name="connsiteY7" fmla="*/ 0 h 197820"/>
                      <a:gd name="connsiteX8" fmla="*/ 215024 w 405533"/>
                      <a:gd name="connsiteY8" fmla="*/ 17360 h 197820"/>
                      <a:gd name="connsiteX9" fmla="*/ 269871 w 405533"/>
                      <a:gd name="connsiteY9" fmla="*/ 179441 h 197820"/>
                      <a:gd name="connsiteX10" fmla="*/ 269871 w 405533"/>
                      <a:gd name="connsiteY10" fmla="*/ 179442 h 197820"/>
                      <a:gd name="connsiteX11" fmla="*/ 107789 w 405533"/>
                      <a:gd name="connsiteY11" fmla="*/ 17360 h 197820"/>
                      <a:gd name="connsiteX12" fmla="*/ 3202 w 405533"/>
                      <a:gd name="connsiteY12" fmla="*/ 0 h 197820"/>
                      <a:gd name="connsiteX13" fmla="*/ 100531 w 405533"/>
                      <a:gd name="connsiteY13" fmla="*/ 0 h 197820"/>
                      <a:gd name="connsiteX14" fmla="*/ 97958 w 405533"/>
                      <a:gd name="connsiteY14" fmla="*/ 15858 h 197820"/>
                      <a:gd name="connsiteX15" fmla="*/ 148060 w 405533"/>
                      <a:gd name="connsiteY15" fmla="*/ 163917 h 197820"/>
                      <a:gd name="connsiteX16" fmla="*/ 148060 w 405533"/>
                      <a:gd name="connsiteY16" fmla="*/ 163918 h 197820"/>
                      <a:gd name="connsiteX17" fmla="*/ 0 w 405533"/>
                      <a:gd name="connsiteY17" fmla="*/ 15858 h 197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05533" h="197820">
                        <a:moveTo>
                          <a:pt x="230715" y="0"/>
                        </a:moveTo>
                        <a:lnTo>
                          <a:pt x="348174" y="0"/>
                        </a:lnTo>
                        <a:lnTo>
                          <a:pt x="345069" y="19138"/>
                        </a:lnTo>
                        <a:cubicBezTo>
                          <a:pt x="345069" y="82108"/>
                          <a:pt x="365224" y="145079"/>
                          <a:pt x="405533" y="197819"/>
                        </a:cubicBezTo>
                        <a:lnTo>
                          <a:pt x="405533" y="197820"/>
                        </a:lnTo>
                        <a:cubicBezTo>
                          <a:pt x="306850" y="197820"/>
                          <a:pt x="226851" y="117821"/>
                          <a:pt x="226851" y="19138"/>
                        </a:cubicBezTo>
                        <a:close/>
                        <a:moveTo>
                          <a:pt x="111294" y="0"/>
                        </a:moveTo>
                        <a:lnTo>
                          <a:pt x="217841" y="0"/>
                        </a:lnTo>
                        <a:lnTo>
                          <a:pt x="215024" y="17360"/>
                        </a:lnTo>
                        <a:cubicBezTo>
                          <a:pt x="215024" y="74480"/>
                          <a:pt x="233307" y="131601"/>
                          <a:pt x="269871" y="179441"/>
                        </a:cubicBezTo>
                        <a:lnTo>
                          <a:pt x="269871" y="179442"/>
                        </a:lnTo>
                        <a:cubicBezTo>
                          <a:pt x="180356" y="179442"/>
                          <a:pt x="107789" y="106875"/>
                          <a:pt x="107789" y="17360"/>
                        </a:cubicBezTo>
                        <a:close/>
                        <a:moveTo>
                          <a:pt x="3202" y="0"/>
                        </a:moveTo>
                        <a:lnTo>
                          <a:pt x="100531" y="0"/>
                        </a:lnTo>
                        <a:lnTo>
                          <a:pt x="97958" y="15858"/>
                        </a:lnTo>
                        <a:cubicBezTo>
                          <a:pt x="97958" y="68037"/>
                          <a:pt x="114659" y="120216"/>
                          <a:pt x="148060" y="163917"/>
                        </a:cubicBezTo>
                        <a:lnTo>
                          <a:pt x="148060" y="163918"/>
                        </a:lnTo>
                        <a:cubicBezTo>
                          <a:pt x="66289" y="163918"/>
                          <a:pt x="0" y="97629"/>
                          <a:pt x="0" y="1585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8" name="フリーフォーム: 図形 327">
                    <a:extLst>
                      <a:ext uri="{FF2B5EF4-FFF2-40B4-BE49-F238E27FC236}">
                        <a16:creationId xmlns:a16="http://schemas.microsoft.com/office/drawing/2014/main" id="{049C8680-7507-46B5-9BB8-5073B6FC78CD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77024" y="4317030"/>
                    <a:ext cx="405533" cy="197820"/>
                  </a:xfrm>
                  <a:custGeom>
                    <a:avLst/>
                    <a:gdLst>
                      <a:gd name="connsiteX0" fmla="*/ 230715 w 405533"/>
                      <a:gd name="connsiteY0" fmla="*/ 0 h 197820"/>
                      <a:gd name="connsiteX1" fmla="*/ 348174 w 405533"/>
                      <a:gd name="connsiteY1" fmla="*/ 0 h 197820"/>
                      <a:gd name="connsiteX2" fmla="*/ 345069 w 405533"/>
                      <a:gd name="connsiteY2" fmla="*/ 19138 h 197820"/>
                      <a:gd name="connsiteX3" fmla="*/ 405533 w 405533"/>
                      <a:gd name="connsiteY3" fmla="*/ 197819 h 197820"/>
                      <a:gd name="connsiteX4" fmla="*/ 405533 w 405533"/>
                      <a:gd name="connsiteY4" fmla="*/ 197820 h 197820"/>
                      <a:gd name="connsiteX5" fmla="*/ 226851 w 405533"/>
                      <a:gd name="connsiteY5" fmla="*/ 19138 h 197820"/>
                      <a:gd name="connsiteX6" fmla="*/ 111294 w 405533"/>
                      <a:gd name="connsiteY6" fmla="*/ 0 h 197820"/>
                      <a:gd name="connsiteX7" fmla="*/ 217841 w 405533"/>
                      <a:gd name="connsiteY7" fmla="*/ 0 h 197820"/>
                      <a:gd name="connsiteX8" fmla="*/ 215024 w 405533"/>
                      <a:gd name="connsiteY8" fmla="*/ 17360 h 197820"/>
                      <a:gd name="connsiteX9" fmla="*/ 269871 w 405533"/>
                      <a:gd name="connsiteY9" fmla="*/ 179441 h 197820"/>
                      <a:gd name="connsiteX10" fmla="*/ 269871 w 405533"/>
                      <a:gd name="connsiteY10" fmla="*/ 179442 h 197820"/>
                      <a:gd name="connsiteX11" fmla="*/ 107789 w 405533"/>
                      <a:gd name="connsiteY11" fmla="*/ 17360 h 197820"/>
                      <a:gd name="connsiteX12" fmla="*/ 3202 w 405533"/>
                      <a:gd name="connsiteY12" fmla="*/ 0 h 197820"/>
                      <a:gd name="connsiteX13" fmla="*/ 100531 w 405533"/>
                      <a:gd name="connsiteY13" fmla="*/ 0 h 197820"/>
                      <a:gd name="connsiteX14" fmla="*/ 97958 w 405533"/>
                      <a:gd name="connsiteY14" fmla="*/ 15858 h 197820"/>
                      <a:gd name="connsiteX15" fmla="*/ 148060 w 405533"/>
                      <a:gd name="connsiteY15" fmla="*/ 163917 h 197820"/>
                      <a:gd name="connsiteX16" fmla="*/ 148060 w 405533"/>
                      <a:gd name="connsiteY16" fmla="*/ 163918 h 197820"/>
                      <a:gd name="connsiteX17" fmla="*/ 0 w 405533"/>
                      <a:gd name="connsiteY17" fmla="*/ 15858 h 197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405533" h="197820">
                        <a:moveTo>
                          <a:pt x="230715" y="0"/>
                        </a:moveTo>
                        <a:lnTo>
                          <a:pt x="348174" y="0"/>
                        </a:lnTo>
                        <a:lnTo>
                          <a:pt x="345069" y="19138"/>
                        </a:lnTo>
                        <a:cubicBezTo>
                          <a:pt x="345069" y="82108"/>
                          <a:pt x="365224" y="145079"/>
                          <a:pt x="405533" y="197819"/>
                        </a:cubicBezTo>
                        <a:lnTo>
                          <a:pt x="405533" y="197820"/>
                        </a:lnTo>
                        <a:cubicBezTo>
                          <a:pt x="306850" y="197820"/>
                          <a:pt x="226851" y="117821"/>
                          <a:pt x="226851" y="19138"/>
                        </a:cubicBezTo>
                        <a:close/>
                        <a:moveTo>
                          <a:pt x="111294" y="0"/>
                        </a:moveTo>
                        <a:lnTo>
                          <a:pt x="217841" y="0"/>
                        </a:lnTo>
                        <a:lnTo>
                          <a:pt x="215024" y="17360"/>
                        </a:lnTo>
                        <a:cubicBezTo>
                          <a:pt x="215024" y="74480"/>
                          <a:pt x="233307" y="131601"/>
                          <a:pt x="269871" y="179441"/>
                        </a:cubicBezTo>
                        <a:lnTo>
                          <a:pt x="269871" y="179442"/>
                        </a:lnTo>
                        <a:cubicBezTo>
                          <a:pt x="180356" y="179442"/>
                          <a:pt x="107789" y="106875"/>
                          <a:pt x="107789" y="17360"/>
                        </a:cubicBezTo>
                        <a:close/>
                        <a:moveTo>
                          <a:pt x="3202" y="0"/>
                        </a:moveTo>
                        <a:lnTo>
                          <a:pt x="100531" y="0"/>
                        </a:lnTo>
                        <a:lnTo>
                          <a:pt x="97958" y="15858"/>
                        </a:lnTo>
                        <a:cubicBezTo>
                          <a:pt x="97958" y="68037"/>
                          <a:pt x="114659" y="120216"/>
                          <a:pt x="148060" y="163917"/>
                        </a:cubicBezTo>
                        <a:lnTo>
                          <a:pt x="148060" y="163918"/>
                        </a:lnTo>
                        <a:cubicBezTo>
                          <a:pt x="66289" y="163918"/>
                          <a:pt x="0" y="97629"/>
                          <a:pt x="0" y="15858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0B98ED7E-2F92-4471-9F93-7CCB64888A2E}"/>
                  </a:ext>
                </a:extLst>
              </p:cNvPr>
              <p:cNvGrpSpPr/>
              <p:nvPr/>
            </p:nvGrpSpPr>
            <p:grpSpPr>
              <a:xfrm>
                <a:off x="7724222" y="8381659"/>
                <a:ext cx="1113349" cy="878442"/>
                <a:chOff x="-1467413" y="4516341"/>
                <a:chExt cx="1275301" cy="1146131"/>
              </a:xfrm>
            </p:grpSpPr>
            <p:sp>
              <p:nvSpPr>
                <p:cNvPr id="307" name="片側の 2 つの角を丸めた四角形 1065">
                  <a:extLst>
                    <a:ext uri="{FF2B5EF4-FFF2-40B4-BE49-F238E27FC236}">
                      <a16:creationId xmlns:a16="http://schemas.microsoft.com/office/drawing/2014/main" id="{273FB042-B7DB-4CBA-8579-E538D8648237}"/>
                    </a:ext>
                  </a:extLst>
                </p:cNvPr>
                <p:cNvSpPr/>
                <p:nvPr/>
              </p:nvSpPr>
              <p:spPr>
                <a:xfrm>
                  <a:off x="-1423208" y="4518784"/>
                  <a:ext cx="1186889" cy="1058610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フリーフォーム 1066">
                  <a:extLst>
                    <a:ext uri="{FF2B5EF4-FFF2-40B4-BE49-F238E27FC236}">
                      <a16:creationId xmlns:a16="http://schemas.microsoft.com/office/drawing/2014/main" id="{39CCA8FE-60D6-4C42-B03C-78BFC6EF168B}"/>
                    </a:ext>
                  </a:extLst>
                </p:cNvPr>
                <p:cNvSpPr/>
                <p:nvPr/>
              </p:nvSpPr>
              <p:spPr>
                <a:xfrm>
                  <a:off x="-1467413" y="4553027"/>
                  <a:ext cx="1275301" cy="1109445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直角三角形 308">
                  <a:extLst>
                    <a:ext uri="{FF2B5EF4-FFF2-40B4-BE49-F238E27FC236}">
                      <a16:creationId xmlns:a16="http://schemas.microsoft.com/office/drawing/2014/main" id="{DC2CC301-BDF1-4CE0-BF86-BB21A11962CF}"/>
                    </a:ext>
                  </a:extLst>
                </p:cNvPr>
                <p:cNvSpPr/>
                <p:nvPr/>
              </p:nvSpPr>
              <p:spPr>
                <a:xfrm rot="5400000">
                  <a:off x="-1178996" y="4534591"/>
                  <a:ext cx="351137" cy="314638"/>
                </a:xfrm>
                <a:prstGeom prst="rtTriangl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直角三角形 309">
                  <a:extLst>
                    <a:ext uri="{FF2B5EF4-FFF2-40B4-BE49-F238E27FC236}">
                      <a16:creationId xmlns:a16="http://schemas.microsoft.com/office/drawing/2014/main" id="{74A9F778-1CD6-4723-88E8-2AF7B8703661}"/>
                    </a:ext>
                  </a:extLst>
                </p:cNvPr>
                <p:cNvSpPr/>
                <p:nvPr/>
              </p:nvSpPr>
              <p:spPr>
                <a:xfrm rot="16200000" flipH="1">
                  <a:off x="-831665" y="4534591"/>
                  <a:ext cx="351137" cy="314638"/>
                </a:xfrm>
                <a:prstGeom prst="rtTriangle">
                  <a:avLst/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フリーフォーム 1066">
                  <a:extLst>
                    <a:ext uri="{FF2B5EF4-FFF2-40B4-BE49-F238E27FC236}">
                      <a16:creationId xmlns:a16="http://schemas.microsoft.com/office/drawing/2014/main" id="{9456998D-C6F0-4995-A598-24B696F86675}"/>
                    </a:ext>
                  </a:extLst>
                </p:cNvPr>
                <p:cNvSpPr/>
                <p:nvPr/>
              </p:nvSpPr>
              <p:spPr>
                <a:xfrm>
                  <a:off x="-1346855" y="4553027"/>
                  <a:ext cx="1021268" cy="1109445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D3131990-842D-41B6-9BA5-2F2ED4435CA6}"/>
                  </a:ext>
                </a:extLst>
              </p:cNvPr>
              <p:cNvSpPr/>
              <p:nvPr/>
            </p:nvSpPr>
            <p:spPr bwMode="auto">
              <a:xfrm>
                <a:off x="8019463" y="8324999"/>
                <a:ext cx="521163" cy="451941"/>
              </a:xfrm>
              <a:custGeom>
                <a:avLst/>
                <a:gdLst>
                  <a:gd name="connsiteX0" fmla="*/ 480773 w 521163"/>
                  <a:gd name="connsiteY0" fmla="*/ 1098 h 451941"/>
                  <a:gd name="connsiteX1" fmla="*/ 505117 w 521163"/>
                  <a:gd name="connsiteY1" fmla="*/ 4303 h 451941"/>
                  <a:gd name="connsiteX2" fmla="*/ 516860 w 521163"/>
                  <a:gd name="connsiteY2" fmla="*/ 48128 h 451941"/>
                  <a:gd name="connsiteX3" fmla="*/ 302495 w 521163"/>
                  <a:gd name="connsiteY3" fmla="*/ 419418 h 451941"/>
                  <a:gd name="connsiteX4" fmla="*/ 302495 w 521163"/>
                  <a:gd name="connsiteY4" fmla="*/ 451941 h 451941"/>
                  <a:gd name="connsiteX5" fmla="*/ 210924 w 521163"/>
                  <a:gd name="connsiteY5" fmla="*/ 451941 h 451941"/>
                  <a:gd name="connsiteX6" fmla="*/ 210924 w 521163"/>
                  <a:gd name="connsiteY6" fmla="*/ 409995 h 451941"/>
                  <a:gd name="connsiteX7" fmla="*/ 212384 w 521163"/>
                  <a:gd name="connsiteY7" fmla="*/ 408536 h 451941"/>
                  <a:gd name="connsiteX8" fmla="*/ 4303 w 521163"/>
                  <a:gd name="connsiteY8" fmla="*/ 48130 h 451941"/>
                  <a:gd name="connsiteX9" fmla="*/ 16045 w 521163"/>
                  <a:gd name="connsiteY9" fmla="*/ 4305 h 451941"/>
                  <a:gd name="connsiteX10" fmla="*/ 59870 w 521163"/>
                  <a:gd name="connsiteY10" fmla="*/ 16047 h 451941"/>
                  <a:gd name="connsiteX11" fmla="*/ 260581 w 521163"/>
                  <a:gd name="connsiteY11" fmla="*/ 363687 h 451941"/>
                  <a:gd name="connsiteX12" fmla="*/ 461292 w 521163"/>
                  <a:gd name="connsiteY12" fmla="*/ 16046 h 451941"/>
                  <a:gd name="connsiteX13" fmla="*/ 480773 w 521163"/>
                  <a:gd name="connsiteY13" fmla="*/ 1098 h 45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21163" h="451941">
                    <a:moveTo>
                      <a:pt x="480773" y="1098"/>
                    </a:moveTo>
                    <a:cubicBezTo>
                      <a:pt x="488704" y="-1027"/>
                      <a:pt x="497445" y="-127"/>
                      <a:pt x="505117" y="4303"/>
                    </a:cubicBezTo>
                    <a:cubicBezTo>
                      <a:pt x="520461" y="13162"/>
                      <a:pt x="525719" y="32784"/>
                      <a:pt x="516860" y="48128"/>
                    </a:cubicBezTo>
                    <a:lnTo>
                      <a:pt x="302495" y="419418"/>
                    </a:lnTo>
                    <a:lnTo>
                      <a:pt x="302495" y="451941"/>
                    </a:lnTo>
                    <a:lnTo>
                      <a:pt x="210924" y="451941"/>
                    </a:lnTo>
                    <a:lnTo>
                      <a:pt x="210924" y="409995"/>
                    </a:lnTo>
                    <a:lnTo>
                      <a:pt x="212384" y="408536"/>
                    </a:lnTo>
                    <a:lnTo>
                      <a:pt x="4303" y="48130"/>
                    </a:lnTo>
                    <a:cubicBezTo>
                      <a:pt x="-4556" y="32786"/>
                      <a:pt x="702" y="13164"/>
                      <a:pt x="16045" y="4305"/>
                    </a:cubicBezTo>
                    <a:cubicBezTo>
                      <a:pt x="31390" y="-4554"/>
                      <a:pt x="51012" y="703"/>
                      <a:pt x="59870" y="16047"/>
                    </a:cubicBezTo>
                    <a:lnTo>
                      <a:pt x="260581" y="363687"/>
                    </a:lnTo>
                    <a:lnTo>
                      <a:pt x="461292" y="16046"/>
                    </a:lnTo>
                    <a:cubicBezTo>
                      <a:pt x="465722" y="8374"/>
                      <a:pt x="472842" y="3223"/>
                      <a:pt x="480773" y="109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FC90E33C-AB9F-44B7-91EA-1371DFF0BEF1}"/>
                  </a:ext>
                </a:extLst>
              </p:cNvPr>
              <p:cNvGrpSpPr/>
              <p:nvPr/>
            </p:nvGrpSpPr>
            <p:grpSpPr>
              <a:xfrm>
                <a:off x="8056137" y="8736937"/>
                <a:ext cx="439048" cy="339890"/>
                <a:chOff x="4578246" y="5895307"/>
                <a:chExt cx="439048" cy="339890"/>
              </a:xfrm>
            </p:grpSpPr>
            <p:sp>
              <p:nvSpPr>
                <p:cNvPr id="301" name="正方形/長方形 300">
                  <a:extLst>
                    <a:ext uri="{FF2B5EF4-FFF2-40B4-BE49-F238E27FC236}">
                      <a16:creationId xmlns:a16="http://schemas.microsoft.com/office/drawing/2014/main" id="{6232DA7A-11AC-462D-A835-EACC8E63965F}"/>
                    </a:ext>
                  </a:extLst>
                </p:cNvPr>
                <p:cNvSpPr/>
                <p:nvPr/>
              </p:nvSpPr>
              <p:spPr bwMode="auto">
                <a:xfrm>
                  <a:off x="4578246" y="5984000"/>
                  <a:ext cx="438785" cy="251197"/>
                </a:xfrm>
                <a:prstGeom prst="rect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1C87817E-198B-4475-99C6-0B06EE82E8EF}"/>
                    </a:ext>
                  </a:extLst>
                </p:cNvPr>
                <p:cNvGrpSpPr/>
                <p:nvPr/>
              </p:nvGrpSpPr>
              <p:grpSpPr>
                <a:xfrm>
                  <a:off x="4642457" y="6029932"/>
                  <a:ext cx="310358" cy="156530"/>
                  <a:chOff x="5394621" y="5927731"/>
                  <a:chExt cx="217986" cy="195245"/>
                </a:xfrm>
              </p:grpSpPr>
              <p:sp>
                <p:nvSpPr>
                  <p:cNvPr id="304" name="正方形/長方形 303">
                    <a:extLst>
                      <a:ext uri="{FF2B5EF4-FFF2-40B4-BE49-F238E27FC236}">
                        <a16:creationId xmlns:a16="http://schemas.microsoft.com/office/drawing/2014/main" id="{4D581F5F-1C12-486F-8B4B-FBF06DFEC9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94621" y="5927731"/>
                    <a:ext cx="217986" cy="45720"/>
                  </a:xfrm>
                  <a:prstGeom prst="rect">
                    <a:avLst/>
                  </a:prstGeom>
                  <a:solidFill>
                    <a:srgbClr val="FF0000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正方形/長方形 304">
                    <a:extLst>
                      <a:ext uri="{FF2B5EF4-FFF2-40B4-BE49-F238E27FC236}">
                        <a16:creationId xmlns:a16="http://schemas.microsoft.com/office/drawing/2014/main" id="{0B332CA6-79DE-488D-B32A-5652BAD58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94621" y="6001136"/>
                    <a:ext cx="217986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正方形/長方形 305">
                    <a:extLst>
                      <a:ext uri="{FF2B5EF4-FFF2-40B4-BE49-F238E27FC236}">
                        <a16:creationId xmlns:a16="http://schemas.microsoft.com/office/drawing/2014/main" id="{6AB32946-82EF-49F3-9ACC-C1598A5AB7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94621" y="6077256"/>
                    <a:ext cx="217986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 w="63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556D4BED-9013-407A-A1B2-652237E81992}"/>
                    </a:ext>
                  </a:extLst>
                </p:cNvPr>
                <p:cNvSpPr/>
                <p:nvPr/>
              </p:nvSpPr>
              <p:spPr bwMode="auto">
                <a:xfrm>
                  <a:off x="4578752" y="5895307"/>
                  <a:ext cx="438542" cy="88442"/>
                </a:xfrm>
                <a:prstGeom prst="round2SameRect">
                  <a:avLst/>
                </a:prstGeom>
                <a:solidFill>
                  <a:srgbClr val="FF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8553197B-1FCE-4CE5-8B42-FB884295F58A}"/>
                </a:ext>
              </a:extLst>
            </p:cNvPr>
            <p:cNvGrpSpPr/>
            <p:nvPr/>
          </p:nvGrpSpPr>
          <p:grpSpPr>
            <a:xfrm rot="5400000">
              <a:off x="1447551" y="1885310"/>
              <a:ext cx="940267" cy="678502"/>
              <a:chOff x="4386762" y="8076097"/>
              <a:chExt cx="915791" cy="606755"/>
            </a:xfrm>
          </p:grpSpPr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D202E393-B080-47A8-932D-898D5BCBCE4F}"/>
                  </a:ext>
                </a:extLst>
              </p:cNvPr>
              <p:cNvGrpSpPr/>
              <p:nvPr/>
            </p:nvGrpSpPr>
            <p:grpSpPr>
              <a:xfrm>
                <a:off x="4386762" y="8076097"/>
                <a:ext cx="915791" cy="606755"/>
                <a:chOff x="8268927" y="3300083"/>
                <a:chExt cx="915791" cy="606755"/>
              </a:xfrm>
            </p:grpSpPr>
            <p:sp>
              <p:nvSpPr>
                <p:cNvPr id="334" name="角丸四角形 344">
                  <a:extLst>
                    <a:ext uri="{FF2B5EF4-FFF2-40B4-BE49-F238E27FC236}">
                      <a16:creationId xmlns:a16="http://schemas.microsoft.com/office/drawing/2014/main" id="{7E0DFC37-7C77-493F-9181-840889E77FA9}"/>
                    </a:ext>
                  </a:extLst>
                </p:cNvPr>
                <p:cNvSpPr/>
                <p:nvPr/>
              </p:nvSpPr>
              <p:spPr bwMode="auto">
                <a:xfrm>
                  <a:off x="8268927" y="3300083"/>
                  <a:ext cx="915791" cy="606755"/>
                </a:xfrm>
                <a:prstGeom prst="roundRect">
                  <a:avLst>
                    <a:gd name="adj" fmla="val 260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角丸四角形 347">
                  <a:extLst>
                    <a:ext uri="{FF2B5EF4-FFF2-40B4-BE49-F238E27FC236}">
                      <a16:creationId xmlns:a16="http://schemas.microsoft.com/office/drawing/2014/main" id="{B17F760A-17D9-4991-AC85-85C5AFB3BEAA}"/>
                    </a:ext>
                  </a:extLst>
                </p:cNvPr>
                <p:cNvSpPr/>
                <p:nvPr/>
              </p:nvSpPr>
              <p:spPr bwMode="auto">
                <a:xfrm>
                  <a:off x="8405510" y="3570914"/>
                  <a:ext cx="130225" cy="130225"/>
                </a:xfrm>
                <a:prstGeom prst="roundRect">
                  <a:avLst/>
                </a:pr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8100000" scaled="0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4985C948-12CB-4A60-8459-20AF410D56C7}"/>
                  </a:ext>
                </a:extLst>
              </p:cNvPr>
              <p:cNvSpPr/>
              <p:nvPr/>
            </p:nvSpPr>
            <p:spPr bwMode="auto">
              <a:xfrm>
                <a:off x="4386762" y="8148853"/>
                <a:ext cx="909138" cy="52172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5AC31FFD-B867-45F8-B747-C795745E0714}"/>
              </a:ext>
            </a:extLst>
          </p:cNvPr>
          <p:cNvSpPr txBox="1"/>
          <p:nvPr/>
        </p:nvSpPr>
        <p:spPr>
          <a:xfrm>
            <a:off x="1525246" y="3533109"/>
            <a:ext cx="9637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IC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カード認証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F65B646D-6764-4234-B6A2-2A670824599B}"/>
              </a:ext>
            </a:extLst>
          </p:cNvPr>
          <p:cNvSpPr txBox="1"/>
          <p:nvPr/>
        </p:nvSpPr>
        <p:spPr>
          <a:xfrm>
            <a:off x="1530056" y="643632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暗証番号認証</a:t>
            </a: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39E3CCAD-DD11-4F4F-A259-DC99DEED5352}"/>
              </a:ext>
            </a:extLst>
          </p:cNvPr>
          <p:cNvSpPr txBox="1"/>
          <p:nvPr/>
        </p:nvSpPr>
        <p:spPr>
          <a:xfrm>
            <a:off x="4396477" y="3533109"/>
            <a:ext cx="1210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スマホアプリ認証</a:t>
            </a:r>
          </a:p>
        </p:txBody>
      </p:sp>
      <p:sp>
        <p:nvSpPr>
          <p:cNvPr id="339" name="テキスト ボックス 338">
            <a:extLst>
              <a:ext uri="{FF2B5EF4-FFF2-40B4-BE49-F238E27FC236}">
                <a16:creationId xmlns:a16="http://schemas.microsoft.com/office/drawing/2014/main" id="{8CD89040-3416-48DE-A9AC-22BC4846587F}"/>
              </a:ext>
            </a:extLst>
          </p:cNvPr>
          <p:cNvSpPr txBox="1"/>
          <p:nvPr/>
        </p:nvSpPr>
        <p:spPr>
          <a:xfrm>
            <a:off x="4652955" y="643632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指紋認証</a:t>
            </a:r>
          </a:p>
        </p:txBody>
      </p:sp>
      <p:sp>
        <p:nvSpPr>
          <p:cNvPr id="340" name="テキスト ボックス 339">
            <a:extLst>
              <a:ext uri="{FF2B5EF4-FFF2-40B4-BE49-F238E27FC236}">
                <a16:creationId xmlns:a16="http://schemas.microsoft.com/office/drawing/2014/main" id="{23D70E2D-3121-4E9B-871B-B7ECDF9A58B1}"/>
              </a:ext>
            </a:extLst>
          </p:cNvPr>
          <p:cNvSpPr txBox="1"/>
          <p:nvPr/>
        </p:nvSpPr>
        <p:spPr>
          <a:xfrm>
            <a:off x="7467663" y="3533109"/>
            <a:ext cx="10118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QR</a:t>
            </a:r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コード認証</a:t>
            </a: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44BBCEE2-B187-4EE1-AD8B-167200CC0B20}"/>
              </a:ext>
            </a:extLst>
          </p:cNvPr>
          <p:cNvSpPr txBox="1"/>
          <p:nvPr/>
        </p:nvSpPr>
        <p:spPr>
          <a:xfrm>
            <a:off x="7688874" y="6436329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顔認証</a:t>
            </a:r>
          </a:p>
        </p:txBody>
      </p:sp>
    </p:spTree>
    <p:extLst>
      <p:ext uri="{BB962C8B-B14F-4D97-AF65-F5344CB8AC3E}">
        <p14:creationId xmlns:p14="http://schemas.microsoft.com/office/powerpoint/2010/main" val="4200530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64</Words>
  <Application>Microsoft Office PowerPoint</Application>
  <PresentationFormat>A4 210 x 297 mm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pptxi52_認証装置のイラスト</dc:title>
  <dc:subject>pptxi52_認証装置のイラスト</dc:subject>
  <dc:creator>でじけろお</dc:creator>
  <cp:revision>1</cp:revision>
  <dcterms:created xsi:type="dcterms:W3CDTF">2018-05-20T00:31:01Z</dcterms:created>
  <dcterms:modified xsi:type="dcterms:W3CDTF">2022-01-13T03:06:43Z</dcterms:modified>
  <cp:version>1</cp:version>
</cp:coreProperties>
</file>