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4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お祈りする人のシルエット</a:t>
            </a: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6FF1285-99B9-432C-ACA7-0C32B0EA298F}"/>
              </a:ext>
            </a:extLst>
          </p:cNvPr>
          <p:cNvSpPr>
            <a:spLocks noEditPoints="1"/>
          </p:cNvSpPr>
          <p:nvPr/>
        </p:nvSpPr>
        <p:spPr bwMode="auto">
          <a:xfrm>
            <a:off x="4564862" y="939800"/>
            <a:ext cx="776275" cy="2548292"/>
          </a:xfrm>
          <a:custGeom>
            <a:avLst/>
            <a:gdLst>
              <a:gd name="T0" fmla="*/ 176 w 810"/>
              <a:gd name="T1" fmla="*/ 484 h 2659"/>
              <a:gd name="T2" fmla="*/ 139 w 810"/>
              <a:gd name="T3" fmla="*/ 518 h 2659"/>
              <a:gd name="T4" fmla="*/ 78 w 810"/>
              <a:gd name="T5" fmla="*/ 421 h 2659"/>
              <a:gd name="T6" fmla="*/ 59 w 810"/>
              <a:gd name="T7" fmla="*/ 428 h 2659"/>
              <a:gd name="T8" fmla="*/ 20 w 810"/>
              <a:gd name="T9" fmla="*/ 414 h 2659"/>
              <a:gd name="T10" fmla="*/ 5 w 810"/>
              <a:gd name="T11" fmla="*/ 436 h 2659"/>
              <a:gd name="T12" fmla="*/ 20 w 810"/>
              <a:gd name="T13" fmla="*/ 482 h 2659"/>
              <a:gd name="T14" fmla="*/ 3 w 810"/>
              <a:gd name="T15" fmla="*/ 494 h 2659"/>
              <a:gd name="T16" fmla="*/ 27 w 810"/>
              <a:gd name="T17" fmla="*/ 611 h 2659"/>
              <a:gd name="T18" fmla="*/ 57 w 810"/>
              <a:gd name="T19" fmla="*/ 645 h 2659"/>
              <a:gd name="T20" fmla="*/ 85 w 810"/>
              <a:gd name="T21" fmla="*/ 690 h 2659"/>
              <a:gd name="T22" fmla="*/ 151 w 810"/>
              <a:gd name="T23" fmla="*/ 897 h 2659"/>
              <a:gd name="T24" fmla="*/ 232 w 810"/>
              <a:gd name="T25" fmla="*/ 936 h 2659"/>
              <a:gd name="T26" fmla="*/ 210 w 810"/>
              <a:gd name="T27" fmla="*/ 1064 h 2659"/>
              <a:gd name="T28" fmla="*/ 227 w 810"/>
              <a:gd name="T29" fmla="*/ 1166 h 2659"/>
              <a:gd name="T30" fmla="*/ 273 w 810"/>
              <a:gd name="T31" fmla="*/ 1419 h 2659"/>
              <a:gd name="T32" fmla="*/ 371 w 810"/>
              <a:gd name="T33" fmla="*/ 1787 h 2659"/>
              <a:gd name="T34" fmla="*/ 469 w 810"/>
              <a:gd name="T35" fmla="*/ 2222 h 2659"/>
              <a:gd name="T36" fmla="*/ 478 w 810"/>
              <a:gd name="T37" fmla="*/ 2466 h 2659"/>
              <a:gd name="T38" fmla="*/ 448 w 810"/>
              <a:gd name="T39" fmla="*/ 2527 h 2659"/>
              <a:gd name="T40" fmla="*/ 357 w 810"/>
              <a:gd name="T41" fmla="*/ 2542 h 2659"/>
              <a:gd name="T42" fmla="*/ 278 w 810"/>
              <a:gd name="T43" fmla="*/ 2568 h 2659"/>
              <a:gd name="T44" fmla="*/ 262 w 810"/>
              <a:gd name="T45" fmla="*/ 2653 h 2659"/>
              <a:gd name="T46" fmla="*/ 554 w 810"/>
              <a:gd name="T47" fmla="*/ 2639 h 2659"/>
              <a:gd name="T48" fmla="*/ 693 w 810"/>
              <a:gd name="T49" fmla="*/ 2640 h 2659"/>
              <a:gd name="T50" fmla="*/ 689 w 810"/>
              <a:gd name="T51" fmla="*/ 2532 h 2659"/>
              <a:gd name="T52" fmla="*/ 694 w 810"/>
              <a:gd name="T53" fmla="*/ 2506 h 2659"/>
              <a:gd name="T54" fmla="*/ 689 w 810"/>
              <a:gd name="T55" fmla="*/ 2345 h 2659"/>
              <a:gd name="T56" fmla="*/ 712 w 810"/>
              <a:gd name="T57" fmla="*/ 1670 h 2659"/>
              <a:gd name="T58" fmla="*/ 733 w 810"/>
              <a:gd name="T59" fmla="*/ 1499 h 2659"/>
              <a:gd name="T60" fmla="*/ 810 w 810"/>
              <a:gd name="T61" fmla="*/ 1323 h 2659"/>
              <a:gd name="T62" fmla="*/ 740 w 810"/>
              <a:gd name="T63" fmla="*/ 990 h 2659"/>
              <a:gd name="T64" fmla="*/ 594 w 810"/>
              <a:gd name="T65" fmla="*/ 354 h 2659"/>
              <a:gd name="T66" fmla="*/ 523 w 810"/>
              <a:gd name="T67" fmla="*/ 270 h 2659"/>
              <a:gd name="T68" fmla="*/ 449 w 810"/>
              <a:gd name="T69" fmla="*/ 199 h 2659"/>
              <a:gd name="T70" fmla="*/ 378 w 810"/>
              <a:gd name="T71" fmla="*/ 47 h 2659"/>
              <a:gd name="T72" fmla="*/ 307 w 810"/>
              <a:gd name="T73" fmla="*/ 14 h 2659"/>
              <a:gd name="T74" fmla="*/ 272 w 810"/>
              <a:gd name="T75" fmla="*/ 3 h 2659"/>
              <a:gd name="T76" fmla="*/ 161 w 810"/>
              <a:gd name="T77" fmla="*/ 15 h 2659"/>
              <a:gd name="T78" fmla="*/ 86 w 810"/>
              <a:gd name="T79" fmla="*/ 83 h 2659"/>
              <a:gd name="T80" fmla="*/ 61 w 810"/>
              <a:gd name="T81" fmla="*/ 113 h 2659"/>
              <a:gd name="T82" fmla="*/ 56 w 810"/>
              <a:gd name="T83" fmla="*/ 93 h 2659"/>
              <a:gd name="T84" fmla="*/ 31 w 810"/>
              <a:gd name="T85" fmla="*/ 169 h 2659"/>
              <a:gd name="T86" fmla="*/ 51 w 810"/>
              <a:gd name="T87" fmla="*/ 219 h 2659"/>
              <a:gd name="T88" fmla="*/ 66 w 810"/>
              <a:gd name="T89" fmla="*/ 229 h 2659"/>
              <a:gd name="T90" fmla="*/ 81 w 810"/>
              <a:gd name="T91" fmla="*/ 224 h 2659"/>
              <a:gd name="T92" fmla="*/ 97 w 810"/>
              <a:gd name="T93" fmla="*/ 236 h 2659"/>
              <a:gd name="T94" fmla="*/ 166 w 810"/>
              <a:gd name="T95" fmla="*/ 340 h 2659"/>
              <a:gd name="T96" fmla="*/ 186 w 810"/>
              <a:gd name="T97" fmla="*/ 396 h 2659"/>
              <a:gd name="T98" fmla="*/ 217 w 810"/>
              <a:gd name="T99" fmla="*/ 421 h 2659"/>
              <a:gd name="T100" fmla="*/ 237 w 810"/>
              <a:gd name="T101" fmla="*/ 428 h 2659"/>
              <a:gd name="T102" fmla="*/ 263 w 810"/>
              <a:gd name="T103" fmla="*/ 441 h 2659"/>
              <a:gd name="T104" fmla="*/ 312 w 810"/>
              <a:gd name="T105" fmla="*/ 466 h 2659"/>
              <a:gd name="T106" fmla="*/ 312 w 810"/>
              <a:gd name="T107" fmla="*/ 567 h 2659"/>
              <a:gd name="T108" fmla="*/ 230 w 810"/>
              <a:gd name="T109" fmla="*/ 710 h 2659"/>
              <a:gd name="T110" fmla="*/ 191 w 810"/>
              <a:gd name="T111" fmla="*/ 673 h 2659"/>
              <a:gd name="T112" fmla="*/ 171 w 810"/>
              <a:gd name="T113" fmla="*/ 668 h 2659"/>
              <a:gd name="T114" fmla="*/ 204 w 810"/>
              <a:gd name="T115" fmla="*/ 623 h 2659"/>
              <a:gd name="T116" fmla="*/ 201 w 810"/>
              <a:gd name="T117" fmla="*/ 547 h 2659"/>
              <a:gd name="T118" fmla="*/ 201 w 810"/>
              <a:gd name="T119" fmla="*/ 669 h 2659"/>
              <a:gd name="T120" fmla="*/ 200 w 810"/>
              <a:gd name="T121" fmla="*/ 484 h 2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0" h="2659">
                <a:moveTo>
                  <a:pt x="201" y="496"/>
                </a:moveTo>
                <a:lnTo>
                  <a:pt x="200" y="487"/>
                </a:lnTo>
                <a:lnTo>
                  <a:pt x="200" y="487"/>
                </a:lnTo>
                <a:lnTo>
                  <a:pt x="193" y="487"/>
                </a:lnTo>
                <a:lnTo>
                  <a:pt x="186" y="486"/>
                </a:lnTo>
                <a:lnTo>
                  <a:pt x="186" y="486"/>
                </a:lnTo>
                <a:lnTo>
                  <a:pt x="184" y="484"/>
                </a:lnTo>
                <a:lnTo>
                  <a:pt x="181" y="482"/>
                </a:lnTo>
                <a:lnTo>
                  <a:pt x="176" y="484"/>
                </a:lnTo>
                <a:lnTo>
                  <a:pt x="171" y="486"/>
                </a:lnTo>
                <a:lnTo>
                  <a:pt x="171" y="486"/>
                </a:lnTo>
                <a:lnTo>
                  <a:pt x="169" y="490"/>
                </a:lnTo>
                <a:lnTo>
                  <a:pt x="166" y="498"/>
                </a:lnTo>
                <a:lnTo>
                  <a:pt x="164" y="516"/>
                </a:lnTo>
                <a:lnTo>
                  <a:pt x="161" y="542"/>
                </a:lnTo>
                <a:lnTo>
                  <a:pt x="161" y="542"/>
                </a:lnTo>
                <a:lnTo>
                  <a:pt x="149" y="529"/>
                </a:lnTo>
                <a:lnTo>
                  <a:pt x="139" y="518"/>
                </a:lnTo>
                <a:lnTo>
                  <a:pt x="134" y="511"/>
                </a:lnTo>
                <a:lnTo>
                  <a:pt x="131" y="506"/>
                </a:lnTo>
                <a:lnTo>
                  <a:pt x="131" y="506"/>
                </a:lnTo>
                <a:lnTo>
                  <a:pt x="121" y="489"/>
                </a:lnTo>
                <a:lnTo>
                  <a:pt x="105" y="464"/>
                </a:lnTo>
                <a:lnTo>
                  <a:pt x="88" y="440"/>
                </a:lnTo>
                <a:lnTo>
                  <a:pt x="81" y="426"/>
                </a:lnTo>
                <a:lnTo>
                  <a:pt x="81" y="426"/>
                </a:lnTo>
                <a:lnTo>
                  <a:pt x="78" y="421"/>
                </a:lnTo>
                <a:lnTo>
                  <a:pt x="75" y="418"/>
                </a:lnTo>
                <a:lnTo>
                  <a:pt x="68" y="416"/>
                </a:lnTo>
                <a:lnTo>
                  <a:pt x="61" y="416"/>
                </a:lnTo>
                <a:lnTo>
                  <a:pt x="61" y="416"/>
                </a:lnTo>
                <a:lnTo>
                  <a:pt x="57" y="417"/>
                </a:lnTo>
                <a:lnTo>
                  <a:pt x="56" y="418"/>
                </a:lnTo>
                <a:lnTo>
                  <a:pt x="56" y="421"/>
                </a:lnTo>
                <a:lnTo>
                  <a:pt x="57" y="423"/>
                </a:lnTo>
                <a:lnTo>
                  <a:pt x="59" y="428"/>
                </a:lnTo>
                <a:lnTo>
                  <a:pt x="61" y="431"/>
                </a:lnTo>
                <a:lnTo>
                  <a:pt x="61" y="431"/>
                </a:lnTo>
                <a:lnTo>
                  <a:pt x="47" y="421"/>
                </a:lnTo>
                <a:lnTo>
                  <a:pt x="36" y="413"/>
                </a:lnTo>
                <a:lnTo>
                  <a:pt x="31" y="411"/>
                </a:lnTo>
                <a:lnTo>
                  <a:pt x="25" y="411"/>
                </a:lnTo>
                <a:lnTo>
                  <a:pt x="25" y="411"/>
                </a:lnTo>
                <a:lnTo>
                  <a:pt x="22" y="412"/>
                </a:lnTo>
                <a:lnTo>
                  <a:pt x="20" y="414"/>
                </a:lnTo>
                <a:lnTo>
                  <a:pt x="19" y="418"/>
                </a:lnTo>
                <a:lnTo>
                  <a:pt x="19" y="421"/>
                </a:lnTo>
                <a:lnTo>
                  <a:pt x="19" y="428"/>
                </a:lnTo>
                <a:lnTo>
                  <a:pt x="20" y="431"/>
                </a:lnTo>
                <a:lnTo>
                  <a:pt x="20" y="431"/>
                </a:lnTo>
                <a:lnTo>
                  <a:pt x="17" y="431"/>
                </a:lnTo>
                <a:lnTo>
                  <a:pt x="12" y="433"/>
                </a:lnTo>
                <a:lnTo>
                  <a:pt x="5" y="436"/>
                </a:lnTo>
                <a:lnTo>
                  <a:pt x="5" y="436"/>
                </a:lnTo>
                <a:lnTo>
                  <a:pt x="4" y="437"/>
                </a:lnTo>
                <a:lnTo>
                  <a:pt x="3" y="440"/>
                </a:lnTo>
                <a:lnTo>
                  <a:pt x="4" y="445"/>
                </a:lnTo>
                <a:lnTo>
                  <a:pt x="5" y="451"/>
                </a:lnTo>
                <a:lnTo>
                  <a:pt x="9" y="459"/>
                </a:lnTo>
                <a:lnTo>
                  <a:pt x="17" y="472"/>
                </a:lnTo>
                <a:lnTo>
                  <a:pt x="20" y="481"/>
                </a:lnTo>
                <a:lnTo>
                  <a:pt x="20" y="481"/>
                </a:lnTo>
                <a:lnTo>
                  <a:pt x="20" y="482"/>
                </a:lnTo>
                <a:lnTo>
                  <a:pt x="18" y="481"/>
                </a:lnTo>
                <a:lnTo>
                  <a:pt x="13" y="479"/>
                </a:lnTo>
                <a:lnTo>
                  <a:pt x="5" y="476"/>
                </a:lnTo>
                <a:lnTo>
                  <a:pt x="5" y="476"/>
                </a:lnTo>
                <a:lnTo>
                  <a:pt x="3" y="476"/>
                </a:lnTo>
                <a:lnTo>
                  <a:pt x="2" y="477"/>
                </a:lnTo>
                <a:lnTo>
                  <a:pt x="0" y="481"/>
                </a:lnTo>
                <a:lnTo>
                  <a:pt x="0" y="487"/>
                </a:lnTo>
                <a:lnTo>
                  <a:pt x="3" y="494"/>
                </a:lnTo>
                <a:lnTo>
                  <a:pt x="7" y="509"/>
                </a:lnTo>
                <a:lnTo>
                  <a:pt x="10" y="516"/>
                </a:lnTo>
                <a:lnTo>
                  <a:pt x="10" y="516"/>
                </a:lnTo>
                <a:lnTo>
                  <a:pt x="13" y="524"/>
                </a:lnTo>
                <a:lnTo>
                  <a:pt x="18" y="540"/>
                </a:lnTo>
                <a:lnTo>
                  <a:pt x="22" y="566"/>
                </a:lnTo>
                <a:lnTo>
                  <a:pt x="25" y="597"/>
                </a:lnTo>
                <a:lnTo>
                  <a:pt x="25" y="597"/>
                </a:lnTo>
                <a:lnTo>
                  <a:pt x="27" y="611"/>
                </a:lnTo>
                <a:lnTo>
                  <a:pt x="28" y="620"/>
                </a:lnTo>
                <a:lnTo>
                  <a:pt x="31" y="623"/>
                </a:lnTo>
                <a:lnTo>
                  <a:pt x="32" y="625"/>
                </a:lnTo>
                <a:lnTo>
                  <a:pt x="36" y="623"/>
                </a:lnTo>
                <a:lnTo>
                  <a:pt x="38" y="625"/>
                </a:lnTo>
                <a:lnTo>
                  <a:pt x="41" y="627"/>
                </a:lnTo>
                <a:lnTo>
                  <a:pt x="41" y="627"/>
                </a:lnTo>
                <a:lnTo>
                  <a:pt x="48" y="636"/>
                </a:lnTo>
                <a:lnTo>
                  <a:pt x="57" y="645"/>
                </a:lnTo>
                <a:lnTo>
                  <a:pt x="71" y="658"/>
                </a:lnTo>
                <a:lnTo>
                  <a:pt x="71" y="658"/>
                </a:lnTo>
                <a:lnTo>
                  <a:pt x="75" y="664"/>
                </a:lnTo>
                <a:lnTo>
                  <a:pt x="80" y="674"/>
                </a:lnTo>
                <a:lnTo>
                  <a:pt x="83" y="683"/>
                </a:lnTo>
                <a:lnTo>
                  <a:pt x="86" y="688"/>
                </a:lnTo>
                <a:lnTo>
                  <a:pt x="86" y="688"/>
                </a:lnTo>
                <a:lnTo>
                  <a:pt x="86" y="689"/>
                </a:lnTo>
                <a:lnTo>
                  <a:pt x="85" y="690"/>
                </a:lnTo>
                <a:lnTo>
                  <a:pt x="80" y="694"/>
                </a:lnTo>
                <a:lnTo>
                  <a:pt x="71" y="698"/>
                </a:lnTo>
                <a:lnTo>
                  <a:pt x="86" y="718"/>
                </a:lnTo>
                <a:lnTo>
                  <a:pt x="76" y="728"/>
                </a:lnTo>
                <a:lnTo>
                  <a:pt x="76" y="728"/>
                </a:lnTo>
                <a:lnTo>
                  <a:pt x="144" y="884"/>
                </a:lnTo>
                <a:lnTo>
                  <a:pt x="144" y="884"/>
                </a:lnTo>
                <a:lnTo>
                  <a:pt x="147" y="891"/>
                </a:lnTo>
                <a:lnTo>
                  <a:pt x="151" y="897"/>
                </a:lnTo>
                <a:lnTo>
                  <a:pt x="160" y="908"/>
                </a:lnTo>
                <a:lnTo>
                  <a:pt x="170" y="917"/>
                </a:lnTo>
                <a:lnTo>
                  <a:pt x="180" y="923"/>
                </a:lnTo>
                <a:lnTo>
                  <a:pt x="190" y="928"/>
                </a:lnTo>
                <a:lnTo>
                  <a:pt x="198" y="932"/>
                </a:lnTo>
                <a:lnTo>
                  <a:pt x="208" y="935"/>
                </a:lnTo>
                <a:lnTo>
                  <a:pt x="208" y="935"/>
                </a:lnTo>
                <a:lnTo>
                  <a:pt x="219" y="936"/>
                </a:lnTo>
                <a:lnTo>
                  <a:pt x="232" y="936"/>
                </a:lnTo>
                <a:lnTo>
                  <a:pt x="232" y="936"/>
                </a:lnTo>
                <a:lnTo>
                  <a:pt x="230" y="945"/>
                </a:lnTo>
                <a:lnTo>
                  <a:pt x="230" y="945"/>
                </a:lnTo>
                <a:lnTo>
                  <a:pt x="227" y="972"/>
                </a:lnTo>
                <a:lnTo>
                  <a:pt x="220" y="1004"/>
                </a:lnTo>
                <a:lnTo>
                  <a:pt x="214" y="1034"/>
                </a:lnTo>
                <a:lnTo>
                  <a:pt x="212" y="1055"/>
                </a:lnTo>
                <a:lnTo>
                  <a:pt x="212" y="1055"/>
                </a:lnTo>
                <a:lnTo>
                  <a:pt x="210" y="1064"/>
                </a:lnTo>
                <a:lnTo>
                  <a:pt x="205" y="1073"/>
                </a:lnTo>
                <a:lnTo>
                  <a:pt x="200" y="1083"/>
                </a:lnTo>
                <a:lnTo>
                  <a:pt x="194" y="1093"/>
                </a:lnTo>
                <a:lnTo>
                  <a:pt x="183" y="1111"/>
                </a:lnTo>
                <a:lnTo>
                  <a:pt x="179" y="1117"/>
                </a:lnTo>
                <a:lnTo>
                  <a:pt x="178" y="1122"/>
                </a:lnTo>
                <a:lnTo>
                  <a:pt x="178" y="1122"/>
                </a:lnTo>
                <a:lnTo>
                  <a:pt x="176" y="1202"/>
                </a:lnTo>
                <a:lnTo>
                  <a:pt x="227" y="1166"/>
                </a:lnTo>
                <a:lnTo>
                  <a:pt x="267" y="975"/>
                </a:lnTo>
                <a:lnTo>
                  <a:pt x="267" y="1061"/>
                </a:lnTo>
                <a:lnTo>
                  <a:pt x="267" y="1061"/>
                </a:lnTo>
                <a:lnTo>
                  <a:pt x="264" y="1139"/>
                </a:lnTo>
                <a:lnTo>
                  <a:pt x="262" y="1212"/>
                </a:lnTo>
                <a:lnTo>
                  <a:pt x="262" y="1212"/>
                </a:lnTo>
                <a:lnTo>
                  <a:pt x="263" y="1253"/>
                </a:lnTo>
                <a:lnTo>
                  <a:pt x="268" y="1324"/>
                </a:lnTo>
                <a:lnTo>
                  <a:pt x="273" y="1419"/>
                </a:lnTo>
                <a:lnTo>
                  <a:pt x="327" y="1435"/>
                </a:lnTo>
                <a:lnTo>
                  <a:pt x="327" y="1435"/>
                </a:lnTo>
                <a:lnTo>
                  <a:pt x="330" y="1472"/>
                </a:lnTo>
                <a:lnTo>
                  <a:pt x="334" y="1515"/>
                </a:lnTo>
                <a:lnTo>
                  <a:pt x="339" y="1568"/>
                </a:lnTo>
                <a:lnTo>
                  <a:pt x="345" y="1629"/>
                </a:lnTo>
                <a:lnTo>
                  <a:pt x="354" y="1693"/>
                </a:lnTo>
                <a:lnTo>
                  <a:pt x="365" y="1757"/>
                </a:lnTo>
                <a:lnTo>
                  <a:pt x="371" y="1787"/>
                </a:lnTo>
                <a:lnTo>
                  <a:pt x="378" y="1816"/>
                </a:lnTo>
                <a:lnTo>
                  <a:pt x="378" y="1816"/>
                </a:lnTo>
                <a:lnTo>
                  <a:pt x="401" y="1913"/>
                </a:lnTo>
                <a:lnTo>
                  <a:pt x="418" y="1985"/>
                </a:lnTo>
                <a:lnTo>
                  <a:pt x="429" y="2037"/>
                </a:lnTo>
                <a:lnTo>
                  <a:pt x="438" y="2078"/>
                </a:lnTo>
                <a:lnTo>
                  <a:pt x="438" y="2078"/>
                </a:lnTo>
                <a:lnTo>
                  <a:pt x="452" y="2137"/>
                </a:lnTo>
                <a:lnTo>
                  <a:pt x="469" y="2222"/>
                </a:lnTo>
                <a:lnTo>
                  <a:pt x="486" y="2301"/>
                </a:lnTo>
                <a:lnTo>
                  <a:pt x="493" y="2345"/>
                </a:lnTo>
                <a:lnTo>
                  <a:pt x="493" y="2345"/>
                </a:lnTo>
                <a:lnTo>
                  <a:pt x="493" y="2357"/>
                </a:lnTo>
                <a:lnTo>
                  <a:pt x="492" y="2370"/>
                </a:lnTo>
                <a:lnTo>
                  <a:pt x="487" y="2407"/>
                </a:lnTo>
                <a:lnTo>
                  <a:pt x="481" y="2442"/>
                </a:lnTo>
                <a:lnTo>
                  <a:pt x="479" y="2456"/>
                </a:lnTo>
                <a:lnTo>
                  <a:pt x="478" y="2466"/>
                </a:lnTo>
                <a:lnTo>
                  <a:pt x="478" y="2466"/>
                </a:lnTo>
                <a:lnTo>
                  <a:pt x="477" y="2470"/>
                </a:lnTo>
                <a:lnTo>
                  <a:pt x="476" y="2474"/>
                </a:lnTo>
                <a:lnTo>
                  <a:pt x="469" y="2481"/>
                </a:lnTo>
                <a:lnTo>
                  <a:pt x="459" y="2489"/>
                </a:lnTo>
                <a:lnTo>
                  <a:pt x="448" y="2496"/>
                </a:lnTo>
                <a:lnTo>
                  <a:pt x="428" y="2508"/>
                </a:lnTo>
                <a:lnTo>
                  <a:pt x="418" y="2511"/>
                </a:lnTo>
                <a:lnTo>
                  <a:pt x="448" y="2527"/>
                </a:lnTo>
                <a:lnTo>
                  <a:pt x="448" y="2527"/>
                </a:lnTo>
                <a:lnTo>
                  <a:pt x="423" y="2533"/>
                </a:lnTo>
                <a:lnTo>
                  <a:pt x="404" y="2538"/>
                </a:lnTo>
                <a:lnTo>
                  <a:pt x="393" y="2542"/>
                </a:lnTo>
                <a:lnTo>
                  <a:pt x="393" y="2542"/>
                </a:lnTo>
                <a:lnTo>
                  <a:pt x="389" y="2543"/>
                </a:lnTo>
                <a:lnTo>
                  <a:pt x="384" y="2543"/>
                </a:lnTo>
                <a:lnTo>
                  <a:pt x="357" y="2542"/>
                </a:lnTo>
                <a:lnTo>
                  <a:pt x="357" y="2542"/>
                </a:lnTo>
                <a:lnTo>
                  <a:pt x="339" y="2543"/>
                </a:lnTo>
                <a:lnTo>
                  <a:pt x="330" y="2543"/>
                </a:lnTo>
                <a:lnTo>
                  <a:pt x="321" y="2545"/>
                </a:lnTo>
                <a:lnTo>
                  <a:pt x="313" y="2548"/>
                </a:lnTo>
                <a:lnTo>
                  <a:pt x="305" y="2552"/>
                </a:lnTo>
                <a:lnTo>
                  <a:pt x="296" y="2556"/>
                </a:lnTo>
                <a:lnTo>
                  <a:pt x="287" y="2562"/>
                </a:lnTo>
                <a:lnTo>
                  <a:pt x="287" y="2562"/>
                </a:lnTo>
                <a:lnTo>
                  <a:pt x="278" y="2568"/>
                </a:lnTo>
                <a:lnTo>
                  <a:pt x="272" y="2576"/>
                </a:lnTo>
                <a:lnTo>
                  <a:pt x="266" y="2583"/>
                </a:lnTo>
                <a:lnTo>
                  <a:pt x="262" y="2591"/>
                </a:lnTo>
                <a:lnTo>
                  <a:pt x="258" y="2597"/>
                </a:lnTo>
                <a:lnTo>
                  <a:pt x="257" y="2605"/>
                </a:lnTo>
                <a:lnTo>
                  <a:pt x="257" y="2611"/>
                </a:lnTo>
                <a:lnTo>
                  <a:pt x="257" y="2617"/>
                </a:lnTo>
                <a:lnTo>
                  <a:pt x="257" y="2617"/>
                </a:lnTo>
                <a:lnTo>
                  <a:pt x="262" y="2653"/>
                </a:lnTo>
                <a:lnTo>
                  <a:pt x="262" y="2653"/>
                </a:lnTo>
                <a:lnTo>
                  <a:pt x="370" y="2656"/>
                </a:lnTo>
                <a:lnTo>
                  <a:pt x="449" y="2659"/>
                </a:lnTo>
                <a:lnTo>
                  <a:pt x="478" y="2659"/>
                </a:lnTo>
                <a:lnTo>
                  <a:pt x="493" y="2658"/>
                </a:lnTo>
                <a:lnTo>
                  <a:pt x="493" y="2658"/>
                </a:lnTo>
                <a:lnTo>
                  <a:pt x="512" y="2653"/>
                </a:lnTo>
                <a:lnTo>
                  <a:pt x="535" y="2645"/>
                </a:lnTo>
                <a:lnTo>
                  <a:pt x="554" y="2639"/>
                </a:lnTo>
                <a:lnTo>
                  <a:pt x="560" y="2637"/>
                </a:lnTo>
                <a:lnTo>
                  <a:pt x="564" y="2637"/>
                </a:lnTo>
                <a:lnTo>
                  <a:pt x="584" y="2647"/>
                </a:lnTo>
                <a:lnTo>
                  <a:pt x="584" y="2647"/>
                </a:lnTo>
                <a:lnTo>
                  <a:pt x="631" y="2646"/>
                </a:lnTo>
                <a:lnTo>
                  <a:pt x="668" y="2644"/>
                </a:lnTo>
                <a:lnTo>
                  <a:pt x="689" y="2642"/>
                </a:lnTo>
                <a:lnTo>
                  <a:pt x="689" y="2642"/>
                </a:lnTo>
                <a:lnTo>
                  <a:pt x="693" y="2640"/>
                </a:lnTo>
                <a:lnTo>
                  <a:pt x="696" y="2636"/>
                </a:lnTo>
                <a:lnTo>
                  <a:pt x="697" y="2631"/>
                </a:lnTo>
                <a:lnTo>
                  <a:pt x="697" y="2624"/>
                </a:lnTo>
                <a:lnTo>
                  <a:pt x="696" y="2611"/>
                </a:lnTo>
                <a:lnTo>
                  <a:pt x="694" y="2602"/>
                </a:lnTo>
                <a:lnTo>
                  <a:pt x="694" y="2602"/>
                </a:lnTo>
                <a:lnTo>
                  <a:pt x="692" y="2564"/>
                </a:lnTo>
                <a:lnTo>
                  <a:pt x="689" y="2532"/>
                </a:lnTo>
                <a:lnTo>
                  <a:pt x="689" y="2532"/>
                </a:lnTo>
                <a:lnTo>
                  <a:pt x="698" y="2530"/>
                </a:lnTo>
                <a:lnTo>
                  <a:pt x="704" y="2530"/>
                </a:lnTo>
                <a:lnTo>
                  <a:pt x="709" y="2532"/>
                </a:lnTo>
                <a:lnTo>
                  <a:pt x="709" y="2532"/>
                </a:lnTo>
                <a:lnTo>
                  <a:pt x="711" y="2532"/>
                </a:lnTo>
                <a:lnTo>
                  <a:pt x="711" y="2532"/>
                </a:lnTo>
                <a:lnTo>
                  <a:pt x="709" y="2529"/>
                </a:lnTo>
                <a:lnTo>
                  <a:pt x="704" y="2520"/>
                </a:lnTo>
                <a:lnTo>
                  <a:pt x="694" y="2506"/>
                </a:lnTo>
                <a:lnTo>
                  <a:pt x="689" y="2466"/>
                </a:lnTo>
                <a:lnTo>
                  <a:pt x="689" y="2466"/>
                </a:lnTo>
                <a:lnTo>
                  <a:pt x="688" y="2407"/>
                </a:lnTo>
                <a:lnTo>
                  <a:pt x="687" y="2368"/>
                </a:lnTo>
                <a:lnTo>
                  <a:pt x="688" y="2354"/>
                </a:lnTo>
                <a:lnTo>
                  <a:pt x="688" y="2351"/>
                </a:lnTo>
                <a:lnTo>
                  <a:pt x="689" y="2350"/>
                </a:lnTo>
                <a:lnTo>
                  <a:pt x="689" y="2350"/>
                </a:lnTo>
                <a:lnTo>
                  <a:pt x="689" y="2345"/>
                </a:lnTo>
                <a:lnTo>
                  <a:pt x="689" y="2331"/>
                </a:lnTo>
                <a:lnTo>
                  <a:pt x="687" y="2282"/>
                </a:lnTo>
                <a:lnTo>
                  <a:pt x="678" y="2129"/>
                </a:lnTo>
                <a:lnTo>
                  <a:pt x="668" y="1972"/>
                </a:lnTo>
                <a:lnTo>
                  <a:pt x="664" y="1919"/>
                </a:lnTo>
                <a:lnTo>
                  <a:pt x="664" y="1897"/>
                </a:lnTo>
                <a:lnTo>
                  <a:pt x="664" y="1897"/>
                </a:lnTo>
                <a:lnTo>
                  <a:pt x="693" y="1760"/>
                </a:lnTo>
                <a:lnTo>
                  <a:pt x="712" y="1670"/>
                </a:lnTo>
                <a:lnTo>
                  <a:pt x="719" y="1641"/>
                </a:lnTo>
                <a:lnTo>
                  <a:pt x="722" y="1632"/>
                </a:lnTo>
                <a:lnTo>
                  <a:pt x="724" y="1630"/>
                </a:lnTo>
                <a:lnTo>
                  <a:pt x="724" y="1630"/>
                </a:lnTo>
                <a:lnTo>
                  <a:pt x="726" y="1629"/>
                </a:lnTo>
                <a:lnTo>
                  <a:pt x="727" y="1625"/>
                </a:lnTo>
                <a:lnTo>
                  <a:pt x="730" y="1608"/>
                </a:lnTo>
                <a:lnTo>
                  <a:pt x="732" y="1559"/>
                </a:lnTo>
                <a:lnTo>
                  <a:pt x="733" y="1499"/>
                </a:lnTo>
                <a:lnTo>
                  <a:pt x="735" y="1448"/>
                </a:lnTo>
                <a:lnTo>
                  <a:pt x="735" y="1448"/>
                </a:lnTo>
                <a:lnTo>
                  <a:pt x="737" y="1428"/>
                </a:lnTo>
                <a:lnTo>
                  <a:pt x="741" y="1408"/>
                </a:lnTo>
                <a:lnTo>
                  <a:pt x="747" y="1388"/>
                </a:lnTo>
                <a:lnTo>
                  <a:pt x="753" y="1370"/>
                </a:lnTo>
                <a:lnTo>
                  <a:pt x="765" y="1343"/>
                </a:lnTo>
                <a:lnTo>
                  <a:pt x="770" y="1333"/>
                </a:lnTo>
                <a:lnTo>
                  <a:pt x="810" y="1323"/>
                </a:lnTo>
                <a:lnTo>
                  <a:pt x="810" y="1323"/>
                </a:lnTo>
                <a:lnTo>
                  <a:pt x="776" y="1227"/>
                </a:lnTo>
                <a:lnTo>
                  <a:pt x="740" y="1126"/>
                </a:lnTo>
                <a:lnTo>
                  <a:pt x="740" y="1126"/>
                </a:lnTo>
                <a:lnTo>
                  <a:pt x="738" y="1118"/>
                </a:lnTo>
                <a:lnTo>
                  <a:pt x="738" y="1103"/>
                </a:lnTo>
                <a:lnTo>
                  <a:pt x="738" y="1058"/>
                </a:lnTo>
                <a:lnTo>
                  <a:pt x="740" y="990"/>
                </a:lnTo>
                <a:lnTo>
                  <a:pt x="740" y="990"/>
                </a:lnTo>
                <a:lnTo>
                  <a:pt x="727" y="820"/>
                </a:lnTo>
                <a:lnTo>
                  <a:pt x="714" y="647"/>
                </a:lnTo>
                <a:lnTo>
                  <a:pt x="714" y="647"/>
                </a:lnTo>
                <a:lnTo>
                  <a:pt x="709" y="632"/>
                </a:lnTo>
                <a:lnTo>
                  <a:pt x="697" y="598"/>
                </a:lnTo>
                <a:lnTo>
                  <a:pt x="658" y="503"/>
                </a:lnTo>
                <a:lnTo>
                  <a:pt x="599" y="360"/>
                </a:lnTo>
                <a:lnTo>
                  <a:pt x="599" y="360"/>
                </a:lnTo>
                <a:lnTo>
                  <a:pt x="594" y="354"/>
                </a:lnTo>
                <a:lnTo>
                  <a:pt x="586" y="346"/>
                </a:lnTo>
                <a:lnTo>
                  <a:pt x="579" y="339"/>
                </a:lnTo>
                <a:lnTo>
                  <a:pt x="574" y="335"/>
                </a:lnTo>
                <a:lnTo>
                  <a:pt x="574" y="335"/>
                </a:lnTo>
                <a:lnTo>
                  <a:pt x="571" y="329"/>
                </a:lnTo>
                <a:lnTo>
                  <a:pt x="567" y="319"/>
                </a:lnTo>
                <a:lnTo>
                  <a:pt x="564" y="305"/>
                </a:lnTo>
                <a:lnTo>
                  <a:pt x="548" y="310"/>
                </a:lnTo>
                <a:lnTo>
                  <a:pt x="523" y="270"/>
                </a:lnTo>
                <a:lnTo>
                  <a:pt x="498" y="285"/>
                </a:lnTo>
                <a:lnTo>
                  <a:pt x="498" y="285"/>
                </a:lnTo>
                <a:lnTo>
                  <a:pt x="478" y="260"/>
                </a:lnTo>
                <a:lnTo>
                  <a:pt x="453" y="229"/>
                </a:lnTo>
                <a:lnTo>
                  <a:pt x="453" y="229"/>
                </a:lnTo>
                <a:lnTo>
                  <a:pt x="452" y="226"/>
                </a:lnTo>
                <a:lnTo>
                  <a:pt x="450" y="222"/>
                </a:lnTo>
                <a:lnTo>
                  <a:pt x="449" y="212"/>
                </a:lnTo>
                <a:lnTo>
                  <a:pt x="449" y="199"/>
                </a:lnTo>
                <a:lnTo>
                  <a:pt x="448" y="184"/>
                </a:lnTo>
                <a:lnTo>
                  <a:pt x="448" y="184"/>
                </a:lnTo>
                <a:lnTo>
                  <a:pt x="443" y="139"/>
                </a:lnTo>
                <a:lnTo>
                  <a:pt x="443" y="139"/>
                </a:lnTo>
                <a:lnTo>
                  <a:pt x="439" y="131"/>
                </a:lnTo>
                <a:lnTo>
                  <a:pt x="432" y="118"/>
                </a:lnTo>
                <a:lnTo>
                  <a:pt x="408" y="83"/>
                </a:lnTo>
                <a:lnTo>
                  <a:pt x="393" y="64"/>
                </a:lnTo>
                <a:lnTo>
                  <a:pt x="378" y="47"/>
                </a:lnTo>
                <a:lnTo>
                  <a:pt x="364" y="33"/>
                </a:lnTo>
                <a:lnTo>
                  <a:pt x="352" y="23"/>
                </a:lnTo>
                <a:lnTo>
                  <a:pt x="352" y="23"/>
                </a:lnTo>
                <a:lnTo>
                  <a:pt x="342" y="18"/>
                </a:lnTo>
                <a:lnTo>
                  <a:pt x="334" y="14"/>
                </a:lnTo>
                <a:lnTo>
                  <a:pt x="326" y="11"/>
                </a:lnTo>
                <a:lnTo>
                  <a:pt x="318" y="11"/>
                </a:lnTo>
                <a:lnTo>
                  <a:pt x="312" y="13"/>
                </a:lnTo>
                <a:lnTo>
                  <a:pt x="307" y="14"/>
                </a:lnTo>
                <a:lnTo>
                  <a:pt x="303" y="16"/>
                </a:lnTo>
                <a:lnTo>
                  <a:pt x="302" y="18"/>
                </a:lnTo>
                <a:lnTo>
                  <a:pt x="302" y="18"/>
                </a:lnTo>
                <a:lnTo>
                  <a:pt x="301" y="19"/>
                </a:lnTo>
                <a:lnTo>
                  <a:pt x="298" y="18"/>
                </a:lnTo>
                <a:lnTo>
                  <a:pt x="290" y="14"/>
                </a:lnTo>
                <a:lnTo>
                  <a:pt x="281" y="8"/>
                </a:lnTo>
                <a:lnTo>
                  <a:pt x="272" y="3"/>
                </a:lnTo>
                <a:lnTo>
                  <a:pt x="272" y="3"/>
                </a:lnTo>
                <a:lnTo>
                  <a:pt x="267" y="1"/>
                </a:lnTo>
                <a:lnTo>
                  <a:pt x="261" y="0"/>
                </a:lnTo>
                <a:lnTo>
                  <a:pt x="240" y="0"/>
                </a:lnTo>
                <a:lnTo>
                  <a:pt x="196" y="3"/>
                </a:lnTo>
                <a:lnTo>
                  <a:pt x="196" y="3"/>
                </a:lnTo>
                <a:lnTo>
                  <a:pt x="186" y="4"/>
                </a:lnTo>
                <a:lnTo>
                  <a:pt x="178" y="6"/>
                </a:lnTo>
                <a:lnTo>
                  <a:pt x="169" y="11"/>
                </a:lnTo>
                <a:lnTo>
                  <a:pt x="161" y="15"/>
                </a:lnTo>
                <a:lnTo>
                  <a:pt x="149" y="27"/>
                </a:lnTo>
                <a:lnTo>
                  <a:pt x="136" y="38"/>
                </a:lnTo>
                <a:lnTo>
                  <a:pt x="136" y="38"/>
                </a:lnTo>
                <a:lnTo>
                  <a:pt x="124" y="50"/>
                </a:lnTo>
                <a:lnTo>
                  <a:pt x="108" y="66"/>
                </a:lnTo>
                <a:lnTo>
                  <a:pt x="96" y="77"/>
                </a:lnTo>
                <a:lnTo>
                  <a:pt x="90" y="82"/>
                </a:lnTo>
                <a:lnTo>
                  <a:pt x="86" y="83"/>
                </a:lnTo>
                <a:lnTo>
                  <a:pt x="86" y="83"/>
                </a:lnTo>
                <a:lnTo>
                  <a:pt x="81" y="84"/>
                </a:lnTo>
                <a:lnTo>
                  <a:pt x="80" y="86"/>
                </a:lnTo>
                <a:lnTo>
                  <a:pt x="78" y="89"/>
                </a:lnTo>
                <a:lnTo>
                  <a:pt x="76" y="93"/>
                </a:lnTo>
                <a:lnTo>
                  <a:pt x="76" y="93"/>
                </a:lnTo>
                <a:lnTo>
                  <a:pt x="67" y="105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2" y="107"/>
                </a:lnTo>
                <a:lnTo>
                  <a:pt x="62" y="98"/>
                </a:lnTo>
                <a:lnTo>
                  <a:pt x="61" y="95"/>
                </a:lnTo>
                <a:lnTo>
                  <a:pt x="59" y="92"/>
                </a:lnTo>
                <a:lnTo>
                  <a:pt x="58" y="92"/>
                </a:lnTo>
                <a:lnTo>
                  <a:pt x="56" y="93"/>
                </a:lnTo>
                <a:lnTo>
                  <a:pt x="56" y="93"/>
                </a:lnTo>
                <a:lnTo>
                  <a:pt x="53" y="97"/>
                </a:lnTo>
                <a:lnTo>
                  <a:pt x="51" y="103"/>
                </a:lnTo>
                <a:lnTo>
                  <a:pt x="46" y="117"/>
                </a:lnTo>
                <a:lnTo>
                  <a:pt x="41" y="139"/>
                </a:lnTo>
                <a:lnTo>
                  <a:pt x="41" y="139"/>
                </a:lnTo>
                <a:lnTo>
                  <a:pt x="34" y="155"/>
                </a:lnTo>
                <a:lnTo>
                  <a:pt x="31" y="163"/>
                </a:lnTo>
                <a:lnTo>
                  <a:pt x="31" y="166"/>
                </a:lnTo>
                <a:lnTo>
                  <a:pt x="31" y="169"/>
                </a:lnTo>
                <a:lnTo>
                  <a:pt x="31" y="169"/>
                </a:lnTo>
                <a:lnTo>
                  <a:pt x="33" y="173"/>
                </a:lnTo>
                <a:lnTo>
                  <a:pt x="38" y="179"/>
                </a:lnTo>
                <a:lnTo>
                  <a:pt x="43" y="183"/>
                </a:lnTo>
                <a:lnTo>
                  <a:pt x="46" y="184"/>
                </a:lnTo>
                <a:lnTo>
                  <a:pt x="46" y="184"/>
                </a:lnTo>
                <a:lnTo>
                  <a:pt x="47" y="188"/>
                </a:lnTo>
                <a:lnTo>
                  <a:pt x="48" y="197"/>
                </a:lnTo>
                <a:lnTo>
                  <a:pt x="51" y="219"/>
                </a:lnTo>
                <a:lnTo>
                  <a:pt x="51" y="219"/>
                </a:lnTo>
                <a:lnTo>
                  <a:pt x="52" y="229"/>
                </a:lnTo>
                <a:lnTo>
                  <a:pt x="53" y="231"/>
                </a:lnTo>
                <a:lnTo>
                  <a:pt x="56" y="229"/>
                </a:lnTo>
                <a:lnTo>
                  <a:pt x="56" y="229"/>
                </a:lnTo>
                <a:lnTo>
                  <a:pt x="59" y="227"/>
                </a:lnTo>
                <a:lnTo>
                  <a:pt x="62" y="226"/>
                </a:lnTo>
                <a:lnTo>
                  <a:pt x="64" y="227"/>
                </a:lnTo>
                <a:lnTo>
                  <a:pt x="66" y="229"/>
                </a:lnTo>
                <a:lnTo>
                  <a:pt x="66" y="229"/>
                </a:lnTo>
                <a:lnTo>
                  <a:pt x="67" y="234"/>
                </a:lnTo>
                <a:lnTo>
                  <a:pt x="71" y="242"/>
                </a:lnTo>
                <a:lnTo>
                  <a:pt x="76" y="249"/>
                </a:lnTo>
                <a:lnTo>
                  <a:pt x="76" y="249"/>
                </a:lnTo>
                <a:lnTo>
                  <a:pt x="77" y="241"/>
                </a:lnTo>
                <a:lnTo>
                  <a:pt x="78" y="233"/>
                </a:lnTo>
                <a:lnTo>
                  <a:pt x="81" y="224"/>
                </a:lnTo>
                <a:lnTo>
                  <a:pt x="81" y="224"/>
                </a:lnTo>
                <a:lnTo>
                  <a:pt x="82" y="222"/>
                </a:lnTo>
                <a:lnTo>
                  <a:pt x="85" y="222"/>
                </a:lnTo>
                <a:lnTo>
                  <a:pt x="87" y="223"/>
                </a:lnTo>
                <a:lnTo>
                  <a:pt x="88" y="226"/>
                </a:lnTo>
                <a:lnTo>
                  <a:pt x="93" y="232"/>
                </a:lnTo>
                <a:lnTo>
                  <a:pt x="95" y="234"/>
                </a:lnTo>
                <a:lnTo>
                  <a:pt x="96" y="234"/>
                </a:lnTo>
                <a:lnTo>
                  <a:pt x="96" y="234"/>
                </a:lnTo>
                <a:lnTo>
                  <a:pt x="97" y="236"/>
                </a:lnTo>
                <a:lnTo>
                  <a:pt x="98" y="238"/>
                </a:lnTo>
                <a:lnTo>
                  <a:pt x="102" y="248"/>
                </a:lnTo>
                <a:lnTo>
                  <a:pt x="107" y="260"/>
                </a:lnTo>
                <a:lnTo>
                  <a:pt x="111" y="270"/>
                </a:lnTo>
                <a:lnTo>
                  <a:pt x="111" y="270"/>
                </a:lnTo>
                <a:lnTo>
                  <a:pt x="122" y="285"/>
                </a:lnTo>
                <a:lnTo>
                  <a:pt x="141" y="309"/>
                </a:lnTo>
                <a:lnTo>
                  <a:pt x="166" y="340"/>
                </a:lnTo>
                <a:lnTo>
                  <a:pt x="166" y="340"/>
                </a:lnTo>
                <a:lnTo>
                  <a:pt x="170" y="349"/>
                </a:lnTo>
                <a:lnTo>
                  <a:pt x="174" y="359"/>
                </a:lnTo>
                <a:lnTo>
                  <a:pt x="176" y="370"/>
                </a:lnTo>
                <a:lnTo>
                  <a:pt x="176" y="370"/>
                </a:lnTo>
                <a:lnTo>
                  <a:pt x="178" y="380"/>
                </a:lnTo>
                <a:lnTo>
                  <a:pt x="179" y="388"/>
                </a:lnTo>
                <a:lnTo>
                  <a:pt x="181" y="393"/>
                </a:lnTo>
                <a:lnTo>
                  <a:pt x="186" y="396"/>
                </a:lnTo>
                <a:lnTo>
                  <a:pt x="186" y="396"/>
                </a:lnTo>
                <a:lnTo>
                  <a:pt x="189" y="396"/>
                </a:lnTo>
                <a:lnTo>
                  <a:pt x="193" y="396"/>
                </a:lnTo>
                <a:lnTo>
                  <a:pt x="199" y="394"/>
                </a:lnTo>
                <a:lnTo>
                  <a:pt x="207" y="390"/>
                </a:lnTo>
                <a:lnTo>
                  <a:pt x="207" y="390"/>
                </a:lnTo>
                <a:lnTo>
                  <a:pt x="212" y="402"/>
                </a:lnTo>
                <a:lnTo>
                  <a:pt x="214" y="411"/>
                </a:lnTo>
                <a:lnTo>
                  <a:pt x="217" y="421"/>
                </a:lnTo>
                <a:lnTo>
                  <a:pt x="217" y="421"/>
                </a:lnTo>
                <a:lnTo>
                  <a:pt x="218" y="425"/>
                </a:lnTo>
                <a:lnTo>
                  <a:pt x="219" y="426"/>
                </a:lnTo>
                <a:lnTo>
                  <a:pt x="220" y="427"/>
                </a:lnTo>
                <a:lnTo>
                  <a:pt x="223" y="427"/>
                </a:lnTo>
                <a:lnTo>
                  <a:pt x="228" y="426"/>
                </a:lnTo>
                <a:lnTo>
                  <a:pt x="232" y="426"/>
                </a:lnTo>
                <a:lnTo>
                  <a:pt x="232" y="426"/>
                </a:lnTo>
                <a:lnTo>
                  <a:pt x="237" y="427"/>
                </a:lnTo>
                <a:lnTo>
                  <a:pt x="237" y="428"/>
                </a:lnTo>
                <a:lnTo>
                  <a:pt x="237" y="431"/>
                </a:lnTo>
                <a:lnTo>
                  <a:pt x="237" y="431"/>
                </a:lnTo>
                <a:lnTo>
                  <a:pt x="238" y="433"/>
                </a:lnTo>
                <a:lnTo>
                  <a:pt x="240" y="437"/>
                </a:lnTo>
                <a:lnTo>
                  <a:pt x="247" y="441"/>
                </a:lnTo>
                <a:lnTo>
                  <a:pt x="247" y="441"/>
                </a:lnTo>
                <a:lnTo>
                  <a:pt x="251" y="441"/>
                </a:lnTo>
                <a:lnTo>
                  <a:pt x="256" y="441"/>
                </a:lnTo>
                <a:lnTo>
                  <a:pt x="263" y="441"/>
                </a:lnTo>
                <a:lnTo>
                  <a:pt x="267" y="441"/>
                </a:lnTo>
                <a:lnTo>
                  <a:pt x="267" y="441"/>
                </a:lnTo>
                <a:lnTo>
                  <a:pt x="272" y="443"/>
                </a:lnTo>
                <a:lnTo>
                  <a:pt x="282" y="451"/>
                </a:lnTo>
                <a:lnTo>
                  <a:pt x="282" y="451"/>
                </a:lnTo>
                <a:lnTo>
                  <a:pt x="290" y="457"/>
                </a:lnTo>
                <a:lnTo>
                  <a:pt x="296" y="461"/>
                </a:lnTo>
                <a:lnTo>
                  <a:pt x="303" y="465"/>
                </a:lnTo>
                <a:lnTo>
                  <a:pt x="312" y="466"/>
                </a:lnTo>
                <a:lnTo>
                  <a:pt x="312" y="466"/>
                </a:lnTo>
                <a:lnTo>
                  <a:pt x="317" y="465"/>
                </a:lnTo>
                <a:lnTo>
                  <a:pt x="321" y="462"/>
                </a:lnTo>
                <a:lnTo>
                  <a:pt x="330" y="456"/>
                </a:lnTo>
                <a:lnTo>
                  <a:pt x="335" y="448"/>
                </a:lnTo>
                <a:lnTo>
                  <a:pt x="337" y="446"/>
                </a:lnTo>
                <a:lnTo>
                  <a:pt x="337" y="446"/>
                </a:lnTo>
                <a:lnTo>
                  <a:pt x="312" y="567"/>
                </a:lnTo>
                <a:lnTo>
                  <a:pt x="312" y="567"/>
                </a:lnTo>
                <a:lnTo>
                  <a:pt x="301" y="589"/>
                </a:lnTo>
                <a:lnTo>
                  <a:pt x="274" y="635"/>
                </a:lnTo>
                <a:lnTo>
                  <a:pt x="249" y="681"/>
                </a:lnTo>
                <a:lnTo>
                  <a:pt x="240" y="699"/>
                </a:lnTo>
                <a:lnTo>
                  <a:pt x="237" y="708"/>
                </a:lnTo>
                <a:lnTo>
                  <a:pt x="237" y="708"/>
                </a:lnTo>
                <a:lnTo>
                  <a:pt x="235" y="710"/>
                </a:lnTo>
                <a:lnTo>
                  <a:pt x="233" y="712"/>
                </a:lnTo>
                <a:lnTo>
                  <a:pt x="230" y="710"/>
                </a:lnTo>
                <a:lnTo>
                  <a:pt x="227" y="709"/>
                </a:lnTo>
                <a:lnTo>
                  <a:pt x="220" y="703"/>
                </a:lnTo>
                <a:lnTo>
                  <a:pt x="217" y="698"/>
                </a:lnTo>
                <a:lnTo>
                  <a:pt x="217" y="698"/>
                </a:lnTo>
                <a:lnTo>
                  <a:pt x="209" y="683"/>
                </a:lnTo>
                <a:lnTo>
                  <a:pt x="201" y="669"/>
                </a:lnTo>
                <a:lnTo>
                  <a:pt x="201" y="669"/>
                </a:lnTo>
                <a:lnTo>
                  <a:pt x="196" y="671"/>
                </a:lnTo>
                <a:lnTo>
                  <a:pt x="191" y="673"/>
                </a:lnTo>
                <a:lnTo>
                  <a:pt x="191" y="673"/>
                </a:lnTo>
                <a:lnTo>
                  <a:pt x="188" y="665"/>
                </a:lnTo>
                <a:lnTo>
                  <a:pt x="186" y="660"/>
                </a:lnTo>
                <a:lnTo>
                  <a:pt x="186" y="658"/>
                </a:lnTo>
                <a:lnTo>
                  <a:pt x="186" y="658"/>
                </a:lnTo>
                <a:lnTo>
                  <a:pt x="180" y="661"/>
                </a:lnTo>
                <a:lnTo>
                  <a:pt x="171" y="668"/>
                </a:lnTo>
                <a:lnTo>
                  <a:pt x="171" y="668"/>
                </a:lnTo>
                <a:lnTo>
                  <a:pt x="171" y="668"/>
                </a:lnTo>
                <a:lnTo>
                  <a:pt x="170" y="666"/>
                </a:lnTo>
                <a:lnTo>
                  <a:pt x="170" y="661"/>
                </a:lnTo>
                <a:lnTo>
                  <a:pt x="171" y="652"/>
                </a:lnTo>
                <a:lnTo>
                  <a:pt x="171" y="652"/>
                </a:lnTo>
                <a:lnTo>
                  <a:pt x="184" y="642"/>
                </a:lnTo>
                <a:lnTo>
                  <a:pt x="194" y="635"/>
                </a:lnTo>
                <a:lnTo>
                  <a:pt x="201" y="627"/>
                </a:lnTo>
                <a:lnTo>
                  <a:pt x="201" y="627"/>
                </a:lnTo>
                <a:lnTo>
                  <a:pt x="204" y="623"/>
                </a:lnTo>
                <a:lnTo>
                  <a:pt x="204" y="620"/>
                </a:lnTo>
                <a:lnTo>
                  <a:pt x="205" y="611"/>
                </a:lnTo>
                <a:lnTo>
                  <a:pt x="201" y="587"/>
                </a:lnTo>
                <a:lnTo>
                  <a:pt x="201" y="587"/>
                </a:lnTo>
                <a:lnTo>
                  <a:pt x="200" y="574"/>
                </a:lnTo>
                <a:lnTo>
                  <a:pt x="201" y="564"/>
                </a:lnTo>
                <a:lnTo>
                  <a:pt x="201" y="555"/>
                </a:lnTo>
                <a:lnTo>
                  <a:pt x="201" y="547"/>
                </a:lnTo>
                <a:lnTo>
                  <a:pt x="201" y="547"/>
                </a:lnTo>
                <a:lnTo>
                  <a:pt x="201" y="537"/>
                </a:lnTo>
                <a:lnTo>
                  <a:pt x="201" y="524"/>
                </a:lnTo>
                <a:lnTo>
                  <a:pt x="201" y="510"/>
                </a:lnTo>
                <a:lnTo>
                  <a:pt x="201" y="496"/>
                </a:lnTo>
                <a:lnTo>
                  <a:pt x="201" y="496"/>
                </a:lnTo>
                <a:close/>
                <a:moveTo>
                  <a:pt x="201" y="668"/>
                </a:moveTo>
                <a:lnTo>
                  <a:pt x="201" y="668"/>
                </a:lnTo>
                <a:lnTo>
                  <a:pt x="201" y="669"/>
                </a:lnTo>
                <a:lnTo>
                  <a:pt x="201" y="669"/>
                </a:lnTo>
                <a:lnTo>
                  <a:pt x="201" y="668"/>
                </a:lnTo>
                <a:lnTo>
                  <a:pt x="201" y="668"/>
                </a:lnTo>
                <a:close/>
                <a:moveTo>
                  <a:pt x="200" y="484"/>
                </a:moveTo>
                <a:lnTo>
                  <a:pt x="200" y="484"/>
                </a:lnTo>
                <a:lnTo>
                  <a:pt x="200" y="487"/>
                </a:lnTo>
                <a:lnTo>
                  <a:pt x="200" y="487"/>
                </a:lnTo>
                <a:lnTo>
                  <a:pt x="201" y="486"/>
                </a:lnTo>
                <a:lnTo>
                  <a:pt x="201" y="486"/>
                </a:lnTo>
                <a:lnTo>
                  <a:pt x="200" y="484"/>
                </a:lnTo>
                <a:lnTo>
                  <a:pt x="200" y="4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ECE066F6-93A8-4F36-BAFF-79E15D5FE6F6}"/>
              </a:ext>
            </a:extLst>
          </p:cNvPr>
          <p:cNvSpPr>
            <a:spLocks/>
          </p:cNvSpPr>
          <p:nvPr/>
        </p:nvSpPr>
        <p:spPr bwMode="auto">
          <a:xfrm>
            <a:off x="1173259" y="922337"/>
            <a:ext cx="1636485" cy="2548292"/>
          </a:xfrm>
          <a:custGeom>
            <a:avLst/>
            <a:gdLst>
              <a:gd name="T0" fmla="*/ 1189 w 1373"/>
              <a:gd name="T1" fmla="*/ 1 h 2138"/>
              <a:gd name="T2" fmla="*/ 1046 w 1373"/>
              <a:gd name="T3" fmla="*/ 16 h 2138"/>
              <a:gd name="T4" fmla="*/ 911 w 1373"/>
              <a:gd name="T5" fmla="*/ 58 h 2138"/>
              <a:gd name="T6" fmla="*/ 734 w 1373"/>
              <a:gd name="T7" fmla="*/ 81 h 2138"/>
              <a:gd name="T8" fmla="*/ 410 w 1373"/>
              <a:gd name="T9" fmla="*/ 225 h 2138"/>
              <a:gd name="T10" fmla="*/ 312 w 1373"/>
              <a:gd name="T11" fmla="*/ 341 h 2138"/>
              <a:gd name="T12" fmla="*/ 142 w 1373"/>
              <a:gd name="T13" fmla="*/ 559 h 2138"/>
              <a:gd name="T14" fmla="*/ 40 w 1373"/>
              <a:gd name="T15" fmla="*/ 787 h 2138"/>
              <a:gd name="T16" fmla="*/ 119 w 1373"/>
              <a:gd name="T17" fmla="*/ 1027 h 2138"/>
              <a:gd name="T18" fmla="*/ 294 w 1373"/>
              <a:gd name="T19" fmla="*/ 1512 h 2138"/>
              <a:gd name="T20" fmla="*/ 318 w 1373"/>
              <a:gd name="T21" fmla="*/ 1755 h 2138"/>
              <a:gd name="T22" fmla="*/ 322 w 1373"/>
              <a:gd name="T23" fmla="*/ 2031 h 2138"/>
              <a:gd name="T24" fmla="*/ 356 w 1373"/>
              <a:gd name="T25" fmla="*/ 2121 h 2138"/>
              <a:gd name="T26" fmla="*/ 498 w 1373"/>
              <a:gd name="T27" fmla="*/ 2137 h 2138"/>
              <a:gd name="T28" fmla="*/ 713 w 1373"/>
              <a:gd name="T29" fmla="*/ 2136 h 2138"/>
              <a:gd name="T30" fmla="*/ 786 w 1373"/>
              <a:gd name="T31" fmla="*/ 2121 h 2138"/>
              <a:gd name="T32" fmla="*/ 786 w 1373"/>
              <a:gd name="T33" fmla="*/ 2079 h 2138"/>
              <a:gd name="T34" fmla="*/ 695 w 1373"/>
              <a:gd name="T35" fmla="*/ 2046 h 2138"/>
              <a:gd name="T36" fmla="*/ 634 w 1373"/>
              <a:gd name="T37" fmla="*/ 2011 h 2138"/>
              <a:gd name="T38" fmla="*/ 566 w 1373"/>
              <a:gd name="T39" fmla="*/ 1736 h 2138"/>
              <a:gd name="T40" fmla="*/ 564 w 1373"/>
              <a:gd name="T41" fmla="*/ 1374 h 2138"/>
              <a:gd name="T42" fmla="*/ 613 w 1373"/>
              <a:gd name="T43" fmla="*/ 1008 h 2138"/>
              <a:gd name="T44" fmla="*/ 704 w 1373"/>
              <a:gd name="T45" fmla="*/ 696 h 2138"/>
              <a:gd name="T46" fmla="*/ 751 w 1373"/>
              <a:gd name="T47" fmla="*/ 724 h 2138"/>
              <a:gd name="T48" fmla="*/ 790 w 1373"/>
              <a:gd name="T49" fmla="*/ 847 h 2138"/>
              <a:gd name="T50" fmla="*/ 842 w 1373"/>
              <a:gd name="T51" fmla="*/ 977 h 2138"/>
              <a:gd name="T52" fmla="*/ 869 w 1373"/>
              <a:gd name="T53" fmla="*/ 974 h 2138"/>
              <a:gd name="T54" fmla="*/ 876 w 1373"/>
              <a:gd name="T55" fmla="*/ 791 h 2138"/>
              <a:gd name="T56" fmla="*/ 923 w 1373"/>
              <a:gd name="T57" fmla="*/ 720 h 2138"/>
              <a:gd name="T58" fmla="*/ 1061 w 1373"/>
              <a:gd name="T59" fmla="*/ 646 h 2138"/>
              <a:gd name="T60" fmla="*/ 1086 w 1373"/>
              <a:gd name="T61" fmla="*/ 621 h 2138"/>
              <a:gd name="T62" fmla="*/ 1153 w 1373"/>
              <a:gd name="T63" fmla="*/ 603 h 2138"/>
              <a:gd name="T64" fmla="*/ 1192 w 1373"/>
              <a:gd name="T65" fmla="*/ 565 h 2138"/>
              <a:gd name="T66" fmla="*/ 1262 w 1373"/>
              <a:gd name="T67" fmla="*/ 500 h 2138"/>
              <a:gd name="T68" fmla="*/ 1252 w 1373"/>
              <a:gd name="T69" fmla="*/ 479 h 2138"/>
              <a:gd name="T70" fmla="*/ 1277 w 1373"/>
              <a:gd name="T71" fmla="*/ 444 h 2138"/>
              <a:gd name="T72" fmla="*/ 1265 w 1373"/>
              <a:gd name="T73" fmla="*/ 427 h 2138"/>
              <a:gd name="T74" fmla="*/ 1245 w 1373"/>
              <a:gd name="T75" fmla="*/ 413 h 2138"/>
              <a:gd name="T76" fmla="*/ 1232 w 1373"/>
              <a:gd name="T77" fmla="*/ 404 h 2138"/>
              <a:gd name="T78" fmla="*/ 1162 w 1373"/>
              <a:gd name="T79" fmla="*/ 430 h 2138"/>
              <a:gd name="T80" fmla="*/ 1094 w 1373"/>
              <a:gd name="T81" fmla="*/ 452 h 2138"/>
              <a:gd name="T82" fmla="*/ 1101 w 1373"/>
              <a:gd name="T83" fmla="*/ 398 h 2138"/>
              <a:gd name="T84" fmla="*/ 1071 w 1373"/>
              <a:gd name="T85" fmla="*/ 414 h 2138"/>
              <a:gd name="T86" fmla="*/ 1041 w 1373"/>
              <a:gd name="T87" fmla="*/ 463 h 2138"/>
              <a:gd name="T88" fmla="*/ 1016 w 1373"/>
              <a:gd name="T89" fmla="*/ 540 h 2138"/>
              <a:gd name="T90" fmla="*/ 933 w 1373"/>
              <a:gd name="T91" fmla="*/ 529 h 2138"/>
              <a:gd name="T92" fmla="*/ 915 w 1373"/>
              <a:gd name="T93" fmla="*/ 454 h 2138"/>
              <a:gd name="T94" fmla="*/ 925 w 1373"/>
              <a:gd name="T95" fmla="*/ 356 h 2138"/>
              <a:gd name="T96" fmla="*/ 968 w 1373"/>
              <a:gd name="T97" fmla="*/ 326 h 2138"/>
              <a:gd name="T98" fmla="*/ 994 w 1373"/>
              <a:gd name="T99" fmla="*/ 345 h 2138"/>
              <a:gd name="T100" fmla="*/ 1016 w 1373"/>
              <a:gd name="T101" fmla="*/ 354 h 2138"/>
              <a:gd name="T102" fmla="*/ 1046 w 1373"/>
              <a:gd name="T103" fmla="*/ 369 h 2138"/>
              <a:gd name="T104" fmla="*/ 1099 w 1373"/>
              <a:gd name="T105" fmla="*/ 351 h 2138"/>
              <a:gd name="T106" fmla="*/ 1142 w 1373"/>
              <a:gd name="T107" fmla="*/ 359 h 2138"/>
              <a:gd name="T108" fmla="*/ 1221 w 1373"/>
              <a:gd name="T109" fmla="*/ 372 h 2138"/>
              <a:gd name="T110" fmla="*/ 1247 w 1373"/>
              <a:gd name="T111" fmla="*/ 369 h 2138"/>
              <a:gd name="T112" fmla="*/ 1297 w 1373"/>
              <a:gd name="T113" fmla="*/ 379 h 2138"/>
              <a:gd name="T114" fmla="*/ 1307 w 1373"/>
              <a:gd name="T115" fmla="*/ 354 h 2138"/>
              <a:gd name="T116" fmla="*/ 1355 w 1373"/>
              <a:gd name="T117" fmla="*/ 289 h 2138"/>
              <a:gd name="T118" fmla="*/ 1373 w 1373"/>
              <a:gd name="T119" fmla="*/ 147 h 2138"/>
              <a:gd name="T120" fmla="*/ 1338 w 1373"/>
              <a:gd name="T121" fmla="*/ 87 h 2138"/>
              <a:gd name="T122" fmla="*/ 1292 w 1373"/>
              <a:gd name="T123" fmla="*/ 54 h 2138"/>
              <a:gd name="T124" fmla="*/ 1255 w 1373"/>
              <a:gd name="T125" fmla="*/ 30 h 2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3" h="2138">
                <a:moveTo>
                  <a:pt x="1227" y="21"/>
                </a:moveTo>
                <a:lnTo>
                  <a:pt x="1227" y="21"/>
                </a:lnTo>
                <a:lnTo>
                  <a:pt x="1226" y="16"/>
                </a:lnTo>
                <a:lnTo>
                  <a:pt x="1222" y="12"/>
                </a:lnTo>
                <a:lnTo>
                  <a:pt x="1216" y="8"/>
                </a:lnTo>
                <a:lnTo>
                  <a:pt x="1208" y="5"/>
                </a:lnTo>
                <a:lnTo>
                  <a:pt x="1199" y="2"/>
                </a:lnTo>
                <a:lnTo>
                  <a:pt x="1189" y="1"/>
                </a:lnTo>
                <a:lnTo>
                  <a:pt x="1178" y="0"/>
                </a:lnTo>
                <a:lnTo>
                  <a:pt x="1167" y="1"/>
                </a:lnTo>
                <a:lnTo>
                  <a:pt x="1167" y="1"/>
                </a:lnTo>
                <a:lnTo>
                  <a:pt x="1142" y="3"/>
                </a:lnTo>
                <a:lnTo>
                  <a:pt x="1113" y="6"/>
                </a:lnTo>
                <a:lnTo>
                  <a:pt x="1081" y="10"/>
                </a:lnTo>
                <a:lnTo>
                  <a:pt x="1046" y="16"/>
                </a:lnTo>
                <a:lnTo>
                  <a:pt x="1046" y="16"/>
                </a:lnTo>
                <a:lnTo>
                  <a:pt x="1028" y="20"/>
                </a:lnTo>
                <a:lnTo>
                  <a:pt x="1013" y="25"/>
                </a:lnTo>
                <a:lnTo>
                  <a:pt x="988" y="34"/>
                </a:lnTo>
                <a:lnTo>
                  <a:pt x="967" y="44"/>
                </a:lnTo>
                <a:lnTo>
                  <a:pt x="945" y="51"/>
                </a:lnTo>
                <a:lnTo>
                  <a:pt x="945" y="51"/>
                </a:lnTo>
                <a:lnTo>
                  <a:pt x="927" y="56"/>
                </a:lnTo>
                <a:lnTo>
                  <a:pt x="911" y="58"/>
                </a:lnTo>
                <a:lnTo>
                  <a:pt x="898" y="59"/>
                </a:lnTo>
                <a:lnTo>
                  <a:pt x="880" y="61"/>
                </a:lnTo>
                <a:lnTo>
                  <a:pt x="880" y="61"/>
                </a:lnTo>
                <a:lnTo>
                  <a:pt x="854" y="64"/>
                </a:lnTo>
                <a:lnTo>
                  <a:pt x="817" y="68"/>
                </a:lnTo>
                <a:lnTo>
                  <a:pt x="776" y="73"/>
                </a:lnTo>
                <a:lnTo>
                  <a:pt x="754" y="76"/>
                </a:lnTo>
                <a:lnTo>
                  <a:pt x="734" y="81"/>
                </a:lnTo>
                <a:lnTo>
                  <a:pt x="734" y="81"/>
                </a:lnTo>
                <a:lnTo>
                  <a:pt x="704" y="92"/>
                </a:lnTo>
                <a:lnTo>
                  <a:pt x="655" y="110"/>
                </a:lnTo>
                <a:lnTo>
                  <a:pt x="595" y="136"/>
                </a:lnTo>
                <a:lnTo>
                  <a:pt x="531" y="165"/>
                </a:lnTo>
                <a:lnTo>
                  <a:pt x="466" y="195"/>
                </a:lnTo>
                <a:lnTo>
                  <a:pt x="436" y="210"/>
                </a:lnTo>
                <a:lnTo>
                  <a:pt x="410" y="225"/>
                </a:lnTo>
                <a:lnTo>
                  <a:pt x="387" y="239"/>
                </a:lnTo>
                <a:lnTo>
                  <a:pt x="368" y="252"/>
                </a:lnTo>
                <a:lnTo>
                  <a:pt x="355" y="263"/>
                </a:lnTo>
                <a:lnTo>
                  <a:pt x="349" y="268"/>
                </a:lnTo>
                <a:lnTo>
                  <a:pt x="347" y="273"/>
                </a:lnTo>
                <a:lnTo>
                  <a:pt x="347" y="273"/>
                </a:lnTo>
                <a:lnTo>
                  <a:pt x="326" y="316"/>
                </a:lnTo>
                <a:lnTo>
                  <a:pt x="312" y="341"/>
                </a:lnTo>
                <a:lnTo>
                  <a:pt x="297" y="367"/>
                </a:lnTo>
                <a:lnTo>
                  <a:pt x="280" y="394"/>
                </a:lnTo>
                <a:lnTo>
                  <a:pt x="263" y="419"/>
                </a:lnTo>
                <a:lnTo>
                  <a:pt x="245" y="443"/>
                </a:lnTo>
                <a:lnTo>
                  <a:pt x="226" y="464"/>
                </a:lnTo>
                <a:lnTo>
                  <a:pt x="226" y="464"/>
                </a:lnTo>
                <a:lnTo>
                  <a:pt x="185" y="510"/>
                </a:lnTo>
                <a:lnTo>
                  <a:pt x="142" y="559"/>
                </a:lnTo>
                <a:lnTo>
                  <a:pt x="85" y="626"/>
                </a:lnTo>
                <a:lnTo>
                  <a:pt x="85" y="626"/>
                </a:lnTo>
                <a:lnTo>
                  <a:pt x="83" y="629"/>
                </a:lnTo>
                <a:lnTo>
                  <a:pt x="80" y="636"/>
                </a:lnTo>
                <a:lnTo>
                  <a:pt x="73" y="655"/>
                </a:lnTo>
                <a:lnTo>
                  <a:pt x="67" y="678"/>
                </a:lnTo>
                <a:lnTo>
                  <a:pt x="59" y="705"/>
                </a:lnTo>
                <a:lnTo>
                  <a:pt x="40" y="787"/>
                </a:lnTo>
                <a:lnTo>
                  <a:pt x="40" y="787"/>
                </a:lnTo>
                <a:lnTo>
                  <a:pt x="31" y="811"/>
                </a:lnTo>
                <a:lnTo>
                  <a:pt x="19" y="845"/>
                </a:lnTo>
                <a:lnTo>
                  <a:pt x="0" y="888"/>
                </a:lnTo>
                <a:lnTo>
                  <a:pt x="80" y="908"/>
                </a:lnTo>
                <a:lnTo>
                  <a:pt x="80" y="908"/>
                </a:lnTo>
                <a:lnTo>
                  <a:pt x="92" y="942"/>
                </a:lnTo>
                <a:lnTo>
                  <a:pt x="119" y="1027"/>
                </a:lnTo>
                <a:lnTo>
                  <a:pt x="155" y="1132"/>
                </a:lnTo>
                <a:lnTo>
                  <a:pt x="173" y="1184"/>
                </a:lnTo>
                <a:lnTo>
                  <a:pt x="191" y="1230"/>
                </a:lnTo>
                <a:lnTo>
                  <a:pt x="191" y="1230"/>
                </a:lnTo>
                <a:lnTo>
                  <a:pt x="226" y="1322"/>
                </a:lnTo>
                <a:lnTo>
                  <a:pt x="261" y="1415"/>
                </a:lnTo>
                <a:lnTo>
                  <a:pt x="287" y="1488"/>
                </a:lnTo>
                <a:lnTo>
                  <a:pt x="294" y="1512"/>
                </a:lnTo>
                <a:lnTo>
                  <a:pt x="297" y="1522"/>
                </a:lnTo>
                <a:lnTo>
                  <a:pt x="297" y="1522"/>
                </a:lnTo>
                <a:lnTo>
                  <a:pt x="298" y="1558"/>
                </a:lnTo>
                <a:lnTo>
                  <a:pt x="299" y="1590"/>
                </a:lnTo>
                <a:lnTo>
                  <a:pt x="302" y="1628"/>
                </a:lnTo>
                <a:lnTo>
                  <a:pt x="302" y="1628"/>
                </a:lnTo>
                <a:lnTo>
                  <a:pt x="308" y="1684"/>
                </a:lnTo>
                <a:lnTo>
                  <a:pt x="318" y="1755"/>
                </a:lnTo>
                <a:lnTo>
                  <a:pt x="327" y="1825"/>
                </a:lnTo>
                <a:lnTo>
                  <a:pt x="331" y="1854"/>
                </a:lnTo>
                <a:lnTo>
                  <a:pt x="332" y="1875"/>
                </a:lnTo>
                <a:lnTo>
                  <a:pt x="332" y="1875"/>
                </a:lnTo>
                <a:lnTo>
                  <a:pt x="332" y="1895"/>
                </a:lnTo>
                <a:lnTo>
                  <a:pt x="331" y="1919"/>
                </a:lnTo>
                <a:lnTo>
                  <a:pt x="327" y="1969"/>
                </a:lnTo>
                <a:lnTo>
                  <a:pt x="322" y="2031"/>
                </a:lnTo>
                <a:lnTo>
                  <a:pt x="347" y="2041"/>
                </a:lnTo>
                <a:lnTo>
                  <a:pt x="352" y="2071"/>
                </a:lnTo>
                <a:lnTo>
                  <a:pt x="352" y="2107"/>
                </a:lnTo>
                <a:lnTo>
                  <a:pt x="352" y="2107"/>
                </a:lnTo>
                <a:lnTo>
                  <a:pt x="351" y="2109"/>
                </a:lnTo>
                <a:lnTo>
                  <a:pt x="352" y="2113"/>
                </a:lnTo>
                <a:lnTo>
                  <a:pt x="352" y="2117"/>
                </a:lnTo>
                <a:lnTo>
                  <a:pt x="356" y="2121"/>
                </a:lnTo>
                <a:lnTo>
                  <a:pt x="361" y="2126"/>
                </a:lnTo>
                <a:lnTo>
                  <a:pt x="370" y="2129"/>
                </a:lnTo>
                <a:lnTo>
                  <a:pt x="382" y="2132"/>
                </a:lnTo>
                <a:lnTo>
                  <a:pt x="382" y="2132"/>
                </a:lnTo>
                <a:lnTo>
                  <a:pt x="412" y="2136"/>
                </a:lnTo>
                <a:lnTo>
                  <a:pt x="440" y="2137"/>
                </a:lnTo>
                <a:lnTo>
                  <a:pt x="468" y="2137"/>
                </a:lnTo>
                <a:lnTo>
                  <a:pt x="498" y="2137"/>
                </a:lnTo>
                <a:lnTo>
                  <a:pt x="498" y="2137"/>
                </a:lnTo>
                <a:lnTo>
                  <a:pt x="510" y="2137"/>
                </a:lnTo>
                <a:lnTo>
                  <a:pt x="523" y="2138"/>
                </a:lnTo>
                <a:lnTo>
                  <a:pt x="538" y="2137"/>
                </a:lnTo>
                <a:lnTo>
                  <a:pt x="538" y="2137"/>
                </a:lnTo>
                <a:lnTo>
                  <a:pt x="586" y="2137"/>
                </a:lnTo>
                <a:lnTo>
                  <a:pt x="669" y="2137"/>
                </a:lnTo>
                <a:lnTo>
                  <a:pt x="713" y="2136"/>
                </a:lnTo>
                <a:lnTo>
                  <a:pt x="749" y="2134"/>
                </a:lnTo>
                <a:lnTo>
                  <a:pt x="764" y="2133"/>
                </a:lnTo>
                <a:lnTo>
                  <a:pt x="776" y="2132"/>
                </a:lnTo>
                <a:lnTo>
                  <a:pt x="782" y="2129"/>
                </a:lnTo>
                <a:lnTo>
                  <a:pt x="784" y="2128"/>
                </a:lnTo>
                <a:lnTo>
                  <a:pt x="784" y="2127"/>
                </a:lnTo>
                <a:lnTo>
                  <a:pt x="784" y="2127"/>
                </a:lnTo>
                <a:lnTo>
                  <a:pt x="786" y="2121"/>
                </a:lnTo>
                <a:lnTo>
                  <a:pt x="788" y="2114"/>
                </a:lnTo>
                <a:lnTo>
                  <a:pt x="791" y="2108"/>
                </a:lnTo>
                <a:lnTo>
                  <a:pt x="793" y="2100"/>
                </a:lnTo>
                <a:lnTo>
                  <a:pt x="795" y="2094"/>
                </a:lnTo>
                <a:lnTo>
                  <a:pt x="793" y="2090"/>
                </a:lnTo>
                <a:lnTo>
                  <a:pt x="792" y="2087"/>
                </a:lnTo>
                <a:lnTo>
                  <a:pt x="790" y="2083"/>
                </a:lnTo>
                <a:lnTo>
                  <a:pt x="786" y="2079"/>
                </a:lnTo>
                <a:lnTo>
                  <a:pt x="781" y="2075"/>
                </a:lnTo>
                <a:lnTo>
                  <a:pt x="774" y="2071"/>
                </a:lnTo>
                <a:lnTo>
                  <a:pt x="774" y="2071"/>
                </a:lnTo>
                <a:lnTo>
                  <a:pt x="761" y="2064"/>
                </a:lnTo>
                <a:lnTo>
                  <a:pt x="747" y="2059"/>
                </a:lnTo>
                <a:lnTo>
                  <a:pt x="723" y="2051"/>
                </a:lnTo>
                <a:lnTo>
                  <a:pt x="703" y="2046"/>
                </a:lnTo>
                <a:lnTo>
                  <a:pt x="695" y="2046"/>
                </a:lnTo>
                <a:lnTo>
                  <a:pt x="689" y="2046"/>
                </a:lnTo>
                <a:lnTo>
                  <a:pt x="689" y="2046"/>
                </a:lnTo>
                <a:lnTo>
                  <a:pt x="676" y="2048"/>
                </a:lnTo>
                <a:lnTo>
                  <a:pt x="664" y="2046"/>
                </a:lnTo>
                <a:lnTo>
                  <a:pt x="649" y="2046"/>
                </a:lnTo>
                <a:lnTo>
                  <a:pt x="608" y="2026"/>
                </a:lnTo>
                <a:lnTo>
                  <a:pt x="634" y="2011"/>
                </a:lnTo>
                <a:lnTo>
                  <a:pt x="634" y="2011"/>
                </a:lnTo>
                <a:lnTo>
                  <a:pt x="617" y="1967"/>
                </a:lnTo>
                <a:lnTo>
                  <a:pt x="598" y="1915"/>
                </a:lnTo>
                <a:lnTo>
                  <a:pt x="598" y="1915"/>
                </a:lnTo>
                <a:lnTo>
                  <a:pt x="582" y="1833"/>
                </a:lnTo>
                <a:lnTo>
                  <a:pt x="572" y="1782"/>
                </a:lnTo>
                <a:lnTo>
                  <a:pt x="568" y="1754"/>
                </a:lnTo>
                <a:lnTo>
                  <a:pt x="568" y="1754"/>
                </a:lnTo>
                <a:lnTo>
                  <a:pt x="566" y="1736"/>
                </a:lnTo>
                <a:lnTo>
                  <a:pt x="561" y="1705"/>
                </a:lnTo>
                <a:lnTo>
                  <a:pt x="554" y="1670"/>
                </a:lnTo>
                <a:lnTo>
                  <a:pt x="553" y="1655"/>
                </a:lnTo>
                <a:lnTo>
                  <a:pt x="553" y="1643"/>
                </a:lnTo>
                <a:lnTo>
                  <a:pt x="553" y="1643"/>
                </a:lnTo>
                <a:lnTo>
                  <a:pt x="561" y="1500"/>
                </a:lnTo>
                <a:lnTo>
                  <a:pt x="564" y="1408"/>
                </a:lnTo>
                <a:lnTo>
                  <a:pt x="564" y="1374"/>
                </a:lnTo>
                <a:lnTo>
                  <a:pt x="563" y="1356"/>
                </a:lnTo>
                <a:lnTo>
                  <a:pt x="563" y="1356"/>
                </a:lnTo>
                <a:lnTo>
                  <a:pt x="562" y="1335"/>
                </a:lnTo>
                <a:lnTo>
                  <a:pt x="563" y="1292"/>
                </a:lnTo>
                <a:lnTo>
                  <a:pt x="567" y="1173"/>
                </a:lnTo>
                <a:lnTo>
                  <a:pt x="573" y="1008"/>
                </a:lnTo>
                <a:lnTo>
                  <a:pt x="613" y="1008"/>
                </a:lnTo>
                <a:lnTo>
                  <a:pt x="613" y="1008"/>
                </a:lnTo>
                <a:lnTo>
                  <a:pt x="613" y="982"/>
                </a:lnTo>
                <a:lnTo>
                  <a:pt x="612" y="954"/>
                </a:lnTo>
                <a:lnTo>
                  <a:pt x="613" y="923"/>
                </a:lnTo>
                <a:lnTo>
                  <a:pt x="613" y="923"/>
                </a:lnTo>
                <a:lnTo>
                  <a:pt x="616" y="885"/>
                </a:lnTo>
                <a:lnTo>
                  <a:pt x="619" y="843"/>
                </a:lnTo>
                <a:lnTo>
                  <a:pt x="624" y="797"/>
                </a:lnTo>
                <a:lnTo>
                  <a:pt x="704" y="696"/>
                </a:lnTo>
                <a:lnTo>
                  <a:pt x="704" y="696"/>
                </a:lnTo>
                <a:lnTo>
                  <a:pt x="707" y="700"/>
                </a:lnTo>
                <a:lnTo>
                  <a:pt x="714" y="707"/>
                </a:lnTo>
                <a:lnTo>
                  <a:pt x="723" y="716"/>
                </a:lnTo>
                <a:lnTo>
                  <a:pt x="729" y="719"/>
                </a:lnTo>
                <a:lnTo>
                  <a:pt x="734" y="721"/>
                </a:lnTo>
                <a:lnTo>
                  <a:pt x="734" y="721"/>
                </a:lnTo>
                <a:lnTo>
                  <a:pt x="751" y="724"/>
                </a:lnTo>
                <a:lnTo>
                  <a:pt x="771" y="725"/>
                </a:lnTo>
                <a:lnTo>
                  <a:pt x="795" y="726"/>
                </a:lnTo>
                <a:lnTo>
                  <a:pt x="795" y="726"/>
                </a:lnTo>
                <a:lnTo>
                  <a:pt x="791" y="775"/>
                </a:lnTo>
                <a:lnTo>
                  <a:pt x="788" y="816"/>
                </a:lnTo>
                <a:lnTo>
                  <a:pt x="788" y="833"/>
                </a:lnTo>
                <a:lnTo>
                  <a:pt x="790" y="847"/>
                </a:lnTo>
                <a:lnTo>
                  <a:pt x="790" y="847"/>
                </a:lnTo>
                <a:lnTo>
                  <a:pt x="791" y="870"/>
                </a:lnTo>
                <a:lnTo>
                  <a:pt x="791" y="894"/>
                </a:lnTo>
                <a:lnTo>
                  <a:pt x="790" y="918"/>
                </a:lnTo>
                <a:lnTo>
                  <a:pt x="790" y="918"/>
                </a:lnTo>
                <a:lnTo>
                  <a:pt x="798" y="929"/>
                </a:lnTo>
                <a:lnTo>
                  <a:pt x="818" y="953"/>
                </a:lnTo>
                <a:lnTo>
                  <a:pt x="830" y="966"/>
                </a:lnTo>
                <a:lnTo>
                  <a:pt x="842" y="977"/>
                </a:lnTo>
                <a:lnTo>
                  <a:pt x="852" y="985"/>
                </a:lnTo>
                <a:lnTo>
                  <a:pt x="856" y="987"/>
                </a:lnTo>
                <a:lnTo>
                  <a:pt x="860" y="988"/>
                </a:lnTo>
                <a:lnTo>
                  <a:pt x="860" y="988"/>
                </a:lnTo>
                <a:lnTo>
                  <a:pt x="861" y="988"/>
                </a:lnTo>
                <a:lnTo>
                  <a:pt x="862" y="987"/>
                </a:lnTo>
                <a:lnTo>
                  <a:pt x="866" y="982"/>
                </a:lnTo>
                <a:lnTo>
                  <a:pt x="869" y="974"/>
                </a:lnTo>
                <a:lnTo>
                  <a:pt x="871" y="964"/>
                </a:lnTo>
                <a:lnTo>
                  <a:pt x="876" y="938"/>
                </a:lnTo>
                <a:lnTo>
                  <a:pt x="881" y="908"/>
                </a:lnTo>
                <a:lnTo>
                  <a:pt x="888" y="852"/>
                </a:lnTo>
                <a:lnTo>
                  <a:pt x="890" y="827"/>
                </a:lnTo>
                <a:lnTo>
                  <a:pt x="890" y="827"/>
                </a:lnTo>
                <a:lnTo>
                  <a:pt x="883" y="807"/>
                </a:lnTo>
                <a:lnTo>
                  <a:pt x="876" y="791"/>
                </a:lnTo>
                <a:lnTo>
                  <a:pt x="875" y="783"/>
                </a:lnTo>
                <a:lnTo>
                  <a:pt x="875" y="777"/>
                </a:lnTo>
                <a:lnTo>
                  <a:pt x="875" y="777"/>
                </a:lnTo>
                <a:lnTo>
                  <a:pt x="876" y="763"/>
                </a:lnTo>
                <a:lnTo>
                  <a:pt x="875" y="748"/>
                </a:lnTo>
                <a:lnTo>
                  <a:pt x="875" y="731"/>
                </a:lnTo>
                <a:lnTo>
                  <a:pt x="875" y="731"/>
                </a:lnTo>
                <a:lnTo>
                  <a:pt x="923" y="720"/>
                </a:lnTo>
                <a:lnTo>
                  <a:pt x="981" y="706"/>
                </a:lnTo>
                <a:lnTo>
                  <a:pt x="981" y="706"/>
                </a:lnTo>
                <a:lnTo>
                  <a:pt x="987" y="705"/>
                </a:lnTo>
                <a:lnTo>
                  <a:pt x="996" y="701"/>
                </a:lnTo>
                <a:lnTo>
                  <a:pt x="1013" y="692"/>
                </a:lnTo>
                <a:lnTo>
                  <a:pt x="1036" y="681"/>
                </a:lnTo>
                <a:lnTo>
                  <a:pt x="1061" y="661"/>
                </a:lnTo>
                <a:lnTo>
                  <a:pt x="1061" y="646"/>
                </a:lnTo>
                <a:lnTo>
                  <a:pt x="1076" y="646"/>
                </a:lnTo>
                <a:lnTo>
                  <a:pt x="1076" y="631"/>
                </a:lnTo>
                <a:lnTo>
                  <a:pt x="1076" y="631"/>
                </a:lnTo>
                <a:lnTo>
                  <a:pt x="1076" y="629"/>
                </a:lnTo>
                <a:lnTo>
                  <a:pt x="1079" y="626"/>
                </a:lnTo>
                <a:lnTo>
                  <a:pt x="1080" y="624"/>
                </a:lnTo>
                <a:lnTo>
                  <a:pt x="1082" y="622"/>
                </a:lnTo>
                <a:lnTo>
                  <a:pt x="1086" y="621"/>
                </a:lnTo>
                <a:lnTo>
                  <a:pt x="1091" y="621"/>
                </a:lnTo>
                <a:lnTo>
                  <a:pt x="1091" y="621"/>
                </a:lnTo>
                <a:lnTo>
                  <a:pt x="1105" y="619"/>
                </a:lnTo>
                <a:lnTo>
                  <a:pt x="1115" y="618"/>
                </a:lnTo>
                <a:lnTo>
                  <a:pt x="1124" y="615"/>
                </a:lnTo>
                <a:lnTo>
                  <a:pt x="1134" y="613"/>
                </a:lnTo>
                <a:lnTo>
                  <a:pt x="1144" y="608"/>
                </a:lnTo>
                <a:lnTo>
                  <a:pt x="1153" y="603"/>
                </a:lnTo>
                <a:lnTo>
                  <a:pt x="1162" y="595"/>
                </a:lnTo>
                <a:lnTo>
                  <a:pt x="1162" y="595"/>
                </a:lnTo>
                <a:lnTo>
                  <a:pt x="1175" y="581"/>
                </a:lnTo>
                <a:lnTo>
                  <a:pt x="1186" y="573"/>
                </a:lnTo>
                <a:lnTo>
                  <a:pt x="1191" y="568"/>
                </a:lnTo>
                <a:lnTo>
                  <a:pt x="1192" y="566"/>
                </a:lnTo>
                <a:lnTo>
                  <a:pt x="1192" y="565"/>
                </a:lnTo>
                <a:lnTo>
                  <a:pt x="1192" y="565"/>
                </a:lnTo>
                <a:lnTo>
                  <a:pt x="1194" y="563"/>
                </a:lnTo>
                <a:lnTo>
                  <a:pt x="1202" y="556"/>
                </a:lnTo>
                <a:lnTo>
                  <a:pt x="1226" y="537"/>
                </a:lnTo>
                <a:lnTo>
                  <a:pt x="1238" y="527"/>
                </a:lnTo>
                <a:lnTo>
                  <a:pt x="1251" y="516"/>
                </a:lnTo>
                <a:lnTo>
                  <a:pt x="1258" y="507"/>
                </a:lnTo>
                <a:lnTo>
                  <a:pt x="1261" y="503"/>
                </a:lnTo>
                <a:lnTo>
                  <a:pt x="1262" y="500"/>
                </a:lnTo>
                <a:lnTo>
                  <a:pt x="1262" y="500"/>
                </a:lnTo>
                <a:lnTo>
                  <a:pt x="1262" y="495"/>
                </a:lnTo>
                <a:lnTo>
                  <a:pt x="1261" y="490"/>
                </a:lnTo>
                <a:lnTo>
                  <a:pt x="1260" y="486"/>
                </a:lnTo>
                <a:lnTo>
                  <a:pt x="1257" y="483"/>
                </a:lnTo>
                <a:lnTo>
                  <a:pt x="1253" y="481"/>
                </a:lnTo>
                <a:lnTo>
                  <a:pt x="1252" y="479"/>
                </a:lnTo>
                <a:lnTo>
                  <a:pt x="1252" y="479"/>
                </a:lnTo>
                <a:lnTo>
                  <a:pt x="1257" y="476"/>
                </a:lnTo>
                <a:lnTo>
                  <a:pt x="1268" y="466"/>
                </a:lnTo>
                <a:lnTo>
                  <a:pt x="1274" y="459"/>
                </a:lnTo>
                <a:lnTo>
                  <a:pt x="1277" y="454"/>
                </a:lnTo>
                <a:lnTo>
                  <a:pt x="1279" y="448"/>
                </a:lnTo>
                <a:lnTo>
                  <a:pt x="1279" y="447"/>
                </a:lnTo>
                <a:lnTo>
                  <a:pt x="1277" y="444"/>
                </a:lnTo>
                <a:lnTo>
                  <a:pt x="1277" y="444"/>
                </a:lnTo>
                <a:lnTo>
                  <a:pt x="1270" y="438"/>
                </a:lnTo>
                <a:lnTo>
                  <a:pt x="1263" y="435"/>
                </a:lnTo>
                <a:lnTo>
                  <a:pt x="1257" y="434"/>
                </a:lnTo>
                <a:lnTo>
                  <a:pt x="1257" y="434"/>
                </a:lnTo>
                <a:lnTo>
                  <a:pt x="1260" y="434"/>
                </a:lnTo>
                <a:lnTo>
                  <a:pt x="1263" y="432"/>
                </a:lnTo>
                <a:lnTo>
                  <a:pt x="1265" y="429"/>
                </a:lnTo>
                <a:lnTo>
                  <a:pt x="1265" y="427"/>
                </a:lnTo>
                <a:lnTo>
                  <a:pt x="1265" y="423"/>
                </a:lnTo>
                <a:lnTo>
                  <a:pt x="1262" y="419"/>
                </a:lnTo>
                <a:lnTo>
                  <a:pt x="1262" y="419"/>
                </a:lnTo>
                <a:lnTo>
                  <a:pt x="1258" y="415"/>
                </a:lnTo>
                <a:lnTo>
                  <a:pt x="1256" y="413"/>
                </a:lnTo>
                <a:lnTo>
                  <a:pt x="1252" y="411"/>
                </a:lnTo>
                <a:lnTo>
                  <a:pt x="1248" y="411"/>
                </a:lnTo>
                <a:lnTo>
                  <a:pt x="1245" y="413"/>
                </a:lnTo>
                <a:lnTo>
                  <a:pt x="1242" y="414"/>
                </a:lnTo>
                <a:lnTo>
                  <a:pt x="1242" y="414"/>
                </a:lnTo>
                <a:lnTo>
                  <a:pt x="1242" y="413"/>
                </a:lnTo>
                <a:lnTo>
                  <a:pt x="1243" y="409"/>
                </a:lnTo>
                <a:lnTo>
                  <a:pt x="1242" y="406"/>
                </a:lnTo>
                <a:lnTo>
                  <a:pt x="1240" y="405"/>
                </a:lnTo>
                <a:lnTo>
                  <a:pt x="1237" y="404"/>
                </a:lnTo>
                <a:lnTo>
                  <a:pt x="1232" y="404"/>
                </a:lnTo>
                <a:lnTo>
                  <a:pt x="1232" y="404"/>
                </a:lnTo>
                <a:lnTo>
                  <a:pt x="1219" y="405"/>
                </a:lnTo>
                <a:lnTo>
                  <a:pt x="1204" y="408"/>
                </a:lnTo>
                <a:lnTo>
                  <a:pt x="1189" y="411"/>
                </a:lnTo>
                <a:lnTo>
                  <a:pt x="1183" y="415"/>
                </a:lnTo>
                <a:lnTo>
                  <a:pt x="1177" y="419"/>
                </a:lnTo>
                <a:lnTo>
                  <a:pt x="1177" y="419"/>
                </a:lnTo>
                <a:lnTo>
                  <a:pt x="1162" y="430"/>
                </a:lnTo>
                <a:lnTo>
                  <a:pt x="1140" y="443"/>
                </a:lnTo>
                <a:lnTo>
                  <a:pt x="1120" y="454"/>
                </a:lnTo>
                <a:lnTo>
                  <a:pt x="1111" y="458"/>
                </a:lnTo>
                <a:lnTo>
                  <a:pt x="1106" y="459"/>
                </a:lnTo>
                <a:lnTo>
                  <a:pt x="1086" y="459"/>
                </a:lnTo>
                <a:lnTo>
                  <a:pt x="1086" y="459"/>
                </a:lnTo>
                <a:lnTo>
                  <a:pt x="1089" y="457"/>
                </a:lnTo>
                <a:lnTo>
                  <a:pt x="1094" y="452"/>
                </a:lnTo>
                <a:lnTo>
                  <a:pt x="1098" y="448"/>
                </a:lnTo>
                <a:lnTo>
                  <a:pt x="1100" y="442"/>
                </a:lnTo>
                <a:lnTo>
                  <a:pt x="1101" y="437"/>
                </a:lnTo>
                <a:lnTo>
                  <a:pt x="1101" y="429"/>
                </a:lnTo>
                <a:lnTo>
                  <a:pt x="1101" y="429"/>
                </a:lnTo>
                <a:lnTo>
                  <a:pt x="1101" y="414"/>
                </a:lnTo>
                <a:lnTo>
                  <a:pt x="1101" y="401"/>
                </a:lnTo>
                <a:lnTo>
                  <a:pt x="1101" y="398"/>
                </a:lnTo>
                <a:lnTo>
                  <a:pt x="1099" y="394"/>
                </a:lnTo>
                <a:lnTo>
                  <a:pt x="1096" y="393"/>
                </a:lnTo>
                <a:lnTo>
                  <a:pt x="1091" y="394"/>
                </a:lnTo>
                <a:lnTo>
                  <a:pt x="1091" y="394"/>
                </a:lnTo>
                <a:lnTo>
                  <a:pt x="1084" y="396"/>
                </a:lnTo>
                <a:lnTo>
                  <a:pt x="1081" y="398"/>
                </a:lnTo>
                <a:lnTo>
                  <a:pt x="1077" y="403"/>
                </a:lnTo>
                <a:lnTo>
                  <a:pt x="1071" y="414"/>
                </a:lnTo>
                <a:lnTo>
                  <a:pt x="1071" y="414"/>
                </a:lnTo>
                <a:lnTo>
                  <a:pt x="1064" y="427"/>
                </a:lnTo>
                <a:lnTo>
                  <a:pt x="1060" y="435"/>
                </a:lnTo>
                <a:lnTo>
                  <a:pt x="1057" y="442"/>
                </a:lnTo>
                <a:lnTo>
                  <a:pt x="1051" y="449"/>
                </a:lnTo>
                <a:lnTo>
                  <a:pt x="1051" y="449"/>
                </a:lnTo>
                <a:lnTo>
                  <a:pt x="1045" y="457"/>
                </a:lnTo>
                <a:lnTo>
                  <a:pt x="1041" y="463"/>
                </a:lnTo>
                <a:lnTo>
                  <a:pt x="1031" y="485"/>
                </a:lnTo>
                <a:lnTo>
                  <a:pt x="1031" y="485"/>
                </a:lnTo>
                <a:lnTo>
                  <a:pt x="1027" y="493"/>
                </a:lnTo>
                <a:lnTo>
                  <a:pt x="1025" y="502"/>
                </a:lnTo>
                <a:lnTo>
                  <a:pt x="1022" y="519"/>
                </a:lnTo>
                <a:lnTo>
                  <a:pt x="1020" y="532"/>
                </a:lnTo>
                <a:lnTo>
                  <a:pt x="1018" y="537"/>
                </a:lnTo>
                <a:lnTo>
                  <a:pt x="1016" y="540"/>
                </a:lnTo>
                <a:lnTo>
                  <a:pt x="1016" y="540"/>
                </a:lnTo>
                <a:lnTo>
                  <a:pt x="1001" y="550"/>
                </a:lnTo>
                <a:lnTo>
                  <a:pt x="991" y="530"/>
                </a:lnTo>
                <a:lnTo>
                  <a:pt x="981" y="540"/>
                </a:lnTo>
                <a:lnTo>
                  <a:pt x="976" y="540"/>
                </a:lnTo>
                <a:lnTo>
                  <a:pt x="960" y="525"/>
                </a:lnTo>
                <a:lnTo>
                  <a:pt x="960" y="525"/>
                </a:lnTo>
                <a:lnTo>
                  <a:pt x="933" y="529"/>
                </a:lnTo>
                <a:lnTo>
                  <a:pt x="913" y="531"/>
                </a:lnTo>
                <a:lnTo>
                  <a:pt x="908" y="531"/>
                </a:lnTo>
                <a:lnTo>
                  <a:pt x="905" y="531"/>
                </a:lnTo>
                <a:lnTo>
                  <a:pt x="905" y="530"/>
                </a:lnTo>
                <a:lnTo>
                  <a:pt x="905" y="530"/>
                </a:lnTo>
                <a:lnTo>
                  <a:pt x="910" y="495"/>
                </a:lnTo>
                <a:lnTo>
                  <a:pt x="914" y="471"/>
                </a:lnTo>
                <a:lnTo>
                  <a:pt x="915" y="454"/>
                </a:lnTo>
                <a:lnTo>
                  <a:pt x="915" y="454"/>
                </a:lnTo>
                <a:lnTo>
                  <a:pt x="916" y="442"/>
                </a:lnTo>
                <a:lnTo>
                  <a:pt x="920" y="422"/>
                </a:lnTo>
                <a:lnTo>
                  <a:pt x="924" y="400"/>
                </a:lnTo>
                <a:lnTo>
                  <a:pt x="925" y="389"/>
                </a:lnTo>
                <a:lnTo>
                  <a:pt x="925" y="379"/>
                </a:lnTo>
                <a:lnTo>
                  <a:pt x="925" y="379"/>
                </a:lnTo>
                <a:lnTo>
                  <a:pt x="925" y="356"/>
                </a:lnTo>
                <a:lnTo>
                  <a:pt x="929" y="331"/>
                </a:lnTo>
                <a:lnTo>
                  <a:pt x="932" y="311"/>
                </a:lnTo>
                <a:lnTo>
                  <a:pt x="934" y="304"/>
                </a:lnTo>
                <a:lnTo>
                  <a:pt x="935" y="303"/>
                </a:lnTo>
                <a:lnTo>
                  <a:pt x="935" y="303"/>
                </a:lnTo>
                <a:lnTo>
                  <a:pt x="943" y="307"/>
                </a:lnTo>
                <a:lnTo>
                  <a:pt x="955" y="316"/>
                </a:lnTo>
                <a:lnTo>
                  <a:pt x="968" y="326"/>
                </a:lnTo>
                <a:lnTo>
                  <a:pt x="976" y="333"/>
                </a:lnTo>
                <a:lnTo>
                  <a:pt x="976" y="333"/>
                </a:lnTo>
                <a:lnTo>
                  <a:pt x="982" y="345"/>
                </a:lnTo>
                <a:lnTo>
                  <a:pt x="986" y="348"/>
                </a:lnTo>
                <a:lnTo>
                  <a:pt x="988" y="350"/>
                </a:lnTo>
                <a:lnTo>
                  <a:pt x="991" y="348"/>
                </a:lnTo>
                <a:lnTo>
                  <a:pt x="991" y="348"/>
                </a:lnTo>
                <a:lnTo>
                  <a:pt x="994" y="345"/>
                </a:lnTo>
                <a:lnTo>
                  <a:pt x="996" y="341"/>
                </a:lnTo>
                <a:lnTo>
                  <a:pt x="998" y="338"/>
                </a:lnTo>
                <a:lnTo>
                  <a:pt x="999" y="338"/>
                </a:lnTo>
                <a:lnTo>
                  <a:pt x="1001" y="338"/>
                </a:lnTo>
                <a:lnTo>
                  <a:pt x="1001" y="338"/>
                </a:lnTo>
                <a:lnTo>
                  <a:pt x="1006" y="342"/>
                </a:lnTo>
                <a:lnTo>
                  <a:pt x="1011" y="347"/>
                </a:lnTo>
                <a:lnTo>
                  <a:pt x="1016" y="354"/>
                </a:lnTo>
                <a:lnTo>
                  <a:pt x="1041" y="348"/>
                </a:lnTo>
                <a:lnTo>
                  <a:pt x="1041" y="348"/>
                </a:lnTo>
                <a:lnTo>
                  <a:pt x="1040" y="351"/>
                </a:lnTo>
                <a:lnTo>
                  <a:pt x="1036" y="357"/>
                </a:lnTo>
                <a:lnTo>
                  <a:pt x="1036" y="361"/>
                </a:lnTo>
                <a:lnTo>
                  <a:pt x="1037" y="365"/>
                </a:lnTo>
                <a:lnTo>
                  <a:pt x="1041" y="367"/>
                </a:lnTo>
                <a:lnTo>
                  <a:pt x="1046" y="369"/>
                </a:lnTo>
                <a:lnTo>
                  <a:pt x="1046" y="369"/>
                </a:lnTo>
                <a:lnTo>
                  <a:pt x="1059" y="369"/>
                </a:lnTo>
                <a:lnTo>
                  <a:pt x="1067" y="367"/>
                </a:lnTo>
                <a:lnTo>
                  <a:pt x="1074" y="364"/>
                </a:lnTo>
                <a:lnTo>
                  <a:pt x="1081" y="359"/>
                </a:lnTo>
                <a:lnTo>
                  <a:pt x="1081" y="359"/>
                </a:lnTo>
                <a:lnTo>
                  <a:pt x="1090" y="355"/>
                </a:lnTo>
                <a:lnTo>
                  <a:pt x="1099" y="351"/>
                </a:lnTo>
                <a:lnTo>
                  <a:pt x="1106" y="350"/>
                </a:lnTo>
                <a:lnTo>
                  <a:pt x="1111" y="348"/>
                </a:lnTo>
                <a:lnTo>
                  <a:pt x="1111" y="348"/>
                </a:lnTo>
                <a:lnTo>
                  <a:pt x="1115" y="350"/>
                </a:lnTo>
                <a:lnTo>
                  <a:pt x="1121" y="351"/>
                </a:lnTo>
                <a:lnTo>
                  <a:pt x="1129" y="355"/>
                </a:lnTo>
                <a:lnTo>
                  <a:pt x="1142" y="359"/>
                </a:lnTo>
                <a:lnTo>
                  <a:pt x="1142" y="359"/>
                </a:lnTo>
                <a:lnTo>
                  <a:pt x="1150" y="360"/>
                </a:lnTo>
                <a:lnTo>
                  <a:pt x="1159" y="361"/>
                </a:lnTo>
                <a:lnTo>
                  <a:pt x="1182" y="360"/>
                </a:lnTo>
                <a:lnTo>
                  <a:pt x="1207" y="359"/>
                </a:lnTo>
                <a:lnTo>
                  <a:pt x="1232" y="354"/>
                </a:lnTo>
                <a:lnTo>
                  <a:pt x="1227" y="364"/>
                </a:lnTo>
                <a:lnTo>
                  <a:pt x="1227" y="364"/>
                </a:lnTo>
                <a:lnTo>
                  <a:pt x="1221" y="372"/>
                </a:lnTo>
                <a:lnTo>
                  <a:pt x="1217" y="379"/>
                </a:lnTo>
                <a:lnTo>
                  <a:pt x="1217" y="379"/>
                </a:lnTo>
                <a:lnTo>
                  <a:pt x="1232" y="375"/>
                </a:lnTo>
                <a:lnTo>
                  <a:pt x="1242" y="371"/>
                </a:lnTo>
                <a:lnTo>
                  <a:pt x="1246" y="370"/>
                </a:lnTo>
                <a:lnTo>
                  <a:pt x="1247" y="369"/>
                </a:lnTo>
                <a:lnTo>
                  <a:pt x="1247" y="369"/>
                </a:lnTo>
                <a:lnTo>
                  <a:pt x="1247" y="369"/>
                </a:lnTo>
                <a:lnTo>
                  <a:pt x="1248" y="370"/>
                </a:lnTo>
                <a:lnTo>
                  <a:pt x="1252" y="374"/>
                </a:lnTo>
                <a:lnTo>
                  <a:pt x="1257" y="379"/>
                </a:lnTo>
                <a:lnTo>
                  <a:pt x="1257" y="379"/>
                </a:lnTo>
                <a:lnTo>
                  <a:pt x="1258" y="375"/>
                </a:lnTo>
                <a:lnTo>
                  <a:pt x="1262" y="370"/>
                </a:lnTo>
                <a:lnTo>
                  <a:pt x="1267" y="364"/>
                </a:lnTo>
                <a:lnTo>
                  <a:pt x="1297" y="379"/>
                </a:lnTo>
                <a:lnTo>
                  <a:pt x="1297" y="379"/>
                </a:lnTo>
                <a:lnTo>
                  <a:pt x="1297" y="375"/>
                </a:lnTo>
                <a:lnTo>
                  <a:pt x="1297" y="367"/>
                </a:lnTo>
                <a:lnTo>
                  <a:pt x="1299" y="364"/>
                </a:lnTo>
                <a:lnTo>
                  <a:pt x="1300" y="359"/>
                </a:lnTo>
                <a:lnTo>
                  <a:pt x="1302" y="356"/>
                </a:lnTo>
                <a:lnTo>
                  <a:pt x="1307" y="354"/>
                </a:lnTo>
                <a:lnTo>
                  <a:pt x="1307" y="354"/>
                </a:lnTo>
                <a:lnTo>
                  <a:pt x="1316" y="352"/>
                </a:lnTo>
                <a:lnTo>
                  <a:pt x="1323" y="350"/>
                </a:lnTo>
                <a:lnTo>
                  <a:pt x="1325" y="348"/>
                </a:lnTo>
                <a:lnTo>
                  <a:pt x="1328" y="347"/>
                </a:lnTo>
                <a:lnTo>
                  <a:pt x="1333" y="338"/>
                </a:lnTo>
                <a:lnTo>
                  <a:pt x="1333" y="338"/>
                </a:lnTo>
                <a:lnTo>
                  <a:pt x="1348" y="306"/>
                </a:lnTo>
                <a:lnTo>
                  <a:pt x="1355" y="289"/>
                </a:lnTo>
                <a:lnTo>
                  <a:pt x="1356" y="283"/>
                </a:lnTo>
                <a:lnTo>
                  <a:pt x="1358" y="278"/>
                </a:lnTo>
                <a:lnTo>
                  <a:pt x="1358" y="278"/>
                </a:lnTo>
                <a:lnTo>
                  <a:pt x="1360" y="259"/>
                </a:lnTo>
                <a:lnTo>
                  <a:pt x="1367" y="224"/>
                </a:lnTo>
                <a:lnTo>
                  <a:pt x="1372" y="182"/>
                </a:lnTo>
                <a:lnTo>
                  <a:pt x="1373" y="163"/>
                </a:lnTo>
                <a:lnTo>
                  <a:pt x="1373" y="147"/>
                </a:lnTo>
                <a:lnTo>
                  <a:pt x="1373" y="147"/>
                </a:lnTo>
                <a:lnTo>
                  <a:pt x="1370" y="134"/>
                </a:lnTo>
                <a:lnTo>
                  <a:pt x="1368" y="123"/>
                </a:lnTo>
                <a:lnTo>
                  <a:pt x="1363" y="113"/>
                </a:lnTo>
                <a:lnTo>
                  <a:pt x="1358" y="105"/>
                </a:lnTo>
                <a:lnTo>
                  <a:pt x="1351" y="99"/>
                </a:lnTo>
                <a:lnTo>
                  <a:pt x="1346" y="94"/>
                </a:lnTo>
                <a:lnTo>
                  <a:pt x="1338" y="87"/>
                </a:lnTo>
                <a:lnTo>
                  <a:pt x="1338" y="87"/>
                </a:lnTo>
                <a:lnTo>
                  <a:pt x="1334" y="84"/>
                </a:lnTo>
                <a:lnTo>
                  <a:pt x="1329" y="81"/>
                </a:lnTo>
                <a:lnTo>
                  <a:pt x="1318" y="76"/>
                </a:lnTo>
                <a:lnTo>
                  <a:pt x="1302" y="71"/>
                </a:lnTo>
                <a:lnTo>
                  <a:pt x="1302" y="71"/>
                </a:lnTo>
                <a:lnTo>
                  <a:pt x="1297" y="61"/>
                </a:lnTo>
                <a:lnTo>
                  <a:pt x="1292" y="54"/>
                </a:lnTo>
                <a:lnTo>
                  <a:pt x="1287" y="46"/>
                </a:lnTo>
                <a:lnTo>
                  <a:pt x="1287" y="46"/>
                </a:lnTo>
                <a:lnTo>
                  <a:pt x="1281" y="41"/>
                </a:lnTo>
                <a:lnTo>
                  <a:pt x="1275" y="37"/>
                </a:lnTo>
                <a:lnTo>
                  <a:pt x="1262" y="31"/>
                </a:lnTo>
                <a:lnTo>
                  <a:pt x="1262" y="31"/>
                </a:lnTo>
                <a:lnTo>
                  <a:pt x="1258" y="30"/>
                </a:lnTo>
                <a:lnTo>
                  <a:pt x="1255" y="30"/>
                </a:lnTo>
                <a:lnTo>
                  <a:pt x="1243" y="29"/>
                </a:lnTo>
                <a:lnTo>
                  <a:pt x="1237" y="29"/>
                </a:lnTo>
                <a:lnTo>
                  <a:pt x="1232" y="27"/>
                </a:lnTo>
                <a:lnTo>
                  <a:pt x="1228" y="25"/>
                </a:lnTo>
                <a:lnTo>
                  <a:pt x="1227" y="21"/>
                </a:lnTo>
                <a:lnTo>
                  <a:pt x="1227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76FD0B4F-88F3-417B-8BDF-A35F93839CDC}"/>
              </a:ext>
            </a:extLst>
          </p:cNvPr>
          <p:cNvSpPr>
            <a:spLocks noEditPoints="1"/>
          </p:cNvSpPr>
          <p:nvPr/>
        </p:nvSpPr>
        <p:spPr bwMode="auto">
          <a:xfrm>
            <a:off x="4251325" y="3864329"/>
            <a:ext cx="1547813" cy="2400300"/>
          </a:xfrm>
          <a:custGeom>
            <a:avLst/>
            <a:gdLst>
              <a:gd name="T0" fmla="*/ 905 w 975"/>
              <a:gd name="T1" fmla="*/ 335 h 1512"/>
              <a:gd name="T2" fmla="*/ 935 w 975"/>
              <a:gd name="T3" fmla="*/ 325 h 1512"/>
              <a:gd name="T4" fmla="*/ 975 w 975"/>
              <a:gd name="T5" fmla="*/ 221 h 1512"/>
              <a:gd name="T6" fmla="*/ 935 w 975"/>
              <a:gd name="T7" fmla="*/ 113 h 1512"/>
              <a:gd name="T8" fmla="*/ 861 w 975"/>
              <a:gd name="T9" fmla="*/ 63 h 1512"/>
              <a:gd name="T10" fmla="*/ 803 w 975"/>
              <a:gd name="T11" fmla="*/ 25 h 1512"/>
              <a:gd name="T12" fmla="*/ 711 w 975"/>
              <a:gd name="T13" fmla="*/ 1 h 1512"/>
              <a:gd name="T14" fmla="*/ 628 w 975"/>
              <a:gd name="T15" fmla="*/ 12 h 1512"/>
              <a:gd name="T16" fmla="*/ 513 w 975"/>
              <a:gd name="T17" fmla="*/ 83 h 1512"/>
              <a:gd name="T18" fmla="*/ 455 w 975"/>
              <a:gd name="T19" fmla="*/ 146 h 1512"/>
              <a:gd name="T20" fmla="*/ 346 w 975"/>
              <a:gd name="T21" fmla="*/ 176 h 1512"/>
              <a:gd name="T22" fmla="*/ 222 w 975"/>
              <a:gd name="T23" fmla="*/ 243 h 1512"/>
              <a:gd name="T24" fmla="*/ 123 w 975"/>
              <a:gd name="T25" fmla="*/ 333 h 1512"/>
              <a:gd name="T26" fmla="*/ 121 w 975"/>
              <a:gd name="T27" fmla="*/ 405 h 1512"/>
              <a:gd name="T28" fmla="*/ 116 w 975"/>
              <a:gd name="T29" fmla="*/ 466 h 1512"/>
              <a:gd name="T30" fmla="*/ 112 w 975"/>
              <a:gd name="T31" fmla="*/ 500 h 1512"/>
              <a:gd name="T32" fmla="*/ 112 w 975"/>
              <a:gd name="T33" fmla="*/ 612 h 1512"/>
              <a:gd name="T34" fmla="*/ 102 w 975"/>
              <a:gd name="T35" fmla="*/ 792 h 1512"/>
              <a:gd name="T36" fmla="*/ 53 w 975"/>
              <a:gd name="T37" fmla="*/ 1017 h 1512"/>
              <a:gd name="T38" fmla="*/ 29 w 975"/>
              <a:gd name="T39" fmla="*/ 1175 h 1512"/>
              <a:gd name="T40" fmla="*/ 64 w 975"/>
              <a:gd name="T41" fmla="*/ 1194 h 1512"/>
              <a:gd name="T42" fmla="*/ 85 w 975"/>
              <a:gd name="T43" fmla="*/ 1282 h 1512"/>
              <a:gd name="T44" fmla="*/ 59 w 975"/>
              <a:gd name="T45" fmla="*/ 1308 h 1512"/>
              <a:gd name="T46" fmla="*/ 48 w 975"/>
              <a:gd name="T47" fmla="*/ 1366 h 1512"/>
              <a:gd name="T48" fmla="*/ 65 w 975"/>
              <a:gd name="T49" fmla="*/ 1418 h 1512"/>
              <a:gd name="T50" fmla="*/ 181 w 975"/>
              <a:gd name="T51" fmla="*/ 1433 h 1512"/>
              <a:gd name="T52" fmla="*/ 402 w 975"/>
              <a:gd name="T53" fmla="*/ 1456 h 1512"/>
              <a:gd name="T54" fmla="*/ 701 w 975"/>
              <a:gd name="T55" fmla="*/ 1511 h 1512"/>
              <a:gd name="T56" fmla="*/ 831 w 975"/>
              <a:gd name="T57" fmla="*/ 1496 h 1512"/>
              <a:gd name="T58" fmla="*/ 887 w 975"/>
              <a:gd name="T59" fmla="*/ 1447 h 1512"/>
              <a:gd name="T60" fmla="*/ 950 w 975"/>
              <a:gd name="T61" fmla="*/ 1296 h 1512"/>
              <a:gd name="T62" fmla="*/ 945 w 975"/>
              <a:gd name="T63" fmla="*/ 1236 h 1512"/>
              <a:gd name="T64" fmla="*/ 905 w 975"/>
              <a:gd name="T65" fmla="*/ 1141 h 1512"/>
              <a:gd name="T66" fmla="*/ 765 w 975"/>
              <a:gd name="T67" fmla="*/ 1068 h 1512"/>
              <a:gd name="T68" fmla="*/ 562 w 975"/>
              <a:gd name="T69" fmla="*/ 937 h 1512"/>
              <a:gd name="T70" fmla="*/ 743 w 975"/>
              <a:gd name="T71" fmla="*/ 782 h 1512"/>
              <a:gd name="T72" fmla="*/ 799 w 975"/>
              <a:gd name="T73" fmla="*/ 697 h 1512"/>
              <a:gd name="T74" fmla="*/ 843 w 975"/>
              <a:gd name="T75" fmla="*/ 641 h 1512"/>
              <a:gd name="T76" fmla="*/ 874 w 975"/>
              <a:gd name="T77" fmla="*/ 551 h 1512"/>
              <a:gd name="T78" fmla="*/ 905 w 975"/>
              <a:gd name="T79" fmla="*/ 467 h 1512"/>
              <a:gd name="T80" fmla="*/ 887 w 975"/>
              <a:gd name="T81" fmla="*/ 451 h 1512"/>
              <a:gd name="T82" fmla="*/ 885 w 975"/>
              <a:gd name="T83" fmla="*/ 410 h 1512"/>
              <a:gd name="T84" fmla="*/ 865 w 975"/>
              <a:gd name="T85" fmla="*/ 415 h 1512"/>
              <a:gd name="T86" fmla="*/ 857 w 975"/>
              <a:gd name="T87" fmla="*/ 385 h 1512"/>
              <a:gd name="T88" fmla="*/ 832 w 975"/>
              <a:gd name="T89" fmla="*/ 400 h 1512"/>
              <a:gd name="T90" fmla="*/ 803 w 975"/>
              <a:gd name="T91" fmla="*/ 401 h 1512"/>
              <a:gd name="T92" fmla="*/ 764 w 975"/>
              <a:gd name="T93" fmla="*/ 463 h 1512"/>
              <a:gd name="T94" fmla="*/ 729 w 975"/>
              <a:gd name="T95" fmla="*/ 456 h 1512"/>
              <a:gd name="T96" fmla="*/ 709 w 975"/>
              <a:gd name="T97" fmla="*/ 466 h 1512"/>
              <a:gd name="T98" fmla="*/ 688 w 975"/>
              <a:gd name="T99" fmla="*/ 496 h 1512"/>
              <a:gd name="T100" fmla="*/ 679 w 975"/>
              <a:gd name="T101" fmla="*/ 507 h 1512"/>
              <a:gd name="T102" fmla="*/ 588 w 975"/>
              <a:gd name="T103" fmla="*/ 531 h 1512"/>
              <a:gd name="T104" fmla="*/ 623 w 975"/>
              <a:gd name="T105" fmla="*/ 448 h 1512"/>
              <a:gd name="T106" fmla="*/ 647 w 975"/>
              <a:gd name="T107" fmla="*/ 430 h 1512"/>
              <a:gd name="T108" fmla="*/ 664 w 975"/>
              <a:gd name="T109" fmla="*/ 435 h 1512"/>
              <a:gd name="T110" fmla="*/ 701 w 975"/>
              <a:gd name="T111" fmla="*/ 432 h 1512"/>
              <a:gd name="T112" fmla="*/ 724 w 975"/>
              <a:gd name="T113" fmla="*/ 405 h 1512"/>
              <a:gd name="T114" fmla="*/ 732 w 975"/>
              <a:gd name="T115" fmla="*/ 381 h 1512"/>
              <a:gd name="T116" fmla="*/ 781 w 975"/>
              <a:gd name="T117" fmla="*/ 381 h 1512"/>
              <a:gd name="T118" fmla="*/ 855 w 975"/>
              <a:gd name="T119" fmla="*/ 330 h 1512"/>
              <a:gd name="T120" fmla="*/ 880 w 975"/>
              <a:gd name="T121" fmla="*/ 335 h 1512"/>
              <a:gd name="T122" fmla="*/ 886 w 975"/>
              <a:gd name="T123" fmla="*/ 352 h 1512"/>
              <a:gd name="T124" fmla="*/ 623 w 975"/>
              <a:gd name="T125" fmla="*/ 712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5" h="1512">
                <a:moveTo>
                  <a:pt x="930" y="360"/>
                </a:moveTo>
                <a:lnTo>
                  <a:pt x="926" y="356"/>
                </a:lnTo>
                <a:lnTo>
                  <a:pt x="926" y="356"/>
                </a:lnTo>
                <a:lnTo>
                  <a:pt x="929" y="359"/>
                </a:lnTo>
                <a:lnTo>
                  <a:pt x="930" y="360"/>
                </a:lnTo>
                <a:lnTo>
                  <a:pt x="930" y="360"/>
                </a:lnTo>
                <a:close/>
                <a:moveTo>
                  <a:pt x="905" y="335"/>
                </a:moveTo>
                <a:lnTo>
                  <a:pt x="926" y="356"/>
                </a:lnTo>
                <a:lnTo>
                  <a:pt x="926" y="356"/>
                </a:lnTo>
                <a:lnTo>
                  <a:pt x="925" y="352"/>
                </a:lnTo>
                <a:lnTo>
                  <a:pt x="926" y="346"/>
                </a:lnTo>
                <a:lnTo>
                  <a:pt x="929" y="337"/>
                </a:lnTo>
                <a:lnTo>
                  <a:pt x="935" y="325"/>
                </a:lnTo>
                <a:lnTo>
                  <a:pt x="935" y="325"/>
                </a:lnTo>
                <a:lnTo>
                  <a:pt x="947" y="307"/>
                </a:lnTo>
                <a:lnTo>
                  <a:pt x="955" y="293"/>
                </a:lnTo>
                <a:lnTo>
                  <a:pt x="962" y="278"/>
                </a:lnTo>
                <a:lnTo>
                  <a:pt x="970" y="254"/>
                </a:lnTo>
                <a:lnTo>
                  <a:pt x="970" y="254"/>
                </a:lnTo>
                <a:lnTo>
                  <a:pt x="974" y="238"/>
                </a:lnTo>
                <a:lnTo>
                  <a:pt x="975" y="221"/>
                </a:lnTo>
                <a:lnTo>
                  <a:pt x="974" y="204"/>
                </a:lnTo>
                <a:lnTo>
                  <a:pt x="970" y="185"/>
                </a:lnTo>
                <a:lnTo>
                  <a:pt x="964" y="167"/>
                </a:lnTo>
                <a:lnTo>
                  <a:pt x="957" y="148"/>
                </a:lnTo>
                <a:lnTo>
                  <a:pt x="947" y="131"/>
                </a:lnTo>
                <a:lnTo>
                  <a:pt x="935" y="113"/>
                </a:lnTo>
                <a:lnTo>
                  <a:pt x="935" y="113"/>
                </a:lnTo>
                <a:lnTo>
                  <a:pt x="929" y="105"/>
                </a:lnTo>
                <a:lnTo>
                  <a:pt x="921" y="98"/>
                </a:lnTo>
                <a:lnTo>
                  <a:pt x="915" y="92"/>
                </a:lnTo>
                <a:lnTo>
                  <a:pt x="906" y="85"/>
                </a:lnTo>
                <a:lnTo>
                  <a:pt x="891" y="75"/>
                </a:lnTo>
                <a:lnTo>
                  <a:pt x="876" y="68"/>
                </a:lnTo>
                <a:lnTo>
                  <a:pt x="861" y="63"/>
                </a:lnTo>
                <a:lnTo>
                  <a:pt x="850" y="60"/>
                </a:lnTo>
                <a:lnTo>
                  <a:pt x="840" y="58"/>
                </a:lnTo>
                <a:lnTo>
                  <a:pt x="840" y="58"/>
                </a:lnTo>
                <a:lnTo>
                  <a:pt x="833" y="50"/>
                </a:lnTo>
                <a:lnTo>
                  <a:pt x="826" y="42"/>
                </a:lnTo>
                <a:lnTo>
                  <a:pt x="815" y="34"/>
                </a:lnTo>
                <a:lnTo>
                  <a:pt x="803" y="25"/>
                </a:lnTo>
                <a:lnTo>
                  <a:pt x="789" y="16"/>
                </a:lnTo>
                <a:lnTo>
                  <a:pt x="774" y="10"/>
                </a:lnTo>
                <a:lnTo>
                  <a:pt x="767" y="8"/>
                </a:lnTo>
                <a:lnTo>
                  <a:pt x="759" y="7"/>
                </a:lnTo>
                <a:lnTo>
                  <a:pt x="759" y="7"/>
                </a:lnTo>
                <a:lnTo>
                  <a:pt x="728" y="3"/>
                </a:lnTo>
                <a:lnTo>
                  <a:pt x="711" y="1"/>
                </a:lnTo>
                <a:lnTo>
                  <a:pt x="695" y="0"/>
                </a:lnTo>
                <a:lnTo>
                  <a:pt x="677" y="0"/>
                </a:lnTo>
                <a:lnTo>
                  <a:pt x="661" y="1"/>
                </a:lnTo>
                <a:lnTo>
                  <a:pt x="645" y="5"/>
                </a:lnTo>
                <a:lnTo>
                  <a:pt x="637" y="8"/>
                </a:lnTo>
                <a:lnTo>
                  <a:pt x="628" y="12"/>
                </a:lnTo>
                <a:lnTo>
                  <a:pt x="628" y="12"/>
                </a:lnTo>
                <a:lnTo>
                  <a:pt x="597" y="27"/>
                </a:lnTo>
                <a:lnTo>
                  <a:pt x="567" y="41"/>
                </a:lnTo>
                <a:lnTo>
                  <a:pt x="553" y="50"/>
                </a:lnTo>
                <a:lnTo>
                  <a:pt x="539" y="59"/>
                </a:lnTo>
                <a:lnTo>
                  <a:pt x="527" y="70"/>
                </a:lnTo>
                <a:lnTo>
                  <a:pt x="513" y="83"/>
                </a:lnTo>
                <a:lnTo>
                  <a:pt x="513" y="83"/>
                </a:lnTo>
                <a:lnTo>
                  <a:pt x="503" y="97"/>
                </a:lnTo>
                <a:lnTo>
                  <a:pt x="495" y="107"/>
                </a:lnTo>
                <a:lnTo>
                  <a:pt x="490" y="117"/>
                </a:lnTo>
                <a:lnTo>
                  <a:pt x="486" y="124"/>
                </a:lnTo>
                <a:lnTo>
                  <a:pt x="479" y="132"/>
                </a:lnTo>
                <a:lnTo>
                  <a:pt x="470" y="138"/>
                </a:lnTo>
                <a:lnTo>
                  <a:pt x="455" y="146"/>
                </a:lnTo>
                <a:lnTo>
                  <a:pt x="432" y="153"/>
                </a:lnTo>
                <a:lnTo>
                  <a:pt x="432" y="153"/>
                </a:lnTo>
                <a:lnTo>
                  <a:pt x="410" y="160"/>
                </a:lnTo>
                <a:lnTo>
                  <a:pt x="392" y="165"/>
                </a:lnTo>
                <a:lnTo>
                  <a:pt x="369" y="168"/>
                </a:lnTo>
                <a:lnTo>
                  <a:pt x="358" y="172"/>
                </a:lnTo>
                <a:lnTo>
                  <a:pt x="346" y="176"/>
                </a:lnTo>
                <a:lnTo>
                  <a:pt x="329" y="184"/>
                </a:lnTo>
                <a:lnTo>
                  <a:pt x="307" y="194"/>
                </a:lnTo>
                <a:lnTo>
                  <a:pt x="307" y="194"/>
                </a:lnTo>
                <a:lnTo>
                  <a:pt x="264" y="215"/>
                </a:lnTo>
                <a:lnTo>
                  <a:pt x="249" y="225"/>
                </a:lnTo>
                <a:lnTo>
                  <a:pt x="235" y="234"/>
                </a:lnTo>
                <a:lnTo>
                  <a:pt x="222" y="243"/>
                </a:lnTo>
                <a:lnTo>
                  <a:pt x="210" y="254"/>
                </a:lnTo>
                <a:lnTo>
                  <a:pt x="181" y="279"/>
                </a:lnTo>
                <a:lnTo>
                  <a:pt x="181" y="279"/>
                </a:lnTo>
                <a:lnTo>
                  <a:pt x="153" y="303"/>
                </a:lnTo>
                <a:lnTo>
                  <a:pt x="134" y="318"/>
                </a:lnTo>
                <a:lnTo>
                  <a:pt x="128" y="326"/>
                </a:lnTo>
                <a:lnTo>
                  <a:pt x="123" y="333"/>
                </a:lnTo>
                <a:lnTo>
                  <a:pt x="119" y="343"/>
                </a:lnTo>
                <a:lnTo>
                  <a:pt x="116" y="355"/>
                </a:lnTo>
                <a:lnTo>
                  <a:pt x="116" y="355"/>
                </a:lnTo>
                <a:lnTo>
                  <a:pt x="111" y="381"/>
                </a:lnTo>
                <a:lnTo>
                  <a:pt x="107" y="403"/>
                </a:lnTo>
                <a:lnTo>
                  <a:pt x="105" y="425"/>
                </a:lnTo>
                <a:lnTo>
                  <a:pt x="121" y="405"/>
                </a:lnTo>
                <a:lnTo>
                  <a:pt x="121" y="405"/>
                </a:lnTo>
                <a:lnTo>
                  <a:pt x="121" y="409"/>
                </a:lnTo>
                <a:lnTo>
                  <a:pt x="116" y="425"/>
                </a:lnTo>
                <a:lnTo>
                  <a:pt x="116" y="425"/>
                </a:lnTo>
                <a:lnTo>
                  <a:pt x="104" y="462"/>
                </a:lnTo>
                <a:lnTo>
                  <a:pt x="95" y="486"/>
                </a:lnTo>
                <a:lnTo>
                  <a:pt x="116" y="466"/>
                </a:lnTo>
                <a:lnTo>
                  <a:pt x="116" y="466"/>
                </a:lnTo>
                <a:lnTo>
                  <a:pt x="114" y="467"/>
                </a:lnTo>
                <a:lnTo>
                  <a:pt x="113" y="471"/>
                </a:lnTo>
                <a:lnTo>
                  <a:pt x="112" y="478"/>
                </a:lnTo>
                <a:lnTo>
                  <a:pt x="111" y="491"/>
                </a:lnTo>
                <a:lnTo>
                  <a:pt x="111" y="491"/>
                </a:lnTo>
                <a:lnTo>
                  <a:pt x="112" y="500"/>
                </a:lnTo>
                <a:lnTo>
                  <a:pt x="114" y="510"/>
                </a:lnTo>
                <a:lnTo>
                  <a:pt x="121" y="531"/>
                </a:lnTo>
                <a:lnTo>
                  <a:pt x="131" y="556"/>
                </a:lnTo>
                <a:lnTo>
                  <a:pt x="131" y="556"/>
                </a:lnTo>
                <a:lnTo>
                  <a:pt x="127" y="566"/>
                </a:lnTo>
                <a:lnTo>
                  <a:pt x="118" y="593"/>
                </a:lnTo>
                <a:lnTo>
                  <a:pt x="112" y="612"/>
                </a:lnTo>
                <a:lnTo>
                  <a:pt x="107" y="633"/>
                </a:lnTo>
                <a:lnTo>
                  <a:pt x="103" y="657"/>
                </a:lnTo>
                <a:lnTo>
                  <a:pt x="100" y="682"/>
                </a:lnTo>
                <a:lnTo>
                  <a:pt x="100" y="682"/>
                </a:lnTo>
                <a:lnTo>
                  <a:pt x="99" y="710"/>
                </a:lnTo>
                <a:lnTo>
                  <a:pt x="99" y="738"/>
                </a:lnTo>
                <a:lnTo>
                  <a:pt x="102" y="792"/>
                </a:lnTo>
                <a:lnTo>
                  <a:pt x="104" y="836"/>
                </a:lnTo>
                <a:lnTo>
                  <a:pt x="105" y="864"/>
                </a:lnTo>
                <a:lnTo>
                  <a:pt x="105" y="864"/>
                </a:lnTo>
                <a:lnTo>
                  <a:pt x="104" y="870"/>
                </a:lnTo>
                <a:lnTo>
                  <a:pt x="100" y="883"/>
                </a:lnTo>
                <a:lnTo>
                  <a:pt x="89" y="919"/>
                </a:lnTo>
                <a:lnTo>
                  <a:pt x="53" y="1017"/>
                </a:lnTo>
                <a:lnTo>
                  <a:pt x="0" y="1156"/>
                </a:lnTo>
                <a:lnTo>
                  <a:pt x="0" y="1156"/>
                </a:lnTo>
                <a:lnTo>
                  <a:pt x="4" y="1158"/>
                </a:lnTo>
                <a:lnTo>
                  <a:pt x="11" y="1166"/>
                </a:lnTo>
                <a:lnTo>
                  <a:pt x="16" y="1170"/>
                </a:lnTo>
                <a:lnTo>
                  <a:pt x="23" y="1172"/>
                </a:lnTo>
                <a:lnTo>
                  <a:pt x="29" y="1175"/>
                </a:lnTo>
                <a:lnTo>
                  <a:pt x="35" y="1176"/>
                </a:lnTo>
                <a:lnTo>
                  <a:pt x="75" y="1176"/>
                </a:lnTo>
                <a:lnTo>
                  <a:pt x="75" y="1176"/>
                </a:lnTo>
                <a:lnTo>
                  <a:pt x="73" y="1179"/>
                </a:lnTo>
                <a:lnTo>
                  <a:pt x="69" y="1182"/>
                </a:lnTo>
                <a:lnTo>
                  <a:pt x="67" y="1186"/>
                </a:lnTo>
                <a:lnTo>
                  <a:pt x="64" y="1194"/>
                </a:lnTo>
                <a:lnTo>
                  <a:pt x="63" y="1202"/>
                </a:lnTo>
                <a:lnTo>
                  <a:pt x="63" y="1213"/>
                </a:lnTo>
                <a:lnTo>
                  <a:pt x="65" y="1226"/>
                </a:lnTo>
                <a:lnTo>
                  <a:pt x="65" y="1226"/>
                </a:lnTo>
                <a:lnTo>
                  <a:pt x="73" y="1252"/>
                </a:lnTo>
                <a:lnTo>
                  <a:pt x="79" y="1269"/>
                </a:lnTo>
                <a:lnTo>
                  <a:pt x="85" y="1282"/>
                </a:lnTo>
                <a:lnTo>
                  <a:pt x="85" y="1282"/>
                </a:lnTo>
                <a:lnTo>
                  <a:pt x="74" y="1288"/>
                </a:lnTo>
                <a:lnTo>
                  <a:pt x="65" y="1294"/>
                </a:lnTo>
                <a:lnTo>
                  <a:pt x="63" y="1298"/>
                </a:lnTo>
                <a:lnTo>
                  <a:pt x="60" y="1302"/>
                </a:lnTo>
                <a:lnTo>
                  <a:pt x="60" y="1302"/>
                </a:lnTo>
                <a:lnTo>
                  <a:pt x="59" y="1308"/>
                </a:lnTo>
                <a:lnTo>
                  <a:pt x="59" y="1315"/>
                </a:lnTo>
                <a:lnTo>
                  <a:pt x="60" y="1318"/>
                </a:lnTo>
                <a:lnTo>
                  <a:pt x="60" y="1322"/>
                </a:lnTo>
                <a:lnTo>
                  <a:pt x="60" y="1322"/>
                </a:lnTo>
                <a:lnTo>
                  <a:pt x="55" y="1336"/>
                </a:lnTo>
                <a:lnTo>
                  <a:pt x="50" y="1350"/>
                </a:lnTo>
                <a:lnTo>
                  <a:pt x="48" y="1366"/>
                </a:lnTo>
                <a:lnTo>
                  <a:pt x="45" y="1381"/>
                </a:lnTo>
                <a:lnTo>
                  <a:pt x="46" y="1390"/>
                </a:lnTo>
                <a:lnTo>
                  <a:pt x="48" y="1396"/>
                </a:lnTo>
                <a:lnTo>
                  <a:pt x="50" y="1404"/>
                </a:lnTo>
                <a:lnTo>
                  <a:pt x="54" y="1409"/>
                </a:lnTo>
                <a:lnTo>
                  <a:pt x="59" y="1414"/>
                </a:lnTo>
                <a:lnTo>
                  <a:pt x="65" y="1418"/>
                </a:lnTo>
                <a:lnTo>
                  <a:pt x="65" y="1418"/>
                </a:lnTo>
                <a:lnTo>
                  <a:pt x="80" y="1423"/>
                </a:lnTo>
                <a:lnTo>
                  <a:pt x="94" y="1427"/>
                </a:lnTo>
                <a:lnTo>
                  <a:pt x="108" y="1429"/>
                </a:lnTo>
                <a:lnTo>
                  <a:pt x="122" y="1430"/>
                </a:lnTo>
                <a:lnTo>
                  <a:pt x="149" y="1432"/>
                </a:lnTo>
                <a:lnTo>
                  <a:pt x="181" y="1433"/>
                </a:lnTo>
                <a:lnTo>
                  <a:pt x="181" y="1433"/>
                </a:lnTo>
                <a:lnTo>
                  <a:pt x="254" y="1435"/>
                </a:lnTo>
                <a:lnTo>
                  <a:pt x="293" y="1439"/>
                </a:lnTo>
                <a:lnTo>
                  <a:pt x="337" y="1443"/>
                </a:lnTo>
                <a:lnTo>
                  <a:pt x="337" y="1443"/>
                </a:lnTo>
                <a:lnTo>
                  <a:pt x="364" y="1448"/>
                </a:lnTo>
                <a:lnTo>
                  <a:pt x="402" y="1456"/>
                </a:lnTo>
                <a:lnTo>
                  <a:pt x="491" y="1476"/>
                </a:lnTo>
                <a:lnTo>
                  <a:pt x="540" y="1487"/>
                </a:lnTo>
                <a:lnTo>
                  <a:pt x="588" y="1496"/>
                </a:lnTo>
                <a:lnTo>
                  <a:pt x="631" y="1503"/>
                </a:lnTo>
                <a:lnTo>
                  <a:pt x="669" y="1508"/>
                </a:lnTo>
                <a:lnTo>
                  <a:pt x="669" y="1508"/>
                </a:lnTo>
                <a:lnTo>
                  <a:pt x="701" y="1511"/>
                </a:lnTo>
                <a:lnTo>
                  <a:pt x="730" y="1512"/>
                </a:lnTo>
                <a:lnTo>
                  <a:pt x="758" y="1511"/>
                </a:lnTo>
                <a:lnTo>
                  <a:pt x="784" y="1508"/>
                </a:lnTo>
                <a:lnTo>
                  <a:pt x="797" y="1507"/>
                </a:lnTo>
                <a:lnTo>
                  <a:pt x="808" y="1505"/>
                </a:lnTo>
                <a:lnTo>
                  <a:pt x="820" y="1501"/>
                </a:lnTo>
                <a:lnTo>
                  <a:pt x="831" y="1496"/>
                </a:lnTo>
                <a:lnTo>
                  <a:pt x="841" y="1491"/>
                </a:lnTo>
                <a:lnTo>
                  <a:pt x="851" y="1485"/>
                </a:lnTo>
                <a:lnTo>
                  <a:pt x="861" y="1477"/>
                </a:lnTo>
                <a:lnTo>
                  <a:pt x="870" y="1468"/>
                </a:lnTo>
                <a:lnTo>
                  <a:pt x="870" y="1468"/>
                </a:lnTo>
                <a:lnTo>
                  <a:pt x="879" y="1458"/>
                </a:lnTo>
                <a:lnTo>
                  <a:pt x="887" y="1447"/>
                </a:lnTo>
                <a:lnTo>
                  <a:pt x="895" y="1434"/>
                </a:lnTo>
                <a:lnTo>
                  <a:pt x="904" y="1420"/>
                </a:lnTo>
                <a:lnTo>
                  <a:pt x="918" y="1393"/>
                </a:lnTo>
                <a:lnTo>
                  <a:pt x="930" y="1364"/>
                </a:lnTo>
                <a:lnTo>
                  <a:pt x="939" y="1336"/>
                </a:lnTo>
                <a:lnTo>
                  <a:pt x="947" y="1313"/>
                </a:lnTo>
                <a:lnTo>
                  <a:pt x="950" y="1296"/>
                </a:lnTo>
                <a:lnTo>
                  <a:pt x="950" y="1287"/>
                </a:lnTo>
                <a:lnTo>
                  <a:pt x="950" y="1287"/>
                </a:lnTo>
                <a:lnTo>
                  <a:pt x="949" y="1282"/>
                </a:lnTo>
                <a:lnTo>
                  <a:pt x="949" y="1275"/>
                </a:lnTo>
                <a:lnTo>
                  <a:pt x="949" y="1259"/>
                </a:lnTo>
                <a:lnTo>
                  <a:pt x="948" y="1249"/>
                </a:lnTo>
                <a:lnTo>
                  <a:pt x="945" y="1236"/>
                </a:lnTo>
                <a:lnTo>
                  <a:pt x="941" y="1223"/>
                </a:lnTo>
                <a:lnTo>
                  <a:pt x="935" y="1206"/>
                </a:lnTo>
                <a:lnTo>
                  <a:pt x="935" y="1206"/>
                </a:lnTo>
                <a:lnTo>
                  <a:pt x="923" y="1175"/>
                </a:lnTo>
                <a:lnTo>
                  <a:pt x="918" y="1162"/>
                </a:lnTo>
                <a:lnTo>
                  <a:pt x="911" y="1151"/>
                </a:lnTo>
                <a:lnTo>
                  <a:pt x="905" y="1141"/>
                </a:lnTo>
                <a:lnTo>
                  <a:pt x="897" y="1132"/>
                </a:lnTo>
                <a:lnTo>
                  <a:pt x="887" y="1123"/>
                </a:lnTo>
                <a:lnTo>
                  <a:pt x="875" y="1116"/>
                </a:lnTo>
                <a:lnTo>
                  <a:pt x="875" y="1116"/>
                </a:lnTo>
                <a:lnTo>
                  <a:pt x="856" y="1107"/>
                </a:lnTo>
                <a:lnTo>
                  <a:pt x="830" y="1094"/>
                </a:lnTo>
                <a:lnTo>
                  <a:pt x="765" y="1068"/>
                </a:lnTo>
                <a:lnTo>
                  <a:pt x="703" y="1044"/>
                </a:lnTo>
                <a:lnTo>
                  <a:pt x="664" y="1030"/>
                </a:lnTo>
                <a:lnTo>
                  <a:pt x="664" y="1030"/>
                </a:lnTo>
                <a:lnTo>
                  <a:pt x="548" y="1000"/>
                </a:lnTo>
                <a:lnTo>
                  <a:pt x="548" y="949"/>
                </a:lnTo>
                <a:lnTo>
                  <a:pt x="548" y="949"/>
                </a:lnTo>
                <a:lnTo>
                  <a:pt x="562" y="937"/>
                </a:lnTo>
                <a:lnTo>
                  <a:pt x="597" y="903"/>
                </a:lnTo>
                <a:lnTo>
                  <a:pt x="646" y="861"/>
                </a:lnTo>
                <a:lnTo>
                  <a:pt x="672" y="838"/>
                </a:lnTo>
                <a:lnTo>
                  <a:pt x="699" y="818"/>
                </a:lnTo>
                <a:lnTo>
                  <a:pt x="699" y="818"/>
                </a:lnTo>
                <a:lnTo>
                  <a:pt x="723" y="799"/>
                </a:lnTo>
                <a:lnTo>
                  <a:pt x="743" y="782"/>
                </a:lnTo>
                <a:lnTo>
                  <a:pt x="758" y="765"/>
                </a:lnTo>
                <a:lnTo>
                  <a:pt x="771" y="752"/>
                </a:lnTo>
                <a:lnTo>
                  <a:pt x="779" y="739"/>
                </a:lnTo>
                <a:lnTo>
                  <a:pt x="786" y="730"/>
                </a:lnTo>
                <a:lnTo>
                  <a:pt x="789" y="723"/>
                </a:lnTo>
                <a:lnTo>
                  <a:pt x="784" y="712"/>
                </a:lnTo>
                <a:lnTo>
                  <a:pt x="799" y="697"/>
                </a:lnTo>
                <a:lnTo>
                  <a:pt x="784" y="677"/>
                </a:lnTo>
                <a:lnTo>
                  <a:pt x="784" y="677"/>
                </a:lnTo>
                <a:lnTo>
                  <a:pt x="793" y="673"/>
                </a:lnTo>
                <a:lnTo>
                  <a:pt x="813" y="663"/>
                </a:lnTo>
                <a:lnTo>
                  <a:pt x="823" y="657"/>
                </a:lnTo>
                <a:lnTo>
                  <a:pt x="835" y="650"/>
                </a:lnTo>
                <a:lnTo>
                  <a:pt x="843" y="641"/>
                </a:lnTo>
                <a:lnTo>
                  <a:pt x="847" y="636"/>
                </a:lnTo>
                <a:lnTo>
                  <a:pt x="850" y="632"/>
                </a:lnTo>
                <a:lnTo>
                  <a:pt x="850" y="632"/>
                </a:lnTo>
                <a:lnTo>
                  <a:pt x="853" y="622"/>
                </a:lnTo>
                <a:lnTo>
                  <a:pt x="859" y="609"/>
                </a:lnTo>
                <a:lnTo>
                  <a:pt x="866" y="579"/>
                </a:lnTo>
                <a:lnTo>
                  <a:pt x="874" y="551"/>
                </a:lnTo>
                <a:lnTo>
                  <a:pt x="876" y="540"/>
                </a:lnTo>
                <a:lnTo>
                  <a:pt x="880" y="531"/>
                </a:lnTo>
                <a:lnTo>
                  <a:pt x="880" y="531"/>
                </a:lnTo>
                <a:lnTo>
                  <a:pt x="887" y="515"/>
                </a:lnTo>
                <a:lnTo>
                  <a:pt x="897" y="493"/>
                </a:lnTo>
                <a:lnTo>
                  <a:pt x="904" y="474"/>
                </a:lnTo>
                <a:lnTo>
                  <a:pt x="905" y="467"/>
                </a:lnTo>
                <a:lnTo>
                  <a:pt x="905" y="461"/>
                </a:lnTo>
                <a:lnTo>
                  <a:pt x="905" y="461"/>
                </a:lnTo>
                <a:lnTo>
                  <a:pt x="904" y="457"/>
                </a:lnTo>
                <a:lnTo>
                  <a:pt x="900" y="453"/>
                </a:lnTo>
                <a:lnTo>
                  <a:pt x="897" y="452"/>
                </a:lnTo>
                <a:lnTo>
                  <a:pt x="894" y="451"/>
                </a:lnTo>
                <a:lnTo>
                  <a:pt x="887" y="451"/>
                </a:lnTo>
                <a:lnTo>
                  <a:pt x="885" y="451"/>
                </a:lnTo>
                <a:lnTo>
                  <a:pt x="885" y="451"/>
                </a:lnTo>
                <a:lnTo>
                  <a:pt x="887" y="434"/>
                </a:lnTo>
                <a:lnTo>
                  <a:pt x="887" y="422"/>
                </a:lnTo>
                <a:lnTo>
                  <a:pt x="886" y="415"/>
                </a:lnTo>
                <a:lnTo>
                  <a:pt x="885" y="410"/>
                </a:lnTo>
                <a:lnTo>
                  <a:pt x="885" y="410"/>
                </a:lnTo>
                <a:lnTo>
                  <a:pt x="882" y="406"/>
                </a:lnTo>
                <a:lnTo>
                  <a:pt x="880" y="406"/>
                </a:lnTo>
                <a:lnTo>
                  <a:pt x="876" y="406"/>
                </a:lnTo>
                <a:lnTo>
                  <a:pt x="874" y="409"/>
                </a:lnTo>
                <a:lnTo>
                  <a:pt x="867" y="413"/>
                </a:lnTo>
                <a:lnTo>
                  <a:pt x="865" y="415"/>
                </a:lnTo>
                <a:lnTo>
                  <a:pt x="865" y="415"/>
                </a:lnTo>
                <a:lnTo>
                  <a:pt x="865" y="403"/>
                </a:lnTo>
                <a:lnTo>
                  <a:pt x="862" y="393"/>
                </a:lnTo>
                <a:lnTo>
                  <a:pt x="861" y="389"/>
                </a:lnTo>
                <a:lnTo>
                  <a:pt x="860" y="385"/>
                </a:lnTo>
                <a:lnTo>
                  <a:pt x="860" y="385"/>
                </a:lnTo>
                <a:lnTo>
                  <a:pt x="859" y="384"/>
                </a:lnTo>
                <a:lnTo>
                  <a:pt x="857" y="385"/>
                </a:lnTo>
                <a:lnTo>
                  <a:pt x="853" y="388"/>
                </a:lnTo>
                <a:lnTo>
                  <a:pt x="843" y="398"/>
                </a:lnTo>
                <a:lnTo>
                  <a:pt x="830" y="415"/>
                </a:lnTo>
                <a:lnTo>
                  <a:pt x="830" y="415"/>
                </a:lnTo>
                <a:lnTo>
                  <a:pt x="831" y="411"/>
                </a:lnTo>
                <a:lnTo>
                  <a:pt x="832" y="404"/>
                </a:lnTo>
                <a:lnTo>
                  <a:pt x="832" y="400"/>
                </a:lnTo>
                <a:lnTo>
                  <a:pt x="831" y="396"/>
                </a:lnTo>
                <a:lnTo>
                  <a:pt x="828" y="395"/>
                </a:lnTo>
                <a:lnTo>
                  <a:pt x="825" y="395"/>
                </a:lnTo>
                <a:lnTo>
                  <a:pt x="825" y="395"/>
                </a:lnTo>
                <a:lnTo>
                  <a:pt x="815" y="398"/>
                </a:lnTo>
                <a:lnTo>
                  <a:pt x="807" y="399"/>
                </a:lnTo>
                <a:lnTo>
                  <a:pt x="803" y="401"/>
                </a:lnTo>
                <a:lnTo>
                  <a:pt x="799" y="405"/>
                </a:lnTo>
                <a:lnTo>
                  <a:pt x="797" y="409"/>
                </a:lnTo>
                <a:lnTo>
                  <a:pt x="794" y="415"/>
                </a:lnTo>
                <a:lnTo>
                  <a:pt x="794" y="415"/>
                </a:lnTo>
                <a:lnTo>
                  <a:pt x="791" y="424"/>
                </a:lnTo>
                <a:lnTo>
                  <a:pt x="783" y="435"/>
                </a:lnTo>
                <a:lnTo>
                  <a:pt x="764" y="463"/>
                </a:lnTo>
                <a:lnTo>
                  <a:pt x="739" y="496"/>
                </a:lnTo>
                <a:lnTo>
                  <a:pt x="739" y="496"/>
                </a:lnTo>
                <a:lnTo>
                  <a:pt x="739" y="491"/>
                </a:lnTo>
                <a:lnTo>
                  <a:pt x="738" y="478"/>
                </a:lnTo>
                <a:lnTo>
                  <a:pt x="735" y="464"/>
                </a:lnTo>
                <a:lnTo>
                  <a:pt x="733" y="459"/>
                </a:lnTo>
                <a:lnTo>
                  <a:pt x="729" y="456"/>
                </a:lnTo>
                <a:lnTo>
                  <a:pt x="729" y="456"/>
                </a:lnTo>
                <a:lnTo>
                  <a:pt x="725" y="454"/>
                </a:lnTo>
                <a:lnTo>
                  <a:pt x="723" y="453"/>
                </a:lnTo>
                <a:lnTo>
                  <a:pt x="719" y="454"/>
                </a:lnTo>
                <a:lnTo>
                  <a:pt x="718" y="457"/>
                </a:lnTo>
                <a:lnTo>
                  <a:pt x="713" y="461"/>
                </a:lnTo>
                <a:lnTo>
                  <a:pt x="709" y="466"/>
                </a:lnTo>
                <a:lnTo>
                  <a:pt x="709" y="466"/>
                </a:lnTo>
                <a:lnTo>
                  <a:pt x="704" y="472"/>
                </a:lnTo>
                <a:lnTo>
                  <a:pt x="699" y="481"/>
                </a:lnTo>
                <a:lnTo>
                  <a:pt x="689" y="496"/>
                </a:lnTo>
                <a:lnTo>
                  <a:pt x="689" y="496"/>
                </a:lnTo>
                <a:lnTo>
                  <a:pt x="688" y="496"/>
                </a:lnTo>
                <a:lnTo>
                  <a:pt x="688" y="496"/>
                </a:lnTo>
                <a:lnTo>
                  <a:pt x="686" y="493"/>
                </a:lnTo>
                <a:lnTo>
                  <a:pt x="684" y="491"/>
                </a:lnTo>
                <a:lnTo>
                  <a:pt x="683" y="488"/>
                </a:lnTo>
                <a:lnTo>
                  <a:pt x="681" y="488"/>
                </a:lnTo>
                <a:lnTo>
                  <a:pt x="681" y="490"/>
                </a:lnTo>
                <a:lnTo>
                  <a:pt x="680" y="495"/>
                </a:lnTo>
                <a:lnTo>
                  <a:pt x="679" y="507"/>
                </a:lnTo>
                <a:lnTo>
                  <a:pt x="679" y="526"/>
                </a:lnTo>
                <a:lnTo>
                  <a:pt x="679" y="526"/>
                </a:lnTo>
                <a:lnTo>
                  <a:pt x="680" y="569"/>
                </a:lnTo>
                <a:lnTo>
                  <a:pt x="681" y="600"/>
                </a:lnTo>
                <a:lnTo>
                  <a:pt x="684" y="627"/>
                </a:lnTo>
                <a:lnTo>
                  <a:pt x="628" y="612"/>
                </a:lnTo>
                <a:lnTo>
                  <a:pt x="588" y="531"/>
                </a:lnTo>
                <a:lnTo>
                  <a:pt x="588" y="440"/>
                </a:lnTo>
                <a:lnTo>
                  <a:pt x="588" y="440"/>
                </a:lnTo>
                <a:lnTo>
                  <a:pt x="600" y="443"/>
                </a:lnTo>
                <a:lnTo>
                  <a:pt x="613" y="445"/>
                </a:lnTo>
                <a:lnTo>
                  <a:pt x="613" y="445"/>
                </a:lnTo>
                <a:lnTo>
                  <a:pt x="617" y="447"/>
                </a:lnTo>
                <a:lnTo>
                  <a:pt x="623" y="448"/>
                </a:lnTo>
                <a:lnTo>
                  <a:pt x="628" y="448"/>
                </a:lnTo>
                <a:lnTo>
                  <a:pt x="631" y="448"/>
                </a:lnTo>
                <a:lnTo>
                  <a:pt x="633" y="445"/>
                </a:lnTo>
                <a:lnTo>
                  <a:pt x="633" y="445"/>
                </a:lnTo>
                <a:lnTo>
                  <a:pt x="641" y="435"/>
                </a:lnTo>
                <a:lnTo>
                  <a:pt x="645" y="432"/>
                </a:lnTo>
                <a:lnTo>
                  <a:pt x="647" y="430"/>
                </a:lnTo>
                <a:lnTo>
                  <a:pt x="649" y="430"/>
                </a:lnTo>
                <a:lnTo>
                  <a:pt x="649" y="430"/>
                </a:lnTo>
                <a:lnTo>
                  <a:pt x="652" y="433"/>
                </a:lnTo>
                <a:lnTo>
                  <a:pt x="656" y="435"/>
                </a:lnTo>
                <a:lnTo>
                  <a:pt x="661" y="437"/>
                </a:lnTo>
                <a:lnTo>
                  <a:pt x="662" y="437"/>
                </a:lnTo>
                <a:lnTo>
                  <a:pt x="664" y="435"/>
                </a:lnTo>
                <a:lnTo>
                  <a:pt x="664" y="435"/>
                </a:lnTo>
                <a:lnTo>
                  <a:pt x="679" y="415"/>
                </a:lnTo>
                <a:lnTo>
                  <a:pt x="679" y="415"/>
                </a:lnTo>
                <a:lnTo>
                  <a:pt x="683" y="419"/>
                </a:lnTo>
                <a:lnTo>
                  <a:pt x="691" y="427"/>
                </a:lnTo>
                <a:lnTo>
                  <a:pt x="696" y="429"/>
                </a:lnTo>
                <a:lnTo>
                  <a:pt x="701" y="432"/>
                </a:lnTo>
                <a:lnTo>
                  <a:pt x="705" y="432"/>
                </a:lnTo>
                <a:lnTo>
                  <a:pt x="708" y="432"/>
                </a:lnTo>
                <a:lnTo>
                  <a:pt x="709" y="430"/>
                </a:lnTo>
                <a:lnTo>
                  <a:pt x="709" y="430"/>
                </a:lnTo>
                <a:lnTo>
                  <a:pt x="718" y="419"/>
                </a:lnTo>
                <a:lnTo>
                  <a:pt x="721" y="413"/>
                </a:lnTo>
                <a:lnTo>
                  <a:pt x="724" y="405"/>
                </a:lnTo>
                <a:lnTo>
                  <a:pt x="724" y="405"/>
                </a:lnTo>
                <a:lnTo>
                  <a:pt x="725" y="400"/>
                </a:lnTo>
                <a:lnTo>
                  <a:pt x="725" y="396"/>
                </a:lnTo>
                <a:lnTo>
                  <a:pt x="724" y="391"/>
                </a:lnTo>
                <a:lnTo>
                  <a:pt x="725" y="388"/>
                </a:lnTo>
                <a:lnTo>
                  <a:pt x="728" y="384"/>
                </a:lnTo>
                <a:lnTo>
                  <a:pt x="732" y="381"/>
                </a:lnTo>
                <a:lnTo>
                  <a:pt x="739" y="380"/>
                </a:lnTo>
                <a:lnTo>
                  <a:pt x="749" y="380"/>
                </a:lnTo>
                <a:lnTo>
                  <a:pt x="749" y="380"/>
                </a:lnTo>
                <a:lnTo>
                  <a:pt x="767" y="381"/>
                </a:lnTo>
                <a:lnTo>
                  <a:pt x="776" y="383"/>
                </a:lnTo>
                <a:lnTo>
                  <a:pt x="778" y="383"/>
                </a:lnTo>
                <a:lnTo>
                  <a:pt x="781" y="381"/>
                </a:lnTo>
                <a:lnTo>
                  <a:pt x="789" y="375"/>
                </a:lnTo>
                <a:lnTo>
                  <a:pt x="789" y="375"/>
                </a:lnTo>
                <a:lnTo>
                  <a:pt x="801" y="364"/>
                </a:lnTo>
                <a:lnTo>
                  <a:pt x="811" y="352"/>
                </a:lnTo>
                <a:lnTo>
                  <a:pt x="820" y="340"/>
                </a:lnTo>
                <a:lnTo>
                  <a:pt x="820" y="360"/>
                </a:lnTo>
                <a:lnTo>
                  <a:pt x="855" y="330"/>
                </a:lnTo>
                <a:lnTo>
                  <a:pt x="850" y="350"/>
                </a:lnTo>
                <a:lnTo>
                  <a:pt x="850" y="350"/>
                </a:lnTo>
                <a:lnTo>
                  <a:pt x="865" y="343"/>
                </a:lnTo>
                <a:lnTo>
                  <a:pt x="875" y="340"/>
                </a:lnTo>
                <a:lnTo>
                  <a:pt x="879" y="337"/>
                </a:lnTo>
                <a:lnTo>
                  <a:pt x="880" y="335"/>
                </a:lnTo>
                <a:lnTo>
                  <a:pt x="880" y="335"/>
                </a:lnTo>
                <a:lnTo>
                  <a:pt x="881" y="333"/>
                </a:lnTo>
                <a:lnTo>
                  <a:pt x="881" y="333"/>
                </a:lnTo>
                <a:lnTo>
                  <a:pt x="882" y="336"/>
                </a:lnTo>
                <a:lnTo>
                  <a:pt x="885" y="340"/>
                </a:lnTo>
                <a:lnTo>
                  <a:pt x="885" y="345"/>
                </a:lnTo>
                <a:lnTo>
                  <a:pt x="885" y="345"/>
                </a:lnTo>
                <a:lnTo>
                  <a:pt x="886" y="352"/>
                </a:lnTo>
                <a:lnTo>
                  <a:pt x="890" y="362"/>
                </a:lnTo>
                <a:lnTo>
                  <a:pt x="895" y="375"/>
                </a:lnTo>
                <a:lnTo>
                  <a:pt x="905" y="335"/>
                </a:lnTo>
                <a:close/>
                <a:moveTo>
                  <a:pt x="563" y="718"/>
                </a:moveTo>
                <a:lnTo>
                  <a:pt x="563" y="707"/>
                </a:lnTo>
                <a:lnTo>
                  <a:pt x="578" y="707"/>
                </a:lnTo>
                <a:lnTo>
                  <a:pt x="623" y="712"/>
                </a:lnTo>
                <a:lnTo>
                  <a:pt x="558" y="758"/>
                </a:lnTo>
                <a:lnTo>
                  <a:pt x="563" y="7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450108C1-E879-4E22-9B19-FF54194F19CD}"/>
              </a:ext>
            </a:extLst>
          </p:cNvPr>
          <p:cNvSpPr>
            <a:spLocks/>
          </p:cNvSpPr>
          <p:nvPr/>
        </p:nvSpPr>
        <p:spPr bwMode="auto">
          <a:xfrm>
            <a:off x="7637920" y="3835399"/>
            <a:ext cx="721843" cy="2554287"/>
          </a:xfrm>
          <a:custGeom>
            <a:avLst/>
            <a:gdLst>
              <a:gd name="T0" fmla="*/ 42 w 778"/>
              <a:gd name="T1" fmla="*/ 687 h 2753"/>
              <a:gd name="T2" fmla="*/ 19 w 778"/>
              <a:gd name="T3" fmla="*/ 724 h 2753"/>
              <a:gd name="T4" fmla="*/ 17 w 778"/>
              <a:gd name="T5" fmla="*/ 786 h 2753"/>
              <a:gd name="T6" fmla="*/ 63 w 778"/>
              <a:gd name="T7" fmla="*/ 937 h 2753"/>
              <a:gd name="T8" fmla="*/ 85 w 778"/>
              <a:gd name="T9" fmla="*/ 1225 h 2753"/>
              <a:gd name="T10" fmla="*/ 66 w 778"/>
              <a:gd name="T11" fmla="*/ 1487 h 2753"/>
              <a:gd name="T12" fmla="*/ 80 w 778"/>
              <a:gd name="T13" fmla="*/ 1764 h 2753"/>
              <a:gd name="T14" fmla="*/ 141 w 778"/>
              <a:gd name="T15" fmla="*/ 2147 h 2753"/>
              <a:gd name="T16" fmla="*/ 137 w 778"/>
              <a:gd name="T17" fmla="*/ 2390 h 2753"/>
              <a:gd name="T18" fmla="*/ 152 w 778"/>
              <a:gd name="T19" fmla="*/ 2580 h 2753"/>
              <a:gd name="T20" fmla="*/ 133 w 778"/>
              <a:gd name="T21" fmla="*/ 2659 h 2753"/>
              <a:gd name="T22" fmla="*/ 119 w 778"/>
              <a:gd name="T23" fmla="*/ 2703 h 2753"/>
              <a:gd name="T24" fmla="*/ 192 w 778"/>
              <a:gd name="T25" fmla="*/ 2735 h 2753"/>
              <a:gd name="T26" fmla="*/ 415 w 778"/>
              <a:gd name="T27" fmla="*/ 2749 h 2753"/>
              <a:gd name="T28" fmla="*/ 397 w 778"/>
              <a:gd name="T29" fmla="*/ 2701 h 2753"/>
              <a:gd name="T30" fmla="*/ 382 w 778"/>
              <a:gd name="T31" fmla="*/ 2666 h 2753"/>
              <a:gd name="T32" fmla="*/ 296 w 778"/>
              <a:gd name="T33" fmla="*/ 2646 h 2753"/>
              <a:gd name="T34" fmla="*/ 261 w 778"/>
              <a:gd name="T35" fmla="*/ 2565 h 2753"/>
              <a:gd name="T36" fmla="*/ 305 w 778"/>
              <a:gd name="T37" fmla="*/ 2179 h 2753"/>
              <a:gd name="T38" fmla="*/ 486 w 778"/>
              <a:gd name="T39" fmla="*/ 1860 h 2753"/>
              <a:gd name="T40" fmla="*/ 525 w 778"/>
              <a:gd name="T41" fmla="*/ 1579 h 2753"/>
              <a:gd name="T42" fmla="*/ 472 w 778"/>
              <a:gd name="T43" fmla="*/ 1044 h 2753"/>
              <a:gd name="T44" fmla="*/ 555 w 778"/>
              <a:gd name="T45" fmla="*/ 912 h 2753"/>
              <a:gd name="T46" fmla="*/ 682 w 778"/>
              <a:gd name="T47" fmla="*/ 708 h 2753"/>
              <a:gd name="T48" fmla="*/ 739 w 778"/>
              <a:gd name="T49" fmla="*/ 612 h 2753"/>
              <a:gd name="T50" fmla="*/ 774 w 778"/>
              <a:gd name="T51" fmla="*/ 520 h 2753"/>
              <a:gd name="T52" fmla="*/ 764 w 778"/>
              <a:gd name="T53" fmla="*/ 490 h 2753"/>
              <a:gd name="T54" fmla="*/ 757 w 778"/>
              <a:gd name="T55" fmla="*/ 458 h 2753"/>
              <a:gd name="T56" fmla="*/ 744 w 778"/>
              <a:gd name="T57" fmla="*/ 429 h 2753"/>
              <a:gd name="T58" fmla="*/ 718 w 778"/>
              <a:gd name="T59" fmla="*/ 447 h 2753"/>
              <a:gd name="T60" fmla="*/ 684 w 778"/>
              <a:gd name="T61" fmla="*/ 451 h 2753"/>
              <a:gd name="T62" fmla="*/ 614 w 778"/>
              <a:gd name="T63" fmla="*/ 556 h 2753"/>
              <a:gd name="T64" fmla="*/ 584 w 778"/>
              <a:gd name="T65" fmla="*/ 515 h 2753"/>
              <a:gd name="T66" fmla="*/ 559 w 778"/>
              <a:gd name="T67" fmla="*/ 496 h 2753"/>
              <a:gd name="T68" fmla="*/ 564 w 778"/>
              <a:gd name="T69" fmla="*/ 569 h 2753"/>
              <a:gd name="T70" fmla="*/ 584 w 778"/>
              <a:gd name="T71" fmla="*/ 692 h 2753"/>
              <a:gd name="T72" fmla="*/ 568 w 778"/>
              <a:gd name="T73" fmla="*/ 696 h 2753"/>
              <a:gd name="T74" fmla="*/ 508 w 778"/>
              <a:gd name="T75" fmla="*/ 742 h 2753"/>
              <a:gd name="T76" fmla="*/ 438 w 778"/>
              <a:gd name="T77" fmla="*/ 652 h 2753"/>
              <a:gd name="T78" fmla="*/ 317 w 778"/>
              <a:gd name="T79" fmla="*/ 500 h 2753"/>
              <a:gd name="T80" fmla="*/ 327 w 778"/>
              <a:gd name="T81" fmla="*/ 425 h 2753"/>
              <a:gd name="T82" fmla="*/ 416 w 778"/>
              <a:gd name="T83" fmla="*/ 480 h 2753"/>
              <a:gd name="T84" fmla="*/ 459 w 778"/>
              <a:gd name="T85" fmla="*/ 438 h 2753"/>
              <a:gd name="T86" fmla="*/ 467 w 778"/>
              <a:gd name="T87" fmla="*/ 404 h 2753"/>
              <a:gd name="T88" fmla="*/ 505 w 778"/>
              <a:gd name="T89" fmla="*/ 373 h 2753"/>
              <a:gd name="T90" fmla="*/ 510 w 778"/>
              <a:gd name="T91" fmla="*/ 315 h 2753"/>
              <a:gd name="T92" fmla="*/ 553 w 778"/>
              <a:gd name="T93" fmla="*/ 223 h 2753"/>
              <a:gd name="T94" fmla="*/ 577 w 778"/>
              <a:gd name="T95" fmla="*/ 209 h 2753"/>
              <a:gd name="T96" fmla="*/ 609 w 778"/>
              <a:gd name="T97" fmla="*/ 224 h 2753"/>
              <a:gd name="T98" fmla="*/ 578 w 778"/>
              <a:gd name="T99" fmla="*/ 137 h 2753"/>
              <a:gd name="T100" fmla="*/ 616 w 778"/>
              <a:gd name="T101" fmla="*/ 151 h 2753"/>
              <a:gd name="T102" fmla="*/ 524 w 778"/>
              <a:gd name="T103" fmla="*/ 40 h 2753"/>
              <a:gd name="T104" fmla="*/ 372 w 778"/>
              <a:gd name="T105" fmla="*/ 1 h 2753"/>
              <a:gd name="T106" fmla="*/ 261 w 778"/>
              <a:gd name="T107" fmla="*/ 31 h 2753"/>
              <a:gd name="T108" fmla="*/ 191 w 778"/>
              <a:gd name="T109" fmla="*/ 97 h 2753"/>
              <a:gd name="T110" fmla="*/ 122 w 778"/>
              <a:gd name="T111" fmla="*/ 269 h 2753"/>
              <a:gd name="T112" fmla="*/ 115 w 778"/>
              <a:gd name="T113" fmla="*/ 374 h 2753"/>
              <a:gd name="T114" fmla="*/ 40 w 778"/>
              <a:gd name="T115" fmla="*/ 501 h 2753"/>
              <a:gd name="T116" fmla="*/ 0 w 778"/>
              <a:gd name="T117" fmla="*/ 626 h 2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8" h="2753">
                <a:moveTo>
                  <a:pt x="20" y="671"/>
                </a:moveTo>
                <a:lnTo>
                  <a:pt x="20" y="671"/>
                </a:lnTo>
                <a:lnTo>
                  <a:pt x="19" y="691"/>
                </a:lnTo>
                <a:lnTo>
                  <a:pt x="17" y="709"/>
                </a:lnTo>
                <a:lnTo>
                  <a:pt x="19" y="716"/>
                </a:lnTo>
                <a:lnTo>
                  <a:pt x="19" y="724"/>
                </a:lnTo>
                <a:lnTo>
                  <a:pt x="19" y="724"/>
                </a:lnTo>
                <a:lnTo>
                  <a:pt x="29" y="706"/>
                </a:lnTo>
                <a:lnTo>
                  <a:pt x="42" y="687"/>
                </a:lnTo>
                <a:lnTo>
                  <a:pt x="42" y="687"/>
                </a:lnTo>
                <a:lnTo>
                  <a:pt x="40" y="725"/>
                </a:lnTo>
                <a:lnTo>
                  <a:pt x="39" y="763"/>
                </a:lnTo>
                <a:lnTo>
                  <a:pt x="39" y="763"/>
                </a:lnTo>
                <a:lnTo>
                  <a:pt x="26" y="742"/>
                </a:lnTo>
                <a:lnTo>
                  <a:pt x="20" y="727"/>
                </a:lnTo>
                <a:lnTo>
                  <a:pt x="20" y="727"/>
                </a:lnTo>
                <a:lnTo>
                  <a:pt x="19" y="724"/>
                </a:lnTo>
                <a:lnTo>
                  <a:pt x="19" y="724"/>
                </a:lnTo>
                <a:lnTo>
                  <a:pt x="15" y="733"/>
                </a:lnTo>
                <a:lnTo>
                  <a:pt x="11" y="740"/>
                </a:lnTo>
                <a:lnTo>
                  <a:pt x="10" y="749"/>
                </a:lnTo>
                <a:lnTo>
                  <a:pt x="9" y="755"/>
                </a:lnTo>
                <a:lnTo>
                  <a:pt x="9" y="762"/>
                </a:lnTo>
                <a:lnTo>
                  <a:pt x="9" y="768"/>
                </a:lnTo>
                <a:lnTo>
                  <a:pt x="10" y="773"/>
                </a:lnTo>
                <a:lnTo>
                  <a:pt x="11" y="777"/>
                </a:lnTo>
                <a:lnTo>
                  <a:pt x="17" y="786"/>
                </a:lnTo>
                <a:lnTo>
                  <a:pt x="24" y="791"/>
                </a:lnTo>
                <a:lnTo>
                  <a:pt x="31" y="796"/>
                </a:lnTo>
                <a:lnTo>
                  <a:pt x="39" y="798"/>
                </a:lnTo>
                <a:lnTo>
                  <a:pt x="39" y="798"/>
                </a:lnTo>
                <a:lnTo>
                  <a:pt x="40" y="807"/>
                </a:lnTo>
                <a:lnTo>
                  <a:pt x="40" y="807"/>
                </a:lnTo>
                <a:lnTo>
                  <a:pt x="44" y="834"/>
                </a:lnTo>
                <a:lnTo>
                  <a:pt x="49" y="865"/>
                </a:lnTo>
                <a:lnTo>
                  <a:pt x="63" y="937"/>
                </a:lnTo>
                <a:lnTo>
                  <a:pt x="76" y="1006"/>
                </a:lnTo>
                <a:lnTo>
                  <a:pt x="83" y="1036"/>
                </a:lnTo>
                <a:lnTo>
                  <a:pt x="85" y="1059"/>
                </a:lnTo>
                <a:lnTo>
                  <a:pt x="85" y="1059"/>
                </a:lnTo>
                <a:lnTo>
                  <a:pt x="88" y="1103"/>
                </a:lnTo>
                <a:lnTo>
                  <a:pt x="89" y="1152"/>
                </a:lnTo>
                <a:lnTo>
                  <a:pt x="89" y="1196"/>
                </a:lnTo>
                <a:lnTo>
                  <a:pt x="88" y="1214"/>
                </a:lnTo>
                <a:lnTo>
                  <a:pt x="85" y="1225"/>
                </a:lnTo>
                <a:lnTo>
                  <a:pt x="85" y="1225"/>
                </a:lnTo>
                <a:lnTo>
                  <a:pt x="81" y="1237"/>
                </a:lnTo>
                <a:lnTo>
                  <a:pt x="75" y="1253"/>
                </a:lnTo>
                <a:lnTo>
                  <a:pt x="58" y="1292"/>
                </a:lnTo>
                <a:lnTo>
                  <a:pt x="35" y="1341"/>
                </a:lnTo>
                <a:lnTo>
                  <a:pt x="65" y="1346"/>
                </a:lnTo>
                <a:lnTo>
                  <a:pt x="65" y="1346"/>
                </a:lnTo>
                <a:lnTo>
                  <a:pt x="65" y="1419"/>
                </a:lnTo>
                <a:lnTo>
                  <a:pt x="66" y="1487"/>
                </a:lnTo>
                <a:lnTo>
                  <a:pt x="65" y="1553"/>
                </a:lnTo>
                <a:lnTo>
                  <a:pt x="65" y="1553"/>
                </a:lnTo>
                <a:lnTo>
                  <a:pt x="65" y="1583"/>
                </a:lnTo>
                <a:lnTo>
                  <a:pt x="66" y="1614"/>
                </a:lnTo>
                <a:lnTo>
                  <a:pt x="73" y="1675"/>
                </a:lnTo>
                <a:lnTo>
                  <a:pt x="78" y="1728"/>
                </a:lnTo>
                <a:lnTo>
                  <a:pt x="79" y="1749"/>
                </a:lnTo>
                <a:lnTo>
                  <a:pt x="80" y="1764"/>
                </a:lnTo>
                <a:lnTo>
                  <a:pt x="80" y="1764"/>
                </a:lnTo>
                <a:lnTo>
                  <a:pt x="83" y="1832"/>
                </a:lnTo>
                <a:lnTo>
                  <a:pt x="89" y="1951"/>
                </a:lnTo>
                <a:lnTo>
                  <a:pt x="99" y="2112"/>
                </a:lnTo>
                <a:lnTo>
                  <a:pt x="134" y="2112"/>
                </a:lnTo>
                <a:lnTo>
                  <a:pt x="134" y="2112"/>
                </a:lnTo>
                <a:lnTo>
                  <a:pt x="138" y="2126"/>
                </a:lnTo>
                <a:lnTo>
                  <a:pt x="141" y="2137"/>
                </a:lnTo>
                <a:lnTo>
                  <a:pt x="141" y="2142"/>
                </a:lnTo>
                <a:lnTo>
                  <a:pt x="141" y="2147"/>
                </a:lnTo>
                <a:lnTo>
                  <a:pt x="141" y="2147"/>
                </a:lnTo>
                <a:lnTo>
                  <a:pt x="137" y="2177"/>
                </a:lnTo>
                <a:lnTo>
                  <a:pt x="134" y="2210"/>
                </a:lnTo>
                <a:lnTo>
                  <a:pt x="133" y="2244"/>
                </a:lnTo>
                <a:lnTo>
                  <a:pt x="133" y="2277"/>
                </a:lnTo>
                <a:lnTo>
                  <a:pt x="134" y="2336"/>
                </a:lnTo>
                <a:lnTo>
                  <a:pt x="135" y="2374"/>
                </a:lnTo>
                <a:lnTo>
                  <a:pt x="135" y="2374"/>
                </a:lnTo>
                <a:lnTo>
                  <a:pt x="137" y="2390"/>
                </a:lnTo>
                <a:lnTo>
                  <a:pt x="138" y="2413"/>
                </a:lnTo>
                <a:lnTo>
                  <a:pt x="144" y="2472"/>
                </a:lnTo>
                <a:lnTo>
                  <a:pt x="149" y="2529"/>
                </a:lnTo>
                <a:lnTo>
                  <a:pt x="151" y="2549"/>
                </a:lnTo>
                <a:lnTo>
                  <a:pt x="151" y="2560"/>
                </a:lnTo>
                <a:lnTo>
                  <a:pt x="151" y="2560"/>
                </a:lnTo>
                <a:lnTo>
                  <a:pt x="149" y="2569"/>
                </a:lnTo>
                <a:lnTo>
                  <a:pt x="151" y="2573"/>
                </a:lnTo>
                <a:lnTo>
                  <a:pt x="152" y="2580"/>
                </a:lnTo>
                <a:lnTo>
                  <a:pt x="151" y="2596"/>
                </a:lnTo>
                <a:lnTo>
                  <a:pt x="151" y="2596"/>
                </a:lnTo>
                <a:lnTo>
                  <a:pt x="146" y="2614"/>
                </a:lnTo>
                <a:lnTo>
                  <a:pt x="142" y="2630"/>
                </a:lnTo>
                <a:lnTo>
                  <a:pt x="137" y="2641"/>
                </a:lnTo>
                <a:lnTo>
                  <a:pt x="135" y="2651"/>
                </a:lnTo>
                <a:lnTo>
                  <a:pt x="135" y="2651"/>
                </a:lnTo>
                <a:lnTo>
                  <a:pt x="134" y="2655"/>
                </a:lnTo>
                <a:lnTo>
                  <a:pt x="133" y="2659"/>
                </a:lnTo>
                <a:lnTo>
                  <a:pt x="128" y="2665"/>
                </a:lnTo>
                <a:lnTo>
                  <a:pt x="124" y="2669"/>
                </a:lnTo>
                <a:lnTo>
                  <a:pt x="122" y="2671"/>
                </a:lnTo>
                <a:lnTo>
                  <a:pt x="120" y="2676"/>
                </a:lnTo>
                <a:lnTo>
                  <a:pt x="120" y="2681"/>
                </a:lnTo>
                <a:lnTo>
                  <a:pt x="120" y="2681"/>
                </a:lnTo>
                <a:lnTo>
                  <a:pt x="120" y="2690"/>
                </a:lnTo>
                <a:lnTo>
                  <a:pt x="119" y="2696"/>
                </a:lnTo>
                <a:lnTo>
                  <a:pt x="119" y="2703"/>
                </a:lnTo>
                <a:lnTo>
                  <a:pt x="120" y="2711"/>
                </a:lnTo>
                <a:lnTo>
                  <a:pt x="120" y="2711"/>
                </a:lnTo>
                <a:lnTo>
                  <a:pt x="123" y="2724"/>
                </a:lnTo>
                <a:lnTo>
                  <a:pt x="124" y="2737"/>
                </a:lnTo>
                <a:lnTo>
                  <a:pt x="125" y="2752"/>
                </a:lnTo>
                <a:lnTo>
                  <a:pt x="156" y="2752"/>
                </a:lnTo>
                <a:lnTo>
                  <a:pt x="161" y="2722"/>
                </a:lnTo>
                <a:lnTo>
                  <a:pt x="161" y="2722"/>
                </a:lnTo>
                <a:lnTo>
                  <a:pt x="192" y="2735"/>
                </a:lnTo>
                <a:lnTo>
                  <a:pt x="217" y="2745"/>
                </a:lnTo>
                <a:lnTo>
                  <a:pt x="236" y="2752"/>
                </a:lnTo>
                <a:lnTo>
                  <a:pt x="236" y="2752"/>
                </a:lnTo>
                <a:lnTo>
                  <a:pt x="249" y="2753"/>
                </a:lnTo>
                <a:lnTo>
                  <a:pt x="270" y="2753"/>
                </a:lnTo>
                <a:lnTo>
                  <a:pt x="330" y="2753"/>
                </a:lnTo>
                <a:lnTo>
                  <a:pt x="412" y="2752"/>
                </a:lnTo>
                <a:lnTo>
                  <a:pt x="412" y="2752"/>
                </a:lnTo>
                <a:lnTo>
                  <a:pt x="415" y="2749"/>
                </a:lnTo>
                <a:lnTo>
                  <a:pt x="417" y="2742"/>
                </a:lnTo>
                <a:lnTo>
                  <a:pt x="418" y="2738"/>
                </a:lnTo>
                <a:lnTo>
                  <a:pt x="418" y="2733"/>
                </a:lnTo>
                <a:lnTo>
                  <a:pt x="416" y="2727"/>
                </a:lnTo>
                <a:lnTo>
                  <a:pt x="412" y="2722"/>
                </a:lnTo>
                <a:lnTo>
                  <a:pt x="412" y="2722"/>
                </a:lnTo>
                <a:lnTo>
                  <a:pt x="405" y="2711"/>
                </a:lnTo>
                <a:lnTo>
                  <a:pt x="399" y="2705"/>
                </a:lnTo>
                <a:lnTo>
                  <a:pt x="397" y="2701"/>
                </a:lnTo>
                <a:lnTo>
                  <a:pt x="397" y="2701"/>
                </a:lnTo>
                <a:lnTo>
                  <a:pt x="397" y="2696"/>
                </a:lnTo>
                <a:lnTo>
                  <a:pt x="397" y="2685"/>
                </a:lnTo>
                <a:lnTo>
                  <a:pt x="396" y="2679"/>
                </a:lnTo>
                <a:lnTo>
                  <a:pt x="393" y="2674"/>
                </a:lnTo>
                <a:lnTo>
                  <a:pt x="388" y="2669"/>
                </a:lnTo>
                <a:lnTo>
                  <a:pt x="386" y="2667"/>
                </a:lnTo>
                <a:lnTo>
                  <a:pt x="382" y="2666"/>
                </a:lnTo>
                <a:lnTo>
                  <a:pt x="382" y="2666"/>
                </a:lnTo>
                <a:lnTo>
                  <a:pt x="355" y="2661"/>
                </a:lnTo>
                <a:lnTo>
                  <a:pt x="344" y="2659"/>
                </a:lnTo>
                <a:lnTo>
                  <a:pt x="337" y="2656"/>
                </a:lnTo>
                <a:lnTo>
                  <a:pt x="337" y="2656"/>
                </a:lnTo>
                <a:lnTo>
                  <a:pt x="328" y="2654"/>
                </a:lnTo>
                <a:lnTo>
                  <a:pt x="318" y="2652"/>
                </a:lnTo>
                <a:lnTo>
                  <a:pt x="306" y="2650"/>
                </a:lnTo>
                <a:lnTo>
                  <a:pt x="296" y="2646"/>
                </a:lnTo>
                <a:lnTo>
                  <a:pt x="296" y="2646"/>
                </a:lnTo>
                <a:lnTo>
                  <a:pt x="289" y="2641"/>
                </a:lnTo>
                <a:lnTo>
                  <a:pt x="283" y="2636"/>
                </a:lnTo>
                <a:lnTo>
                  <a:pt x="276" y="2631"/>
                </a:lnTo>
                <a:lnTo>
                  <a:pt x="276" y="2631"/>
                </a:lnTo>
                <a:lnTo>
                  <a:pt x="269" y="2622"/>
                </a:lnTo>
                <a:lnTo>
                  <a:pt x="264" y="2613"/>
                </a:lnTo>
                <a:lnTo>
                  <a:pt x="262" y="2609"/>
                </a:lnTo>
                <a:lnTo>
                  <a:pt x="261" y="2606"/>
                </a:lnTo>
                <a:lnTo>
                  <a:pt x="261" y="2565"/>
                </a:lnTo>
                <a:lnTo>
                  <a:pt x="261" y="2485"/>
                </a:lnTo>
                <a:lnTo>
                  <a:pt x="261" y="2485"/>
                </a:lnTo>
                <a:lnTo>
                  <a:pt x="273" y="2375"/>
                </a:lnTo>
                <a:lnTo>
                  <a:pt x="280" y="2297"/>
                </a:lnTo>
                <a:lnTo>
                  <a:pt x="284" y="2269"/>
                </a:lnTo>
                <a:lnTo>
                  <a:pt x="286" y="2253"/>
                </a:lnTo>
                <a:lnTo>
                  <a:pt x="286" y="2253"/>
                </a:lnTo>
                <a:lnTo>
                  <a:pt x="296" y="2211"/>
                </a:lnTo>
                <a:lnTo>
                  <a:pt x="305" y="2179"/>
                </a:lnTo>
                <a:lnTo>
                  <a:pt x="305" y="2179"/>
                </a:lnTo>
                <a:lnTo>
                  <a:pt x="322" y="2097"/>
                </a:lnTo>
                <a:lnTo>
                  <a:pt x="397" y="2097"/>
                </a:lnTo>
                <a:lnTo>
                  <a:pt x="397" y="2097"/>
                </a:lnTo>
                <a:lnTo>
                  <a:pt x="412" y="2060"/>
                </a:lnTo>
                <a:lnTo>
                  <a:pt x="428" y="2021"/>
                </a:lnTo>
                <a:lnTo>
                  <a:pt x="447" y="1971"/>
                </a:lnTo>
                <a:lnTo>
                  <a:pt x="467" y="1917"/>
                </a:lnTo>
                <a:lnTo>
                  <a:pt x="486" y="1860"/>
                </a:lnTo>
                <a:lnTo>
                  <a:pt x="495" y="1831"/>
                </a:lnTo>
                <a:lnTo>
                  <a:pt x="501" y="1805"/>
                </a:lnTo>
                <a:lnTo>
                  <a:pt x="508" y="1778"/>
                </a:lnTo>
                <a:lnTo>
                  <a:pt x="513" y="1754"/>
                </a:lnTo>
                <a:lnTo>
                  <a:pt x="513" y="1754"/>
                </a:lnTo>
                <a:lnTo>
                  <a:pt x="516" y="1730"/>
                </a:lnTo>
                <a:lnTo>
                  <a:pt x="519" y="1703"/>
                </a:lnTo>
                <a:lnTo>
                  <a:pt x="523" y="1642"/>
                </a:lnTo>
                <a:lnTo>
                  <a:pt x="525" y="1579"/>
                </a:lnTo>
                <a:lnTo>
                  <a:pt x="525" y="1517"/>
                </a:lnTo>
                <a:lnTo>
                  <a:pt x="524" y="1414"/>
                </a:lnTo>
                <a:lnTo>
                  <a:pt x="523" y="1371"/>
                </a:lnTo>
                <a:lnTo>
                  <a:pt x="558" y="1361"/>
                </a:lnTo>
                <a:lnTo>
                  <a:pt x="558" y="1361"/>
                </a:lnTo>
                <a:lnTo>
                  <a:pt x="518" y="1206"/>
                </a:lnTo>
                <a:lnTo>
                  <a:pt x="487" y="1098"/>
                </a:lnTo>
                <a:lnTo>
                  <a:pt x="477" y="1060"/>
                </a:lnTo>
                <a:lnTo>
                  <a:pt x="472" y="1044"/>
                </a:lnTo>
                <a:lnTo>
                  <a:pt x="472" y="1044"/>
                </a:lnTo>
                <a:lnTo>
                  <a:pt x="471" y="1038"/>
                </a:lnTo>
                <a:lnTo>
                  <a:pt x="471" y="1028"/>
                </a:lnTo>
                <a:lnTo>
                  <a:pt x="474" y="1002"/>
                </a:lnTo>
                <a:lnTo>
                  <a:pt x="477" y="968"/>
                </a:lnTo>
                <a:lnTo>
                  <a:pt x="477" y="968"/>
                </a:lnTo>
                <a:lnTo>
                  <a:pt x="543" y="923"/>
                </a:lnTo>
                <a:lnTo>
                  <a:pt x="543" y="923"/>
                </a:lnTo>
                <a:lnTo>
                  <a:pt x="555" y="912"/>
                </a:lnTo>
                <a:lnTo>
                  <a:pt x="573" y="891"/>
                </a:lnTo>
                <a:lnTo>
                  <a:pt x="617" y="839"/>
                </a:lnTo>
                <a:lnTo>
                  <a:pt x="656" y="789"/>
                </a:lnTo>
                <a:lnTo>
                  <a:pt x="674" y="767"/>
                </a:lnTo>
                <a:lnTo>
                  <a:pt x="663" y="747"/>
                </a:lnTo>
                <a:lnTo>
                  <a:pt x="674" y="737"/>
                </a:lnTo>
                <a:lnTo>
                  <a:pt x="674" y="716"/>
                </a:lnTo>
                <a:lnTo>
                  <a:pt x="674" y="716"/>
                </a:lnTo>
                <a:lnTo>
                  <a:pt x="682" y="708"/>
                </a:lnTo>
                <a:lnTo>
                  <a:pt x="700" y="687"/>
                </a:lnTo>
                <a:lnTo>
                  <a:pt x="711" y="676"/>
                </a:lnTo>
                <a:lnTo>
                  <a:pt x="721" y="664"/>
                </a:lnTo>
                <a:lnTo>
                  <a:pt x="729" y="651"/>
                </a:lnTo>
                <a:lnTo>
                  <a:pt x="734" y="641"/>
                </a:lnTo>
                <a:lnTo>
                  <a:pt x="734" y="641"/>
                </a:lnTo>
                <a:lnTo>
                  <a:pt x="736" y="632"/>
                </a:lnTo>
                <a:lnTo>
                  <a:pt x="738" y="624"/>
                </a:lnTo>
                <a:lnTo>
                  <a:pt x="739" y="612"/>
                </a:lnTo>
                <a:lnTo>
                  <a:pt x="739" y="601"/>
                </a:lnTo>
                <a:lnTo>
                  <a:pt x="741" y="596"/>
                </a:lnTo>
                <a:lnTo>
                  <a:pt x="744" y="590"/>
                </a:lnTo>
                <a:lnTo>
                  <a:pt x="744" y="590"/>
                </a:lnTo>
                <a:lnTo>
                  <a:pt x="753" y="575"/>
                </a:lnTo>
                <a:lnTo>
                  <a:pt x="762" y="555"/>
                </a:lnTo>
                <a:lnTo>
                  <a:pt x="769" y="535"/>
                </a:lnTo>
                <a:lnTo>
                  <a:pt x="774" y="520"/>
                </a:lnTo>
                <a:lnTo>
                  <a:pt x="774" y="520"/>
                </a:lnTo>
                <a:lnTo>
                  <a:pt x="777" y="511"/>
                </a:lnTo>
                <a:lnTo>
                  <a:pt x="778" y="504"/>
                </a:lnTo>
                <a:lnTo>
                  <a:pt x="777" y="499"/>
                </a:lnTo>
                <a:lnTo>
                  <a:pt x="774" y="495"/>
                </a:lnTo>
                <a:lnTo>
                  <a:pt x="774" y="495"/>
                </a:lnTo>
                <a:lnTo>
                  <a:pt x="770" y="492"/>
                </a:lnTo>
                <a:lnTo>
                  <a:pt x="768" y="490"/>
                </a:lnTo>
                <a:lnTo>
                  <a:pt x="764" y="490"/>
                </a:lnTo>
                <a:lnTo>
                  <a:pt x="764" y="490"/>
                </a:lnTo>
                <a:lnTo>
                  <a:pt x="769" y="477"/>
                </a:lnTo>
                <a:lnTo>
                  <a:pt x="770" y="467"/>
                </a:lnTo>
                <a:lnTo>
                  <a:pt x="770" y="463"/>
                </a:lnTo>
                <a:lnTo>
                  <a:pt x="769" y="459"/>
                </a:lnTo>
                <a:lnTo>
                  <a:pt x="769" y="459"/>
                </a:lnTo>
                <a:lnTo>
                  <a:pt x="767" y="457"/>
                </a:lnTo>
                <a:lnTo>
                  <a:pt x="765" y="457"/>
                </a:lnTo>
                <a:lnTo>
                  <a:pt x="762" y="457"/>
                </a:lnTo>
                <a:lnTo>
                  <a:pt x="757" y="458"/>
                </a:lnTo>
                <a:lnTo>
                  <a:pt x="754" y="459"/>
                </a:lnTo>
                <a:lnTo>
                  <a:pt x="754" y="459"/>
                </a:lnTo>
                <a:lnTo>
                  <a:pt x="753" y="458"/>
                </a:lnTo>
                <a:lnTo>
                  <a:pt x="751" y="456"/>
                </a:lnTo>
                <a:lnTo>
                  <a:pt x="749" y="446"/>
                </a:lnTo>
                <a:lnTo>
                  <a:pt x="746" y="434"/>
                </a:lnTo>
                <a:lnTo>
                  <a:pt x="745" y="431"/>
                </a:lnTo>
                <a:lnTo>
                  <a:pt x="744" y="429"/>
                </a:lnTo>
                <a:lnTo>
                  <a:pt x="744" y="429"/>
                </a:lnTo>
                <a:lnTo>
                  <a:pt x="740" y="429"/>
                </a:lnTo>
                <a:lnTo>
                  <a:pt x="735" y="432"/>
                </a:lnTo>
                <a:lnTo>
                  <a:pt x="729" y="434"/>
                </a:lnTo>
                <a:lnTo>
                  <a:pt x="729" y="434"/>
                </a:lnTo>
                <a:lnTo>
                  <a:pt x="728" y="437"/>
                </a:lnTo>
                <a:lnTo>
                  <a:pt x="725" y="443"/>
                </a:lnTo>
                <a:lnTo>
                  <a:pt x="723" y="446"/>
                </a:lnTo>
                <a:lnTo>
                  <a:pt x="720" y="447"/>
                </a:lnTo>
                <a:lnTo>
                  <a:pt x="718" y="447"/>
                </a:lnTo>
                <a:lnTo>
                  <a:pt x="714" y="444"/>
                </a:lnTo>
                <a:lnTo>
                  <a:pt x="714" y="444"/>
                </a:lnTo>
                <a:lnTo>
                  <a:pt x="710" y="441"/>
                </a:lnTo>
                <a:lnTo>
                  <a:pt x="706" y="439"/>
                </a:lnTo>
                <a:lnTo>
                  <a:pt x="701" y="438"/>
                </a:lnTo>
                <a:lnTo>
                  <a:pt x="696" y="438"/>
                </a:lnTo>
                <a:lnTo>
                  <a:pt x="692" y="441"/>
                </a:lnTo>
                <a:lnTo>
                  <a:pt x="687" y="446"/>
                </a:lnTo>
                <a:lnTo>
                  <a:pt x="684" y="451"/>
                </a:lnTo>
                <a:lnTo>
                  <a:pt x="679" y="459"/>
                </a:lnTo>
                <a:lnTo>
                  <a:pt x="679" y="459"/>
                </a:lnTo>
                <a:lnTo>
                  <a:pt x="672" y="471"/>
                </a:lnTo>
                <a:lnTo>
                  <a:pt x="665" y="483"/>
                </a:lnTo>
                <a:lnTo>
                  <a:pt x="646" y="512"/>
                </a:lnTo>
                <a:lnTo>
                  <a:pt x="627" y="536"/>
                </a:lnTo>
                <a:lnTo>
                  <a:pt x="618" y="550"/>
                </a:lnTo>
                <a:lnTo>
                  <a:pt x="618" y="550"/>
                </a:lnTo>
                <a:lnTo>
                  <a:pt x="614" y="556"/>
                </a:lnTo>
                <a:lnTo>
                  <a:pt x="613" y="559"/>
                </a:lnTo>
                <a:lnTo>
                  <a:pt x="611" y="562"/>
                </a:lnTo>
                <a:lnTo>
                  <a:pt x="607" y="563"/>
                </a:lnTo>
                <a:lnTo>
                  <a:pt x="604" y="562"/>
                </a:lnTo>
                <a:lnTo>
                  <a:pt x="601" y="558"/>
                </a:lnTo>
                <a:lnTo>
                  <a:pt x="598" y="550"/>
                </a:lnTo>
                <a:lnTo>
                  <a:pt x="598" y="550"/>
                </a:lnTo>
                <a:lnTo>
                  <a:pt x="588" y="522"/>
                </a:lnTo>
                <a:lnTo>
                  <a:pt x="584" y="515"/>
                </a:lnTo>
                <a:lnTo>
                  <a:pt x="582" y="512"/>
                </a:lnTo>
                <a:lnTo>
                  <a:pt x="578" y="510"/>
                </a:lnTo>
                <a:lnTo>
                  <a:pt x="578" y="510"/>
                </a:lnTo>
                <a:lnTo>
                  <a:pt x="574" y="507"/>
                </a:lnTo>
                <a:lnTo>
                  <a:pt x="572" y="504"/>
                </a:lnTo>
                <a:lnTo>
                  <a:pt x="565" y="497"/>
                </a:lnTo>
                <a:lnTo>
                  <a:pt x="563" y="495"/>
                </a:lnTo>
                <a:lnTo>
                  <a:pt x="562" y="495"/>
                </a:lnTo>
                <a:lnTo>
                  <a:pt x="559" y="496"/>
                </a:lnTo>
                <a:lnTo>
                  <a:pt x="558" y="500"/>
                </a:lnTo>
                <a:lnTo>
                  <a:pt x="558" y="500"/>
                </a:lnTo>
                <a:lnTo>
                  <a:pt x="557" y="511"/>
                </a:lnTo>
                <a:lnTo>
                  <a:pt x="557" y="520"/>
                </a:lnTo>
                <a:lnTo>
                  <a:pt x="558" y="530"/>
                </a:lnTo>
                <a:lnTo>
                  <a:pt x="558" y="530"/>
                </a:lnTo>
                <a:lnTo>
                  <a:pt x="562" y="546"/>
                </a:lnTo>
                <a:lnTo>
                  <a:pt x="564" y="562"/>
                </a:lnTo>
                <a:lnTo>
                  <a:pt x="564" y="569"/>
                </a:lnTo>
                <a:lnTo>
                  <a:pt x="563" y="575"/>
                </a:lnTo>
                <a:lnTo>
                  <a:pt x="563" y="575"/>
                </a:lnTo>
                <a:lnTo>
                  <a:pt x="559" y="598"/>
                </a:lnTo>
                <a:lnTo>
                  <a:pt x="558" y="611"/>
                </a:lnTo>
                <a:lnTo>
                  <a:pt x="593" y="676"/>
                </a:lnTo>
                <a:lnTo>
                  <a:pt x="593" y="686"/>
                </a:lnTo>
                <a:lnTo>
                  <a:pt x="593" y="686"/>
                </a:lnTo>
                <a:lnTo>
                  <a:pt x="588" y="689"/>
                </a:lnTo>
                <a:lnTo>
                  <a:pt x="584" y="692"/>
                </a:lnTo>
                <a:lnTo>
                  <a:pt x="583" y="695"/>
                </a:lnTo>
                <a:lnTo>
                  <a:pt x="583" y="696"/>
                </a:lnTo>
                <a:lnTo>
                  <a:pt x="583" y="696"/>
                </a:lnTo>
                <a:lnTo>
                  <a:pt x="583" y="698"/>
                </a:lnTo>
                <a:lnTo>
                  <a:pt x="582" y="699"/>
                </a:lnTo>
                <a:lnTo>
                  <a:pt x="575" y="698"/>
                </a:lnTo>
                <a:lnTo>
                  <a:pt x="568" y="696"/>
                </a:lnTo>
                <a:lnTo>
                  <a:pt x="568" y="696"/>
                </a:lnTo>
                <a:lnTo>
                  <a:pt x="568" y="696"/>
                </a:lnTo>
                <a:lnTo>
                  <a:pt x="567" y="695"/>
                </a:lnTo>
                <a:lnTo>
                  <a:pt x="564" y="699"/>
                </a:lnTo>
                <a:lnTo>
                  <a:pt x="558" y="706"/>
                </a:lnTo>
                <a:lnTo>
                  <a:pt x="558" y="706"/>
                </a:lnTo>
                <a:lnTo>
                  <a:pt x="553" y="713"/>
                </a:lnTo>
                <a:lnTo>
                  <a:pt x="545" y="718"/>
                </a:lnTo>
                <a:lnTo>
                  <a:pt x="529" y="729"/>
                </a:lnTo>
                <a:lnTo>
                  <a:pt x="514" y="738"/>
                </a:lnTo>
                <a:lnTo>
                  <a:pt x="508" y="742"/>
                </a:lnTo>
                <a:lnTo>
                  <a:pt x="467" y="757"/>
                </a:lnTo>
                <a:lnTo>
                  <a:pt x="467" y="757"/>
                </a:lnTo>
                <a:lnTo>
                  <a:pt x="462" y="732"/>
                </a:lnTo>
                <a:lnTo>
                  <a:pt x="452" y="691"/>
                </a:lnTo>
                <a:lnTo>
                  <a:pt x="452" y="691"/>
                </a:lnTo>
                <a:lnTo>
                  <a:pt x="449" y="679"/>
                </a:lnTo>
                <a:lnTo>
                  <a:pt x="446" y="665"/>
                </a:lnTo>
                <a:lnTo>
                  <a:pt x="442" y="658"/>
                </a:lnTo>
                <a:lnTo>
                  <a:pt x="438" y="652"/>
                </a:lnTo>
                <a:lnTo>
                  <a:pt x="433" y="645"/>
                </a:lnTo>
                <a:lnTo>
                  <a:pt x="427" y="636"/>
                </a:lnTo>
                <a:lnTo>
                  <a:pt x="427" y="636"/>
                </a:lnTo>
                <a:lnTo>
                  <a:pt x="403" y="607"/>
                </a:lnTo>
                <a:lnTo>
                  <a:pt x="377" y="575"/>
                </a:lnTo>
                <a:lnTo>
                  <a:pt x="377" y="575"/>
                </a:lnTo>
                <a:lnTo>
                  <a:pt x="358" y="553"/>
                </a:lnTo>
                <a:lnTo>
                  <a:pt x="339" y="530"/>
                </a:lnTo>
                <a:lnTo>
                  <a:pt x="317" y="500"/>
                </a:lnTo>
                <a:lnTo>
                  <a:pt x="317" y="500"/>
                </a:lnTo>
                <a:lnTo>
                  <a:pt x="311" y="492"/>
                </a:lnTo>
                <a:lnTo>
                  <a:pt x="306" y="480"/>
                </a:lnTo>
                <a:lnTo>
                  <a:pt x="303" y="467"/>
                </a:lnTo>
                <a:lnTo>
                  <a:pt x="301" y="462"/>
                </a:lnTo>
                <a:lnTo>
                  <a:pt x="301" y="459"/>
                </a:lnTo>
                <a:lnTo>
                  <a:pt x="317" y="414"/>
                </a:lnTo>
                <a:lnTo>
                  <a:pt x="317" y="414"/>
                </a:lnTo>
                <a:lnTo>
                  <a:pt x="327" y="425"/>
                </a:lnTo>
                <a:lnTo>
                  <a:pt x="352" y="449"/>
                </a:lnTo>
                <a:lnTo>
                  <a:pt x="366" y="463"/>
                </a:lnTo>
                <a:lnTo>
                  <a:pt x="381" y="475"/>
                </a:lnTo>
                <a:lnTo>
                  <a:pt x="392" y="482"/>
                </a:lnTo>
                <a:lnTo>
                  <a:pt x="398" y="485"/>
                </a:lnTo>
                <a:lnTo>
                  <a:pt x="402" y="485"/>
                </a:lnTo>
                <a:lnTo>
                  <a:pt x="402" y="485"/>
                </a:lnTo>
                <a:lnTo>
                  <a:pt x="410" y="483"/>
                </a:lnTo>
                <a:lnTo>
                  <a:pt x="416" y="480"/>
                </a:lnTo>
                <a:lnTo>
                  <a:pt x="421" y="476"/>
                </a:lnTo>
                <a:lnTo>
                  <a:pt x="426" y="471"/>
                </a:lnTo>
                <a:lnTo>
                  <a:pt x="433" y="459"/>
                </a:lnTo>
                <a:lnTo>
                  <a:pt x="437" y="449"/>
                </a:lnTo>
                <a:lnTo>
                  <a:pt x="437" y="449"/>
                </a:lnTo>
                <a:lnTo>
                  <a:pt x="440" y="446"/>
                </a:lnTo>
                <a:lnTo>
                  <a:pt x="443" y="443"/>
                </a:lnTo>
                <a:lnTo>
                  <a:pt x="454" y="439"/>
                </a:lnTo>
                <a:lnTo>
                  <a:pt x="459" y="438"/>
                </a:lnTo>
                <a:lnTo>
                  <a:pt x="464" y="436"/>
                </a:lnTo>
                <a:lnTo>
                  <a:pt x="466" y="433"/>
                </a:lnTo>
                <a:lnTo>
                  <a:pt x="467" y="429"/>
                </a:lnTo>
                <a:lnTo>
                  <a:pt x="467" y="429"/>
                </a:lnTo>
                <a:lnTo>
                  <a:pt x="466" y="422"/>
                </a:lnTo>
                <a:lnTo>
                  <a:pt x="466" y="415"/>
                </a:lnTo>
                <a:lnTo>
                  <a:pt x="465" y="410"/>
                </a:lnTo>
                <a:lnTo>
                  <a:pt x="467" y="404"/>
                </a:lnTo>
                <a:lnTo>
                  <a:pt x="467" y="404"/>
                </a:lnTo>
                <a:lnTo>
                  <a:pt x="475" y="388"/>
                </a:lnTo>
                <a:lnTo>
                  <a:pt x="482" y="374"/>
                </a:lnTo>
                <a:lnTo>
                  <a:pt x="482" y="374"/>
                </a:lnTo>
                <a:lnTo>
                  <a:pt x="484" y="373"/>
                </a:lnTo>
                <a:lnTo>
                  <a:pt x="487" y="373"/>
                </a:lnTo>
                <a:lnTo>
                  <a:pt x="494" y="375"/>
                </a:lnTo>
                <a:lnTo>
                  <a:pt x="498" y="375"/>
                </a:lnTo>
                <a:lnTo>
                  <a:pt x="501" y="375"/>
                </a:lnTo>
                <a:lnTo>
                  <a:pt x="505" y="373"/>
                </a:lnTo>
                <a:lnTo>
                  <a:pt x="508" y="369"/>
                </a:lnTo>
                <a:lnTo>
                  <a:pt x="508" y="369"/>
                </a:lnTo>
                <a:lnTo>
                  <a:pt x="510" y="360"/>
                </a:lnTo>
                <a:lnTo>
                  <a:pt x="510" y="355"/>
                </a:lnTo>
                <a:lnTo>
                  <a:pt x="509" y="347"/>
                </a:lnTo>
                <a:lnTo>
                  <a:pt x="508" y="334"/>
                </a:lnTo>
                <a:lnTo>
                  <a:pt x="508" y="334"/>
                </a:lnTo>
                <a:lnTo>
                  <a:pt x="509" y="325"/>
                </a:lnTo>
                <a:lnTo>
                  <a:pt x="510" y="315"/>
                </a:lnTo>
                <a:lnTo>
                  <a:pt x="516" y="297"/>
                </a:lnTo>
                <a:lnTo>
                  <a:pt x="523" y="283"/>
                </a:lnTo>
                <a:lnTo>
                  <a:pt x="528" y="273"/>
                </a:lnTo>
                <a:lnTo>
                  <a:pt x="528" y="273"/>
                </a:lnTo>
                <a:lnTo>
                  <a:pt x="543" y="248"/>
                </a:lnTo>
                <a:lnTo>
                  <a:pt x="550" y="233"/>
                </a:lnTo>
                <a:lnTo>
                  <a:pt x="553" y="228"/>
                </a:lnTo>
                <a:lnTo>
                  <a:pt x="553" y="223"/>
                </a:lnTo>
                <a:lnTo>
                  <a:pt x="553" y="223"/>
                </a:lnTo>
                <a:lnTo>
                  <a:pt x="553" y="219"/>
                </a:lnTo>
                <a:lnTo>
                  <a:pt x="554" y="216"/>
                </a:lnTo>
                <a:lnTo>
                  <a:pt x="558" y="211"/>
                </a:lnTo>
                <a:lnTo>
                  <a:pt x="562" y="209"/>
                </a:lnTo>
                <a:lnTo>
                  <a:pt x="563" y="208"/>
                </a:lnTo>
                <a:lnTo>
                  <a:pt x="578" y="228"/>
                </a:lnTo>
                <a:lnTo>
                  <a:pt x="578" y="228"/>
                </a:lnTo>
                <a:lnTo>
                  <a:pt x="578" y="218"/>
                </a:lnTo>
                <a:lnTo>
                  <a:pt x="577" y="209"/>
                </a:lnTo>
                <a:lnTo>
                  <a:pt x="578" y="203"/>
                </a:lnTo>
                <a:lnTo>
                  <a:pt x="578" y="203"/>
                </a:lnTo>
                <a:lnTo>
                  <a:pt x="578" y="201"/>
                </a:lnTo>
                <a:lnTo>
                  <a:pt x="579" y="201"/>
                </a:lnTo>
                <a:lnTo>
                  <a:pt x="583" y="203"/>
                </a:lnTo>
                <a:lnTo>
                  <a:pt x="593" y="210"/>
                </a:lnTo>
                <a:lnTo>
                  <a:pt x="608" y="223"/>
                </a:lnTo>
                <a:lnTo>
                  <a:pt x="608" y="223"/>
                </a:lnTo>
                <a:lnTo>
                  <a:pt x="609" y="224"/>
                </a:lnTo>
                <a:lnTo>
                  <a:pt x="611" y="225"/>
                </a:lnTo>
                <a:lnTo>
                  <a:pt x="611" y="221"/>
                </a:lnTo>
                <a:lnTo>
                  <a:pt x="608" y="208"/>
                </a:lnTo>
                <a:lnTo>
                  <a:pt x="608" y="208"/>
                </a:lnTo>
                <a:lnTo>
                  <a:pt x="606" y="198"/>
                </a:lnTo>
                <a:lnTo>
                  <a:pt x="602" y="186"/>
                </a:lnTo>
                <a:lnTo>
                  <a:pt x="593" y="164"/>
                </a:lnTo>
                <a:lnTo>
                  <a:pt x="583" y="146"/>
                </a:lnTo>
                <a:lnTo>
                  <a:pt x="578" y="137"/>
                </a:lnTo>
                <a:lnTo>
                  <a:pt x="578" y="137"/>
                </a:lnTo>
                <a:lnTo>
                  <a:pt x="582" y="138"/>
                </a:lnTo>
                <a:lnTo>
                  <a:pt x="594" y="146"/>
                </a:lnTo>
                <a:lnTo>
                  <a:pt x="613" y="157"/>
                </a:lnTo>
                <a:lnTo>
                  <a:pt x="613" y="157"/>
                </a:lnTo>
                <a:lnTo>
                  <a:pt x="614" y="157"/>
                </a:lnTo>
                <a:lnTo>
                  <a:pt x="616" y="156"/>
                </a:lnTo>
                <a:lnTo>
                  <a:pt x="616" y="155"/>
                </a:lnTo>
                <a:lnTo>
                  <a:pt x="616" y="151"/>
                </a:lnTo>
                <a:lnTo>
                  <a:pt x="614" y="146"/>
                </a:lnTo>
                <a:lnTo>
                  <a:pt x="609" y="138"/>
                </a:lnTo>
                <a:lnTo>
                  <a:pt x="603" y="127"/>
                </a:lnTo>
                <a:lnTo>
                  <a:pt x="603" y="127"/>
                </a:lnTo>
                <a:lnTo>
                  <a:pt x="594" y="113"/>
                </a:lnTo>
                <a:lnTo>
                  <a:pt x="583" y="99"/>
                </a:lnTo>
                <a:lnTo>
                  <a:pt x="558" y="70"/>
                </a:lnTo>
                <a:lnTo>
                  <a:pt x="534" y="48"/>
                </a:lnTo>
                <a:lnTo>
                  <a:pt x="524" y="40"/>
                </a:lnTo>
                <a:lnTo>
                  <a:pt x="518" y="36"/>
                </a:lnTo>
                <a:lnTo>
                  <a:pt x="518" y="36"/>
                </a:lnTo>
                <a:lnTo>
                  <a:pt x="499" y="31"/>
                </a:lnTo>
                <a:lnTo>
                  <a:pt x="472" y="24"/>
                </a:lnTo>
                <a:lnTo>
                  <a:pt x="437" y="16"/>
                </a:lnTo>
                <a:lnTo>
                  <a:pt x="437" y="16"/>
                </a:lnTo>
                <a:lnTo>
                  <a:pt x="412" y="10"/>
                </a:lnTo>
                <a:lnTo>
                  <a:pt x="372" y="1"/>
                </a:lnTo>
                <a:lnTo>
                  <a:pt x="372" y="1"/>
                </a:lnTo>
                <a:lnTo>
                  <a:pt x="364" y="0"/>
                </a:lnTo>
                <a:lnTo>
                  <a:pt x="355" y="0"/>
                </a:lnTo>
                <a:lnTo>
                  <a:pt x="344" y="1"/>
                </a:lnTo>
                <a:lnTo>
                  <a:pt x="332" y="4"/>
                </a:lnTo>
                <a:lnTo>
                  <a:pt x="317" y="9"/>
                </a:lnTo>
                <a:lnTo>
                  <a:pt x="300" y="14"/>
                </a:lnTo>
                <a:lnTo>
                  <a:pt x="283" y="21"/>
                </a:lnTo>
                <a:lnTo>
                  <a:pt x="261" y="31"/>
                </a:lnTo>
                <a:lnTo>
                  <a:pt x="261" y="31"/>
                </a:lnTo>
                <a:lnTo>
                  <a:pt x="250" y="38"/>
                </a:lnTo>
                <a:lnTo>
                  <a:pt x="240" y="48"/>
                </a:lnTo>
                <a:lnTo>
                  <a:pt x="230" y="58"/>
                </a:lnTo>
                <a:lnTo>
                  <a:pt x="220" y="70"/>
                </a:lnTo>
                <a:lnTo>
                  <a:pt x="220" y="70"/>
                </a:lnTo>
                <a:lnTo>
                  <a:pt x="213" y="74"/>
                </a:lnTo>
                <a:lnTo>
                  <a:pt x="206" y="80"/>
                </a:lnTo>
                <a:lnTo>
                  <a:pt x="198" y="88"/>
                </a:lnTo>
                <a:lnTo>
                  <a:pt x="191" y="97"/>
                </a:lnTo>
                <a:lnTo>
                  <a:pt x="191" y="97"/>
                </a:lnTo>
                <a:lnTo>
                  <a:pt x="185" y="106"/>
                </a:lnTo>
                <a:lnTo>
                  <a:pt x="178" y="117"/>
                </a:lnTo>
                <a:lnTo>
                  <a:pt x="164" y="141"/>
                </a:lnTo>
                <a:lnTo>
                  <a:pt x="153" y="169"/>
                </a:lnTo>
                <a:lnTo>
                  <a:pt x="143" y="196"/>
                </a:lnTo>
                <a:lnTo>
                  <a:pt x="133" y="224"/>
                </a:lnTo>
                <a:lnTo>
                  <a:pt x="127" y="248"/>
                </a:lnTo>
                <a:lnTo>
                  <a:pt x="122" y="269"/>
                </a:lnTo>
                <a:lnTo>
                  <a:pt x="120" y="283"/>
                </a:lnTo>
                <a:lnTo>
                  <a:pt x="120" y="283"/>
                </a:lnTo>
                <a:lnTo>
                  <a:pt x="120" y="293"/>
                </a:lnTo>
                <a:lnTo>
                  <a:pt x="122" y="305"/>
                </a:lnTo>
                <a:lnTo>
                  <a:pt x="125" y="325"/>
                </a:lnTo>
                <a:lnTo>
                  <a:pt x="125" y="336"/>
                </a:lnTo>
                <a:lnTo>
                  <a:pt x="124" y="347"/>
                </a:lnTo>
                <a:lnTo>
                  <a:pt x="120" y="360"/>
                </a:lnTo>
                <a:lnTo>
                  <a:pt x="115" y="374"/>
                </a:lnTo>
                <a:lnTo>
                  <a:pt x="115" y="374"/>
                </a:lnTo>
                <a:lnTo>
                  <a:pt x="100" y="405"/>
                </a:lnTo>
                <a:lnTo>
                  <a:pt x="84" y="438"/>
                </a:lnTo>
                <a:lnTo>
                  <a:pt x="68" y="466"/>
                </a:lnTo>
                <a:lnTo>
                  <a:pt x="61" y="477"/>
                </a:lnTo>
                <a:lnTo>
                  <a:pt x="55" y="485"/>
                </a:lnTo>
                <a:lnTo>
                  <a:pt x="55" y="485"/>
                </a:lnTo>
                <a:lnTo>
                  <a:pt x="46" y="494"/>
                </a:lnTo>
                <a:lnTo>
                  <a:pt x="40" y="501"/>
                </a:lnTo>
                <a:lnTo>
                  <a:pt x="35" y="512"/>
                </a:lnTo>
                <a:lnTo>
                  <a:pt x="25" y="535"/>
                </a:lnTo>
                <a:lnTo>
                  <a:pt x="25" y="535"/>
                </a:lnTo>
                <a:lnTo>
                  <a:pt x="14" y="562"/>
                </a:lnTo>
                <a:lnTo>
                  <a:pt x="6" y="582"/>
                </a:lnTo>
                <a:lnTo>
                  <a:pt x="3" y="592"/>
                </a:lnTo>
                <a:lnTo>
                  <a:pt x="1" y="602"/>
                </a:lnTo>
                <a:lnTo>
                  <a:pt x="0" y="613"/>
                </a:lnTo>
                <a:lnTo>
                  <a:pt x="0" y="626"/>
                </a:lnTo>
                <a:lnTo>
                  <a:pt x="0" y="626"/>
                </a:lnTo>
                <a:lnTo>
                  <a:pt x="1" y="651"/>
                </a:lnTo>
                <a:lnTo>
                  <a:pt x="2" y="672"/>
                </a:lnTo>
                <a:lnTo>
                  <a:pt x="5" y="691"/>
                </a:lnTo>
                <a:lnTo>
                  <a:pt x="20" y="6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3C7E29D2-D009-47BC-A2DD-25B1D45EDDD4}"/>
              </a:ext>
            </a:extLst>
          </p:cNvPr>
          <p:cNvSpPr>
            <a:spLocks/>
          </p:cNvSpPr>
          <p:nvPr/>
        </p:nvSpPr>
        <p:spPr bwMode="auto">
          <a:xfrm>
            <a:off x="1576911" y="3835399"/>
            <a:ext cx="829183" cy="2604471"/>
          </a:xfrm>
          <a:custGeom>
            <a:avLst/>
            <a:gdLst>
              <a:gd name="T0" fmla="*/ 245 w 851"/>
              <a:gd name="T1" fmla="*/ 20 h 2673"/>
              <a:gd name="T2" fmla="*/ 205 w 851"/>
              <a:gd name="T3" fmla="*/ 50 h 2673"/>
              <a:gd name="T4" fmla="*/ 156 w 851"/>
              <a:gd name="T5" fmla="*/ 74 h 2673"/>
              <a:gd name="T6" fmla="*/ 102 w 851"/>
              <a:gd name="T7" fmla="*/ 161 h 2673"/>
              <a:gd name="T8" fmla="*/ 19 w 851"/>
              <a:gd name="T9" fmla="*/ 171 h 2673"/>
              <a:gd name="T10" fmla="*/ 11 w 851"/>
              <a:gd name="T11" fmla="*/ 262 h 2673"/>
              <a:gd name="T12" fmla="*/ 44 w 851"/>
              <a:gd name="T13" fmla="*/ 380 h 2673"/>
              <a:gd name="T14" fmla="*/ 80 w 851"/>
              <a:gd name="T15" fmla="*/ 451 h 2673"/>
              <a:gd name="T16" fmla="*/ 127 w 851"/>
              <a:gd name="T17" fmla="*/ 282 h 2673"/>
              <a:gd name="T18" fmla="*/ 222 w 851"/>
              <a:gd name="T19" fmla="*/ 378 h 2673"/>
              <a:gd name="T20" fmla="*/ 227 w 851"/>
              <a:gd name="T21" fmla="*/ 448 h 2673"/>
              <a:gd name="T22" fmla="*/ 93 w 851"/>
              <a:gd name="T23" fmla="*/ 577 h 2673"/>
              <a:gd name="T24" fmla="*/ 80 w 851"/>
              <a:gd name="T25" fmla="*/ 727 h 2673"/>
              <a:gd name="T26" fmla="*/ 192 w 851"/>
              <a:gd name="T27" fmla="*/ 1102 h 2673"/>
              <a:gd name="T28" fmla="*/ 188 w 851"/>
              <a:gd name="T29" fmla="*/ 1242 h 2673"/>
              <a:gd name="T30" fmla="*/ 212 w 851"/>
              <a:gd name="T31" fmla="*/ 1285 h 2673"/>
              <a:gd name="T32" fmla="*/ 182 w 851"/>
              <a:gd name="T33" fmla="*/ 1548 h 2673"/>
              <a:gd name="T34" fmla="*/ 173 w 851"/>
              <a:gd name="T35" fmla="*/ 1968 h 2673"/>
              <a:gd name="T36" fmla="*/ 288 w 851"/>
              <a:gd name="T37" fmla="*/ 2151 h 2673"/>
              <a:gd name="T38" fmla="*/ 282 w 851"/>
              <a:gd name="T39" fmla="*/ 2387 h 2673"/>
              <a:gd name="T40" fmla="*/ 282 w 851"/>
              <a:gd name="T41" fmla="*/ 2611 h 2673"/>
              <a:gd name="T42" fmla="*/ 323 w 851"/>
              <a:gd name="T43" fmla="*/ 2664 h 2673"/>
              <a:gd name="T44" fmla="*/ 390 w 851"/>
              <a:gd name="T45" fmla="*/ 2661 h 2673"/>
              <a:gd name="T46" fmla="*/ 551 w 851"/>
              <a:gd name="T47" fmla="*/ 2665 h 2673"/>
              <a:gd name="T48" fmla="*/ 546 w 851"/>
              <a:gd name="T49" fmla="*/ 2608 h 2673"/>
              <a:gd name="T50" fmla="*/ 398 w 851"/>
              <a:gd name="T51" fmla="*/ 2474 h 2673"/>
              <a:gd name="T52" fmla="*/ 441 w 851"/>
              <a:gd name="T53" fmla="*/ 2094 h 2673"/>
              <a:gd name="T54" fmla="*/ 566 w 851"/>
              <a:gd name="T55" fmla="*/ 2270 h 2673"/>
              <a:gd name="T56" fmla="*/ 559 w 851"/>
              <a:gd name="T57" fmla="*/ 2510 h 2673"/>
              <a:gd name="T58" fmla="*/ 559 w 851"/>
              <a:gd name="T59" fmla="*/ 2594 h 2673"/>
              <a:gd name="T60" fmla="*/ 630 w 851"/>
              <a:gd name="T61" fmla="*/ 2594 h 2673"/>
              <a:gd name="T62" fmla="*/ 705 w 851"/>
              <a:gd name="T63" fmla="*/ 2620 h 2673"/>
              <a:gd name="T64" fmla="*/ 845 w 851"/>
              <a:gd name="T65" fmla="*/ 2598 h 2673"/>
              <a:gd name="T66" fmla="*/ 806 w 851"/>
              <a:gd name="T67" fmla="*/ 2539 h 2673"/>
              <a:gd name="T68" fmla="*/ 715 w 851"/>
              <a:gd name="T69" fmla="*/ 2489 h 2673"/>
              <a:gd name="T70" fmla="*/ 690 w 851"/>
              <a:gd name="T71" fmla="*/ 2312 h 2673"/>
              <a:gd name="T72" fmla="*/ 777 w 851"/>
              <a:gd name="T73" fmla="*/ 1795 h 2673"/>
              <a:gd name="T74" fmla="*/ 729 w 851"/>
              <a:gd name="T75" fmla="*/ 1445 h 2673"/>
              <a:gd name="T76" fmla="*/ 709 w 851"/>
              <a:gd name="T77" fmla="*/ 1188 h 2673"/>
              <a:gd name="T78" fmla="*/ 743 w 851"/>
              <a:gd name="T79" fmla="*/ 919 h 2673"/>
              <a:gd name="T80" fmla="*/ 825 w 851"/>
              <a:gd name="T81" fmla="*/ 908 h 2673"/>
              <a:gd name="T82" fmla="*/ 835 w 851"/>
              <a:gd name="T83" fmla="*/ 796 h 2673"/>
              <a:gd name="T84" fmla="*/ 650 w 851"/>
              <a:gd name="T85" fmla="*/ 604 h 2673"/>
              <a:gd name="T86" fmla="*/ 630 w 851"/>
              <a:gd name="T87" fmla="*/ 408 h 2673"/>
              <a:gd name="T88" fmla="*/ 597 w 851"/>
              <a:gd name="T89" fmla="*/ 360 h 2673"/>
              <a:gd name="T90" fmla="*/ 564 w 851"/>
              <a:gd name="T91" fmla="*/ 348 h 2673"/>
              <a:gd name="T92" fmla="*/ 542 w 851"/>
              <a:gd name="T93" fmla="*/ 371 h 2673"/>
              <a:gd name="T94" fmla="*/ 522 w 851"/>
              <a:gd name="T95" fmla="*/ 394 h 2673"/>
              <a:gd name="T96" fmla="*/ 479 w 851"/>
              <a:gd name="T97" fmla="*/ 490 h 2673"/>
              <a:gd name="T98" fmla="*/ 425 w 851"/>
              <a:gd name="T99" fmla="*/ 428 h 2673"/>
              <a:gd name="T100" fmla="*/ 485 w 851"/>
              <a:gd name="T101" fmla="*/ 373 h 2673"/>
              <a:gd name="T102" fmla="*/ 489 w 851"/>
              <a:gd name="T103" fmla="*/ 282 h 2673"/>
              <a:gd name="T104" fmla="*/ 469 w 851"/>
              <a:gd name="T105" fmla="*/ 232 h 2673"/>
              <a:gd name="T106" fmla="*/ 434 w 851"/>
              <a:gd name="T107" fmla="*/ 186 h 2673"/>
              <a:gd name="T108" fmla="*/ 393 w 851"/>
              <a:gd name="T109" fmla="*/ 111 h 2673"/>
              <a:gd name="T110" fmla="*/ 362 w 851"/>
              <a:gd name="T111" fmla="*/ 38 h 2673"/>
              <a:gd name="T112" fmla="*/ 308 w 851"/>
              <a:gd name="T113" fmla="*/ 35 h 2673"/>
              <a:gd name="T114" fmla="*/ 332 w 851"/>
              <a:gd name="T115" fmla="*/ 1 h 2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2673">
                <a:moveTo>
                  <a:pt x="288" y="40"/>
                </a:moveTo>
                <a:lnTo>
                  <a:pt x="288" y="40"/>
                </a:lnTo>
                <a:lnTo>
                  <a:pt x="288" y="38"/>
                </a:lnTo>
                <a:lnTo>
                  <a:pt x="288" y="34"/>
                </a:lnTo>
                <a:lnTo>
                  <a:pt x="287" y="30"/>
                </a:lnTo>
                <a:lnTo>
                  <a:pt x="283" y="28"/>
                </a:lnTo>
                <a:lnTo>
                  <a:pt x="278" y="24"/>
                </a:lnTo>
                <a:lnTo>
                  <a:pt x="269" y="21"/>
                </a:lnTo>
                <a:lnTo>
                  <a:pt x="258" y="20"/>
                </a:lnTo>
                <a:lnTo>
                  <a:pt x="258" y="20"/>
                </a:lnTo>
                <a:lnTo>
                  <a:pt x="245" y="20"/>
                </a:lnTo>
                <a:lnTo>
                  <a:pt x="234" y="21"/>
                </a:lnTo>
                <a:lnTo>
                  <a:pt x="224" y="23"/>
                </a:lnTo>
                <a:lnTo>
                  <a:pt x="216" y="25"/>
                </a:lnTo>
                <a:lnTo>
                  <a:pt x="206" y="29"/>
                </a:lnTo>
                <a:lnTo>
                  <a:pt x="202" y="30"/>
                </a:lnTo>
                <a:lnTo>
                  <a:pt x="197" y="45"/>
                </a:lnTo>
                <a:lnTo>
                  <a:pt x="207" y="45"/>
                </a:lnTo>
                <a:lnTo>
                  <a:pt x="207" y="45"/>
                </a:lnTo>
                <a:lnTo>
                  <a:pt x="207" y="45"/>
                </a:lnTo>
                <a:lnTo>
                  <a:pt x="207" y="47"/>
                </a:lnTo>
                <a:lnTo>
                  <a:pt x="205" y="50"/>
                </a:lnTo>
                <a:lnTo>
                  <a:pt x="197" y="55"/>
                </a:lnTo>
                <a:lnTo>
                  <a:pt x="197" y="55"/>
                </a:lnTo>
                <a:lnTo>
                  <a:pt x="187" y="60"/>
                </a:lnTo>
                <a:lnTo>
                  <a:pt x="180" y="63"/>
                </a:lnTo>
                <a:lnTo>
                  <a:pt x="172" y="65"/>
                </a:lnTo>
                <a:lnTo>
                  <a:pt x="170" y="67"/>
                </a:lnTo>
                <a:lnTo>
                  <a:pt x="167" y="70"/>
                </a:lnTo>
                <a:lnTo>
                  <a:pt x="167" y="70"/>
                </a:lnTo>
                <a:lnTo>
                  <a:pt x="165" y="73"/>
                </a:lnTo>
                <a:lnTo>
                  <a:pt x="161" y="74"/>
                </a:lnTo>
                <a:lnTo>
                  <a:pt x="156" y="74"/>
                </a:lnTo>
                <a:lnTo>
                  <a:pt x="152" y="75"/>
                </a:lnTo>
                <a:lnTo>
                  <a:pt x="146" y="78"/>
                </a:lnTo>
                <a:lnTo>
                  <a:pt x="139" y="84"/>
                </a:lnTo>
                <a:lnTo>
                  <a:pt x="133" y="94"/>
                </a:lnTo>
                <a:lnTo>
                  <a:pt x="127" y="111"/>
                </a:lnTo>
                <a:lnTo>
                  <a:pt x="127" y="111"/>
                </a:lnTo>
                <a:lnTo>
                  <a:pt x="116" y="140"/>
                </a:lnTo>
                <a:lnTo>
                  <a:pt x="107" y="155"/>
                </a:lnTo>
                <a:lnTo>
                  <a:pt x="103" y="160"/>
                </a:lnTo>
                <a:lnTo>
                  <a:pt x="102" y="161"/>
                </a:lnTo>
                <a:lnTo>
                  <a:pt x="102" y="161"/>
                </a:lnTo>
                <a:lnTo>
                  <a:pt x="97" y="157"/>
                </a:lnTo>
                <a:lnTo>
                  <a:pt x="85" y="150"/>
                </a:lnTo>
                <a:lnTo>
                  <a:pt x="78" y="147"/>
                </a:lnTo>
                <a:lnTo>
                  <a:pt x="69" y="145"/>
                </a:lnTo>
                <a:lnTo>
                  <a:pt x="60" y="145"/>
                </a:lnTo>
                <a:lnTo>
                  <a:pt x="51" y="146"/>
                </a:lnTo>
                <a:lnTo>
                  <a:pt x="51" y="146"/>
                </a:lnTo>
                <a:lnTo>
                  <a:pt x="43" y="150"/>
                </a:lnTo>
                <a:lnTo>
                  <a:pt x="34" y="156"/>
                </a:lnTo>
                <a:lnTo>
                  <a:pt x="26" y="164"/>
                </a:lnTo>
                <a:lnTo>
                  <a:pt x="19" y="171"/>
                </a:lnTo>
                <a:lnTo>
                  <a:pt x="12" y="180"/>
                </a:lnTo>
                <a:lnTo>
                  <a:pt x="7" y="189"/>
                </a:lnTo>
                <a:lnTo>
                  <a:pt x="4" y="195"/>
                </a:lnTo>
                <a:lnTo>
                  <a:pt x="1" y="201"/>
                </a:lnTo>
                <a:lnTo>
                  <a:pt x="1" y="201"/>
                </a:lnTo>
                <a:lnTo>
                  <a:pt x="0" y="208"/>
                </a:lnTo>
                <a:lnTo>
                  <a:pt x="0" y="214"/>
                </a:lnTo>
                <a:lnTo>
                  <a:pt x="1" y="232"/>
                </a:lnTo>
                <a:lnTo>
                  <a:pt x="6" y="248"/>
                </a:lnTo>
                <a:lnTo>
                  <a:pt x="9" y="256"/>
                </a:lnTo>
                <a:lnTo>
                  <a:pt x="11" y="262"/>
                </a:lnTo>
                <a:lnTo>
                  <a:pt x="11" y="262"/>
                </a:lnTo>
                <a:lnTo>
                  <a:pt x="25" y="287"/>
                </a:lnTo>
                <a:lnTo>
                  <a:pt x="31" y="300"/>
                </a:lnTo>
                <a:lnTo>
                  <a:pt x="36" y="312"/>
                </a:lnTo>
                <a:lnTo>
                  <a:pt x="36" y="312"/>
                </a:lnTo>
                <a:lnTo>
                  <a:pt x="41" y="326"/>
                </a:lnTo>
                <a:lnTo>
                  <a:pt x="41" y="332"/>
                </a:lnTo>
                <a:lnTo>
                  <a:pt x="41" y="343"/>
                </a:lnTo>
                <a:lnTo>
                  <a:pt x="41" y="343"/>
                </a:lnTo>
                <a:lnTo>
                  <a:pt x="41" y="360"/>
                </a:lnTo>
                <a:lnTo>
                  <a:pt x="44" y="380"/>
                </a:lnTo>
                <a:lnTo>
                  <a:pt x="46" y="403"/>
                </a:lnTo>
                <a:lnTo>
                  <a:pt x="56" y="388"/>
                </a:lnTo>
                <a:lnTo>
                  <a:pt x="56" y="388"/>
                </a:lnTo>
                <a:lnTo>
                  <a:pt x="61" y="423"/>
                </a:lnTo>
                <a:lnTo>
                  <a:pt x="61" y="423"/>
                </a:lnTo>
                <a:lnTo>
                  <a:pt x="64" y="432"/>
                </a:lnTo>
                <a:lnTo>
                  <a:pt x="69" y="442"/>
                </a:lnTo>
                <a:lnTo>
                  <a:pt x="77" y="453"/>
                </a:lnTo>
                <a:lnTo>
                  <a:pt x="77" y="438"/>
                </a:lnTo>
                <a:lnTo>
                  <a:pt x="77" y="438"/>
                </a:lnTo>
                <a:lnTo>
                  <a:pt x="80" y="451"/>
                </a:lnTo>
                <a:lnTo>
                  <a:pt x="82" y="455"/>
                </a:lnTo>
                <a:lnTo>
                  <a:pt x="84" y="457"/>
                </a:lnTo>
                <a:lnTo>
                  <a:pt x="84" y="457"/>
                </a:lnTo>
                <a:lnTo>
                  <a:pt x="85" y="457"/>
                </a:lnTo>
                <a:lnTo>
                  <a:pt x="87" y="453"/>
                </a:lnTo>
                <a:lnTo>
                  <a:pt x="87" y="453"/>
                </a:lnTo>
                <a:lnTo>
                  <a:pt x="93" y="414"/>
                </a:lnTo>
                <a:lnTo>
                  <a:pt x="97" y="388"/>
                </a:lnTo>
                <a:lnTo>
                  <a:pt x="112" y="337"/>
                </a:lnTo>
                <a:lnTo>
                  <a:pt x="127" y="282"/>
                </a:lnTo>
                <a:lnTo>
                  <a:pt x="127" y="282"/>
                </a:lnTo>
                <a:lnTo>
                  <a:pt x="132" y="290"/>
                </a:lnTo>
                <a:lnTo>
                  <a:pt x="143" y="307"/>
                </a:lnTo>
                <a:lnTo>
                  <a:pt x="162" y="329"/>
                </a:lnTo>
                <a:lnTo>
                  <a:pt x="172" y="339"/>
                </a:lnTo>
                <a:lnTo>
                  <a:pt x="182" y="348"/>
                </a:lnTo>
                <a:lnTo>
                  <a:pt x="182" y="348"/>
                </a:lnTo>
                <a:lnTo>
                  <a:pt x="201" y="360"/>
                </a:lnTo>
                <a:lnTo>
                  <a:pt x="214" y="369"/>
                </a:lnTo>
                <a:lnTo>
                  <a:pt x="220" y="374"/>
                </a:lnTo>
                <a:lnTo>
                  <a:pt x="222" y="377"/>
                </a:lnTo>
                <a:lnTo>
                  <a:pt x="222" y="378"/>
                </a:lnTo>
                <a:lnTo>
                  <a:pt x="222" y="378"/>
                </a:lnTo>
                <a:lnTo>
                  <a:pt x="224" y="383"/>
                </a:lnTo>
                <a:lnTo>
                  <a:pt x="225" y="389"/>
                </a:lnTo>
                <a:lnTo>
                  <a:pt x="227" y="397"/>
                </a:lnTo>
                <a:lnTo>
                  <a:pt x="227" y="403"/>
                </a:lnTo>
                <a:lnTo>
                  <a:pt x="227" y="403"/>
                </a:lnTo>
                <a:lnTo>
                  <a:pt x="227" y="413"/>
                </a:lnTo>
                <a:lnTo>
                  <a:pt x="227" y="426"/>
                </a:lnTo>
                <a:lnTo>
                  <a:pt x="227" y="438"/>
                </a:lnTo>
                <a:lnTo>
                  <a:pt x="227" y="448"/>
                </a:lnTo>
                <a:lnTo>
                  <a:pt x="227" y="448"/>
                </a:lnTo>
                <a:lnTo>
                  <a:pt x="226" y="456"/>
                </a:lnTo>
                <a:lnTo>
                  <a:pt x="222" y="465"/>
                </a:lnTo>
                <a:lnTo>
                  <a:pt x="219" y="470"/>
                </a:lnTo>
                <a:lnTo>
                  <a:pt x="214" y="476"/>
                </a:lnTo>
                <a:lnTo>
                  <a:pt x="206" y="482"/>
                </a:lnTo>
                <a:lnTo>
                  <a:pt x="197" y="489"/>
                </a:lnTo>
                <a:lnTo>
                  <a:pt x="197" y="489"/>
                </a:lnTo>
                <a:lnTo>
                  <a:pt x="170" y="510"/>
                </a:lnTo>
                <a:lnTo>
                  <a:pt x="136" y="538"/>
                </a:lnTo>
                <a:lnTo>
                  <a:pt x="104" y="567"/>
                </a:lnTo>
                <a:lnTo>
                  <a:pt x="93" y="577"/>
                </a:lnTo>
                <a:lnTo>
                  <a:pt x="87" y="584"/>
                </a:lnTo>
                <a:lnTo>
                  <a:pt x="87" y="584"/>
                </a:lnTo>
                <a:lnTo>
                  <a:pt x="83" y="592"/>
                </a:lnTo>
                <a:lnTo>
                  <a:pt x="79" y="602"/>
                </a:lnTo>
                <a:lnTo>
                  <a:pt x="72" y="627"/>
                </a:lnTo>
                <a:lnTo>
                  <a:pt x="69" y="641"/>
                </a:lnTo>
                <a:lnTo>
                  <a:pt x="67" y="655"/>
                </a:lnTo>
                <a:lnTo>
                  <a:pt x="65" y="666"/>
                </a:lnTo>
                <a:lnTo>
                  <a:pt x="67" y="675"/>
                </a:lnTo>
                <a:lnTo>
                  <a:pt x="67" y="675"/>
                </a:lnTo>
                <a:lnTo>
                  <a:pt x="80" y="727"/>
                </a:lnTo>
                <a:lnTo>
                  <a:pt x="108" y="825"/>
                </a:lnTo>
                <a:lnTo>
                  <a:pt x="123" y="878"/>
                </a:lnTo>
                <a:lnTo>
                  <a:pt x="138" y="927"/>
                </a:lnTo>
                <a:lnTo>
                  <a:pt x="152" y="967"/>
                </a:lnTo>
                <a:lnTo>
                  <a:pt x="162" y="992"/>
                </a:lnTo>
                <a:lnTo>
                  <a:pt x="162" y="992"/>
                </a:lnTo>
                <a:lnTo>
                  <a:pt x="166" y="1001"/>
                </a:lnTo>
                <a:lnTo>
                  <a:pt x="171" y="1013"/>
                </a:lnTo>
                <a:lnTo>
                  <a:pt x="178" y="1040"/>
                </a:lnTo>
                <a:lnTo>
                  <a:pt x="186" y="1070"/>
                </a:lnTo>
                <a:lnTo>
                  <a:pt x="192" y="1102"/>
                </a:lnTo>
                <a:lnTo>
                  <a:pt x="204" y="1156"/>
                </a:lnTo>
                <a:lnTo>
                  <a:pt x="207" y="1179"/>
                </a:lnTo>
                <a:lnTo>
                  <a:pt x="207" y="1179"/>
                </a:lnTo>
                <a:lnTo>
                  <a:pt x="207" y="1184"/>
                </a:lnTo>
                <a:lnTo>
                  <a:pt x="205" y="1196"/>
                </a:lnTo>
                <a:lnTo>
                  <a:pt x="200" y="1214"/>
                </a:lnTo>
                <a:lnTo>
                  <a:pt x="197" y="1222"/>
                </a:lnTo>
                <a:lnTo>
                  <a:pt x="192" y="1229"/>
                </a:lnTo>
                <a:lnTo>
                  <a:pt x="192" y="1229"/>
                </a:lnTo>
                <a:lnTo>
                  <a:pt x="188" y="1235"/>
                </a:lnTo>
                <a:lnTo>
                  <a:pt x="188" y="1242"/>
                </a:lnTo>
                <a:lnTo>
                  <a:pt x="190" y="1247"/>
                </a:lnTo>
                <a:lnTo>
                  <a:pt x="192" y="1252"/>
                </a:lnTo>
                <a:lnTo>
                  <a:pt x="196" y="1254"/>
                </a:lnTo>
                <a:lnTo>
                  <a:pt x="199" y="1257"/>
                </a:lnTo>
                <a:lnTo>
                  <a:pt x="202" y="1259"/>
                </a:lnTo>
                <a:lnTo>
                  <a:pt x="202" y="1259"/>
                </a:lnTo>
                <a:lnTo>
                  <a:pt x="204" y="1261"/>
                </a:lnTo>
                <a:lnTo>
                  <a:pt x="207" y="1266"/>
                </a:lnTo>
                <a:lnTo>
                  <a:pt x="210" y="1271"/>
                </a:lnTo>
                <a:lnTo>
                  <a:pt x="211" y="1277"/>
                </a:lnTo>
                <a:lnTo>
                  <a:pt x="212" y="1285"/>
                </a:lnTo>
                <a:lnTo>
                  <a:pt x="212" y="1295"/>
                </a:lnTo>
                <a:lnTo>
                  <a:pt x="212" y="1295"/>
                </a:lnTo>
                <a:lnTo>
                  <a:pt x="210" y="1336"/>
                </a:lnTo>
                <a:lnTo>
                  <a:pt x="205" y="1404"/>
                </a:lnTo>
                <a:lnTo>
                  <a:pt x="201" y="1441"/>
                </a:lnTo>
                <a:lnTo>
                  <a:pt x="196" y="1474"/>
                </a:lnTo>
                <a:lnTo>
                  <a:pt x="192" y="1501"/>
                </a:lnTo>
                <a:lnTo>
                  <a:pt x="187" y="1521"/>
                </a:lnTo>
                <a:lnTo>
                  <a:pt x="187" y="1521"/>
                </a:lnTo>
                <a:lnTo>
                  <a:pt x="185" y="1531"/>
                </a:lnTo>
                <a:lnTo>
                  <a:pt x="182" y="1548"/>
                </a:lnTo>
                <a:lnTo>
                  <a:pt x="178" y="1592"/>
                </a:lnTo>
                <a:lnTo>
                  <a:pt x="176" y="1650"/>
                </a:lnTo>
                <a:lnTo>
                  <a:pt x="172" y="1713"/>
                </a:lnTo>
                <a:lnTo>
                  <a:pt x="170" y="1836"/>
                </a:lnTo>
                <a:lnTo>
                  <a:pt x="167" y="1909"/>
                </a:lnTo>
                <a:lnTo>
                  <a:pt x="167" y="1909"/>
                </a:lnTo>
                <a:lnTo>
                  <a:pt x="167" y="1937"/>
                </a:lnTo>
                <a:lnTo>
                  <a:pt x="168" y="1955"/>
                </a:lnTo>
                <a:lnTo>
                  <a:pt x="170" y="1961"/>
                </a:lnTo>
                <a:lnTo>
                  <a:pt x="171" y="1965"/>
                </a:lnTo>
                <a:lnTo>
                  <a:pt x="173" y="1968"/>
                </a:lnTo>
                <a:lnTo>
                  <a:pt x="177" y="1970"/>
                </a:lnTo>
                <a:lnTo>
                  <a:pt x="177" y="1970"/>
                </a:lnTo>
                <a:lnTo>
                  <a:pt x="185" y="1971"/>
                </a:lnTo>
                <a:lnTo>
                  <a:pt x="200" y="1972"/>
                </a:lnTo>
                <a:lnTo>
                  <a:pt x="241" y="1976"/>
                </a:lnTo>
                <a:lnTo>
                  <a:pt x="298" y="1980"/>
                </a:lnTo>
                <a:lnTo>
                  <a:pt x="298" y="1980"/>
                </a:lnTo>
                <a:lnTo>
                  <a:pt x="298" y="2001"/>
                </a:lnTo>
                <a:lnTo>
                  <a:pt x="295" y="2052"/>
                </a:lnTo>
                <a:lnTo>
                  <a:pt x="290" y="2118"/>
                </a:lnTo>
                <a:lnTo>
                  <a:pt x="288" y="2151"/>
                </a:lnTo>
                <a:lnTo>
                  <a:pt x="283" y="2181"/>
                </a:lnTo>
                <a:lnTo>
                  <a:pt x="283" y="2181"/>
                </a:lnTo>
                <a:lnTo>
                  <a:pt x="274" y="2228"/>
                </a:lnTo>
                <a:lnTo>
                  <a:pt x="270" y="2246"/>
                </a:lnTo>
                <a:lnTo>
                  <a:pt x="268" y="2262"/>
                </a:lnTo>
                <a:lnTo>
                  <a:pt x="266" y="2278"/>
                </a:lnTo>
                <a:lnTo>
                  <a:pt x="266" y="2295"/>
                </a:lnTo>
                <a:lnTo>
                  <a:pt x="269" y="2314"/>
                </a:lnTo>
                <a:lnTo>
                  <a:pt x="273" y="2338"/>
                </a:lnTo>
                <a:lnTo>
                  <a:pt x="273" y="2338"/>
                </a:lnTo>
                <a:lnTo>
                  <a:pt x="282" y="2387"/>
                </a:lnTo>
                <a:lnTo>
                  <a:pt x="289" y="2429"/>
                </a:lnTo>
                <a:lnTo>
                  <a:pt x="292" y="2448"/>
                </a:lnTo>
                <a:lnTo>
                  <a:pt x="293" y="2466"/>
                </a:lnTo>
                <a:lnTo>
                  <a:pt x="294" y="2484"/>
                </a:lnTo>
                <a:lnTo>
                  <a:pt x="293" y="2499"/>
                </a:lnTo>
                <a:lnTo>
                  <a:pt x="293" y="2499"/>
                </a:lnTo>
                <a:lnTo>
                  <a:pt x="288" y="2560"/>
                </a:lnTo>
                <a:lnTo>
                  <a:pt x="287" y="2587"/>
                </a:lnTo>
                <a:lnTo>
                  <a:pt x="283" y="2605"/>
                </a:lnTo>
                <a:lnTo>
                  <a:pt x="283" y="2605"/>
                </a:lnTo>
                <a:lnTo>
                  <a:pt x="282" y="2611"/>
                </a:lnTo>
                <a:lnTo>
                  <a:pt x="280" y="2620"/>
                </a:lnTo>
                <a:lnTo>
                  <a:pt x="280" y="2627"/>
                </a:lnTo>
                <a:lnTo>
                  <a:pt x="282" y="2635"/>
                </a:lnTo>
                <a:lnTo>
                  <a:pt x="283" y="2644"/>
                </a:lnTo>
                <a:lnTo>
                  <a:pt x="287" y="2650"/>
                </a:lnTo>
                <a:lnTo>
                  <a:pt x="292" y="2656"/>
                </a:lnTo>
                <a:lnTo>
                  <a:pt x="298" y="2660"/>
                </a:lnTo>
                <a:lnTo>
                  <a:pt x="298" y="2660"/>
                </a:lnTo>
                <a:lnTo>
                  <a:pt x="305" y="2662"/>
                </a:lnTo>
                <a:lnTo>
                  <a:pt x="314" y="2664"/>
                </a:lnTo>
                <a:lnTo>
                  <a:pt x="323" y="2664"/>
                </a:lnTo>
                <a:lnTo>
                  <a:pt x="331" y="2664"/>
                </a:lnTo>
                <a:lnTo>
                  <a:pt x="343" y="2661"/>
                </a:lnTo>
                <a:lnTo>
                  <a:pt x="348" y="2660"/>
                </a:lnTo>
                <a:lnTo>
                  <a:pt x="358" y="2630"/>
                </a:lnTo>
                <a:lnTo>
                  <a:pt x="358" y="2630"/>
                </a:lnTo>
                <a:lnTo>
                  <a:pt x="373" y="2642"/>
                </a:lnTo>
                <a:lnTo>
                  <a:pt x="383" y="2654"/>
                </a:lnTo>
                <a:lnTo>
                  <a:pt x="387" y="2657"/>
                </a:lnTo>
                <a:lnTo>
                  <a:pt x="388" y="2660"/>
                </a:lnTo>
                <a:lnTo>
                  <a:pt x="388" y="2660"/>
                </a:lnTo>
                <a:lnTo>
                  <a:pt x="390" y="2661"/>
                </a:lnTo>
                <a:lnTo>
                  <a:pt x="393" y="2662"/>
                </a:lnTo>
                <a:lnTo>
                  <a:pt x="408" y="2665"/>
                </a:lnTo>
                <a:lnTo>
                  <a:pt x="456" y="2669"/>
                </a:lnTo>
                <a:lnTo>
                  <a:pt x="481" y="2671"/>
                </a:lnTo>
                <a:lnTo>
                  <a:pt x="505" y="2673"/>
                </a:lnTo>
                <a:lnTo>
                  <a:pt x="524" y="2671"/>
                </a:lnTo>
                <a:lnTo>
                  <a:pt x="530" y="2671"/>
                </a:lnTo>
                <a:lnTo>
                  <a:pt x="534" y="2670"/>
                </a:lnTo>
                <a:lnTo>
                  <a:pt x="534" y="2670"/>
                </a:lnTo>
                <a:lnTo>
                  <a:pt x="543" y="2666"/>
                </a:lnTo>
                <a:lnTo>
                  <a:pt x="551" y="2665"/>
                </a:lnTo>
                <a:lnTo>
                  <a:pt x="554" y="2662"/>
                </a:lnTo>
                <a:lnTo>
                  <a:pt x="559" y="2655"/>
                </a:lnTo>
                <a:lnTo>
                  <a:pt x="559" y="2655"/>
                </a:lnTo>
                <a:lnTo>
                  <a:pt x="563" y="2646"/>
                </a:lnTo>
                <a:lnTo>
                  <a:pt x="566" y="2639"/>
                </a:lnTo>
                <a:lnTo>
                  <a:pt x="566" y="2632"/>
                </a:lnTo>
                <a:lnTo>
                  <a:pt x="564" y="2625"/>
                </a:lnTo>
                <a:lnTo>
                  <a:pt x="564" y="2625"/>
                </a:lnTo>
                <a:lnTo>
                  <a:pt x="562" y="2621"/>
                </a:lnTo>
                <a:lnTo>
                  <a:pt x="558" y="2617"/>
                </a:lnTo>
                <a:lnTo>
                  <a:pt x="546" y="2608"/>
                </a:lnTo>
                <a:lnTo>
                  <a:pt x="530" y="2601"/>
                </a:lnTo>
                <a:lnTo>
                  <a:pt x="514" y="2594"/>
                </a:lnTo>
                <a:lnTo>
                  <a:pt x="514" y="2594"/>
                </a:lnTo>
                <a:lnTo>
                  <a:pt x="500" y="2589"/>
                </a:lnTo>
                <a:lnTo>
                  <a:pt x="489" y="2584"/>
                </a:lnTo>
                <a:lnTo>
                  <a:pt x="464" y="2569"/>
                </a:lnTo>
                <a:lnTo>
                  <a:pt x="464" y="2569"/>
                </a:lnTo>
                <a:lnTo>
                  <a:pt x="434" y="2549"/>
                </a:lnTo>
                <a:lnTo>
                  <a:pt x="419" y="2539"/>
                </a:lnTo>
                <a:lnTo>
                  <a:pt x="398" y="2474"/>
                </a:lnTo>
                <a:lnTo>
                  <a:pt x="398" y="2474"/>
                </a:lnTo>
                <a:lnTo>
                  <a:pt x="396" y="2456"/>
                </a:lnTo>
                <a:lnTo>
                  <a:pt x="395" y="2441"/>
                </a:lnTo>
                <a:lnTo>
                  <a:pt x="393" y="2423"/>
                </a:lnTo>
                <a:lnTo>
                  <a:pt x="393" y="2423"/>
                </a:lnTo>
                <a:lnTo>
                  <a:pt x="398" y="2326"/>
                </a:lnTo>
                <a:lnTo>
                  <a:pt x="403" y="2222"/>
                </a:lnTo>
                <a:lnTo>
                  <a:pt x="403" y="2222"/>
                </a:lnTo>
                <a:lnTo>
                  <a:pt x="405" y="2214"/>
                </a:lnTo>
                <a:lnTo>
                  <a:pt x="407" y="2203"/>
                </a:lnTo>
                <a:lnTo>
                  <a:pt x="416" y="2173"/>
                </a:lnTo>
                <a:lnTo>
                  <a:pt x="441" y="2094"/>
                </a:lnTo>
                <a:lnTo>
                  <a:pt x="468" y="2021"/>
                </a:lnTo>
                <a:lnTo>
                  <a:pt x="479" y="1990"/>
                </a:lnTo>
                <a:lnTo>
                  <a:pt x="590" y="1990"/>
                </a:lnTo>
                <a:lnTo>
                  <a:pt x="590" y="1990"/>
                </a:lnTo>
                <a:lnTo>
                  <a:pt x="578" y="2086"/>
                </a:lnTo>
                <a:lnTo>
                  <a:pt x="569" y="2160"/>
                </a:lnTo>
                <a:lnTo>
                  <a:pt x="564" y="2212"/>
                </a:lnTo>
                <a:lnTo>
                  <a:pt x="564" y="2212"/>
                </a:lnTo>
                <a:lnTo>
                  <a:pt x="563" y="2227"/>
                </a:lnTo>
                <a:lnTo>
                  <a:pt x="563" y="2241"/>
                </a:lnTo>
                <a:lnTo>
                  <a:pt x="566" y="2270"/>
                </a:lnTo>
                <a:lnTo>
                  <a:pt x="568" y="2300"/>
                </a:lnTo>
                <a:lnTo>
                  <a:pt x="569" y="2332"/>
                </a:lnTo>
                <a:lnTo>
                  <a:pt x="569" y="2332"/>
                </a:lnTo>
                <a:lnTo>
                  <a:pt x="569" y="2359"/>
                </a:lnTo>
                <a:lnTo>
                  <a:pt x="571" y="2378"/>
                </a:lnTo>
                <a:lnTo>
                  <a:pt x="571" y="2398"/>
                </a:lnTo>
                <a:lnTo>
                  <a:pt x="569" y="2428"/>
                </a:lnTo>
                <a:lnTo>
                  <a:pt x="569" y="2428"/>
                </a:lnTo>
                <a:lnTo>
                  <a:pt x="566" y="2463"/>
                </a:lnTo>
                <a:lnTo>
                  <a:pt x="563" y="2490"/>
                </a:lnTo>
                <a:lnTo>
                  <a:pt x="559" y="2510"/>
                </a:lnTo>
                <a:lnTo>
                  <a:pt x="559" y="2519"/>
                </a:lnTo>
                <a:lnTo>
                  <a:pt x="559" y="2519"/>
                </a:lnTo>
                <a:lnTo>
                  <a:pt x="559" y="2526"/>
                </a:lnTo>
                <a:lnTo>
                  <a:pt x="557" y="2538"/>
                </a:lnTo>
                <a:lnTo>
                  <a:pt x="554" y="2554"/>
                </a:lnTo>
                <a:lnTo>
                  <a:pt x="554" y="2554"/>
                </a:lnTo>
                <a:lnTo>
                  <a:pt x="554" y="2559"/>
                </a:lnTo>
                <a:lnTo>
                  <a:pt x="553" y="2571"/>
                </a:lnTo>
                <a:lnTo>
                  <a:pt x="556" y="2584"/>
                </a:lnTo>
                <a:lnTo>
                  <a:pt x="557" y="2589"/>
                </a:lnTo>
                <a:lnTo>
                  <a:pt x="559" y="2594"/>
                </a:lnTo>
                <a:lnTo>
                  <a:pt x="559" y="2594"/>
                </a:lnTo>
                <a:lnTo>
                  <a:pt x="563" y="2598"/>
                </a:lnTo>
                <a:lnTo>
                  <a:pt x="568" y="2601"/>
                </a:lnTo>
                <a:lnTo>
                  <a:pt x="581" y="2607"/>
                </a:lnTo>
                <a:lnTo>
                  <a:pt x="600" y="2615"/>
                </a:lnTo>
                <a:lnTo>
                  <a:pt x="600" y="2615"/>
                </a:lnTo>
                <a:lnTo>
                  <a:pt x="602" y="2615"/>
                </a:lnTo>
                <a:lnTo>
                  <a:pt x="606" y="2615"/>
                </a:lnTo>
                <a:lnTo>
                  <a:pt x="612" y="2611"/>
                </a:lnTo>
                <a:lnTo>
                  <a:pt x="620" y="2605"/>
                </a:lnTo>
                <a:lnTo>
                  <a:pt x="630" y="2594"/>
                </a:lnTo>
                <a:lnTo>
                  <a:pt x="630" y="2594"/>
                </a:lnTo>
                <a:lnTo>
                  <a:pt x="628" y="2594"/>
                </a:lnTo>
                <a:lnTo>
                  <a:pt x="626" y="2596"/>
                </a:lnTo>
                <a:lnTo>
                  <a:pt x="626" y="2597"/>
                </a:lnTo>
                <a:lnTo>
                  <a:pt x="627" y="2598"/>
                </a:lnTo>
                <a:lnTo>
                  <a:pt x="635" y="2605"/>
                </a:lnTo>
                <a:lnTo>
                  <a:pt x="635" y="2605"/>
                </a:lnTo>
                <a:lnTo>
                  <a:pt x="646" y="2611"/>
                </a:lnTo>
                <a:lnTo>
                  <a:pt x="659" y="2616"/>
                </a:lnTo>
                <a:lnTo>
                  <a:pt x="676" y="2618"/>
                </a:lnTo>
                <a:lnTo>
                  <a:pt x="705" y="2620"/>
                </a:lnTo>
                <a:lnTo>
                  <a:pt x="705" y="2620"/>
                </a:lnTo>
                <a:lnTo>
                  <a:pt x="742" y="2621"/>
                </a:lnTo>
                <a:lnTo>
                  <a:pt x="777" y="2620"/>
                </a:lnTo>
                <a:lnTo>
                  <a:pt x="807" y="2618"/>
                </a:lnTo>
                <a:lnTo>
                  <a:pt x="818" y="2617"/>
                </a:lnTo>
                <a:lnTo>
                  <a:pt x="826" y="2615"/>
                </a:lnTo>
                <a:lnTo>
                  <a:pt x="826" y="2615"/>
                </a:lnTo>
                <a:lnTo>
                  <a:pt x="831" y="2612"/>
                </a:lnTo>
                <a:lnTo>
                  <a:pt x="836" y="2607"/>
                </a:lnTo>
                <a:lnTo>
                  <a:pt x="841" y="2603"/>
                </a:lnTo>
                <a:lnTo>
                  <a:pt x="845" y="2598"/>
                </a:lnTo>
                <a:lnTo>
                  <a:pt x="847" y="2592"/>
                </a:lnTo>
                <a:lnTo>
                  <a:pt x="850" y="2586"/>
                </a:lnTo>
                <a:lnTo>
                  <a:pt x="851" y="2581"/>
                </a:lnTo>
                <a:lnTo>
                  <a:pt x="851" y="2574"/>
                </a:lnTo>
                <a:lnTo>
                  <a:pt x="851" y="2574"/>
                </a:lnTo>
                <a:lnTo>
                  <a:pt x="850" y="2569"/>
                </a:lnTo>
                <a:lnTo>
                  <a:pt x="846" y="2564"/>
                </a:lnTo>
                <a:lnTo>
                  <a:pt x="841" y="2559"/>
                </a:lnTo>
                <a:lnTo>
                  <a:pt x="835" y="2554"/>
                </a:lnTo>
                <a:lnTo>
                  <a:pt x="820" y="2547"/>
                </a:lnTo>
                <a:lnTo>
                  <a:pt x="806" y="2539"/>
                </a:lnTo>
                <a:lnTo>
                  <a:pt x="806" y="2539"/>
                </a:lnTo>
                <a:lnTo>
                  <a:pt x="794" y="2534"/>
                </a:lnTo>
                <a:lnTo>
                  <a:pt x="783" y="2530"/>
                </a:lnTo>
                <a:lnTo>
                  <a:pt x="769" y="2526"/>
                </a:lnTo>
                <a:lnTo>
                  <a:pt x="763" y="2523"/>
                </a:lnTo>
                <a:lnTo>
                  <a:pt x="755" y="2519"/>
                </a:lnTo>
                <a:lnTo>
                  <a:pt x="755" y="2519"/>
                </a:lnTo>
                <a:lnTo>
                  <a:pt x="743" y="2511"/>
                </a:lnTo>
                <a:lnTo>
                  <a:pt x="735" y="2508"/>
                </a:lnTo>
                <a:lnTo>
                  <a:pt x="727" y="2501"/>
                </a:lnTo>
                <a:lnTo>
                  <a:pt x="715" y="2489"/>
                </a:lnTo>
                <a:lnTo>
                  <a:pt x="715" y="2489"/>
                </a:lnTo>
                <a:lnTo>
                  <a:pt x="709" y="2480"/>
                </a:lnTo>
                <a:lnTo>
                  <a:pt x="703" y="2470"/>
                </a:lnTo>
                <a:lnTo>
                  <a:pt x="693" y="2451"/>
                </a:lnTo>
                <a:lnTo>
                  <a:pt x="686" y="2436"/>
                </a:lnTo>
                <a:lnTo>
                  <a:pt x="685" y="2431"/>
                </a:lnTo>
                <a:lnTo>
                  <a:pt x="685" y="2428"/>
                </a:lnTo>
                <a:lnTo>
                  <a:pt x="685" y="2428"/>
                </a:lnTo>
                <a:lnTo>
                  <a:pt x="686" y="2412"/>
                </a:lnTo>
                <a:lnTo>
                  <a:pt x="688" y="2375"/>
                </a:lnTo>
                <a:lnTo>
                  <a:pt x="690" y="2312"/>
                </a:lnTo>
                <a:lnTo>
                  <a:pt x="690" y="2312"/>
                </a:lnTo>
                <a:lnTo>
                  <a:pt x="699" y="2257"/>
                </a:lnTo>
                <a:lnTo>
                  <a:pt x="715" y="2154"/>
                </a:lnTo>
                <a:lnTo>
                  <a:pt x="740" y="2010"/>
                </a:lnTo>
                <a:lnTo>
                  <a:pt x="760" y="2010"/>
                </a:lnTo>
                <a:lnTo>
                  <a:pt x="760" y="2010"/>
                </a:lnTo>
                <a:lnTo>
                  <a:pt x="764" y="1984"/>
                </a:lnTo>
                <a:lnTo>
                  <a:pt x="771" y="1918"/>
                </a:lnTo>
                <a:lnTo>
                  <a:pt x="774" y="1878"/>
                </a:lnTo>
                <a:lnTo>
                  <a:pt x="776" y="1836"/>
                </a:lnTo>
                <a:lnTo>
                  <a:pt x="777" y="1795"/>
                </a:lnTo>
                <a:lnTo>
                  <a:pt x="776" y="1758"/>
                </a:lnTo>
                <a:lnTo>
                  <a:pt x="776" y="1758"/>
                </a:lnTo>
                <a:lnTo>
                  <a:pt x="772" y="1720"/>
                </a:lnTo>
                <a:lnTo>
                  <a:pt x="767" y="1676"/>
                </a:lnTo>
                <a:lnTo>
                  <a:pt x="753" y="1584"/>
                </a:lnTo>
                <a:lnTo>
                  <a:pt x="740" y="1510"/>
                </a:lnTo>
                <a:lnTo>
                  <a:pt x="737" y="1486"/>
                </a:lnTo>
                <a:lnTo>
                  <a:pt x="735" y="1476"/>
                </a:lnTo>
                <a:lnTo>
                  <a:pt x="735" y="1476"/>
                </a:lnTo>
                <a:lnTo>
                  <a:pt x="734" y="1466"/>
                </a:lnTo>
                <a:lnTo>
                  <a:pt x="729" y="1445"/>
                </a:lnTo>
                <a:lnTo>
                  <a:pt x="713" y="1380"/>
                </a:lnTo>
                <a:lnTo>
                  <a:pt x="690" y="1290"/>
                </a:lnTo>
                <a:lnTo>
                  <a:pt x="690" y="1290"/>
                </a:lnTo>
                <a:lnTo>
                  <a:pt x="703" y="1286"/>
                </a:lnTo>
                <a:lnTo>
                  <a:pt x="711" y="1281"/>
                </a:lnTo>
                <a:lnTo>
                  <a:pt x="714" y="1277"/>
                </a:lnTo>
                <a:lnTo>
                  <a:pt x="715" y="1275"/>
                </a:lnTo>
                <a:lnTo>
                  <a:pt x="715" y="1244"/>
                </a:lnTo>
                <a:lnTo>
                  <a:pt x="715" y="1244"/>
                </a:lnTo>
                <a:lnTo>
                  <a:pt x="714" y="1225"/>
                </a:lnTo>
                <a:lnTo>
                  <a:pt x="709" y="1188"/>
                </a:lnTo>
                <a:lnTo>
                  <a:pt x="693" y="1082"/>
                </a:lnTo>
                <a:lnTo>
                  <a:pt x="670" y="927"/>
                </a:lnTo>
                <a:lnTo>
                  <a:pt x="670" y="927"/>
                </a:lnTo>
                <a:lnTo>
                  <a:pt x="662" y="895"/>
                </a:lnTo>
                <a:lnTo>
                  <a:pt x="655" y="871"/>
                </a:lnTo>
                <a:lnTo>
                  <a:pt x="655" y="871"/>
                </a:lnTo>
                <a:lnTo>
                  <a:pt x="666" y="879"/>
                </a:lnTo>
                <a:lnTo>
                  <a:pt x="694" y="895"/>
                </a:lnTo>
                <a:lnTo>
                  <a:pt x="710" y="904"/>
                </a:lnTo>
                <a:lnTo>
                  <a:pt x="727" y="913"/>
                </a:lnTo>
                <a:lnTo>
                  <a:pt x="743" y="919"/>
                </a:lnTo>
                <a:lnTo>
                  <a:pt x="755" y="922"/>
                </a:lnTo>
                <a:lnTo>
                  <a:pt x="755" y="922"/>
                </a:lnTo>
                <a:lnTo>
                  <a:pt x="774" y="926"/>
                </a:lnTo>
                <a:lnTo>
                  <a:pt x="788" y="928"/>
                </a:lnTo>
                <a:lnTo>
                  <a:pt x="793" y="927"/>
                </a:lnTo>
                <a:lnTo>
                  <a:pt x="799" y="926"/>
                </a:lnTo>
                <a:lnTo>
                  <a:pt x="807" y="922"/>
                </a:lnTo>
                <a:lnTo>
                  <a:pt x="816" y="917"/>
                </a:lnTo>
                <a:lnTo>
                  <a:pt x="816" y="917"/>
                </a:lnTo>
                <a:lnTo>
                  <a:pt x="821" y="913"/>
                </a:lnTo>
                <a:lnTo>
                  <a:pt x="825" y="908"/>
                </a:lnTo>
                <a:lnTo>
                  <a:pt x="832" y="895"/>
                </a:lnTo>
                <a:lnTo>
                  <a:pt x="838" y="880"/>
                </a:lnTo>
                <a:lnTo>
                  <a:pt x="842" y="864"/>
                </a:lnTo>
                <a:lnTo>
                  <a:pt x="845" y="849"/>
                </a:lnTo>
                <a:lnTo>
                  <a:pt x="846" y="834"/>
                </a:lnTo>
                <a:lnTo>
                  <a:pt x="845" y="821"/>
                </a:lnTo>
                <a:lnTo>
                  <a:pt x="843" y="815"/>
                </a:lnTo>
                <a:lnTo>
                  <a:pt x="841" y="811"/>
                </a:lnTo>
                <a:lnTo>
                  <a:pt x="841" y="811"/>
                </a:lnTo>
                <a:lnTo>
                  <a:pt x="837" y="803"/>
                </a:lnTo>
                <a:lnTo>
                  <a:pt x="835" y="796"/>
                </a:lnTo>
                <a:lnTo>
                  <a:pt x="830" y="782"/>
                </a:lnTo>
                <a:lnTo>
                  <a:pt x="825" y="775"/>
                </a:lnTo>
                <a:lnTo>
                  <a:pt x="818" y="766"/>
                </a:lnTo>
                <a:lnTo>
                  <a:pt x="808" y="756"/>
                </a:lnTo>
                <a:lnTo>
                  <a:pt x="796" y="746"/>
                </a:lnTo>
                <a:lnTo>
                  <a:pt x="796" y="746"/>
                </a:lnTo>
                <a:lnTo>
                  <a:pt x="778" y="730"/>
                </a:lnTo>
                <a:lnTo>
                  <a:pt x="755" y="710"/>
                </a:lnTo>
                <a:lnTo>
                  <a:pt x="708" y="664"/>
                </a:lnTo>
                <a:lnTo>
                  <a:pt x="650" y="604"/>
                </a:lnTo>
                <a:lnTo>
                  <a:pt x="650" y="604"/>
                </a:lnTo>
                <a:lnTo>
                  <a:pt x="645" y="565"/>
                </a:lnTo>
                <a:lnTo>
                  <a:pt x="641" y="528"/>
                </a:lnTo>
                <a:lnTo>
                  <a:pt x="640" y="489"/>
                </a:lnTo>
                <a:lnTo>
                  <a:pt x="640" y="489"/>
                </a:lnTo>
                <a:lnTo>
                  <a:pt x="640" y="456"/>
                </a:lnTo>
                <a:lnTo>
                  <a:pt x="639" y="432"/>
                </a:lnTo>
                <a:lnTo>
                  <a:pt x="637" y="423"/>
                </a:lnTo>
                <a:lnTo>
                  <a:pt x="635" y="416"/>
                </a:lnTo>
                <a:lnTo>
                  <a:pt x="632" y="411"/>
                </a:lnTo>
                <a:lnTo>
                  <a:pt x="630" y="408"/>
                </a:lnTo>
                <a:lnTo>
                  <a:pt x="630" y="408"/>
                </a:lnTo>
                <a:lnTo>
                  <a:pt x="623" y="404"/>
                </a:lnTo>
                <a:lnTo>
                  <a:pt x="618" y="403"/>
                </a:lnTo>
                <a:lnTo>
                  <a:pt x="615" y="403"/>
                </a:lnTo>
                <a:lnTo>
                  <a:pt x="615" y="403"/>
                </a:lnTo>
                <a:lnTo>
                  <a:pt x="615" y="399"/>
                </a:lnTo>
                <a:lnTo>
                  <a:pt x="613" y="390"/>
                </a:lnTo>
                <a:lnTo>
                  <a:pt x="611" y="379"/>
                </a:lnTo>
                <a:lnTo>
                  <a:pt x="608" y="373"/>
                </a:lnTo>
                <a:lnTo>
                  <a:pt x="605" y="368"/>
                </a:lnTo>
                <a:lnTo>
                  <a:pt x="605" y="368"/>
                </a:lnTo>
                <a:lnTo>
                  <a:pt x="597" y="360"/>
                </a:lnTo>
                <a:lnTo>
                  <a:pt x="591" y="356"/>
                </a:lnTo>
                <a:lnTo>
                  <a:pt x="587" y="356"/>
                </a:lnTo>
                <a:lnTo>
                  <a:pt x="584" y="358"/>
                </a:lnTo>
                <a:lnTo>
                  <a:pt x="584" y="358"/>
                </a:lnTo>
                <a:lnTo>
                  <a:pt x="579" y="368"/>
                </a:lnTo>
                <a:lnTo>
                  <a:pt x="579" y="368"/>
                </a:lnTo>
                <a:lnTo>
                  <a:pt x="578" y="364"/>
                </a:lnTo>
                <a:lnTo>
                  <a:pt x="576" y="358"/>
                </a:lnTo>
                <a:lnTo>
                  <a:pt x="571" y="350"/>
                </a:lnTo>
                <a:lnTo>
                  <a:pt x="568" y="348"/>
                </a:lnTo>
                <a:lnTo>
                  <a:pt x="564" y="348"/>
                </a:lnTo>
                <a:lnTo>
                  <a:pt x="564" y="348"/>
                </a:lnTo>
                <a:lnTo>
                  <a:pt x="558" y="349"/>
                </a:lnTo>
                <a:lnTo>
                  <a:pt x="554" y="350"/>
                </a:lnTo>
                <a:lnTo>
                  <a:pt x="552" y="353"/>
                </a:lnTo>
                <a:lnTo>
                  <a:pt x="549" y="358"/>
                </a:lnTo>
                <a:lnTo>
                  <a:pt x="549" y="358"/>
                </a:lnTo>
                <a:lnTo>
                  <a:pt x="546" y="370"/>
                </a:lnTo>
                <a:lnTo>
                  <a:pt x="544" y="378"/>
                </a:lnTo>
                <a:lnTo>
                  <a:pt x="544" y="378"/>
                </a:lnTo>
                <a:lnTo>
                  <a:pt x="544" y="375"/>
                </a:lnTo>
                <a:lnTo>
                  <a:pt x="542" y="371"/>
                </a:lnTo>
                <a:lnTo>
                  <a:pt x="540" y="369"/>
                </a:lnTo>
                <a:lnTo>
                  <a:pt x="539" y="368"/>
                </a:lnTo>
                <a:lnTo>
                  <a:pt x="537" y="366"/>
                </a:lnTo>
                <a:lnTo>
                  <a:pt x="534" y="368"/>
                </a:lnTo>
                <a:lnTo>
                  <a:pt x="534" y="368"/>
                </a:lnTo>
                <a:lnTo>
                  <a:pt x="530" y="371"/>
                </a:lnTo>
                <a:lnTo>
                  <a:pt x="529" y="375"/>
                </a:lnTo>
                <a:lnTo>
                  <a:pt x="528" y="380"/>
                </a:lnTo>
                <a:lnTo>
                  <a:pt x="524" y="388"/>
                </a:lnTo>
                <a:lnTo>
                  <a:pt x="524" y="388"/>
                </a:lnTo>
                <a:lnTo>
                  <a:pt x="522" y="394"/>
                </a:lnTo>
                <a:lnTo>
                  <a:pt x="518" y="405"/>
                </a:lnTo>
                <a:lnTo>
                  <a:pt x="512" y="434"/>
                </a:lnTo>
                <a:lnTo>
                  <a:pt x="504" y="473"/>
                </a:lnTo>
                <a:lnTo>
                  <a:pt x="504" y="473"/>
                </a:lnTo>
                <a:lnTo>
                  <a:pt x="495" y="466"/>
                </a:lnTo>
                <a:lnTo>
                  <a:pt x="488" y="462"/>
                </a:lnTo>
                <a:lnTo>
                  <a:pt x="485" y="462"/>
                </a:lnTo>
                <a:lnTo>
                  <a:pt x="484" y="463"/>
                </a:lnTo>
                <a:lnTo>
                  <a:pt x="484" y="463"/>
                </a:lnTo>
                <a:lnTo>
                  <a:pt x="480" y="481"/>
                </a:lnTo>
                <a:lnTo>
                  <a:pt x="479" y="490"/>
                </a:lnTo>
                <a:lnTo>
                  <a:pt x="479" y="494"/>
                </a:lnTo>
                <a:lnTo>
                  <a:pt x="479" y="494"/>
                </a:lnTo>
                <a:lnTo>
                  <a:pt x="475" y="494"/>
                </a:lnTo>
                <a:lnTo>
                  <a:pt x="464" y="491"/>
                </a:lnTo>
                <a:lnTo>
                  <a:pt x="449" y="489"/>
                </a:lnTo>
                <a:lnTo>
                  <a:pt x="429" y="479"/>
                </a:lnTo>
                <a:lnTo>
                  <a:pt x="429" y="479"/>
                </a:lnTo>
                <a:lnTo>
                  <a:pt x="429" y="470"/>
                </a:lnTo>
                <a:lnTo>
                  <a:pt x="429" y="453"/>
                </a:lnTo>
                <a:lnTo>
                  <a:pt x="429" y="453"/>
                </a:lnTo>
                <a:lnTo>
                  <a:pt x="425" y="428"/>
                </a:lnTo>
                <a:lnTo>
                  <a:pt x="425" y="421"/>
                </a:lnTo>
                <a:lnTo>
                  <a:pt x="425" y="416"/>
                </a:lnTo>
                <a:lnTo>
                  <a:pt x="426" y="411"/>
                </a:lnTo>
                <a:lnTo>
                  <a:pt x="429" y="408"/>
                </a:lnTo>
                <a:lnTo>
                  <a:pt x="429" y="408"/>
                </a:lnTo>
                <a:lnTo>
                  <a:pt x="439" y="403"/>
                </a:lnTo>
                <a:lnTo>
                  <a:pt x="454" y="395"/>
                </a:lnTo>
                <a:lnTo>
                  <a:pt x="469" y="385"/>
                </a:lnTo>
                <a:lnTo>
                  <a:pt x="479" y="378"/>
                </a:lnTo>
                <a:lnTo>
                  <a:pt x="479" y="378"/>
                </a:lnTo>
                <a:lnTo>
                  <a:pt x="485" y="373"/>
                </a:lnTo>
                <a:lnTo>
                  <a:pt x="490" y="368"/>
                </a:lnTo>
                <a:lnTo>
                  <a:pt x="493" y="365"/>
                </a:lnTo>
                <a:lnTo>
                  <a:pt x="494" y="363"/>
                </a:lnTo>
                <a:lnTo>
                  <a:pt x="494" y="358"/>
                </a:lnTo>
                <a:lnTo>
                  <a:pt x="494" y="353"/>
                </a:lnTo>
                <a:lnTo>
                  <a:pt x="494" y="353"/>
                </a:lnTo>
                <a:lnTo>
                  <a:pt x="491" y="325"/>
                </a:lnTo>
                <a:lnTo>
                  <a:pt x="489" y="307"/>
                </a:lnTo>
                <a:lnTo>
                  <a:pt x="489" y="307"/>
                </a:lnTo>
                <a:lnTo>
                  <a:pt x="489" y="296"/>
                </a:lnTo>
                <a:lnTo>
                  <a:pt x="489" y="282"/>
                </a:lnTo>
                <a:lnTo>
                  <a:pt x="489" y="282"/>
                </a:lnTo>
                <a:lnTo>
                  <a:pt x="485" y="263"/>
                </a:lnTo>
                <a:lnTo>
                  <a:pt x="483" y="252"/>
                </a:lnTo>
                <a:lnTo>
                  <a:pt x="480" y="249"/>
                </a:lnTo>
                <a:lnTo>
                  <a:pt x="479" y="247"/>
                </a:lnTo>
                <a:lnTo>
                  <a:pt x="479" y="247"/>
                </a:lnTo>
                <a:lnTo>
                  <a:pt x="476" y="243"/>
                </a:lnTo>
                <a:lnTo>
                  <a:pt x="474" y="239"/>
                </a:lnTo>
                <a:lnTo>
                  <a:pt x="471" y="234"/>
                </a:lnTo>
                <a:lnTo>
                  <a:pt x="469" y="232"/>
                </a:lnTo>
                <a:lnTo>
                  <a:pt x="469" y="232"/>
                </a:lnTo>
                <a:lnTo>
                  <a:pt x="469" y="230"/>
                </a:lnTo>
                <a:lnTo>
                  <a:pt x="469" y="229"/>
                </a:lnTo>
                <a:lnTo>
                  <a:pt x="470" y="224"/>
                </a:lnTo>
                <a:lnTo>
                  <a:pt x="474" y="217"/>
                </a:lnTo>
                <a:lnTo>
                  <a:pt x="474" y="217"/>
                </a:lnTo>
                <a:lnTo>
                  <a:pt x="468" y="212"/>
                </a:lnTo>
                <a:lnTo>
                  <a:pt x="454" y="201"/>
                </a:lnTo>
                <a:lnTo>
                  <a:pt x="454" y="201"/>
                </a:lnTo>
                <a:lnTo>
                  <a:pt x="442" y="195"/>
                </a:lnTo>
                <a:lnTo>
                  <a:pt x="437" y="193"/>
                </a:lnTo>
                <a:lnTo>
                  <a:pt x="434" y="186"/>
                </a:lnTo>
                <a:lnTo>
                  <a:pt x="434" y="186"/>
                </a:lnTo>
                <a:lnTo>
                  <a:pt x="429" y="178"/>
                </a:lnTo>
                <a:lnTo>
                  <a:pt x="422" y="169"/>
                </a:lnTo>
                <a:lnTo>
                  <a:pt x="416" y="160"/>
                </a:lnTo>
                <a:lnTo>
                  <a:pt x="415" y="156"/>
                </a:lnTo>
                <a:lnTo>
                  <a:pt x="414" y="151"/>
                </a:lnTo>
                <a:lnTo>
                  <a:pt x="414" y="151"/>
                </a:lnTo>
                <a:lnTo>
                  <a:pt x="410" y="140"/>
                </a:lnTo>
                <a:lnTo>
                  <a:pt x="405" y="127"/>
                </a:lnTo>
                <a:lnTo>
                  <a:pt x="397" y="116"/>
                </a:lnTo>
                <a:lnTo>
                  <a:pt x="393" y="111"/>
                </a:lnTo>
                <a:lnTo>
                  <a:pt x="393" y="111"/>
                </a:lnTo>
                <a:lnTo>
                  <a:pt x="393" y="110"/>
                </a:lnTo>
                <a:lnTo>
                  <a:pt x="395" y="107"/>
                </a:lnTo>
                <a:lnTo>
                  <a:pt x="397" y="103"/>
                </a:lnTo>
                <a:lnTo>
                  <a:pt x="400" y="98"/>
                </a:lnTo>
                <a:lnTo>
                  <a:pt x="401" y="92"/>
                </a:lnTo>
                <a:lnTo>
                  <a:pt x="400" y="84"/>
                </a:lnTo>
                <a:lnTo>
                  <a:pt x="396" y="75"/>
                </a:lnTo>
                <a:lnTo>
                  <a:pt x="388" y="65"/>
                </a:lnTo>
                <a:lnTo>
                  <a:pt x="388" y="65"/>
                </a:lnTo>
                <a:lnTo>
                  <a:pt x="362" y="38"/>
                </a:lnTo>
                <a:lnTo>
                  <a:pt x="354" y="33"/>
                </a:lnTo>
                <a:lnTo>
                  <a:pt x="352" y="30"/>
                </a:lnTo>
                <a:lnTo>
                  <a:pt x="348" y="30"/>
                </a:lnTo>
                <a:lnTo>
                  <a:pt x="348" y="30"/>
                </a:lnTo>
                <a:lnTo>
                  <a:pt x="339" y="29"/>
                </a:lnTo>
                <a:lnTo>
                  <a:pt x="336" y="29"/>
                </a:lnTo>
                <a:lnTo>
                  <a:pt x="328" y="30"/>
                </a:lnTo>
                <a:lnTo>
                  <a:pt x="328" y="30"/>
                </a:lnTo>
                <a:lnTo>
                  <a:pt x="313" y="34"/>
                </a:lnTo>
                <a:lnTo>
                  <a:pt x="308" y="35"/>
                </a:lnTo>
                <a:lnTo>
                  <a:pt x="308" y="35"/>
                </a:lnTo>
                <a:lnTo>
                  <a:pt x="310" y="30"/>
                </a:lnTo>
                <a:lnTo>
                  <a:pt x="313" y="25"/>
                </a:lnTo>
                <a:lnTo>
                  <a:pt x="318" y="20"/>
                </a:lnTo>
                <a:lnTo>
                  <a:pt x="318" y="20"/>
                </a:lnTo>
                <a:lnTo>
                  <a:pt x="322" y="18"/>
                </a:lnTo>
                <a:lnTo>
                  <a:pt x="326" y="16"/>
                </a:lnTo>
                <a:lnTo>
                  <a:pt x="337" y="15"/>
                </a:lnTo>
                <a:lnTo>
                  <a:pt x="348" y="15"/>
                </a:lnTo>
                <a:lnTo>
                  <a:pt x="348" y="15"/>
                </a:lnTo>
                <a:lnTo>
                  <a:pt x="339" y="6"/>
                </a:lnTo>
                <a:lnTo>
                  <a:pt x="332" y="1"/>
                </a:lnTo>
                <a:lnTo>
                  <a:pt x="327" y="0"/>
                </a:lnTo>
                <a:lnTo>
                  <a:pt x="323" y="0"/>
                </a:lnTo>
                <a:lnTo>
                  <a:pt x="323" y="0"/>
                </a:lnTo>
                <a:lnTo>
                  <a:pt x="315" y="2"/>
                </a:lnTo>
                <a:lnTo>
                  <a:pt x="309" y="5"/>
                </a:lnTo>
                <a:lnTo>
                  <a:pt x="303" y="10"/>
                </a:lnTo>
                <a:lnTo>
                  <a:pt x="28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2B4F7AF1-39E0-4D14-86F0-FD60E63C4A3E}"/>
              </a:ext>
            </a:extLst>
          </p:cNvPr>
          <p:cNvSpPr>
            <a:spLocks/>
          </p:cNvSpPr>
          <p:nvPr/>
        </p:nvSpPr>
        <p:spPr bwMode="auto">
          <a:xfrm>
            <a:off x="7259639" y="1032229"/>
            <a:ext cx="1358814" cy="2400300"/>
          </a:xfrm>
          <a:custGeom>
            <a:avLst/>
            <a:gdLst>
              <a:gd name="T0" fmla="*/ 461 w 1002"/>
              <a:gd name="T1" fmla="*/ 83 h 1770"/>
              <a:gd name="T2" fmla="*/ 384 w 1002"/>
              <a:gd name="T3" fmla="*/ 13 h 1770"/>
              <a:gd name="T4" fmla="*/ 245 w 1002"/>
              <a:gd name="T5" fmla="*/ 8 h 1770"/>
              <a:gd name="T6" fmla="*/ 160 w 1002"/>
              <a:gd name="T7" fmla="*/ 62 h 1770"/>
              <a:gd name="T8" fmla="*/ 117 w 1002"/>
              <a:gd name="T9" fmla="*/ 162 h 1770"/>
              <a:gd name="T10" fmla="*/ 121 w 1002"/>
              <a:gd name="T11" fmla="*/ 312 h 1770"/>
              <a:gd name="T12" fmla="*/ 131 w 1002"/>
              <a:gd name="T13" fmla="*/ 375 h 1770"/>
              <a:gd name="T14" fmla="*/ 83 w 1002"/>
              <a:gd name="T15" fmla="*/ 472 h 1770"/>
              <a:gd name="T16" fmla="*/ 8 w 1002"/>
              <a:gd name="T17" fmla="*/ 636 h 1770"/>
              <a:gd name="T18" fmla="*/ 11 w 1002"/>
              <a:gd name="T19" fmla="*/ 883 h 1770"/>
              <a:gd name="T20" fmla="*/ 62 w 1002"/>
              <a:gd name="T21" fmla="*/ 1165 h 1770"/>
              <a:gd name="T22" fmla="*/ 45 w 1002"/>
              <a:gd name="T23" fmla="*/ 1327 h 1770"/>
              <a:gd name="T24" fmla="*/ 47 w 1002"/>
              <a:gd name="T25" fmla="*/ 1387 h 1770"/>
              <a:gd name="T26" fmla="*/ 18 w 1002"/>
              <a:gd name="T27" fmla="*/ 1477 h 1770"/>
              <a:gd name="T28" fmla="*/ 102 w 1002"/>
              <a:gd name="T29" fmla="*/ 1511 h 1770"/>
              <a:gd name="T30" fmla="*/ 127 w 1002"/>
              <a:gd name="T31" fmla="*/ 1558 h 1770"/>
              <a:gd name="T32" fmla="*/ 45 w 1002"/>
              <a:gd name="T33" fmla="*/ 1605 h 1770"/>
              <a:gd name="T34" fmla="*/ 33 w 1002"/>
              <a:gd name="T35" fmla="*/ 1641 h 1770"/>
              <a:gd name="T36" fmla="*/ 230 w 1002"/>
              <a:gd name="T37" fmla="*/ 1656 h 1770"/>
              <a:gd name="T38" fmla="*/ 331 w 1002"/>
              <a:gd name="T39" fmla="*/ 1656 h 1770"/>
              <a:gd name="T40" fmla="*/ 585 w 1002"/>
              <a:gd name="T41" fmla="*/ 1739 h 1770"/>
              <a:gd name="T42" fmla="*/ 788 w 1002"/>
              <a:gd name="T43" fmla="*/ 1768 h 1770"/>
              <a:gd name="T44" fmla="*/ 937 w 1002"/>
              <a:gd name="T45" fmla="*/ 1699 h 1770"/>
              <a:gd name="T46" fmla="*/ 998 w 1002"/>
              <a:gd name="T47" fmla="*/ 1516 h 1770"/>
              <a:gd name="T48" fmla="*/ 1001 w 1002"/>
              <a:gd name="T49" fmla="*/ 1448 h 1770"/>
              <a:gd name="T50" fmla="*/ 971 w 1002"/>
              <a:gd name="T51" fmla="*/ 1372 h 1770"/>
              <a:gd name="T52" fmla="*/ 762 w 1002"/>
              <a:gd name="T53" fmla="*/ 1268 h 1770"/>
              <a:gd name="T54" fmla="*/ 612 w 1002"/>
              <a:gd name="T55" fmla="*/ 1186 h 1770"/>
              <a:gd name="T56" fmla="*/ 620 w 1002"/>
              <a:gd name="T57" fmla="*/ 1083 h 1770"/>
              <a:gd name="T58" fmla="*/ 604 w 1002"/>
              <a:gd name="T59" fmla="*/ 981 h 1770"/>
              <a:gd name="T60" fmla="*/ 614 w 1002"/>
              <a:gd name="T61" fmla="*/ 890 h 1770"/>
              <a:gd name="T62" fmla="*/ 620 w 1002"/>
              <a:gd name="T63" fmla="*/ 802 h 1770"/>
              <a:gd name="T64" fmla="*/ 654 w 1002"/>
              <a:gd name="T65" fmla="*/ 637 h 1770"/>
              <a:gd name="T66" fmla="*/ 670 w 1002"/>
              <a:gd name="T67" fmla="*/ 540 h 1770"/>
              <a:gd name="T68" fmla="*/ 663 w 1002"/>
              <a:gd name="T69" fmla="*/ 427 h 1770"/>
              <a:gd name="T70" fmla="*/ 641 w 1002"/>
              <a:gd name="T71" fmla="*/ 472 h 1770"/>
              <a:gd name="T72" fmla="*/ 630 w 1002"/>
              <a:gd name="T73" fmla="*/ 384 h 1770"/>
              <a:gd name="T74" fmla="*/ 615 w 1002"/>
              <a:gd name="T75" fmla="*/ 422 h 1770"/>
              <a:gd name="T76" fmla="*/ 595 w 1002"/>
              <a:gd name="T77" fmla="*/ 368 h 1770"/>
              <a:gd name="T78" fmla="*/ 578 w 1002"/>
              <a:gd name="T79" fmla="*/ 411 h 1770"/>
              <a:gd name="T80" fmla="*/ 562 w 1002"/>
              <a:gd name="T81" fmla="*/ 385 h 1770"/>
              <a:gd name="T82" fmla="*/ 542 w 1002"/>
              <a:gd name="T83" fmla="*/ 474 h 1770"/>
              <a:gd name="T84" fmla="*/ 524 w 1002"/>
              <a:gd name="T85" fmla="*/ 530 h 1770"/>
              <a:gd name="T86" fmla="*/ 507 w 1002"/>
              <a:gd name="T87" fmla="*/ 484 h 1770"/>
              <a:gd name="T88" fmla="*/ 483 w 1002"/>
              <a:gd name="T89" fmla="*/ 479 h 1770"/>
              <a:gd name="T90" fmla="*/ 475 w 1002"/>
              <a:gd name="T91" fmla="*/ 526 h 1770"/>
              <a:gd name="T92" fmla="*/ 479 w 1002"/>
              <a:gd name="T93" fmla="*/ 591 h 1770"/>
              <a:gd name="T94" fmla="*/ 494 w 1002"/>
              <a:gd name="T95" fmla="*/ 656 h 1770"/>
              <a:gd name="T96" fmla="*/ 469 w 1002"/>
              <a:gd name="T97" fmla="*/ 606 h 1770"/>
              <a:gd name="T98" fmla="*/ 404 w 1002"/>
              <a:gd name="T99" fmla="*/ 505 h 1770"/>
              <a:gd name="T100" fmla="*/ 384 w 1002"/>
              <a:gd name="T101" fmla="*/ 450 h 1770"/>
              <a:gd name="T102" fmla="*/ 431 w 1002"/>
              <a:gd name="T103" fmla="*/ 448 h 1770"/>
              <a:gd name="T104" fmla="*/ 439 w 1002"/>
              <a:gd name="T105" fmla="*/ 399 h 1770"/>
              <a:gd name="T106" fmla="*/ 477 w 1002"/>
              <a:gd name="T107" fmla="*/ 368 h 1770"/>
              <a:gd name="T108" fmla="*/ 490 w 1002"/>
              <a:gd name="T109" fmla="*/ 327 h 1770"/>
              <a:gd name="T110" fmla="*/ 484 w 1002"/>
              <a:gd name="T111" fmla="*/ 268 h 1770"/>
              <a:gd name="T112" fmla="*/ 479 w 1002"/>
              <a:gd name="T113" fmla="*/ 223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02" h="1770">
                <a:moveTo>
                  <a:pt x="484" y="178"/>
                </a:moveTo>
                <a:lnTo>
                  <a:pt x="484" y="178"/>
                </a:lnTo>
                <a:lnTo>
                  <a:pt x="482" y="160"/>
                </a:lnTo>
                <a:lnTo>
                  <a:pt x="479" y="140"/>
                </a:lnTo>
                <a:lnTo>
                  <a:pt x="474" y="117"/>
                </a:lnTo>
                <a:lnTo>
                  <a:pt x="474" y="117"/>
                </a:lnTo>
                <a:lnTo>
                  <a:pt x="470" y="105"/>
                </a:lnTo>
                <a:lnTo>
                  <a:pt x="467" y="93"/>
                </a:lnTo>
                <a:lnTo>
                  <a:pt x="461" y="83"/>
                </a:lnTo>
                <a:lnTo>
                  <a:pt x="456" y="72"/>
                </a:lnTo>
                <a:lnTo>
                  <a:pt x="450" y="62"/>
                </a:lnTo>
                <a:lnTo>
                  <a:pt x="444" y="53"/>
                </a:lnTo>
                <a:lnTo>
                  <a:pt x="429" y="37"/>
                </a:lnTo>
                <a:lnTo>
                  <a:pt x="429" y="37"/>
                </a:lnTo>
                <a:lnTo>
                  <a:pt x="420" y="29"/>
                </a:lnTo>
                <a:lnTo>
                  <a:pt x="410" y="23"/>
                </a:lnTo>
                <a:lnTo>
                  <a:pt x="397" y="18"/>
                </a:lnTo>
                <a:lnTo>
                  <a:pt x="384" y="13"/>
                </a:lnTo>
                <a:lnTo>
                  <a:pt x="368" y="9"/>
                </a:lnTo>
                <a:lnTo>
                  <a:pt x="353" y="6"/>
                </a:lnTo>
                <a:lnTo>
                  <a:pt x="323" y="1"/>
                </a:lnTo>
                <a:lnTo>
                  <a:pt x="323" y="1"/>
                </a:lnTo>
                <a:lnTo>
                  <a:pt x="308" y="0"/>
                </a:lnTo>
                <a:lnTo>
                  <a:pt x="292" y="0"/>
                </a:lnTo>
                <a:lnTo>
                  <a:pt x="275" y="3"/>
                </a:lnTo>
                <a:lnTo>
                  <a:pt x="260" y="5"/>
                </a:lnTo>
                <a:lnTo>
                  <a:pt x="245" y="8"/>
                </a:lnTo>
                <a:lnTo>
                  <a:pt x="233" y="13"/>
                </a:lnTo>
                <a:lnTo>
                  <a:pt x="221" y="16"/>
                </a:lnTo>
                <a:lnTo>
                  <a:pt x="213" y="21"/>
                </a:lnTo>
                <a:lnTo>
                  <a:pt x="213" y="21"/>
                </a:lnTo>
                <a:lnTo>
                  <a:pt x="197" y="30"/>
                </a:lnTo>
                <a:lnTo>
                  <a:pt x="182" y="40"/>
                </a:lnTo>
                <a:lnTo>
                  <a:pt x="175" y="47"/>
                </a:lnTo>
                <a:lnTo>
                  <a:pt x="167" y="54"/>
                </a:lnTo>
                <a:lnTo>
                  <a:pt x="160" y="62"/>
                </a:lnTo>
                <a:lnTo>
                  <a:pt x="152" y="72"/>
                </a:lnTo>
                <a:lnTo>
                  <a:pt x="152" y="72"/>
                </a:lnTo>
                <a:lnTo>
                  <a:pt x="140" y="89"/>
                </a:lnTo>
                <a:lnTo>
                  <a:pt x="135" y="97"/>
                </a:lnTo>
                <a:lnTo>
                  <a:pt x="131" y="105"/>
                </a:lnTo>
                <a:lnTo>
                  <a:pt x="127" y="115"/>
                </a:lnTo>
                <a:lnTo>
                  <a:pt x="125" y="127"/>
                </a:lnTo>
                <a:lnTo>
                  <a:pt x="117" y="162"/>
                </a:lnTo>
                <a:lnTo>
                  <a:pt x="117" y="162"/>
                </a:lnTo>
                <a:lnTo>
                  <a:pt x="109" y="204"/>
                </a:lnTo>
                <a:lnTo>
                  <a:pt x="104" y="239"/>
                </a:lnTo>
                <a:lnTo>
                  <a:pt x="103" y="254"/>
                </a:lnTo>
                <a:lnTo>
                  <a:pt x="103" y="268"/>
                </a:lnTo>
                <a:lnTo>
                  <a:pt x="104" y="280"/>
                </a:lnTo>
                <a:lnTo>
                  <a:pt x="107" y="288"/>
                </a:lnTo>
                <a:lnTo>
                  <a:pt x="107" y="288"/>
                </a:lnTo>
                <a:lnTo>
                  <a:pt x="114" y="302"/>
                </a:lnTo>
                <a:lnTo>
                  <a:pt x="121" y="312"/>
                </a:lnTo>
                <a:lnTo>
                  <a:pt x="123" y="317"/>
                </a:lnTo>
                <a:lnTo>
                  <a:pt x="126" y="324"/>
                </a:lnTo>
                <a:lnTo>
                  <a:pt x="127" y="330"/>
                </a:lnTo>
                <a:lnTo>
                  <a:pt x="127" y="339"/>
                </a:lnTo>
                <a:lnTo>
                  <a:pt x="127" y="339"/>
                </a:lnTo>
                <a:lnTo>
                  <a:pt x="127" y="348"/>
                </a:lnTo>
                <a:lnTo>
                  <a:pt x="128" y="355"/>
                </a:lnTo>
                <a:lnTo>
                  <a:pt x="131" y="369"/>
                </a:lnTo>
                <a:lnTo>
                  <a:pt x="131" y="375"/>
                </a:lnTo>
                <a:lnTo>
                  <a:pt x="130" y="383"/>
                </a:lnTo>
                <a:lnTo>
                  <a:pt x="127" y="390"/>
                </a:lnTo>
                <a:lnTo>
                  <a:pt x="122" y="399"/>
                </a:lnTo>
                <a:lnTo>
                  <a:pt x="122" y="399"/>
                </a:lnTo>
                <a:lnTo>
                  <a:pt x="101" y="436"/>
                </a:lnTo>
                <a:lnTo>
                  <a:pt x="92" y="452"/>
                </a:lnTo>
                <a:lnTo>
                  <a:pt x="87" y="465"/>
                </a:lnTo>
                <a:lnTo>
                  <a:pt x="87" y="465"/>
                </a:lnTo>
                <a:lnTo>
                  <a:pt x="83" y="472"/>
                </a:lnTo>
                <a:lnTo>
                  <a:pt x="78" y="482"/>
                </a:lnTo>
                <a:lnTo>
                  <a:pt x="60" y="514"/>
                </a:lnTo>
                <a:lnTo>
                  <a:pt x="49" y="533"/>
                </a:lnTo>
                <a:lnTo>
                  <a:pt x="38" y="555"/>
                </a:lnTo>
                <a:lnTo>
                  <a:pt x="28" y="579"/>
                </a:lnTo>
                <a:lnTo>
                  <a:pt x="16" y="606"/>
                </a:lnTo>
                <a:lnTo>
                  <a:pt x="16" y="606"/>
                </a:lnTo>
                <a:lnTo>
                  <a:pt x="11" y="621"/>
                </a:lnTo>
                <a:lnTo>
                  <a:pt x="8" y="636"/>
                </a:lnTo>
                <a:lnTo>
                  <a:pt x="5" y="654"/>
                </a:lnTo>
                <a:lnTo>
                  <a:pt x="3" y="673"/>
                </a:lnTo>
                <a:lnTo>
                  <a:pt x="0" y="713"/>
                </a:lnTo>
                <a:lnTo>
                  <a:pt x="0" y="753"/>
                </a:lnTo>
                <a:lnTo>
                  <a:pt x="1" y="792"/>
                </a:lnTo>
                <a:lnTo>
                  <a:pt x="4" y="829"/>
                </a:lnTo>
                <a:lnTo>
                  <a:pt x="8" y="859"/>
                </a:lnTo>
                <a:lnTo>
                  <a:pt x="11" y="883"/>
                </a:lnTo>
                <a:lnTo>
                  <a:pt x="11" y="883"/>
                </a:lnTo>
                <a:lnTo>
                  <a:pt x="30" y="975"/>
                </a:lnTo>
                <a:lnTo>
                  <a:pt x="39" y="1019"/>
                </a:lnTo>
                <a:lnTo>
                  <a:pt x="47" y="1049"/>
                </a:lnTo>
                <a:lnTo>
                  <a:pt x="47" y="1049"/>
                </a:lnTo>
                <a:lnTo>
                  <a:pt x="52" y="1071"/>
                </a:lnTo>
                <a:lnTo>
                  <a:pt x="57" y="1096"/>
                </a:lnTo>
                <a:lnTo>
                  <a:pt x="59" y="1126"/>
                </a:lnTo>
                <a:lnTo>
                  <a:pt x="62" y="1165"/>
                </a:lnTo>
                <a:lnTo>
                  <a:pt x="62" y="1165"/>
                </a:lnTo>
                <a:lnTo>
                  <a:pt x="64" y="1203"/>
                </a:lnTo>
                <a:lnTo>
                  <a:pt x="67" y="1233"/>
                </a:lnTo>
                <a:lnTo>
                  <a:pt x="68" y="1258"/>
                </a:lnTo>
                <a:lnTo>
                  <a:pt x="68" y="1270"/>
                </a:lnTo>
                <a:lnTo>
                  <a:pt x="67" y="1281"/>
                </a:lnTo>
                <a:lnTo>
                  <a:pt x="67" y="1281"/>
                </a:lnTo>
                <a:lnTo>
                  <a:pt x="63" y="1292"/>
                </a:lnTo>
                <a:lnTo>
                  <a:pt x="58" y="1304"/>
                </a:lnTo>
                <a:lnTo>
                  <a:pt x="45" y="1327"/>
                </a:lnTo>
                <a:lnTo>
                  <a:pt x="39" y="1339"/>
                </a:lnTo>
                <a:lnTo>
                  <a:pt x="34" y="1349"/>
                </a:lnTo>
                <a:lnTo>
                  <a:pt x="32" y="1358"/>
                </a:lnTo>
                <a:lnTo>
                  <a:pt x="32" y="1363"/>
                </a:lnTo>
                <a:lnTo>
                  <a:pt x="32" y="1367"/>
                </a:lnTo>
                <a:lnTo>
                  <a:pt x="32" y="1367"/>
                </a:lnTo>
                <a:lnTo>
                  <a:pt x="34" y="1373"/>
                </a:lnTo>
                <a:lnTo>
                  <a:pt x="38" y="1379"/>
                </a:lnTo>
                <a:lnTo>
                  <a:pt x="47" y="1387"/>
                </a:lnTo>
                <a:lnTo>
                  <a:pt x="50" y="1392"/>
                </a:lnTo>
                <a:lnTo>
                  <a:pt x="53" y="1397"/>
                </a:lnTo>
                <a:lnTo>
                  <a:pt x="53" y="1403"/>
                </a:lnTo>
                <a:lnTo>
                  <a:pt x="52" y="1412"/>
                </a:lnTo>
                <a:lnTo>
                  <a:pt x="52" y="1412"/>
                </a:lnTo>
                <a:lnTo>
                  <a:pt x="47" y="1423"/>
                </a:lnTo>
                <a:lnTo>
                  <a:pt x="40" y="1436"/>
                </a:lnTo>
                <a:lnTo>
                  <a:pt x="24" y="1464"/>
                </a:lnTo>
                <a:lnTo>
                  <a:pt x="18" y="1477"/>
                </a:lnTo>
                <a:lnTo>
                  <a:pt x="14" y="1489"/>
                </a:lnTo>
                <a:lnTo>
                  <a:pt x="14" y="1494"/>
                </a:lnTo>
                <a:lnTo>
                  <a:pt x="15" y="1498"/>
                </a:lnTo>
                <a:lnTo>
                  <a:pt x="18" y="1500"/>
                </a:lnTo>
                <a:lnTo>
                  <a:pt x="21" y="1503"/>
                </a:lnTo>
                <a:lnTo>
                  <a:pt x="21" y="1503"/>
                </a:lnTo>
                <a:lnTo>
                  <a:pt x="35" y="1505"/>
                </a:lnTo>
                <a:lnTo>
                  <a:pt x="54" y="1508"/>
                </a:lnTo>
                <a:lnTo>
                  <a:pt x="102" y="1511"/>
                </a:lnTo>
                <a:lnTo>
                  <a:pt x="145" y="1514"/>
                </a:lnTo>
                <a:lnTo>
                  <a:pt x="158" y="1516"/>
                </a:lnTo>
                <a:lnTo>
                  <a:pt x="161" y="1516"/>
                </a:lnTo>
                <a:lnTo>
                  <a:pt x="162" y="1518"/>
                </a:lnTo>
                <a:lnTo>
                  <a:pt x="162" y="1518"/>
                </a:lnTo>
                <a:lnTo>
                  <a:pt x="158" y="1524"/>
                </a:lnTo>
                <a:lnTo>
                  <a:pt x="151" y="1534"/>
                </a:lnTo>
                <a:lnTo>
                  <a:pt x="141" y="1545"/>
                </a:lnTo>
                <a:lnTo>
                  <a:pt x="127" y="1558"/>
                </a:lnTo>
                <a:lnTo>
                  <a:pt x="127" y="1558"/>
                </a:lnTo>
                <a:lnTo>
                  <a:pt x="117" y="1563"/>
                </a:lnTo>
                <a:lnTo>
                  <a:pt x="104" y="1569"/>
                </a:lnTo>
                <a:lnTo>
                  <a:pt x="74" y="1581"/>
                </a:lnTo>
                <a:lnTo>
                  <a:pt x="62" y="1587"/>
                </a:lnTo>
                <a:lnTo>
                  <a:pt x="52" y="1593"/>
                </a:lnTo>
                <a:lnTo>
                  <a:pt x="48" y="1597"/>
                </a:lnTo>
                <a:lnTo>
                  <a:pt x="45" y="1601"/>
                </a:lnTo>
                <a:lnTo>
                  <a:pt x="45" y="1605"/>
                </a:lnTo>
                <a:lnTo>
                  <a:pt x="47" y="1608"/>
                </a:lnTo>
                <a:lnTo>
                  <a:pt x="47" y="1608"/>
                </a:lnTo>
                <a:lnTo>
                  <a:pt x="48" y="1612"/>
                </a:lnTo>
                <a:lnTo>
                  <a:pt x="48" y="1617"/>
                </a:lnTo>
                <a:lnTo>
                  <a:pt x="45" y="1621"/>
                </a:lnTo>
                <a:lnTo>
                  <a:pt x="43" y="1625"/>
                </a:lnTo>
                <a:lnTo>
                  <a:pt x="37" y="1631"/>
                </a:lnTo>
                <a:lnTo>
                  <a:pt x="33" y="1637"/>
                </a:lnTo>
                <a:lnTo>
                  <a:pt x="33" y="1641"/>
                </a:lnTo>
                <a:lnTo>
                  <a:pt x="34" y="1644"/>
                </a:lnTo>
                <a:lnTo>
                  <a:pt x="37" y="1646"/>
                </a:lnTo>
                <a:lnTo>
                  <a:pt x="43" y="1647"/>
                </a:lnTo>
                <a:lnTo>
                  <a:pt x="52" y="1650"/>
                </a:lnTo>
                <a:lnTo>
                  <a:pt x="64" y="1651"/>
                </a:lnTo>
                <a:lnTo>
                  <a:pt x="102" y="1654"/>
                </a:lnTo>
                <a:lnTo>
                  <a:pt x="102" y="1654"/>
                </a:lnTo>
                <a:lnTo>
                  <a:pt x="179" y="1656"/>
                </a:lnTo>
                <a:lnTo>
                  <a:pt x="230" y="1656"/>
                </a:lnTo>
                <a:lnTo>
                  <a:pt x="264" y="1656"/>
                </a:lnTo>
                <a:lnTo>
                  <a:pt x="279" y="1657"/>
                </a:lnTo>
                <a:lnTo>
                  <a:pt x="293" y="1659"/>
                </a:lnTo>
                <a:lnTo>
                  <a:pt x="293" y="1659"/>
                </a:lnTo>
                <a:lnTo>
                  <a:pt x="306" y="1660"/>
                </a:lnTo>
                <a:lnTo>
                  <a:pt x="316" y="1660"/>
                </a:lnTo>
                <a:lnTo>
                  <a:pt x="322" y="1659"/>
                </a:lnTo>
                <a:lnTo>
                  <a:pt x="327" y="1657"/>
                </a:lnTo>
                <a:lnTo>
                  <a:pt x="331" y="1656"/>
                </a:lnTo>
                <a:lnTo>
                  <a:pt x="332" y="1655"/>
                </a:lnTo>
                <a:lnTo>
                  <a:pt x="333" y="1654"/>
                </a:lnTo>
                <a:lnTo>
                  <a:pt x="389" y="1719"/>
                </a:lnTo>
                <a:lnTo>
                  <a:pt x="389" y="1719"/>
                </a:lnTo>
                <a:lnTo>
                  <a:pt x="411" y="1720"/>
                </a:lnTo>
                <a:lnTo>
                  <a:pt x="464" y="1724"/>
                </a:lnTo>
                <a:lnTo>
                  <a:pt x="528" y="1731"/>
                </a:lnTo>
                <a:lnTo>
                  <a:pt x="560" y="1734"/>
                </a:lnTo>
                <a:lnTo>
                  <a:pt x="585" y="1739"/>
                </a:lnTo>
                <a:lnTo>
                  <a:pt x="585" y="1739"/>
                </a:lnTo>
                <a:lnTo>
                  <a:pt x="631" y="1749"/>
                </a:lnTo>
                <a:lnTo>
                  <a:pt x="680" y="1759"/>
                </a:lnTo>
                <a:lnTo>
                  <a:pt x="704" y="1765"/>
                </a:lnTo>
                <a:lnTo>
                  <a:pt x="729" y="1767"/>
                </a:lnTo>
                <a:lnTo>
                  <a:pt x="753" y="1770"/>
                </a:lnTo>
                <a:lnTo>
                  <a:pt x="776" y="1770"/>
                </a:lnTo>
                <a:lnTo>
                  <a:pt x="776" y="1770"/>
                </a:lnTo>
                <a:lnTo>
                  <a:pt x="788" y="1768"/>
                </a:lnTo>
                <a:lnTo>
                  <a:pt x="802" y="1766"/>
                </a:lnTo>
                <a:lnTo>
                  <a:pt x="817" y="1762"/>
                </a:lnTo>
                <a:lnTo>
                  <a:pt x="834" y="1757"/>
                </a:lnTo>
                <a:lnTo>
                  <a:pt x="851" y="1751"/>
                </a:lnTo>
                <a:lnTo>
                  <a:pt x="869" y="1742"/>
                </a:lnTo>
                <a:lnTo>
                  <a:pt x="886" y="1733"/>
                </a:lnTo>
                <a:lnTo>
                  <a:pt x="904" y="1723"/>
                </a:lnTo>
                <a:lnTo>
                  <a:pt x="920" y="1712"/>
                </a:lnTo>
                <a:lnTo>
                  <a:pt x="937" y="1699"/>
                </a:lnTo>
                <a:lnTo>
                  <a:pt x="951" y="1686"/>
                </a:lnTo>
                <a:lnTo>
                  <a:pt x="963" y="1671"/>
                </a:lnTo>
                <a:lnTo>
                  <a:pt x="974" y="1656"/>
                </a:lnTo>
                <a:lnTo>
                  <a:pt x="983" y="1640"/>
                </a:lnTo>
                <a:lnTo>
                  <a:pt x="989" y="1622"/>
                </a:lnTo>
                <a:lnTo>
                  <a:pt x="991" y="1612"/>
                </a:lnTo>
                <a:lnTo>
                  <a:pt x="992" y="1603"/>
                </a:lnTo>
                <a:lnTo>
                  <a:pt x="992" y="1603"/>
                </a:lnTo>
                <a:lnTo>
                  <a:pt x="998" y="1516"/>
                </a:lnTo>
                <a:lnTo>
                  <a:pt x="998" y="1504"/>
                </a:lnTo>
                <a:lnTo>
                  <a:pt x="997" y="1498"/>
                </a:lnTo>
                <a:lnTo>
                  <a:pt x="997" y="1498"/>
                </a:lnTo>
                <a:lnTo>
                  <a:pt x="997" y="1494"/>
                </a:lnTo>
                <a:lnTo>
                  <a:pt x="998" y="1487"/>
                </a:lnTo>
                <a:lnTo>
                  <a:pt x="1001" y="1475"/>
                </a:lnTo>
                <a:lnTo>
                  <a:pt x="1002" y="1467"/>
                </a:lnTo>
                <a:lnTo>
                  <a:pt x="1002" y="1457"/>
                </a:lnTo>
                <a:lnTo>
                  <a:pt x="1001" y="1448"/>
                </a:lnTo>
                <a:lnTo>
                  <a:pt x="997" y="1437"/>
                </a:lnTo>
                <a:lnTo>
                  <a:pt x="997" y="1437"/>
                </a:lnTo>
                <a:lnTo>
                  <a:pt x="993" y="1426"/>
                </a:lnTo>
                <a:lnTo>
                  <a:pt x="992" y="1417"/>
                </a:lnTo>
                <a:lnTo>
                  <a:pt x="991" y="1407"/>
                </a:lnTo>
                <a:lnTo>
                  <a:pt x="989" y="1398"/>
                </a:lnTo>
                <a:lnTo>
                  <a:pt x="986" y="1389"/>
                </a:lnTo>
                <a:lnTo>
                  <a:pt x="981" y="1380"/>
                </a:lnTo>
                <a:lnTo>
                  <a:pt x="971" y="1372"/>
                </a:lnTo>
                <a:lnTo>
                  <a:pt x="957" y="1361"/>
                </a:lnTo>
                <a:lnTo>
                  <a:pt x="957" y="1361"/>
                </a:lnTo>
                <a:lnTo>
                  <a:pt x="930" y="1344"/>
                </a:lnTo>
                <a:lnTo>
                  <a:pt x="912" y="1331"/>
                </a:lnTo>
                <a:lnTo>
                  <a:pt x="893" y="1320"/>
                </a:lnTo>
                <a:lnTo>
                  <a:pt x="861" y="1306"/>
                </a:lnTo>
                <a:lnTo>
                  <a:pt x="861" y="1306"/>
                </a:lnTo>
                <a:lnTo>
                  <a:pt x="815" y="1287"/>
                </a:lnTo>
                <a:lnTo>
                  <a:pt x="762" y="1268"/>
                </a:lnTo>
                <a:lnTo>
                  <a:pt x="713" y="1249"/>
                </a:lnTo>
                <a:lnTo>
                  <a:pt x="694" y="1242"/>
                </a:lnTo>
                <a:lnTo>
                  <a:pt x="680" y="1236"/>
                </a:lnTo>
                <a:lnTo>
                  <a:pt x="680" y="1236"/>
                </a:lnTo>
                <a:lnTo>
                  <a:pt x="658" y="1224"/>
                </a:lnTo>
                <a:lnTo>
                  <a:pt x="635" y="1214"/>
                </a:lnTo>
                <a:lnTo>
                  <a:pt x="610" y="1205"/>
                </a:lnTo>
                <a:lnTo>
                  <a:pt x="610" y="1205"/>
                </a:lnTo>
                <a:lnTo>
                  <a:pt x="612" y="1186"/>
                </a:lnTo>
                <a:lnTo>
                  <a:pt x="614" y="1170"/>
                </a:lnTo>
                <a:lnTo>
                  <a:pt x="615" y="1155"/>
                </a:lnTo>
                <a:lnTo>
                  <a:pt x="615" y="1155"/>
                </a:lnTo>
                <a:lnTo>
                  <a:pt x="616" y="1141"/>
                </a:lnTo>
                <a:lnTo>
                  <a:pt x="617" y="1125"/>
                </a:lnTo>
                <a:lnTo>
                  <a:pt x="619" y="1111"/>
                </a:lnTo>
                <a:lnTo>
                  <a:pt x="620" y="1100"/>
                </a:lnTo>
                <a:lnTo>
                  <a:pt x="620" y="1100"/>
                </a:lnTo>
                <a:lnTo>
                  <a:pt x="620" y="1083"/>
                </a:lnTo>
                <a:lnTo>
                  <a:pt x="617" y="1058"/>
                </a:lnTo>
                <a:lnTo>
                  <a:pt x="612" y="1030"/>
                </a:lnTo>
                <a:lnTo>
                  <a:pt x="609" y="1016"/>
                </a:lnTo>
                <a:lnTo>
                  <a:pt x="605" y="1004"/>
                </a:lnTo>
                <a:lnTo>
                  <a:pt x="605" y="1004"/>
                </a:lnTo>
                <a:lnTo>
                  <a:pt x="604" y="999"/>
                </a:lnTo>
                <a:lnTo>
                  <a:pt x="602" y="992"/>
                </a:lnTo>
                <a:lnTo>
                  <a:pt x="602" y="987"/>
                </a:lnTo>
                <a:lnTo>
                  <a:pt x="604" y="981"/>
                </a:lnTo>
                <a:lnTo>
                  <a:pt x="606" y="971"/>
                </a:lnTo>
                <a:lnTo>
                  <a:pt x="612" y="961"/>
                </a:lnTo>
                <a:lnTo>
                  <a:pt x="617" y="953"/>
                </a:lnTo>
                <a:lnTo>
                  <a:pt x="624" y="946"/>
                </a:lnTo>
                <a:lnTo>
                  <a:pt x="630" y="938"/>
                </a:lnTo>
                <a:lnTo>
                  <a:pt x="630" y="938"/>
                </a:lnTo>
                <a:lnTo>
                  <a:pt x="629" y="933"/>
                </a:lnTo>
                <a:lnTo>
                  <a:pt x="625" y="922"/>
                </a:lnTo>
                <a:lnTo>
                  <a:pt x="614" y="890"/>
                </a:lnTo>
                <a:lnTo>
                  <a:pt x="595" y="848"/>
                </a:lnTo>
                <a:lnTo>
                  <a:pt x="595" y="848"/>
                </a:lnTo>
                <a:lnTo>
                  <a:pt x="599" y="844"/>
                </a:lnTo>
                <a:lnTo>
                  <a:pt x="609" y="834"/>
                </a:lnTo>
                <a:lnTo>
                  <a:pt x="614" y="826"/>
                </a:lnTo>
                <a:lnTo>
                  <a:pt x="617" y="819"/>
                </a:lnTo>
                <a:lnTo>
                  <a:pt x="620" y="811"/>
                </a:lnTo>
                <a:lnTo>
                  <a:pt x="620" y="802"/>
                </a:lnTo>
                <a:lnTo>
                  <a:pt x="620" y="802"/>
                </a:lnTo>
                <a:lnTo>
                  <a:pt x="620" y="790"/>
                </a:lnTo>
                <a:lnTo>
                  <a:pt x="621" y="772"/>
                </a:lnTo>
                <a:lnTo>
                  <a:pt x="626" y="728"/>
                </a:lnTo>
                <a:lnTo>
                  <a:pt x="635" y="671"/>
                </a:lnTo>
                <a:lnTo>
                  <a:pt x="635" y="671"/>
                </a:lnTo>
                <a:lnTo>
                  <a:pt x="639" y="668"/>
                </a:lnTo>
                <a:lnTo>
                  <a:pt x="645" y="656"/>
                </a:lnTo>
                <a:lnTo>
                  <a:pt x="653" y="644"/>
                </a:lnTo>
                <a:lnTo>
                  <a:pt x="654" y="637"/>
                </a:lnTo>
                <a:lnTo>
                  <a:pt x="655" y="631"/>
                </a:lnTo>
                <a:lnTo>
                  <a:pt x="655" y="631"/>
                </a:lnTo>
                <a:lnTo>
                  <a:pt x="656" y="623"/>
                </a:lnTo>
                <a:lnTo>
                  <a:pt x="658" y="615"/>
                </a:lnTo>
                <a:lnTo>
                  <a:pt x="663" y="591"/>
                </a:lnTo>
                <a:lnTo>
                  <a:pt x="668" y="566"/>
                </a:lnTo>
                <a:lnTo>
                  <a:pt x="669" y="552"/>
                </a:lnTo>
                <a:lnTo>
                  <a:pt x="670" y="540"/>
                </a:lnTo>
                <a:lnTo>
                  <a:pt x="670" y="540"/>
                </a:lnTo>
                <a:lnTo>
                  <a:pt x="671" y="486"/>
                </a:lnTo>
                <a:lnTo>
                  <a:pt x="671" y="461"/>
                </a:lnTo>
                <a:lnTo>
                  <a:pt x="670" y="445"/>
                </a:lnTo>
                <a:lnTo>
                  <a:pt x="670" y="445"/>
                </a:lnTo>
                <a:lnTo>
                  <a:pt x="669" y="436"/>
                </a:lnTo>
                <a:lnTo>
                  <a:pt x="668" y="429"/>
                </a:lnTo>
                <a:lnTo>
                  <a:pt x="666" y="428"/>
                </a:lnTo>
                <a:lnTo>
                  <a:pt x="665" y="427"/>
                </a:lnTo>
                <a:lnTo>
                  <a:pt x="663" y="427"/>
                </a:lnTo>
                <a:lnTo>
                  <a:pt x="660" y="429"/>
                </a:lnTo>
                <a:lnTo>
                  <a:pt x="660" y="429"/>
                </a:lnTo>
                <a:lnTo>
                  <a:pt x="658" y="435"/>
                </a:lnTo>
                <a:lnTo>
                  <a:pt x="654" y="442"/>
                </a:lnTo>
                <a:lnTo>
                  <a:pt x="648" y="463"/>
                </a:lnTo>
                <a:lnTo>
                  <a:pt x="643" y="484"/>
                </a:lnTo>
                <a:lnTo>
                  <a:pt x="640" y="490"/>
                </a:lnTo>
                <a:lnTo>
                  <a:pt x="640" y="490"/>
                </a:lnTo>
                <a:lnTo>
                  <a:pt x="641" y="472"/>
                </a:lnTo>
                <a:lnTo>
                  <a:pt x="644" y="437"/>
                </a:lnTo>
                <a:lnTo>
                  <a:pt x="644" y="418"/>
                </a:lnTo>
                <a:lnTo>
                  <a:pt x="643" y="402"/>
                </a:lnTo>
                <a:lnTo>
                  <a:pt x="641" y="394"/>
                </a:lnTo>
                <a:lnTo>
                  <a:pt x="640" y="389"/>
                </a:lnTo>
                <a:lnTo>
                  <a:pt x="637" y="385"/>
                </a:lnTo>
                <a:lnTo>
                  <a:pt x="635" y="384"/>
                </a:lnTo>
                <a:lnTo>
                  <a:pt x="635" y="384"/>
                </a:lnTo>
                <a:lnTo>
                  <a:pt x="630" y="384"/>
                </a:lnTo>
                <a:lnTo>
                  <a:pt x="625" y="384"/>
                </a:lnTo>
                <a:lnTo>
                  <a:pt x="622" y="387"/>
                </a:lnTo>
                <a:lnTo>
                  <a:pt x="620" y="389"/>
                </a:lnTo>
                <a:lnTo>
                  <a:pt x="617" y="393"/>
                </a:lnTo>
                <a:lnTo>
                  <a:pt x="616" y="398"/>
                </a:lnTo>
                <a:lnTo>
                  <a:pt x="615" y="409"/>
                </a:lnTo>
                <a:lnTo>
                  <a:pt x="615" y="435"/>
                </a:lnTo>
                <a:lnTo>
                  <a:pt x="615" y="435"/>
                </a:lnTo>
                <a:lnTo>
                  <a:pt x="615" y="422"/>
                </a:lnTo>
                <a:lnTo>
                  <a:pt x="614" y="395"/>
                </a:lnTo>
                <a:lnTo>
                  <a:pt x="611" y="383"/>
                </a:lnTo>
                <a:lnTo>
                  <a:pt x="609" y="372"/>
                </a:lnTo>
                <a:lnTo>
                  <a:pt x="607" y="368"/>
                </a:lnTo>
                <a:lnTo>
                  <a:pt x="605" y="364"/>
                </a:lnTo>
                <a:lnTo>
                  <a:pt x="602" y="363"/>
                </a:lnTo>
                <a:lnTo>
                  <a:pt x="600" y="364"/>
                </a:lnTo>
                <a:lnTo>
                  <a:pt x="600" y="364"/>
                </a:lnTo>
                <a:lnTo>
                  <a:pt x="595" y="368"/>
                </a:lnTo>
                <a:lnTo>
                  <a:pt x="591" y="370"/>
                </a:lnTo>
                <a:lnTo>
                  <a:pt x="590" y="374"/>
                </a:lnTo>
                <a:lnTo>
                  <a:pt x="588" y="377"/>
                </a:lnTo>
                <a:lnTo>
                  <a:pt x="586" y="383"/>
                </a:lnTo>
                <a:lnTo>
                  <a:pt x="585" y="389"/>
                </a:lnTo>
                <a:lnTo>
                  <a:pt x="580" y="399"/>
                </a:lnTo>
                <a:lnTo>
                  <a:pt x="580" y="399"/>
                </a:lnTo>
                <a:lnTo>
                  <a:pt x="580" y="408"/>
                </a:lnTo>
                <a:lnTo>
                  <a:pt x="578" y="411"/>
                </a:lnTo>
                <a:lnTo>
                  <a:pt x="577" y="413"/>
                </a:lnTo>
                <a:lnTo>
                  <a:pt x="576" y="412"/>
                </a:lnTo>
                <a:lnTo>
                  <a:pt x="575" y="409"/>
                </a:lnTo>
                <a:lnTo>
                  <a:pt x="575" y="409"/>
                </a:lnTo>
                <a:lnTo>
                  <a:pt x="571" y="399"/>
                </a:lnTo>
                <a:lnTo>
                  <a:pt x="568" y="389"/>
                </a:lnTo>
                <a:lnTo>
                  <a:pt x="567" y="385"/>
                </a:lnTo>
                <a:lnTo>
                  <a:pt x="565" y="384"/>
                </a:lnTo>
                <a:lnTo>
                  <a:pt x="562" y="385"/>
                </a:lnTo>
                <a:lnTo>
                  <a:pt x="560" y="389"/>
                </a:lnTo>
                <a:lnTo>
                  <a:pt x="560" y="389"/>
                </a:lnTo>
                <a:lnTo>
                  <a:pt x="549" y="408"/>
                </a:lnTo>
                <a:lnTo>
                  <a:pt x="546" y="417"/>
                </a:lnTo>
                <a:lnTo>
                  <a:pt x="544" y="424"/>
                </a:lnTo>
                <a:lnTo>
                  <a:pt x="544" y="424"/>
                </a:lnTo>
                <a:lnTo>
                  <a:pt x="544" y="451"/>
                </a:lnTo>
                <a:lnTo>
                  <a:pt x="543" y="467"/>
                </a:lnTo>
                <a:lnTo>
                  <a:pt x="542" y="474"/>
                </a:lnTo>
                <a:lnTo>
                  <a:pt x="539" y="480"/>
                </a:lnTo>
                <a:lnTo>
                  <a:pt x="539" y="480"/>
                </a:lnTo>
                <a:lnTo>
                  <a:pt x="534" y="494"/>
                </a:lnTo>
                <a:lnTo>
                  <a:pt x="531" y="511"/>
                </a:lnTo>
                <a:lnTo>
                  <a:pt x="527" y="526"/>
                </a:lnTo>
                <a:lnTo>
                  <a:pt x="526" y="530"/>
                </a:lnTo>
                <a:lnTo>
                  <a:pt x="524" y="530"/>
                </a:lnTo>
                <a:lnTo>
                  <a:pt x="524" y="530"/>
                </a:lnTo>
                <a:lnTo>
                  <a:pt x="524" y="530"/>
                </a:lnTo>
                <a:lnTo>
                  <a:pt x="523" y="524"/>
                </a:lnTo>
                <a:lnTo>
                  <a:pt x="522" y="515"/>
                </a:lnTo>
                <a:lnTo>
                  <a:pt x="521" y="504"/>
                </a:lnTo>
                <a:lnTo>
                  <a:pt x="519" y="495"/>
                </a:lnTo>
                <a:lnTo>
                  <a:pt x="519" y="495"/>
                </a:lnTo>
                <a:lnTo>
                  <a:pt x="518" y="491"/>
                </a:lnTo>
                <a:lnTo>
                  <a:pt x="516" y="489"/>
                </a:lnTo>
                <a:lnTo>
                  <a:pt x="512" y="485"/>
                </a:lnTo>
                <a:lnTo>
                  <a:pt x="507" y="484"/>
                </a:lnTo>
                <a:lnTo>
                  <a:pt x="504" y="485"/>
                </a:lnTo>
                <a:lnTo>
                  <a:pt x="504" y="485"/>
                </a:lnTo>
                <a:lnTo>
                  <a:pt x="502" y="486"/>
                </a:lnTo>
                <a:lnTo>
                  <a:pt x="499" y="486"/>
                </a:lnTo>
                <a:lnTo>
                  <a:pt x="494" y="486"/>
                </a:lnTo>
                <a:lnTo>
                  <a:pt x="489" y="485"/>
                </a:lnTo>
                <a:lnTo>
                  <a:pt x="489" y="485"/>
                </a:lnTo>
                <a:lnTo>
                  <a:pt x="485" y="482"/>
                </a:lnTo>
                <a:lnTo>
                  <a:pt x="483" y="479"/>
                </a:lnTo>
                <a:lnTo>
                  <a:pt x="483" y="479"/>
                </a:lnTo>
                <a:lnTo>
                  <a:pt x="482" y="479"/>
                </a:lnTo>
                <a:lnTo>
                  <a:pt x="479" y="485"/>
                </a:lnTo>
                <a:lnTo>
                  <a:pt x="479" y="485"/>
                </a:lnTo>
                <a:lnTo>
                  <a:pt x="475" y="504"/>
                </a:lnTo>
                <a:lnTo>
                  <a:pt x="474" y="513"/>
                </a:lnTo>
                <a:lnTo>
                  <a:pt x="474" y="520"/>
                </a:lnTo>
                <a:lnTo>
                  <a:pt x="474" y="520"/>
                </a:lnTo>
                <a:lnTo>
                  <a:pt x="475" y="526"/>
                </a:lnTo>
                <a:lnTo>
                  <a:pt x="479" y="531"/>
                </a:lnTo>
                <a:lnTo>
                  <a:pt x="480" y="539"/>
                </a:lnTo>
                <a:lnTo>
                  <a:pt x="480" y="544"/>
                </a:lnTo>
                <a:lnTo>
                  <a:pt x="479" y="550"/>
                </a:lnTo>
                <a:lnTo>
                  <a:pt x="479" y="550"/>
                </a:lnTo>
                <a:lnTo>
                  <a:pt x="477" y="563"/>
                </a:lnTo>
                <a:lnTo>
                  <a:pt x="475" y="573"/>
                </a:lnTo>
                <a:lnTo>
                  <a:pt x="477" y="582"/>
                </a:lnTo>
                <a:lnTo>
                  <a:pt x="479" y="591"/>
                </a:lnTo>
                <a:lnTo>
                  <a:pt x="479" y="591"/>
                </a:lnTo>
                <a:lnTo>
                  <a:pt x="484" y="606"/>
                </a:lnTo>
                <a:lnTo>
                  <a:pt x="489" y="621"/>
                </a:lnTo>
                <a:lnTo>
                  <a:pt x="489" y="621"/>
                </a:lnTo>
                <a:lnTo>
                  <a:pt x="492" y="630"/>
                </a:lnTo>
                <a:lnTo>
                  <a:pt x="495" y="639"/>
                </a:lnTo>
                <a:lnTo>
                  <a:pt x="495" y="647"/>
                </a:lnTo>
                <a:lnTo>
                  <a:pt x="495" y="652"/>
                </a:lnTo>
                <a:lnTo>
                  <a:pt x="494" y="656"/>
                </a:lnTo>
                <a:lnTo>
                  <a:pt x="494" y="656"/>
                </a:lnTo>
                <a:lnTo>
                  <a:pt x="493" y="661"/>
                </a:lnTo>
                <a:lnTo>
                  <a:pt x="492" y="669"/>
                </a:lnTo>
                <a:lnTo>
                  <a:pt x="493" y="685"/>
                </a:lnTo>
                <a:lnTo>
                  <a:pt x="494" y="707"/>
                </a:lnTo>
                <a:lnTo>
                  <a:pt x="494" y="707"/>
                </a:lnTo>
                <a:lnTo>
                  <a:pt x="484" y="665"/>
                </a:lnTo>
                <a:lnTo>
                  <a:pt x="477" y="632"/>
                </a:lnTo>
                <a:lnTo>
                  <a:pt x="469" y="606"/>
                </a:lnTo>
                <a:lnTo>
                  <a:pt x="469" y="606"/>
                </a:lnTo>
                <a:lnTo>
                  <a:pt x="464" y="589"/>
                </a:lnTo>
                <a:lnTo>
                  <a:pt x="459" y="577"/>
                </a:lnTo>
                <a:lnTo>
                  <a:pt x="453" y="566"/>
                </a:lnTo>
                <a:lnTo>
                  <a:pt x="444" y="555"/>
                </a:lnTo>
                <a:lnTo>
                  <a:pt x="444" y="555"/>
                </a:lnTo>
                <a:lnTo>
                  <a:pt x="434" y="544"/>
                </a:lnTo>
                <a:lnTo>
                  <a:pt x="422" y="530"/>
                </a:lnTo>
                <a:lnTo>
                  <a:pt x="404" y="505"/>
                </a:lnTo>
                <a:lnTo>
                  <a:pt x="404" y="505"/>
                </a:lnTo>
                <a:lnTo>
                  <a:pt x="389" y="486"/>
                </a:lnTo>
                <a:lnTo>
                  <a:pt x="382" y="477"/>
                </a:lnTo>
                <a:lnTo>
                  <a:pt x="378" y="470"/>
                </a:lnTo>
                <a:lnTo>
                  <a:pt x="378" y="470"/>
                </a:lnTo>
                <a:lnTo>
                  <a:pt x="378" y="463"/>
                </a:lnTo>
                <a:lnTo>
                  <a:pt x="381" y="457"/>
                </a:lnTo>
                <a:lnTo>
                  <a:pt x="384" y="450"/>
                </a:lnTo>
                <a:lnTo>
                  <a:pt x="384" y="450"/>
                </a:lnTo>
                <a:lnTo>
                  <a:pt x="391" y="447"/>
                </a:lnTo>
                <a:lnTo>
                  <a:pt x="399" y="445"/>
                </a:lnTo>
                <a:lnTo>
                  <a:pt x="409" y="445"/>
                </a:lnTo>
                <a:lnTo>
                  <a:pt x="409" y="445"/>
                </a:lnTo>
                <a:lnTo>
                  <a:pt x="414" y="446"/>
                </a:lnTo>
                <a:lnTo>
                  <a:pt x="419" y="447"/>
                </a:lnTo>
                <a:lnTo>
                  <a:pt x="426" y="450"/>
                </a:lnTo>
                <a:lnTo>
                  <a:pt x="429" y="450"/>
                </a:lnTo>
                <a:lnTo>
                  <a:pt x="431" y="448"/>
                </a:lnTo>
                <a:lnTo>
                  <a:pt x="433" y="445"/>
                </a:lnTo>
                <a:lnTo>
                  <a:pt x="434" y="440"/>
                </a:lnTo>
                <a:lnTo>
                  <a:pt x="434" y="440"/>
                </a:lnTo>
                <a:lnTo>
                  <a:pt x="435" y="426"/>
                </a:lnTo>
                <a:lnTo>
                  <a:pt x="435" y="413"/>
                </a:lnTo>
                <a:lnTo>
                  <a:pt x="436" y="404"/>
                </a:lnTo>
                <a:lnTo>
                  <a:pt x="438" y="401"/>
                </a:lnTo>
                <a:lnTo>
                  <a:pt x="439" y="399"/>
                </a:lnTo>
                <a:lnTo>
                  <a:pt x="439" y="399"/>
                </a:lnTo>
                <a:lnTo>
                  <a:pt x="450" y="394"/>
                </a:lnTo>
                <a:lnTo>
                  <a:pt x="456" y="392"/>
                </a:lnTo>
                <a:lnTo>
                  <a:pt x="459" y="389"/>
                </a:lnTo>
                <a:lnTo>
                  <a:pt x="459" y="389"/>
                </a:lnTo>
                <a:lnTo>
                  <a:pt x="459" y="383"/>
                </a:lnTo>
                <a:lnTo>
                  <a:pt x="459" y="379"/>
                </a:lnTo>
                <a:lnTo>
                  <a:pt x="459" y="379"/>
                </a:lnTo>
                <a:lnTo>
                  <a:pt x="469" y="373"/>
                </a:lnTo>
                <a:lnTo>
                  <a:pt x="477" y="368"/>
                </a:lnTo>
                <a:lnTo>
                  <a:pt x="479" y="365"/>
                </a:lnTo>
                <a:lnTo>
                  <a:pt x="479" y="364"/>
                </a:lnTo>
                <a:lnTo>
                  <a:pt x="479" y="364"/>
                </a:lnTo>
                <a:lnTo>
                  <a:pt x="474" y="345"/>
                </a:lnTo>
                <a:lnTo>
                  <a:pt x="469" y="329"/>
                </a:lnTo>
                <a:lnTo>
                  <a:pt x="469" y="329"/>
                </a:lnTo>
                <a:lnTo>
                  <a:pt x="474" y="329"/>
                </a:lnTo>
                <a:lnTo>
                  <a:pt x="485" y="329"/>
                </a:lnTo>
                <a:lnTo>
                  <a:pt x="490" y="327"/>
                </a:lnTo>
                <a:lnTo>
                  <a:pt x="495" y="325"/>
                </a:lnTo>
                <a:lnTo>
                  <a:pt x="499" y="320"/>
                </a:lnTo>
                <a:lnTo>
                  <a:pt x="499" y="317"/>
                </a:lnTo>
                <a:lnTo>
                  <a:pt x="499" y="314"/>
                </a:lnTo>
                <a:lnTo>
                  <a:pt x="499" y="314"/>
                </a:lnTo>
                <a:lnTo>
                  <a:pt x="497" y="298"/>
                </a:lnTo>
                <a:lnTo>
                  <a:pt x="492" y="285"/>
                </a:lnTo>
                <a:lnTo>
                  <a:pt x="487" y="275"/>
                </a:lnTo>
                <a:lnTo>
                  <a:pt x="484" y="268"/>
                </a:lnTo>
                <a:lnTo>
                  <a:pt x="484" y="268"/>
                </a:lnTo>
                <a:lnTo>
                  <a:pt x="483" y="263"/>
                </a:lnTo>
                <a:lnTo>
                  <a:pt x="480" y="254"/>
                </a:lnTo>
                <a:lnTo>
                  <a:pt x="479" y="243"/>
                </a:lnTo>
                <a:lnTo>
                  <a:pt x="479" y="243"/>
                </a:lnTo>
                <a:lnTo>
                  <a:pt x="479" y="234"/>
                </a:lnTo>
                <a:lnTo>
                  <a:pt x="479" y="228"/>
                </a:lnTo>
                <a:lnTo>
                  <a:pt x="479" y="223"/>
                </a:lnTo>
                <a:lnTo>
                  <a:pt x="479" y="223"/>
                </a:lnTo>
                <a:lnTo>
                  <a:pt x="484" y="208"/>
                </a:lnTo>
                <a:lnTo>
                  <a:pt x="489" y="198"/>
                </a:lnTo>
                <a:lnTo>
                  <a:pt x="484" y="1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462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お祈りする人のシルエット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C8C64163-B2EA-4671-9893-19153CA41AB2}"/>
              </a:ext>
            </a:extLst>
          </p:cNvPr>
          <p:cNvSpPr>
            <a:spLocks/>
          </p:cNvSpPr>
          <p:nvPr/>
        </p:nvSpPr>
        <p:spPr bwMode="auto">
          <a:xfrm>
            <a:off x="7259639" y="1032229"/>
            <a:ext cx="1358814" cy="2400300"/>
          </a:xfrm>
          <a:custGeom>
            <a:avLst/>
            <a:gdLst>
              <a:gd name="T0" fmla="*/ 461 w 1002"/>
              <a:gd name="T1" fmla="*/ 83 h 1770"/>
              <a:gd name="T2" fmla="*/ 384 w 1002"/>
              <a:gd name="T3" fmla="*/ 13 h 1770"/>
              <a:gd name="T4" fmla="*/ 245 w 1002"/>
              <a:gd name="T5" fmla="*/ 8 h 1770"/>
              <a:gd name="T6" fmla="*/ 160 w 1002"/>
              <a:gd name="T7" fmla="*/ 62 h 1770"/>
              <a:gd name="T8" fmla="*/ 117 w 1002"/>
              <a:gd name="T9" fmla="*/ 162 h 1770"/>
              <a:gd name="T10" fmla="*/ 121 w 1002"/>
              <a:gd name="T11" fmla="*/ 312 h 1770"/>
              <a:gd name="T12" fmla="*/ 131 w 1002"/>
              <a:gd name="T13" fmla="*/ 375 h 1770"/>
              <a:gd name="T14" fmla="*/ 83 w 1002"/>
              <a:gd name="T15" fmla="*/ 472 h 1770"/>
              <a:gd name="T16" fmla="*/ 8 w 1002"/>
              <a:gd name="T17" fmla="*/ 636 h 1770"/>
              <a:gd name="T18" fmla="*/ 11 w 1002"/>
              <a:gd name="T19" fmla="*/ 883 h 1770"/>
              <a:gd name="T20" fmla="*/ 62 w 1002"/>
              <a:gd name="T21" fmla="*/ 1165 h 1770"/>
              <a:gd name="T22" fmla="*/ 45 w 1002"/>
              <a:gd name="T23" fmla="*/ 1327 h 1770"/>
              <a:gd name="T24" fmla="*/ 47 w 1002"/>
              <a:gd name="T25" fmla="*/ 1387 h 1770"/>
              <a:gd name="T26" fmla="*/ 18 w 1002"/>
              <a:gd name="T27" fmla="*/ 1477 h 1770"/>
              <a:gd name="T28" fmla="*/ 102 w 1002"/>
              <a:gd name="T29" fmla="*/ 1511 h 1770"/>
              <a:gd name="T30" fmla="*/ 127 w 1002"/>
              <a:gd name="T31" fmla="*/ 1558 h 1770"/>
              <a:gd name="T32" fmla="*/ 45 w 1002"/>
              <a:gd name="T33" fmla="*/ 1605 h 1770"/>
              <a:gd name="T34" fmla="*/ 33 w 1002"/>
              <a:gd name="T35" fmla="*/ 1641 h 1770"/>
              <a:gd name="T36" fmla="*/ 230 w 1002"/>
              <a:gd name="T37" fmla="*/ 1656 h 1770"/>
              <a:gd name="T38" fmla="*/ 331 w 1002"/>
              <a:gd name="T39" fmla="*/ 1656 h 1770"/>
              <a:gd name="T40" fmla="*/ 585 w 1002"/>
              <a:gd name="T41" fmla="*/ 1739 h 1770"/>
              <a:gd name="T42" fmla="*/ 788 w 1002"/>
              <a:gd name="T43" fmla="*/ 1768 h 1770"/>
              <a:gd name="T44" fmla="*/ 937 w 1002"/>
              <a:gd name="T45" fmla="*/ 1699 h 1770"/>
              <a:gd name="T46" fmla="*/ 998 w 1002"/>
              <a:gd name="T47" fmla="*/ 1516 h 1770"/>
              <a:gd name="T48" fmla="*/ 1001 w 1002"/>
              <a:gd name="T49" fmla="*/ 1448 h 1770"/>
              <a:gd name="T50" fmla="*/ 971 w 1002"/>
              <a:gd name="T51" fmla="*/ 1372 h 1770"/>
              <a:gd name="T52" fmla="*/ 762 w 1002"/>
              <a:gd name="T53" fmla="*/ 1268 h 1770"/>
              <a:gd name="T54" fmla="*/ 612 w 1002"/>
              <a:gd name="T55" fmla="*/ 1186 h 1770"/>
              <a:gd name="T56" fmla="*/ 620 w 1002"/>
              <a:gd name="T57" fmla="*/ 1083 h 1770"/>
              <a:gd name="T58" fmla="*/ 604 w 1002"/>
              <a:gd name="T59" fmla="*/ 981 h 1770"/>
              <a:gd name="T60" fmla="*/ 614 w 1002"/>
              <a:gd name="T61" fmla="*/ 890 h 1770"/>
              <a:gd name="T62" fmla="*/ 620 w 1002"/>
              <a:gd name="T63" fmla="*/ 802 h 1770"/>
              <a:gd name="T64" fmla="*/ 654 w 1002"/>
              <a:gd name="T65" fmla="*/ 637 h 1770"/>
              <a:gd name="T66" fmla="*/ 670 w 1002"/>
              <a:gd name="T67" fmla="*/ 540 h 1770"/>
              <a:gd name="T68" fmla="*/ 663 w 1002"/>
              <a:gd name="T69" fmla="*/ 427 h 1770"/>
              <a:gd name="T70" fmla="*/ 641 w 1002"/>
              <a:gd name="T71" fmla="*/ 472 h 1770"/>
              <a:gd name="T72" fmla="*/ 630 w 1002"/>
              <a:gd name="T73" fmla="*/ 384 h 1770"/>
              <a:gd name="T74" fmla="*/ 615 w 1002"/>
              <a:gd name="T75" fmla="*/ 422 h 1770"/>
              <a:gd name="T76" fmla="*/ 595 w 1002"/>
              <a:gd name="T77" fmla="*/ 368 h 1770"/>
              <a:gd name="T78" fmla="*/ 578 w 1002"/>
              <a:gd name="T79" fmla="*/ 411 h 1770"/>
              <a:gd name="T80" fmla="*/ 562 w 1002"/>
              <a:gd name="T81" fmla="*/ 385 h 1770"/>
              <a:gd name="T82" fmla="*/ 542 w 1002"/>
              <a:gd name="T83" fmla="*/ 474 h 1770"/>
              <a:gd name="T84" fmla="*/ 524 w 1002"/>
              <a:gd name="T85" fmla="*/ 530 h 1770"/>
              <a:gd name="T86" fmla="*/ 507 w 1002"/>
              <a:gd name="T87" fmla="*/ 484 h 1770"/>
              <a:gd name="T88" fmla="*/ 483 w 1002"/>
              <a:gd name="T89" fmla="*/ 479 h 1770"/>
              <a:gd name="T90" fmla="*/ 475 w 1002"/>
              <a:gd name="T91" fmla="*/ 526 h 1770"/>
              <a:gd name="T92" fmla="*/ 479 w 1002"/>
              <a:gd name="T93" fmla="*/ 591 h 1770"/>
              <a:gd name="T94" fmla="*/ 494 w 1002"/>
              <a:gd name="T95" fmla="*/ 656 h 1770"/>
              <a:gd name="T96" fmla="*/ 469 w 1002"/>
              <a:gd name="T97" fmla="*/ 606 h 1770"/>
              <a:gd name="T98" fmla="*/ 404 w 1002"/>
              <a:gd name="T99" fmla="*/ 505 h 1770"/>
              <a:gd name="T100" fmla="*/ 384 w 1002"/>
              <a:gd name="T101" fmla="*/ 450 h 1770"/>
              <a:gd name="T102" fmla="*/ 431 w 1002"/>
              <a:gd name="T103" fmla="*/ 448 h 1770"/>
              <a:gd name="T104" fmla="*/ 439 w 1002"/>
              <a:gd name="T105" fmla="*/ 399 h 1770"/>
              <a:gd name="T106" fmla="*/ 477 w 1002"/>
              <a:gd name="T107" fmla="*/ 368 h 1770"/>
              <a:gd name="T108" fmla="*/ 490 w 1002"/>
              <a:gd name="T109" fmla="*/ 327 h 1770"/>
              <a:gd name="T110" fmla="*/ 484 w 1002"/>
              <a:gd name="T111" fmla="*/ 268 h 1770"/>
              <a:gd name="T112" fmla="*/ 479 w 1002"/>
              <a:gd name="T113" fmla="*/ 223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02" h="1770">
                <a:moveTo>
                  <a:pt x="484" y="178"/>
                </a:moveTo>
                <a:lnTo>
                  <a:pt x="484" y="178"/>
                </a:lnTo>
                <a:lnTo>
                  <a:pt x="482" y="160"/>
                </a:lnTo>
                <a:lnTo>
                  <a:pt x="479" y="140"/>
                </a:lnTo>
                <a:lnTo>
                  <a:pt x="474" y="117"/>
                </a:lnTo>
                <a:lnTo>
                  <a:pt x="474" y="117"/>
                </a:lnTo>
                <a:lnTo>
                  <a:pt x="470" y="105"/>
                </a:lnTo>
                <a:lnTo>
                  <a:pt x="467" y="93"/>
                </a:lnTo>
                <a:lnTo>
                  <a:pt x="461" y="83"/>
                </a:lnTo>
                <a:lnTo>
                  <a:pt x="456" y="72"/>
                </a:lnTo>
                <a:lnTo>
                  <a:pt x="450" y="62"/>
                </a:lnTo>
                <a:lnTo>
                  <a:pt x="444" y="53"/>
                </a:lnTo>
                <a:lnTo>
                  <a:pt x="429" y="37"/>
                </a:lnTo>
                <a:lnTo>
                  <a:pt x="429" y="37"/>
                </a:lnTo>
                <a:lnTo>
                  <a:pt x="420" y="29"/>
                </a:lnTo>
                <a:lnTo>
                  <a:pt x="410" y="23"/>
                </a:lnTo>
                <a:lnTo>
                  <a:pt x="397" y="18"/>
                </a:lnTo>
                <a:lnTo>
                  <a:pt x="384" y="13"/>
                </a:lnTo>
                <a:lnTo>
                  <a:pt x="368" y="9"/>
                </a:lnTo>
                <a:lnTo>
                  <a:pt x="353" y="6"/>
                </a:lnTo>
                <a:lnTo>
                  <a:pt x="323" y="1"/>
                </a:lnTo>
                <a:lnTo>
                  <a:pt x="323" y="1"/>
                </a:lnTo>
                <a:lnTo>
                  <a:pt x="308" y="0"/>
                </a:lnTo>
                <a:lnTo>
                  <a:pt x="292" y="0"/>
                </a:lnTo>
                <a:lnTo>
                  <a:pt x="275" y="3"/>
                </a:lnTo>
                <a:lnTo>
                  <a:pt x="260" y="5"/>
                </a:lnTo>
                <a:lnTo>
                  <a:pt x="245" y="8"/>
                </a:lnTo>
                <a:lnTo>
                  <a:pt x="233" y="13"/>
                </a:lnTo>
                <a:lnTo>
                  <a:pt x="221" y="16"/>
                </a:lnTo>
                <a:lnTo>
                  <a:pt x="213" y="21"/>
                </a:lnTo>
                <a:lnTo>
                  <a:pt x="213" y="21"/>
                </a:lnTo>
                <a:lnTo>
                  <a:pt x="197" y="30"/>
                </a:lnTo>
                <a:lnTo>
                  <a:pt x="182" y="40"/>
                </a:lnTo>
                <a:lnTo>
                  <a:pt x="175" y="47"/>
                </a:lnTo>
                <a:lnTo>
                  <a:pt x="167" y="54"/>
                </a:lnTo>
                <a:lnTo>
                  <a:pt x="160" y="62"/>
                </a:lnTo>
                <a:lnTo>
                  <a:pt x="152" y="72"/>
                </a:lnTo>
                <a:lnTo>
                  <a:pt x="152" y="72"/>
                </a:lnTo>
                <a:lnTo>
                  <a:pt x="140" y="89"/>
                </a:lnTo>
                <a:lnTo>
                  <a:pt x="135" y="97"/>
                </a:lnTo>
                <a:lnTo>
                  <a:pt x="131" y="105"/>
                </a:lnTo>
                <a:lnTo>
                  <a:pt x="127" y="115"/>
                </a:lnTo>
                <a:lnTo>
                  <a:pt x="125" y="127"/>
                </a:lnTo>
                <a:lnTo>
                  <a:pt x="117" y="162"/>
                </a:lnTo>
                <a:lnTo>
                  <a:pt x="117" y="162"/>
                </a:lnTo>
                <a:lnTo>
                  <a:pt x="109" y="204"/>
                </a:lnTo>
                <a:lnTo>
                  <a:pt x="104" y="239"/>
                </a:lnTo>
                <a:lnTo>
                  <a:pt x="103" y="254"/>
                </a:lnTo>
                <a:lnTo>
                  <a:pt x="103" y="268"/>
                </a:lnTo>
                <a:lnTo>
                  <a:pt x="104" y="280"/>
                </a:lnTo>
                <a:lnTo>
                  <a:pt x="107" y="288"/>
                </a:lnTo>
                <a:lnTo>
                  <a:pt x="107" y="288"/>
                </a:lnTo>
                <a:lnTo>
                  <a:pt x="114" y="302"/>
                </a:lnTo>
                <a:lnTo>
                  <a:pt x="121" y="312"/>
                </a:lnTo>
                <a:lnTo>
                  <a:pt x="123" y="317"/>
                </a:lnTo>
                <a:lnTo>
                  <a:pt x="126" y="324"/>
                </a:lnTo>
                <a:lnTo>
                  <a:pt x="127" y="330"/>
                </a:lnTo>
                <a:lnTo>
                  <a:pt x="127" y="339"/>
                </a:lnTo>
                <a:lnTo>
                  <a:pt x="127" y="339"/>
                </a:lnTo>
                <a:lnTo>
                  <a:pt x="127" y="348"/>
                </a:lnTo>
                <a:lnTo>
                  <a:pt x="128" y="355"/>
                </a:lnTo>
                <a:lnTo>
                  <a:pt x="131" y="369"/>
                </a:lnTo>
                <a:lnTo>
                  <a:pt x="131" y="375"/>
                </a:lnTo>
                <a:lnTo>
                  <a:pt x="130" y="383"/>
                </a:lnTo>
                <a:lnTo>
                  <a:pt x="127" y="390"/>
                </a:lnTo>
                <a:lnTo>
                  <a:pt x="122" y="399"/>
                </a:lnTo>
                <a:lnTo>
                  <a:pt x="122" y="399"/>
                </a:lnTo>
                <a:lnTo>
                  <a:pt x="101" y="436"/>
                </a:lnTo>
                <a:lnTo>
                  <a:pt x="92" y="452"/>
                </a:lnTo>
                <a:lnTo>
                  <a:pt x="87" y="465"/>
                </a:lnTo>
                <a:lnTo>
                  <a:pt x="87" y="465"/>
                </a:lnTo>
                <a:lnTo>
                  <a:pt x="83" y="472"/>
                </a:lnTo>
                <a:lnTo>
                  <a:pt x="78" y="482"/>
                </a:lnTo>
                <a:lnTo>
                  <a:pt x="60" y="514"/>
                </a:lnTo>
                <a:lnTo>
                  <a:pt x="49" y="533"/>
                </a:lnTo>
                <a:lnTo>
                  <a:pt x="38" y="555"/>
                </a:lnTo>
                <a:lnTo>
                  <a:pt x="28" y="579"/>
                </a:lnTo>
                <a:lnTo>
                  <a:pt x="16" y="606"/>
                </a:lnTo>
                <a:lnTo>
                  <a:pt x="16" y="606"/>
                </a:lnTo>
                <a:lnTo>
                  <a:pt x="11" y="621"/>
                </a:lnTo>
                <a:lnTo>
                  <a:pt x="8" y="636"/>
                </a:lnTo>
                <a:lnTo>
                  <a:pt x="5" y="654"/>
                </a:lnTo>
                <a:lnTo>
                  <a:pt x="3" y="673"/>
                </a:lnTo>
                <a:lnTo>
                  <a:pt x="0" y="713"/>
                </a:lnTo>
                <a:lnTo>
                  <a:pt x="0" y="753"/>
                </a:lnTo>
                <a:lnTo>
                  <a:pt x="1" y="792"/>
                </a:lnTo>
                <a:lnTo>
                  <a:pt x="4" y="829"/>
                </a:lnTo>
                <a:lnTo>
                  <a:pt x="8" y="859"/>
                </a:lnTo>
                <a:lnTo>
                  <a:pt x="11" y="883"/>
                </a:lnTo>
                <a:lnTo>
                  <a:pt x="11" y="883"/>
                </a:lnTo>
                <a:lnTo>
                  <a:pt x="30" y="975"/>
                </a:lnTo>
                <a:lnTo>
                  <a:pt x="39" y="1019"/>
                </a:lnTo>
                <a:lnTo>
                  <a:pt x="47" y="1049"/>
                </a:lnTo>
                <a:lnTo>
                  <a:pt x="47" y="1049"/>
                </a:lnTo>
                <a:lnTo>
                  <a:pt x="52" y="1071"/>
                </a:lnTo>
                <a:lnTo>
                  <a:pt x="57" y="1096"/>
                </a:lnTo>
                <a:lnTo>
                  <a:pt x="59" y="1126"/>
                </a:lnTo>
                <a:lnTo>
                  <a:pt x="62" y="1165"/>
                </a:lnTo>
                <a:lnTo>
                  <a:pt x="62" y="1165"/>
                </a:lnTo>
                <a:lnTo>
                  <a:pt x="64" y="1203"/>
                </a:lnTo>
                <a:lnTo>
                  <a:pt x="67" y="1233"/>
                </a:lnTo>
                <a:lnTo>
                  <a:pt x="68" y="1258"/>
                </a:lnTo>
                <a:lnTo>
                  <a:pt x="68" y="1270"/>
                </a:lnTo>
                <a:lnTo>
                  <a:pt x="67" y="1281"/>
                </a:lnTo>
                <a:lnTo>
                  <a:pt x="67" y="1281"/>
                </a:lnTo>
                <a:lnTo>
                  <a:pt x="63" y="1292"/>
                </a:lnTo>
                <a:lnTo>
                  <a:pt x="58" y="1304"/>
                </a:lnTo>
                <a:lnTo>
                  <a:pt x="45" y="1327"/>
                </a:lnTo>
                <a:lnTo>
                  <a:pt x="39" y="1339"/>
                </a:lnTo>
                <a:lnTo>
                  <a:pt x="34" y="1349"/>
                </a:lnTo>
                <a:lnTo>
                  <a:pt x="32" y="1358"/>
                </a:lnTo>
                <a:lnTo>
                  <a:pt x="32" y="1363"/>
                </a:lnTo>
                <a:lnTo>
                  <a:pt x="32" y="1367"/>
                </a:lnTo>
                <a:lnTo>
                  <a:pt x="32" y="1367"/>
                </a:lnTo>
                <a:lnTo>
                  <a:pt x="34" y="1373"/>
                </a:lnTo>
                <a:lnTo>
                  <a:pt x="38" y="1379"/>
                </a:lnTo>
                <a:lnTo>
                  <a:pt x="47" y="1387"/>
                </a:lnTo>
                <a:lnTo>
                  <a:pt x="50" y="1392"/>
                </a:lnTo>
                <a:lnTo>
                  <a:pt x="53" y="1397"/>
                </a:lnTo>
                <a:lnTo>
                  <a:pt x="53" y="1403"/>
                </a:lnTo>
                <a:lnTo>
                  <a:pt x="52" y="1412"/>
                </a:lnTo>
                <a:lnTo>
                  <a:pt x="52" y="1412"/>
                </a:lnTo>
                <a:lnTo>
                  <a:pt x="47" y="1423"/>
                </a:lnTo>
                <a:lnTo>
                  <a:pt x="40" y="1436"/>
                </a:lnTo>
                <a:lnTo>
                  <a:pt x="24" y="1464"/>
                </a:lnTo>
                <a:lnTo>
                  <a:pt x="18" y="1477"/>
                </a:lnTo>
                <a:lnTo>
                  <a:pt x="14" y="1489"/>
                </a:lnTo>
                <a:lnTo>
                  <a:pt x="14" y="1494"/>
                </a:lnTo>
                <a:lnTo>
                  <a:pt x="15" y="1498"/>
                </a:lnTo>
                <a:lnTo>
                  <a:pt x="18" y="1500"/>
                </a:lnTo>
                <a:lnTo>
                  <a:pt x="21" y="1503"/>
                </a:lnTo>
                <a:lnTo>
                  <a:pt x="21" y="1503"/>
                </a:lnTo>
                <a:lnTo>
                  <a:pt x="35" y="1505"/>
                </a:lnTo>
                <a:lnTo>
                  <a:pt x="54" y="1508"/>
                </a:lnTo>
                <a:lnTo>
                  <a:pt x="102" y="1511"/>
                </a:lnTo>
                <a:lnTo>
                  <a:pt x="145" y="1514"/>
                </a:lnTo>
                <a:lnTo>
                  <a:pt x="158" y="1516"/>
                </a:lnTo>
                <a:lnTo>
                  <a:pt x="161" y="1516"/>
                </a:lnTo>
                <a:lnTo>
                  <a:pt x="162" y="1518"/>
                </a:lnTo>
                <a:lnTo>
                  <a:pt x="162" y="1518"/>
                </a:lnTo>
                <a:lnTo>
                  <a:pt x="158" y="1524"/>
                </a:lnTo>
                <a:lnTo>
                  <a:pt x="151" y="1534"/>
                </a:lnTo>
                <a:lnTo>
                  <a:pt x="141" y="1545"/>
                </a:lnTo>
                <a:lnTo>
                  <a:pt x="127" y="1558"/>
                </a:lnTo>
                <a:lnTo>
                  <a:pt x="127" y="1558"/>
                </a:lnTo>
                <a:lnTo>
                  <a:pt x="117" y="1563"/>
                </a:lnTo>
                <a:lnTo>
                  <a:pt x="104" y="1569"/>
                </a:lnTo>
                <a:lnTo>
                  <a:pt x="74" y="1581"/>
                </a:lnTo>
                <a:lnTo>
                  <a:pt x="62" y="1587"/>
                </a:lnTo>
                <a:lnTo>
                  <a:pt x="52" y="1593"/>
                </a:lnTo>
                <a:lnTo>
                  <a:pt x="48" y="1597"/>
                </a:lnTo>
                <a:lnTo>
                  <a:pt x="45" y="1601"/>
                </a:lnTo>
                <a:lnTo>
                  <a:pt x="45" y="1605"/>
                </a:lnTo>
                <a:lnTo>
                  <a:pt x="47" y="1608"/>
                </a:lnTo>
                <a:lnTo>
                  <a:pt x="47" y="1608"/>
                </a:lnTo>
                <a:lnTo>
                  <a:pt x="48" y="1612"/>
                </a:lnTo>
                <a:lnTo>
                  <a:pt x="48" y="1617"/>
                </a:lnTo>
                <a:lnTo>
                  <a:pt x="45" y="1621"/>
                </a:lnTo>
                <a:lnTo>
                  <a:pt x="43" y="1625"/>
                </a:lnTo>
                <a:lnTo>
                  <a:pt x="37" y="1631"/>
                </a:lnTo>
                <a:lnTo>
                  <a:pt x="33" y="1637"/>
                </a:lnTo>
                <a:lnTo>
                  <a:pt x="33" y="1641"/>
                </a:lnTo>
                <a:lnTo>
                  <a:pt x="34" y="1644"/>
                </a:lnTo>
                <a:lnTo>
                  <a:pt x="37" y="1646"/>
                </a:lnTo>
                <a:lnTo>
                  <a:pt x="43" y="1647"/>
                </a:lnTo>
                <a:lnTo>
                  <a:pt x="52" y="1650"/>
                </a:lnTo>
                <a:lnTo>
                  <a:pt x="64" y="1651"/>
                </a:lnTo>
                <a:lnTo>
                  <a:pt x="102" y="1654"/>
                </a:lnTo>
                <a:lnTo>
                  <a:pt x="102" y="1654"/>
                </a:lnTo>
                <a:lnTo>
                  <a:pt x="179" y="1656"/>
                </a:lnTo>
                <a:lnTo>
                  <a:pt x="230" y="1656"/>
                </a:lnTo>
                <a:lnTo>
                  <a:pt x="264" y="1656"/>
                </a:lnTo>
                <a:lnTo>
                  <a:pt x="279" y="1657"/>
                </a:lnTo>
                <a:lnTo>
                  <a:pt x="293" y="1659"/>
                </a:lnTo>
                <a:lnTo>
                  <a:pt x="293" y="1659"/>
                </a:lnTo>
                <a:lnTo>
                  <a:pt x="306" y="1660"/>
                </a:lnTo>
                <a:lnTo>
                  <a:pt x="316" y="1660"/>
                </a:lnTo>
                <a:lnTo>
                  <a:pt x="322" y="1659"/>
                </a:lnTo>
                <a:lnTo>
                  <a:pt x="327" y="1657"/>
                </a:lnTo>
                <a:lnTo>
                  <a:pt x="331" y="1656"/>
                </a:lnTo>
                <a:lnTo>
                  <a:pt x="332" y="1655"/>
                </a:lnTo>
                <a:lnTo>
                  <a:pt x="333" y="1654"/>
                </a:lnTo>
                <a:lnTo>
                  <a:pt x="389" y="1719"/>
                </a:lnTo>
                <a:lnTo>
                  <a:pt x="389" y="1719"/>
                </a:lnTo>
                <a:lnTo>
                  <a:pt x="411" y="1720"/>
                </a:lnTo>
                <a:lnTo>
                  <a:pt x="464" y="1724"/>
                </a:lnTo>
                <a:lnTo>
                  <a:pt x="528" y="1731"/>
                </a:lnTo>
                <a:lnTo>
                  <a:pt x="560" y="1734"/>
                </a:lnTo>
                <a:lnTo>
                  <a:pt x="585" y="1739"/>
                </a:lnTo>
                <a:lnTo>
                  <a:pt x="585" y="1739"/>
                </a:lnTo>
                <a:lnTo>
                  <a:pt x="631" y="1749"/>
                </a:lnTo>
                <a:lnTo>
                  <a:pt x="680" y="1759"/>
                </a:lnTo>
                <a:lnTo>
                  <a:pt x="704" y="1765"/>
                </a:lnTo>
                <a:lnTo>
                  <a:pt x="729" y="1767"/>
                </a:lnTo>
                <a:lnTo>
                  <a:pt x="753" y="1770"/>
                </a:lnTo>
                <a:lnTo>
                  <a:pt x="776" y="1770"/>
                </a:lnTo>
                <a:lnTo>
                  <a:pt x="776" y="1770"/>
                </a:lnTo>
                <a:lnTo>
                  <a:pt x="788" y="1768"/>
                </a:lnTo>
                <a:lnTo>
                  <a:pt x="802" y="1766"/>
                </a:lnTo>
                <a:lnTo>
                  <a:pt x="817" y="1762"/>
                </a:lnTo>
                <a:lnTo>
                  <a:pt x="834" y="1757"/>
                </a:lnTo>
                <a:lnTo>
                  <a:pt x="851" y="1751"/>
                </a:lnTo>
                <a:lnTo>
                  <a:pt x="869" y="1742"/>
                </a:lnTo>
                <a:lnTo>
                  <a:pt x="886" y="1733"/>
                </a:lnTo>
                <a:lnTo>
                  <a:pt x="904" y="1723"/>
                </a:lnTo>
                <a:lnTo>
                  <a:pt x="920" y="1712"/>
                </a:lnTo>
                <a:lnTo>
                  <a:pt x="937" y="1699"/>
                </a:lnTo>
                <a:lnTo>
                  <a:pt x="951" y="1686"/>
                </a:lnTo>
                <a:lnTo>
                  <a:pt x="963" y="1671"/>
                </a:lnTo>
                <a:lnTo>
                  <a:pt x="974" y="1656"/>
                </a:lnTo>
                <a:lnTo>
                  <a:pt x="983" y="1640"/>
                </a:lnTo>
                <a:lnTo>
                  <a:pt x="989" y="1622"/>
                </a:lnTo>
                <a:lnTo>
                  <a:pt x="991" y="1612"/>
                </a:lnTo>
                <a:lnTo>
                  <a:pt x="992" y="1603"/>
                </a:lnTo>
                <a:lnTo>
                  <a:pt x="992" y="1603"/>
                </a:lnTo>
                <a:lnTo>
                  <a:pt x="998" y="1516"/>
                </a:lnTo>
                <a:lnTo>
                  <a:pt x="998" y="1504"/>
                </a:lnTo>
                <a:lnTo>
                  <a:pt x="997" y="1498"/>
                </a:lnTo>
                <a:lnTo>
                  <a:pt x="997" y="1498"/>
                </a:lnTo>
                <a:lnTo>
                  <a:pt x="997" y="1494"/>
                </a:lnTo>
                <a:lnTo>
                  <a:pt x="998" y="1487"/>
                </a:lnTo>
                <a:lnTo>
                  <a:pt x="1001" y="1475"/>
                </a:lnTo>
                <a:lnTo>
                  <a:pt x="1002" y="1467"/>
                </a:lnTo>
                <a:lnTo>
                  <a:pt x="1002" y="1457"/>
                </a:lnTo>
                <a:lnTo>
                  <a:pt x="1001" y="1448"/>
                </a:lnTo>
                <a:lnTo>
                  <a:pt x="997" y="1437"/>
                </a:lnTo>
                <a:lnTo>
                  <a:pt x="997" y="1437"/>
                </a:lnTo>
                <a:lnTo>
                  <a:pt x="993" y="1426"/>
                </a:lnTo>
                <a:lnTo>
                  <a:pt x="992" y="1417"/>
                </a:lnTo>
                <a:lnTo>
                  <a:pt x="991" y="1407"/>
                </a:lnTo>
                <a:lnTo>
                  <a:pt x="989" y="1398"/>
                </a:lnTo>
                <a:lnTo>
                  <a:pt x="986" y="1389"/>
                </a:lnTo>
                <a:lnTo>
                  <a:pt x="981" y="1380"/>
                </a:lnTo>
                <a:lnTo>
                  <a:pt x="971" y="1372"/>
                </a:lnTo>
                <a:lnTo>
                  <a:pt x="957" y="1361"/>
                </a:lnTo>
                <a:lnTo>
                  <a:pt x="957" y="1361"/>
                </a:lnTo>
                <a:lnTo>
                  <a:pt x="930" y="1344"/>
                </a:lnTo>
                <a:lnTo>
                  <a:pt x="912" y="1331"/>
                </a:lnTo>
                <a:lnTo>
                  <a:pt x="893" y="1320"/>
                </a:lnTo>
                <a:lnTo>
                  <a:pt x="861" y="1306"/>
                </a:lnTo>
                <a:lnTo>
                  <a:pt x="861" y="1306"/>
                </a:lnTo>
                <a:lnTo>
                  <a:pt x="815" y="1287"/>
                </a:lnTo>
                <a:lnTo>
                  <a:pt x="762" y="1268"/>
                </a:lnTo>
                <a:lnTo>
                  <a:pt x="713" y="1249"/>
                </a:lnTo>
                <a:lnTo>
                  <a:pt x="694" y="1242"/>
                </a:lnTo>
                <a:lnTo>
                  <a:pt x="680" y="1236"/>
                </a:lnTo>
                <a:lnTo>
                  <a:pt x="680" y="1236"/>
                </a:lnTo>
                <a:lnTo>
                  <a:pt x="658" y="1224"/>
                </a:lnTo>
                <a:lnTo>
                  <a:pt x="635" y="1214"/>
                </a:lnTo>
                <a:lnTo>
                  <a:pt x="610" y="1205"/>
                </a:lnTo>
                <a:lnTo>
                  <a:pt x="610" y="1205"/>
                </a:lnTo>
                <a:lnTo>
                  <a:pt x="612" y="1186"/>
                </a:lnTo>
                <a:lnTo>
                  <a:pt x="614" y="1170"/>
                </a:lnTo>
                <a:lnTo>
                  <a:pt x="615" y="1155"/>
                </a:lnTo>
                <a:lnTo>
                  <a:pt x="615" y="1155"/>
                </a:lnTo>
                <a:lnTo>
                  <a:pt x="616" y="1141"/>
                </a:lnTo>
                <a:lnTo>
                  <a:pt x="617" y="1125"/>
                </a:lnTo>
                <a:lnTo>
                  <a:pt x="619" y="1111"/>
                </a:lnTo>
                <a:lnTo>
                  <a:pt x="620" y="1100"/>
                </a:lnTo>
                <a:lnTo>
                  <a:pt x="620" y="1100"/>
                </a:lnTo>
                <a:lnTo>
                  <a:pt x="620" y="1083"/>
                </a:lnTo>
                <a:lnTo>
                  <a:pt x="617" y="1058"/>
                </a:lnTo>
                <a:lnTo>
                  <a:pt x="612" y="1030"/>
                </a:lnTo>
                <a:lnTo>
                  <a:pt x="609" y="1016"/>
                </a:lnTo>
                <a:lnTo>
                  <a:pt x="605" y="1004"/>
                </a:lnTo>
                <a:lnTo>
                  <a:pt x="605" y="1004"/>
                </a:lnTo>
                <a:lnTo>
                  <a:pt x="604" y="999"/>
                </a:lnTo>
                <a:lnTo>
                  <a:pt x="602" y="992"/>
                </a:lnTo>
                <a:lnTo>
                  <a:pt x="602" y="987"/>
                </a:lnTo>
                <a:lnTo>
                  <a:pt x="604" y="981"/>
                </a:lnTo>
                <a:lnTo>
                  <a:pt x="606" y="971"/>
                </a:lnTo>
                <a:lnTo>
                  <a:pt x="612" y="961"/>
                </a:lnTo>
                <a:lnTo>
                  <a:pt x="617" y="953"/>
                </a:lnTo>
                <a:lnTo>
                  <a:pt x="624" y="946"/>
                </a:lnTo>
                <a:lnTo>
                  <a:pt x="630" y="938"/>
                </a:lnTo>
                <a:lnTo>
                  <a:pt x="630" y="938"/>
                </a:lnTo>
                <a:lnTo>
                  <a:pt x="629" y="933"/>
                </a:lnTo>
                <a:lnTo>
                  <a:pt x="625" y="922"/>
                </a:lnTo>
                <a:lnTo>
                  <a:pt x="614" y="890"/>
                </a:lnTo>
                <a:lnTo>
                  <a:pt x="595" y="848"/>
                </a:lnTo>
                <a:lnTo>
                  <a:pt x="595" y="848"/>
                </a:lnTo>
                <a:lnTo>
                  <a:pt x="599" y="844"/>
                </a:lnTo>
                <a:lnTo>
                  <a:pt x="609" y="834"/>
                </a:lnTo>
                <a:lnTo>
                  <a:pt x="614" y="826"/>
                </a:lnTo>
                <a:lnTo>
                  <a:pt x="617" y="819"/>
                </a:lnTo>
                <a:lnTo>
                  <a:pt x="620" y="811"/>
                </a:lnTo>
                <a:lnTo>
                  <a:pt x="620" y="802"/>
                </a:lnTo>
                <a:lnTo>
                  <a:pt x="620" y="802"/>
                </a:lnTo>
                <a:lnTo>
                  <a:pt x="620" y="790"/>
                </a:lnTo>
                <a:lnTo>
                  <a:pt x="621" y="772"/>
                </a:lnTo>
                <a:lnTo>
                  <a:pt x="626" y="728"/>
                </a:lnTo>
                <a:lnTo>
                  <a:pt x="635" y="671"/>
                </a:lnTo>
                <a:lnTo>
                  <a:pt x="635" y="671"/>
                </a:lnTo>
                <a:lnTo>
                  <a:pt x="639" y="668"/>
                </a:lnTo>
                <a:lnTo>
                  <a:pt x="645" y="656"/>
                </a:lnTo>
                <a:lnTo>
                  <a:pt x="653" y="644"/>
                </a:lnTo>
                <a:lnTo>
                  <a:pt x="654" y="637"/>
                </a:lnTo>
                <a:lnTo>
                  <a:pt x="655" y="631"/>
                </a:lnTo>
                <a:lnTo>
                  <a:pt x="655" y="631"/>
                </a:lnTo>
                <a:lnTo>
                  <a:pt x="656" y="623"/>
                </a:lnTo>
                <a:lnTo>
                  <a:pt x="658" y="615"/>
                </a:lnTo>
                <a:lnTo>
                  <a:pt x="663" y="591"/>
                </a:lnTo>
                <a:lnTo>
                  <a:pt x="668" y="566"/>
                </a:lnTo>
                <a:lnTo>
                  <a:pt x="669" y="552"/>
                </a:lnTo>
                <a:lnTo>
                  <a:pt x="670" y="540"/>
                </a:lnTo>
                <a:lnTo>
                  <a:pt x="670" y="540"/>
                </a:lnTo>
                <a:lnTo>
                  <a:pt x="671" y="486"/>
                </a:lnTo>
                <a:lnTo>
                  <a:pt x="671" y="461"/>
                </a:lnTo>
                <a:lnTo>
                  <a:pt x="670" y="445"/>
                </a:lnTo>
                <a:lnTo>
                  <a:pt x="670" y="445"/>
                </a:lnTo>
                <a:lnTo>
                  <a:pt x="669" y="436"/>
                </a:lnTo>
                <a:lnTo>
                  <a:pt x="668" y="429"/>
                </a:lnTo>
                <a:lnTo>
                  <a:pt x="666" y="428"/>
                </a:lnTo>
                <a:lnTo>
                  <a:pt x="665" y="427"/>
                </a:lnTo>
                <a:lnTo>
                  <a:pt x="663" y="427"/>
                </a:lnTo>
                <a:lnTo>
                  <a:pt x="660" y="429"/>
                </a:lnTo>
                <a:lnTo>
                  <a:pt x="660" y="429"/>
                </a:lnTo>
                <a:lnTo>
                  <a:pt x="658" y="435"/>
                </a:lnTo>
                <a:lnTo>
                  <a:pt x="654" y="442"/>
                </a:lnTo>
                <a:lnTo>
                  <a:pt x="648" y="463"/>
                </a:lnTo>
                <a:lnTo>
                  <a:pt x="643" y="484"/>
                </a:lnTo>
                <a:lnTo>
                  <a:pt x="640" y="490"/>
                </a:lnTo>
                <a:lnTo>
                  <a:pt x="640" y="490"/>
                </a:lnTo>
                <a:lnTo>
                  <a:pt x="641" y="472"/>
                </a:lnTo>
                <a:lnTo>
                  <a:pt x="644" y="437"/>
                </a:lnTo>
                <a:lnTo>
                  <a:pt x="644" y="418"/>
                </a:lnTo>
                <a:lnTo>
                  <a:pt x="643" y="402"/>
                </a:lnTo>
                <a:lnTo>
                  <a:pt x="641" y="394"/>
                </a:lnTo>
                <a:lnTo>
                  <a:pt x="640" y="389"/>
                </a:lnTo>
                <a:lnTo>
                  <a:pt x="637" y="385"/>
                </a:lnTo>
                <a:lnTo>
                  <a:pt x="635" y="384"/>
                </a:lnTo>
                <a:lnTo>
                  <a:pt x="635" y="384"/>
                </a:lnTo>
                <a:lnTo>
                  <a:pt x="630" y="384"/>
                </a:lnTo>
                <a:lnTo>
                  <a:pt x="625" y="384"/>
                </a:lnTo>
                <a:lnTo>
                  <a:pt x="622" y="387"/>
                </a:lnTo>
                <a:lnTo>
                  <a:pt x="620" y="389"/>
                </a:lnTo>
                <a:lnTo>
                  <a:pt x="617" y="393"/>
                </a:lnTo>
                <a:lnTo>
                  <a:pt x="616" y="398"/>
                </a:lnTo>
                <a:lnTo>
                  <a:pt x="615" y="409"/>
                </a:lnTo>
                <a:lnTo>
                  <a:pt x="615" y="435"/>
                </a:lnTo>
                <a:lnTo>
                  <a:pt x="615" y="435"/>
                </a:lnTo>
                <a:lnTo>
                  <a:pt x="615" y="422"/>
                </a:lnTo>
                <a:lnTo>
                  <a:pt x="614" y="395"/>
                </a:lnTo>
                <a:lnTo>
                  <a:pt x="611" y="383"/>
                </a:lnTo>
                <a:lnTo>
                  <a:pt x="609" y="372"/>
                </a:lnTo>
                <a:lnTo>
                  <a:pt x="607" y="368"/>
                </a:lnTo>
                <a:lnTo>
                  <a:pt x="605" y="364"/>
                </a:lnTo>
                <a:lnTo>
                  <a:pt x="602" y="363"/>
                </a:lnTo>
                <a:lnTo>
                  <a:pt x="600" y="364"/>
                </a:lnTo>
                <a:lnTo>
                  <a:pt x="600" y="364"/>
                </a:lnTo>
                <a:lnTo>
                  <a:pt x="595" y="368"/>
                </a:lnTo>
                <a:lnTo>
                  <a:pt x="591" y="370"/>
                </a:lnTo>
                <a:lnTo>
                  <a:pt x="590" y="374"/>
                </a:lnTo>
                <a:lnTo>
                  <a:pt x="588" y="377"/>
                </a:lnTo>
                <a:lnTo>
                  <a:pt x="586" y="383"/>
                </a:lnTo>
                <a:lnTo>
                  <a:pt x="585" y="389"/>
                </a:lnTo>
                <a:lnTo>
                  <a:pt x="580" y="399"/>
                </a:lnTo>
                <a:lnTo>
                  <a:pt x="580" y="399"/>
                </a:lnTo>
                <a:lnTo>
                  <a:pt x="580" y="408"/>
                </a:lnTo>
                <a:lnTo>
                  <a:pt x="578" y="411"/>
                </a:lnTo>
                <a:lnTo>
                  <a:pt x="577" y="413"/>
                </a:lnTo>
                <a:lnTo>
                  <a:pt x="576" y="412"/>
                </a:lnTo>
                <a:lnTo>
                  <a:pt x="575" y="409"/>
                </a:lnTo>
                <a:lnTo>
                  <a:pt x="575" y="409"/>
                </a:lnTo>
                <a:lnTo>
                  <a:pt x="571" y="399"/>
                </a:lnTo>
                <a:lnTo>
                  <a:pt x="568" y="389"/>
                </a:lnTo>
                <a:lnTo>
                  <a:pt x="567" y="385"/>
                </a:lnTo>
                <a:lnTo>
                  <a:pt x="565" y="384"/>
                </a:lnTo>
                <a:lnTo>
                  <a:pt x="562" y="385"/>
                </a:lnTo>
                <a:lnTo>
                  <a:pt x="560" y="389"/>
                </a:lnTo>
                <a:lnTo>
                  <a:pt x="560" y="389"/>
                </a:lnTo>
                <a:lnTo>
                  <a:pt x="549" y="408"/>
                </a:lnTo>
                <a:lnTo>
                  <a:pt x="546" y="417"/>
                </a:lnTo>
                <a:lnTo>
                  <a:pt x="544" y="424"/>
                </a:lnTo>
                <a:lnTo>
                  <a:pt x="544" y="424"/>
                </a:lnTo>
                <a:lnTo>
                  <a:pt x="544" y="451"/>
                </a:lnTo>
                <a:lnTo>
                  <a:pt x="543" y="467"/>
                </a:lnTo>
                <a:lnTo>
                  <a:pt x="542" y="474"/>
                </a:lnTo>
                <a:lnTo>
                  <a:pt x="539" y="480"/>
                </a:lnTo>
                <a:lnTo>
                  <a:pt x="539" y="480"/>
                </a:lnTo>
                <a:lnTo>
                  <a:pt x="534" y="494"/>
                </a:lnTo>
                <a:lnTo>
                  <a:pt x="531" y="511"/>
                </a:lnTo>
                <a:lnTo>
                  <a:pt x="527" y="526"/>
                </a:lnTo>
                <a:lnTo>
                  <a:pt x="526" y="530"/>
                </a:lnTo>
                <a:lnTo>
                  <a:pt x="524" y="530"/>
                </a:lnTo>
                <a:lnTo>
                  <a:pt x="524" y="530"/>
                </a:lnTo>
                <a:lnTo>
                  <a:pt x="524" y="530"/>
                </a:lnTo>
                <a:lnTo>
                  <a:pt x="523" y="524"/>
                </a:lnTo>
                <a:lnTo>
                  <a:pt x="522" y="515"/>
                </a:lnTo>
                <a:lnTo>
                  <a:pt x="521" y="504"/>
                </a:lnTo>
                <a:lnTo>
                  <a:pt x="519" y="495"/>
                </a:lnTo>
                <a:lnTo>
                  <a:pt x="519" y="495"/>
                </a:lnTo>
                <a:lnTo>
                  <a:pt x="518" y="491"/>
                </a:lnTo>
                <a:lnTo>
                  <a:pt x="516" y="489"/>
                </a:lnTo>
                <a:lnTo>
                  <a:pt x="512" y="485"/>
                </a:lnTo>
                <a:lnTo>
                  <a:pt x="507" y="484"/>
                </a:lnTo>
                <a:lnTo>
                  <a:pt x="504" y="485"/>
                </a:lnTo>
                <a:lnTo>
                  <a:pt x="504" y="485"/>
                </a:lnTo>
                <a:lnTo>
                  <a:pt x="502" y="486"/>
                </a:lnTo>
                <a:lnTo>
                  <a:pt x="499" y="486"/>
                </a:lnTo>
                <a:lnTo>
                  <a:pt x="494" y="486"/>
                </a:lnTo>
                <a:lnTo>
                  <a:pt x="489" y="485"/>
                </a:lnTo>
                <a:lnTo>
                  <a:pt x="489" y="485"/>
                </a:lnTo>
                <a:lnTo>
                  <a:pt x="485" y="482"/>
                </a:lnTo>
                <a:lnTo>
                  <a:pt x="483" y="479"/>
                </a:lnTo>
                <a:lnTo>
                  <a:pt x="483" y="479"/>
                </a:lnTo>
                <a:lnTo>
                  <a:pt x="482" y="479"/>
                </a:lnTo>
                <a:lnTo>
                  <a:pt x="479" y="485"/>
                </a:lnTo>
                <a:lnTo>
                  <a:pt x="479" y="485"/>
                </a:lnTo>
                <a:lnTo>
                  <a:pt x="475" y="504"/>
                </a:lnTo>
                <a:lnTo>
                  <a:pt x="474" y="513"/>
                </a:lnTo>
                <a:lnTo>
                  <a:pt x="474" y="520"/>
                </a:lnTo>
                <a:lnTo>
                  <a:pt x="474" y="520"/>
                </a:lnTo>
                <a:lnTo>
                  <a:pt x="475" y="526"/>
                </a:lnTo>
                <a:lnTo>
                  <a:pt x="479" y="531"/>
                </a:lnTo>
                <a:lnTo>
                  <a:pt x="480" y="539"/>
                </a:lnTo>
                <a:lnTo>
                  <a:pt x="480" y="544"/>
                </a:lnTo>
                <a:lnTo>
                  <a:pt x="479" y="550"/>
                </a:lnTo>
                <a:lnTo>
                  <a:pt x="479" y="550"/>
                </a:lnTo>
                <a:lnTo>
                  <a:pt x="477" y="563"/>
                </a:lnTo>
                <a:lnTo>
                  <a:pt x="475" y="573"/>
                </a:lnTo>
                <a:lnTo>
                  <a:pt x="477" y="582"/>
                </a:lnTo>
                <a:lnTo>
                  <a:pt x="479" y="591"/>
                </a:lnTo>
                <a:lnTo>
                  <a:pt x="479" y="591"/>
                </a:lnTo>
                <a:lnTo>
                  <a:pt x="484" y="606"/>
                </a:lnTo>
                <a:lnTo>
                  <a:pt x="489" y="621"/>
                </a:lnTo>
                <a:lnTo>
                  <a:pt x="489" y="621"/>
                </a:lnTo>
                <a:lnTo>
                  <a:pt x="492" y="630"/>
                </a:lnTo>
                <a:lnTo>
                  <a:pt x="495" y="639"/>
                </a:lnTo>
                <a:lnTo>
                  <a:pt x="495" y="647"/>
                </a:lnTo>
                <a:lnTo>
                  <a:pt x="495" y="652"/>
                </a:lnTo>
                <a:lnTo>
                  <a:pt x="494" y="656"/>
                </a:lnTo>
                <a:lnTo>
                  <a:pt x="494" y="656"/>
                </a:lnTo>
                <a:lnTo>
                  <a:pt x="493" y="661"/>
                </a:lnTo>
                <a:lnTo>
                  <a:pt x="492" y="669"/>
                </a:lnTo>
                <a:lnTo>
                  <a:pt x="493" y="685"/>
                </a:lnTo>
                <a:lnTo>
                  <a:pt x="494" y="707"/>
                </a:lnTo>
                <a:lnTo>
                  <a:pt x="494" y="707"/>
                </a:lnTo>
                <a:lnTo>
                  <a:pt x="484" y="665"/>
                </a:lnTo>
                <a:lnTo>
                  <a:pt x="477" y="632"/>
                </a:lnTo>
                <a:lnTo>
                  <a:pt x="469" y="606"/>
                </a:lnTo>
                <a:lnTo>
                  <a:pt x="469" y="606"/>
                </a:lnTo>
                <a:lnTo>
                  <a:pt x="464" y="589"/>
                </a:lnTo>
                <a:lnTo>
                  <a:pt x="459" y="577"/>
                </a:lnTo>
                <a:lnTo>
                  <a:pt x="453" y="566"/>
                </a:lnTo>
                <a:lnTo>
                  <a:pt x="444" y="555"/>
                </a:lnTo>
                <a:lnTo>
                  <a:pt x="444" y="555"/>
                </a:lnTo>
                <a:lnTo>
                  <a:pt x="434" y="544"/>
                </a:lnTo>
                <a:lnTo>
                  <a:pt x="422" y="530"/>
                </a:lnTo>
                <a:lnTo>
                  <a:pt x="404" y="505"/>
                </a:lnTo>
                <a:lnTo>
                  <a:pt x="404" y="505"/>
                </a:lnTo>
                <a:lnTo>
                  <a:pt x="389" y="486"/>
                </a:lnTo>
                <a:lnTo>
                  <a:pt x="382" y="477"/>
                </a:lnTo>
                <a:lnTo>
                  <a:pt x="378" y="470"/>
                </a:lnTo>
                <a:lnTo>
                  <a:pt x="378" y="470"/>
                </a:lnTo>
                <a:lnTo>
                  <a:pt x="378" y="463"/>
                </a:lnTo>
                <a:lnTo>
                  <a:pt x="381" y="457"/>
                </a:lnTo>
                <a:lnTo>
                  <a:pt x="384" y="450"/>
                </a:lnTo>
                <a:lnTo>
                  <a:pt x="384" y="450"/>
                </a:lnTo>
                <a:lnTo>
                  <a:pt x="391" y="447"/>
                </a:lnTo>
                <a:lnTo>
                  <a:pt x="399" y="445"/>
                </a:lnTo>
                <a:lnTo>
                  <a:pt x="409" y="445"/>
                </a:lnTo>
                <a:lnTo>
                  <a:pt x="409" y="445"/>
                </a:lnTo>
                <a:lnTo>
                  <a:pt x="414" y="446"/>
                </a:lnTo>
                <a:lnTo>
                  <a:pt x="419" y="447"/>
                </a:lnTo>
                <a:lnTo>
                  <a:pt x="426" y="450"/>
                </a:lnTo>
                <a:lnTo>
                  <a:pt x="429" y="450"/>
                </a:lnTo>
                <a:lnTo>
                  <a:pt x="431" y="448"/>
                </a:lnTo>
                <a:lnTo>
                  <a:pt x="433" y="445"/>
                </a:lnTo>
                <a:lnTo>
                  <a:pt x="434" y="440"/>
                </a:lnTo>
                <a:lnTo>
                  <a:pt x="434" y="440"/>
                </a:lnTo>
                <a:lnTo>
                  <a:pt x="435" y="426"/>
                </a:lnTo>
                <a:lnTo>
                  <a:pt x="435" y="413"/>
                </a:lnTo>
                <a:lnTo>
                  <a:pt x="436" y="404"/>
                </a:lnTo>
                <a:lnTo>
                  <a:pt x="438" y="401"/>
                </a:lnTo>
                <a:lnTo>
                  <a:pt x="439" y="399"/>
                </a:lnTo>
                <a:lnTo>
                  <a:pt x="439" y="399"/>
                </a:lnTo>
                <a:lnTo>
                  <a:pt x="450" y="394"/>
                </a:lnTo>
                <a:lnTo>
                  <a:pt x="456" y="392"/>
                </a:lnTo>
                <a:lnTo>
                  <a:pt x="459" y="389"/>
                </a:lnTo>
                <a:lnTo>
                  <a:pt x="459" y="389"/>
                </a:lnTo>
                <a:lnTo>
                  <a:pt x="459" y="383"/>
                </a:lnTo>
                <a:lnTo>
                  <a:pt x="459" y="379"/>
                </a:lnTo>
                <a:lnTo>
                  <a:pt x="459" y="379"/>
                </a:lnTo>
                <a:lnTo>
                  <a:pt x="469" y="373"/>
                </a:lnTo>
                <a:lnTo>
                  <a:pt x="477" y="368"/>
                </a:lnTo>
                <a:lnTo>
                  <a:pt x="479" y="365"/>
                </a:lnTo>
                <a:lnTo>
                  <a:pt x="479" y="364"/>
                </a:lnTo>
                <a:lnTo>
                  <a:pt x="479" y="364"/>
                </a:lnTo>
                <a:lnTo>
                  <a:pt x="474" y="345"/>
                </a:lnTo>
                <a:lnTo>
                  <a:pt x="469" y="329"/>
                </a:lnTo>
                <a:lnTo>
                  <a:pt x="469" y="329"/>
                </a:lnTo>
                <a:lnTo>
                  <a:pt x="474" y="329"/>
                </a:lnTo>
                <a:lnTo>
                  <a:pt x="485" y="329"/>
                </a:lnTo>
                <a:lnTo>
                  <a:pt x="490" y="327"/>
                </a:lnTo>
                <a:lnTo>
                  <a:pt x="495" y="325"/>
                </a:lnTo>
                <a:lnTo>
                  <a:pt x="499" y="320"/>
                </a:lnTo>
                <a:lnTo>
                  <a:pt x="499" y="317"/>
                </a:lnTo>
                <a:lnTo>
                  <a:pt x="499" y="314"/>
                </a:lnTo>
                <a:lnTo>
                  <a:pt x="499" y="314"/>
                </a:lnTo>
                <a:lnTo>
                  <a:pt x="497" y="298"/>
                </a:lnTo>
                <a:lnTo>
                  <a:pt x="492" y="285"/>
                </a:lnTo>
                <a:lnTo>
                  <a:pt x="487" y="275"/>
                </a:lnTo>
                <a:lnTo>
                  <a:pt x="484" y="268"/>
                </a:lnTo>
                <a:lnTo>
                  <a:pt x="484" y="268"/>
                </a:lnTo>
                <a:lnTo>
                  <a:pt x="483" y="263"/>
                </a:lnTo>
                <a:lnTo>
                  <a:pt x="480" y="254"/>
                </a:lnTo>
                <a:lnTo>
                  <a:pt x="479" y="243"/>
                </a:lnTo>
                <a:lnTo>
                  <a:pt x="479" y="243"/>
                </a:lnTo>
                <a:lnTo>
                  <a:pt x="479" y="234"/>
                </a:lnTo>
                <a:lnTo>
                  <a:pt x="479" y="228"/>
                </a:lnTo>
                <a:lnTo>
                  <a:pt x="479" y="223"/>
                </a:lnTo>
                <a:lnTo>
                  <a:pt x="479" y="223"/>
                </a:lnTo>
                <a:lnTo>
                  <a:pt x="484" y="208"/>
                </a:lnTo>
                <a:lnTo>
                  <a:pt x="489" y="198"/>
                </a:lnTo>
                <a:lnTo>
                  <a:pt x="484" y="17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6FF1285-99B9-432C-ACA7-0C32B0EA298F}"/>
              </a:ext>
            </a:extLst>
          </p:cNvPr>
          <p:cNvSpPr>
            <a:spLocks noEditPoints="1"/>
          </p:cNvSpPr>
          <p:nvPr/>
        </p:nvSpPr>
        <p:spPr bwMode="auto">
          <a:xfrm>
            <a:off x="4564862" y="939800"/>
            <a:ext cx="776275" cy="2548292"/>
          </a:xfrm>
          <a:custGeom>
            <a:avLst/>
            <a:gdLst>
              <a:gd name="T0" fmla="*/ 176 w 810"/>
              <a:gd name="T1" fmla="*/ 484 h 2659"/>
              <a:gd name="T2" fmla="*/ 139 w 810"/>
              <a:gd name="T3" fmla="*/ 518 h 2659"/>
              <a:gd name="T4" fmla="*/ 78 w 810"/>
              <a:gd name="T5" fmla="*/ 421 h 2659"/>
              <a:gd name="T6" fmla="*/ 59 w 810"/>
              <a:gd name="T7" fmla="*/ 428 h 2659"/>
              <a:gd name="T8" fmla="*/ 20 w 810"/>
              <a:gd name="T9" fmla="*/ 414 h 2659"/>
              <a:gd name="T10" fmla="*/ 5 w 810"/>
              <a:gd name="T11" fmla="*/ 436 h 2659"/>
              <a:gd name="T12" fmla="*/ 20 w 810"/>
              <a:gd name="T13" fmla="*/ 482 h 2659"/>
              <a:gd name="T14" fmla="*/ 3 w 810"/>
              <a:gd name="T15" fmla="*/ 494 h 2659"/>
              <a:gd name="T16" fmla="*/ 27 w 810"/>
              <a:gd name="T17" fmla="*/ 611 h 2659"/>
              <a:gd name="T18" fmla="*/ 57 w 810"/>
              <a:gd name="T19" fmla="*/ 645 h 2659"/>
              <a:gd name="T20" fmla="*/ 85 w 810"/>
              <a:gd name="T21" fmla="*/ 690 h 2659"/>
              <a:gd name="T22" fmla="*/ 151 w 810"/>
              <a:gd name="T23" fmla="*/ 897 h 2659"/>
              <a:gd name="T24" fmla="*/ 232 w 810"/>
              <a:gd name="T25" fmla="*/ 936 h 2659"/>
              <a:gd name="T26" fmla="*/ 210 w 810"/>
              <a:gd name="T27" fmla="*/ 1064 h 2659"/>
              <a:gd name="T28" fmla="*/ 227 w 810"/>
              <a:gd name="T29" fmla="*/ 1166 h 2659"/>
              <a:gd name="T30" fmla="*/ 273 w 810"/>
              <a:gd name="T31" fmla="*/ 1419 h 2659"/>
              <a:gd name="T32" fmla="*/ 371 w 810"/>
              <a:gd name="T33" fmla="*/ 1787 h 2659"/>
              <a:gd name="T34" fmla="*/ 469 w 810"/>
              <a:gd name="T35" fmla="*/ 2222 h 2659"/>
              <a:gd name="T36" fmla="*/ 478 w 810"/>
              <a:gd name="T37" fmla="*/ 2466 h 2659"/>
              <a:gd name="T38" fmla="*/ 448 w 810"/>
              <a:gd name="T39" fmla="*/ 2527 h 2659"/>
              <a:gd name="T40" fmla="*/ 357 w 810"/>
              <a:gd name="T41" fmla="*/ 2542 h 2659"/>
              <a:gd name="T42" fmla="*/ 278 w 810"/>
              <a:gd name="T43" fmla="*/ 2568 h 2659"/>
              <a:gd name="T44" fmla="*/ 262 w 810"/>
              <a:gd name="T45" fmla="*/ 2653 h 2659"/>
              <a:gd name="T46" fmla="*/ 554 w 810"/>
              <a:gd name="T47" fmla="*/ 2639 h 2659"/>
              <a:gd name="T48" fmla="*/ 693 w 810"/>
              <a:gd name="T49" fmla="*/ 2640 h 2659"/>
              <a:gd name="T50" fmla="*/ 689 w 810"/>
              <a:gd name="T51" fmla="*/ 2532 h 2659"/>
              <a:gd name="T52" fmla="*/ 694 w 810"/>
              <a:gd name="T53" fmla="*/ 2506 h 2659"/>
              <a:gd name="T54" fmla="*/ 689 w 810"/>
              <a:gd name="T55" fmla="*/ 2345 h 2659"/>
              <a:gd name="T56" fmla="*/ 712 w 810"/>
              <a:gd name="T57" fmla="*/ 1670 h 2659"/>
              <a:gd name="T58" fmla="*/ 733 w 810"/>
              <a:gd name="T59" fmla="*/ 1499 h 2659"/>
              <a:gd name="T60" fmla="*/ 810 w 810"/>
              <a:gd name="T61" fmla="*/ 1323 h 2659"/>
              <a:gd name="T62" fmla="*/ 740 w 810"/>
              <a:gd name="T63" fmla="*/ 990 h 2659"/>
              <a:gd name="T64" fmla="*/ 594 w 810"/>
              <a:gd name="T65" fmla="*/ 354 h 2659"/>
              <a:gd name="T66" fmla="*/ 523 w 810"/>
              <a:gd name="T67" fmla="*/ 270 h 2659"/>
              <a:gd name="T68" fmla="*/ 449 w 810"/>
              <a:gd name="T69" fmla="*/ 199 h 2659"/>
              <a:gd name="T70" fmla="*/ 378 w 810"/>
              <a:gd name="T71" fmla="*/ 47 h 2659"/>
              <a:gd name="T72" fmla="*/ 307 w 810"/>
              <a:gd name="T73" fmla="*/ 14 h 2659"/>
              <a:gd name="T74" fmla="*/ 272 w 810"/>
              <a:gd name="T75" fmla="*/ 3 h 2659"/>
              <a:gd name="T76" fmla="*/ 161 w 810"/>
              <a:gd name="T77" fmla="*/ 15 h 2659"/>
              <a:gd name="T78" fmla="*/ 86 w 810"/>
              <a:gd name="T79" fmla="*/ 83 h 2659"/>
              <a:gd name="T80" fmla="*/ 61 w 810"/>
              <a:gd name="T81" fmla="*/ 113 h 2659"/>
              <a:gd name="T82" fmla="*/ 56 w 810"/>
              <a:gd name="T83" fmla="*/ 93 h 2659"/>
              <a:gd name="T84" fmla="*/ 31 w 810"/>
              <a:gd name="T85" fmla="*/ 169 h 2659"/>
              <a:gd name="T86" fmla="*/ 51 w 810"/>
              <a:gd name="T87" fmla="*/ 219 h 2659"/>
              <a:gd name="T88" fmla="*/ 66 w 810"/>
              <a:gd name="T89" fmla="*/ 229 h 2659"/>
              <a:gd name="T90" fmla="*/ 81 w 810"/>
              <a:gd name="T91" fmla="*/ 224 h 2659"/>
              <a:gd name="T92" fmla="*/ 97 w 810"/>
              <a:gd name="T93" fmla="*/ 236 h 2659"/>
              <a:gd name="T94" fmla="*/ 166 w 810"/>
              <a:gd name="T95" fmla="*/ 340 h 2659"/>
              <a:gd name="T96" fmla="*/ 186 w 810"/>
              <a:gd name="T97" fmla="*/ 396 h 2659"/>
              <a:gd name="T98" fmla="*/ 217 w 810"/>
              <a:gd name="T99" fmla="*/ 421 h 2659"/>
              <a:gd name="T100" fmla="*/ 237 w 810"/>
              <a:gd name="T101" fmla="*/ 428 h 2659"/>
              <a:gd name="T102" fmla="*/ 263 w 810"/>
              <a:gd name="T103" fmla="*/ 441 h 2659"/>
              <a:gd name="T104" fmla="*/ 312 w 810"/>
              <a:gd name="T105" fmla="*/ 466 h 2659"/>
              <a:gd name="T106" fmla="*/ 312 w 810"/>
              <a:gd name="T107" fmla="*/ 567 h 2659"/>
              <a:gd name="T108" fmla="*/ 230 w 810"/>
              <a:gd name="T109" fmla="*/ 710 h 2659"/>
              <a:gd name="T110" fmla="*/ 191 w 810"/>
              <a:gd name="T111" fmla="*/ 673 h 2659"/>
              <a:gd name="T112" fmla="*/ 171 w 810"/>
              <a:gd name="T113" fmla="*/ 668 h 2659"/>
              <a:gd name="T114" fmla="*/ 204 w 810"/>
              <a:gd name="T115" fmla="*/ 623 h 2659"/>
              <a:gd name="T116" fmla="*/ 201 w 810"/>
              <a:gd name="T117" fmla="*/ 547 h 2659"/>
              <a:gd name="T118" fmla="*/ 201 w 810"/>
              <a:gd name="T119" fmla="*/ 669 h 2659"/>
              <a:gd name="T120" fmla="*/ 200 w 810"/>
              <a:gd name="T121" fmla="*/ 484 h 2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0" h="2659">
                <a:moveTo>
                  <a:pt x="201" y="496"/>
                </a:moveTo>
                <a:lnTo>
                  <a:pt x="200" y="487"/>
                </a:lnTo>
                <a:lnTo>
                  <a:pt x="200" y="487"/>
                </a:lnTo>
                <a:lnTo>
                  <a:pt x="193" y="487"/>
                </a:lnTo>
                <a:lnTo>
                  <a:pt x="186" y="486"/>
                </a:lnTo>
                <a:lnTo>
                  <a:pt x="186" y="486"/>
                </a:lnTo>
                <a:lnTo>
                  <a:pt x="184" y="484"/>
                </a:lnTo>
                <a:lnTo>
                  <a:pt x="181" y="482"/>
                </a:lnTo>
                <a:lnTo>
                  <a:pt x="176" y="484"/>
                </a:lnTo>
                <a:lnTo>
                  <a:pt x="171" y="486"/>
                </a:lnTo>
                <a:lnTo>
                  <a:pt x="171" y="486"/>
                </a:lnTo>
                <a:lnTo>
                  <a:pt x="169" y="490"/>
                </a:lnTo>
                <a:lnTo>
                  <a:pt x="166" y="498"/>
                </a:lnTo>
                <a:lnTo>
                  <a:pt x="164" y="516"/>
                </a:lnTo>
                <a:lnTo>
                  <a:pt x="161" y="542"/>
                </a:lnTo>
                <a:lnTo>
                  <a:pt x="161" y="542"/>
                </a:lnTo>
                <a:lnTo>
                  <a:pt x="149" y="529"/>
                </a:lnTo>
                <a:lnTo>
                  <a:pt x="139" y="518"/>
                </a:lnTo>
                <a:lnTo>
                  <a:pt x="134" y="511"/>
                </a:lnTo>
                <a:lnTo>
                  <a:pt x="131" y="506"/>
                </a:lnTo>
                <a:lnTo>
                  <a:pt x="131" y="506"/>
                </a:lnTo>
                <a:lnTo>
                  <a:pt x="121" y="489"/>
                </a:lnTo>
                <a:lnTo>
                  <a:pt x="105" y="464"/>
                </a:lnTo>
                <a:lnTo>
                  <a:pt x="88" y="440"/>
                </a:lnTo>
                <a:lnTo>
                  <a:pt x="81" y="426"/>
                </a:lnTo>
                <a:lnTo>
                  <a:pt x="81" y="426"/>
                </a:lnTo>
                <a:lnTo>
                  <a:pt x="78" y="421"/>
                </a:lnTo>
                <a:lnTo>
                  <a:pt x="75" y="418"/>
                </a:lnTo>
                <a:lnTo>
                  <a:pt x="68" y="416"/>
                </a:lnTo>
                <a:lnTo>
                  <a:pt x="61" y="416"/>
                </a:lnTo>
                <a:lnTo>
                  <a:pt x="61" y="416"/>
                </a:lnTo>
                <a:lnTo>
                  <a:pt x="57" y="417"/>
                </a:lnTo>
                <a:lnTo>
                  <a:pt x="56" y="418"/>
                </a:lnTo>
                <a:lnTo>
                  <a:pt x="56" y="421"/>
                </a:lnTo>
                <a:lnTo>
                  <a:pt x="57" y="423"/>
                </a:lnTo>
                <a:lnTo>
                  <a:pt x="59" y="428"/>
                </a:lnTo>
                <a:lnTo>
                  <a:pt x="61" y="431"/>
                </a:lnTo>
                <a:lnTo>
                  <a:pt x="61" y="431"/>
                </a:lnTo>
                <a:lnTo>
                  <a:pt x="47" y="421"/>
                </a:lnTo>
                <a:lnTo>
                  <a:pt x="36" y="413"/>
                </a:lnTo>
                <a:lnTo>
                  <a:pt x="31" y="411"/>
                </a:lnTo>
                <a:lnTo>
                  <a:pt x="25" y="411"/>
                </a:lnTo>
                <a:lnTo>
                  <a:pt x="25" y="411"/>
                </a:lnTo>
                <a:lnTo>
                  <a:pt x="22" y="412"/>
                </a:lnTo>
                <a:lnTo>
                  <a:pt x="20" y="414"/>
                </a:lnTo>
                <a:lnTo>
                  <a:pt x="19" y="418"/>
                </a:lnTo>
                <a:lnTo>
                  <a:pt x="19" y="421"/>
                </a:lnTo>
                <a:lnTo>
                  <a:pt x="19" y="428"/>
                </a:lnTo>
                <a:lnTo>
                  <a:pt x="20" y="431"/>
                </a:lnTo>
                <a:lnTo>
                  <a:pt x="20" y="431"/>
                </a:lnTo>
                <a:lnTo>
                  <a:pt x="17" y="431"/>
                </a:lnTo>
                <a:lnTo>
                  <a:pt x="12" y="433"/>
                </a:lnTo>
                <a:lnTo>
                  <a:pt x="5" y="436"/>
                </a:lnTo>
                <a:lnTo>
                  <a:pt x="5" y="436"/>
                </a:lnTo>
                <a:lnTo>
                  <a:pt x="4" y="437"/>
                </a:lnTo>
                <a:lnTo>
                  <a:pt x="3" y="440"/>
                </a:lnTo>
                <a:lnTo>
                  <a:pt x="4" y="445"/>
                </a:lnTo>
                <a:lnTo>
                  <a:pt x="5" y="451"/>
                </a:lnTo>
                <a:lnTo>
                  <a:pt x="9" y="459"/>
                </a:lnTo>
                <a:lnTo>
                  <a:pt x="17" y="472"/>
                </a:lnTo>
                <a:lnTo>
                  <a:pt x="20" y="481"/>
                </a:lnTo>
                <a:lnTo>
                  <a:pt x="20" y="481"/>
                </a:lnTo>
                <a:lnTo>
                  <a:pt x="20" y="482"/>
                </a:lnTo>
                <a:lnTo>
                  <a:pt x="18" y="481"/>
                </a:lnTo>
                <a:lnTo>
                  <a:pt x="13" y="479"/>
                </a:lnTo>
                <a:lnTo>
                  <a:pt x="5" y="476"/>
                </a:lnTo>
                <a:lnTo>
                  <a:pt x="5" y="476"/>
                </a:lnTo>
                <a:lnTo>
                  <a:pt x="3" y="476"/>
                </a:lnTo>
                <a:lnTo>
                  <a:pt x="2" y="477"/>
                </a:lnTo>
                <a:lnTo>
                  <a:pt x="0" y="481"/>
                </a:lnTo>
                <a:lnTo>
                  <a:pt x="0" y="487"/>
                </a:lnTo>
                <a:lnTo>
                  <a:pt x="3" y="494"/>
                </a:lnTo>
                <a:lnTo>
                  <a:pt x="7" y="509"/>
                </a:lnTo>
                <a:lnTo>
                  <a:pt x="10" y="516"/>
                </a:lnTo>
                <a:lnTo>
                  <a:pt x="10" y="516"/>
                </a:lnTo>
                <a:lnTo>
                  <a:pt x="13" y="524"/>
                </a:lnTo>
                <a:lnTo>
                  <a:pt x="18" y="540"/>
                </a:lnTo>
                <a:lnTo>
                  <a:pt x="22" y="566"/>
                </a:lnTo>
                <a:lnTo>
                  <a:pt x="25" y="597"/>
                </a:lnTo>
                <a:lnTo>
                  <a:pt x="25" y="597"/>
                </a:lnTo>
                <a:lnTo>
                  <a:pt x="27" y="611"/>
                </a:lnTo>
                <a:lnTo>
                  <a:pt x="28" y="620"/>
                </a:lnTo>
                <a:lnTo>
                  <a:pt x="31" y="623"/>
                </a:lnTo>
                <a:lnTo>
                  <a:pt x="32" y="625"/>
                </a:lnTo>
                <a:lnTo>
                  <a:pt x="36" y="623"/>
                </a:lnTo>
                <a:lnTo>
                  <a:pt x="38" y="625"/>
                </a:lnTo>
                <a:lnTo>
                  <a:pt x="41" y="627"/>
                </a:lnTo>
                <a:lnTo>
                  <a:pt x="41" y="627"/>
                </a:lnTo>
                <a:lnTo>
                  <a:pt x="48" y="636"/>
                </a:lnTo>
                <a:lnTo>
                  <a:pt x="57" y="645"/>
                </a:lnTo>
                <a:lnTo>
                  <a:pt x="71" y="658"/>
                </a:lnTo>
                <a:lnTo>
                  <a:pt x="71" y="658"/>
                </a:lnTo>
                <a:lnTo>
                  <a:pt x="75" y="664"/>
                </a:lnTo>
                <a:lnTo>
                  <a:pt x="80" y="674"/>
                </a:lnTo>
                <a:lnTo>
                  <a:pt x="83" y="683"/>
                </a:lnTo>
                <a:lnTo>
                  <a:pt x="86" y="688"/>
                </a:lnTo>
                <a:lnTo>
                  <a:pt x="86" y="688"/>
                </a:lnTo>
                <a:lnTo>
                  <a:pt x="86" y="689"/>
                </a:lnTo>
                <a:lnTo>
                  <a:pt x="85" y="690"/>
                </a:lnTo>
                <a:lnTo>
                  <a:pt x="80" y="694"/>
                </a:lnTo>
                <a:lnTo>
                  <a:pt x="71" y="698"/>
                </a:lnTo>
                <a:lnTo>
                  <a:pt x="86" y="718"/>
                </a:lnTo>
                <a:lnTo>
                  <a:pt x="76" y="728"/>
                </a:lnTo>
                <a:lnTo>
                  <a:pt x="76" y="728"/>
                </a:lnTo>
                <a:lnTo>
                  <a:pt x="144" y="884"/>
                </a:lnTo>
                <a:lnTo>
                  <a:pt x="144" y="884"/>
                </a:lnTo>
                <a:lnTo>
                  <a:pt x="147" y="891"/>
                </a:lnTo>
                <a:lnTo>
                  <a:pt x="151" y="897"/>
                </a:lnTo>
                <a:lnTo>
                  <a:pt x="160" y="908"/>
                </a:lnTo>
                <a:lnTo>
                  <a:pt x="170" y="917"/>
                </a:lnTo>
                <a:lnTo>
                  <a:pt x="180" y="923"/>
                </a:lnTo>
                <a:lnTo>
                  <a:pt x="190" y="928"/>
                </a:lnTo>
                <a:lnTo>
                  <a:pt x="198" y="932"/>
                </a:lnTo>
                <a:lnTo>
                  <a:pt x="208" y="935"/>
                </a:lnTo>
                <a:lnTo>
                  <a:pt x="208" y="935"/>
                </a:lnTo>
                <a:lnTo>
                  <a:pt x="219" y="936"/>
                </a:lnTo>
                <a:lnTo>
                  <a:pt x="232" y="936"/>
                </a:lnTo>
                <a:lnTo>
                  <a:pt x="232" y="936"/>
                </a:lnTo>
                <a:lnTo>
                  <a:pt x="230" y="945"/>
                </a:lnTo>
                <a:lnTo>
                  <a:pt x="230" y="945"/>
                </a:lnTo>
                <a:lnTo>
                  <a:pt x="227" y="972"/>
                </a:lnTo>
                <a:lnTo>
                  <a:pt x="220" y="1004"/>
                </a:lnTo>
                <a:lnTo>
                  <a:pt x="214" y="1034"/>
                </a:lnTo>
                <a:lnTo>
                  <a:pt x="212" y="1055"/>
                </a:lnTo>
                <a:lnTo>
                  <a:pt x="212" y="1055"/>
                </a:lnTo>
                <a:lnTo>
                  <a:pt x="210" y="1064"/>
                </a:lnTo>
                <a:lnTo>
                  <a:pt x="205" y="1073"/>
                </a:lnTo>
                <a:lnTo>
                  <a:pt x="200" y="1083"/>
                </a:lnTo>
                <a:lnTo>
                  <a:pt x="194" y="1093"/>
                </a:lnTo>
                <a:lnTo>
                  <a:pt x="183" y="1111"/>
                </a:lnTo>
                <a:lnTo>
                  <a:pt x="179" y="1117"/>
                </a:lnTo>
                <a:lnTo>
                  <a:pt x="178" y="1122"/>
                </a:lnTo>
                <a:lnTo>
                  <a:pt x="178" y="1122"/>
                </a:lnTo>
                <a:lnTo>
                  <a:pt x="176" y="1202"/>
                </a:lnTo>
                <a:lnTo>
                  <a:pt x="227" y="1166"/>
                </a:lnTo>
                <a:lnTo>
                  <a:pt x="267" y="975"/>
                </a:lnTo>
                <a:lnTo>
                  <a:pt x="267" y="1061"/>
                </a:lnTo>
                <a:lnTo>
                  <a:pt x="267" y="1061"/>
                </a:lnTo>
                <a:lnTo>
                  <a:pt x="264" y="1139"/>
                </a:lnTo>
                <a:lnTo>
                  <a:pt x="262" y="1212"/>
                </a:lnTo>
                <a:lnTo>
                  <a:pt x="262" y="1212"/>
                </a:lnTo>
                <a:lnTo>
                  <a:pt x="263" y="1253"/>
                </a:lnTo>
                <a:lnTo>
                  <a:pt x="268" y="1324"/>
                </a:lnTo>
                <a:lnTo>
                  <a:pt x="273" y="1419"/>
                </a:lnTo>
                <a:lnTo>
                  <a:pt x="327" y="1435"/>
                </a:lnTo>
                <a:lnTo>
                  <a:pt x="327" y="1435"/>
                </a:lnTo>
                <a:lnTo>
                  <a:pt x="330" y="1472"/>
                </a:lnTo>
                <a:lnTo>
                  <a:pt x="334" y="1515"/>
                </a:lnTo>
                <a:lnTo>
                  <a:pt x="339" y="1568"/>
                </a:lnTo>
                <a:lnTo>
                  <a:pt x="345" y="1629"/>
                </a:lnTo>
                <a:lnTo>
                  <a:pt x="354" y="1693"/>
                </a:lnTo>
                <a:lnTo>
                  <a:pt x="365" y="1757"/>
                </a:lnTo>
                <a:lnTo>
                  <a:pt x="371" y="1787"/>
                </a:lnTo>
                <a:lnTo>
                  <a:pt x="378" y="1816"/>
                </a:lnTo>
                <a:lnTo>
                  <a:pt x="378" y="1816"/>
                </a:lnTo>
                <a:lnTo>
                  <a:pt x="401" y="1913"/>
                </a:lnTo>
                <a:lnTo>
                  <a:pt x="418" y="1985"/>
                </a:lnTo>
                <a:lnTo>
                  <a:pt x="429" y="2037"/>
                </a:lnTo>
                <a:lnTo>
                  <a:pt x="438" y="2078"/>
                </a:lnTo>
                <a:lnTo>
                  <a:pt x="438" y="2078"/>
                </a:lnTo>
                <a:lnTo>
                  <a:pt x="452" y="2137"/>
                </a:lnTo>
                <a:lnTo>
                  <a:pt x="469" y="2222"/>
                </a:lnTo>
                <a:lnTo>
                  <a:pt x="486" y="2301"/>
                </a:lnTo>
                <a:lnTo>
                  <a:pt x="493" y="2345"/>
                </a:lnTo>
                <a:lnTo>
                  <a:pt x="493" y="2345"/>
                </a:lnTo>
                <a:lnTo>
                  <a:pt x="493" y="2357"/>
                </a:lnTo>
                <a:lnTo>
                  <a:pt x="492" y="2370"/>
                </a:lnTo>
                <a:lnTo>
                  <a:pt x="487" y="2407"/>
                </a:lnTo>
                <a:lnTo>
                  <a:pt x="481" y="2442"/>
                </a:lnTo>
                <a:lnTo>
                  <a:pt x="479" y="2456"/>
                </a:lnTo>
                <a:lnTo>
                  <a:pt x="478" y="2466"/>
                </a:lnTo>
                <a:lnTo>
                  <a:pt x="478" y="2466"/>
                </a:lnTo>
                <a:lnTo>
                  <a:pt x="477" y="2470"/>
                </a:lnTo>
                <a:lnTo>
                  <a:pt x="476" y="2474"/>
                </a:lnTo>
                <a:lnTo>
                  <a:pt x="469" y="2481"/>
                </a:lnTo>
                <a:lnTo>
                  <a:pt x="459" y="2489"/>
                </a:lnTo>
                <a:lnTo>
                  <a:pt x="448" y="2496"/>
                </a:lnTo>
                <a:lnTo>
                  <a:pt x="428" y="2508"/>
                </a:lnTo>
                <a:lnTo>
                  <a:pt x="418" y="2511"/>
                </a:lnTo>
                <a:lnTo>
                  <a:pt x="448" y="2527"/>
                </a:lnTo>
                <a:lnTo>
                  <a:pt x="448" y="2527"/>
                </a:lnTo>
                <a:lnTo>
                  <a:pt x="423" y="2533"/>
                </a:lnTo>
                <a:lnTo>
                  <a:pt x="404" y="2538"/>
                </a:lnTo>
                <a:lnTo>
                  <a:pt x="393" y="2542"/>
                </a:lnTo>
                <a:lnTo>
                  <a:pt x="393" y="2542"/>
                </a:lnTo>
                <a:lnTo>
                  <a:pt x="389" y="2543"/>
                </a:lnTo>
                <a:lnTo>
                  <a:pt x="384" y="2543"/>
                </a:lnTo>
                <a:lnTo>
                  <a:pt x="357" y="2542"/>
                </a:lnTo>
                <a:lnTo>
                  <a:pt x="357" y="2542"/>
                </a:lnTo>
                <a:lnTo>
                  <a:pt x="339" y="2543"/>
                </a:lnTo>
                <a:lnTo>
                  <a:pt x="330" y="2543"/>
                </a:lnTo>
                <a:lnTo>
                  <a:pt x="321" y="2545"/>
                </a:lnTo>
                <a:lnTo>
                  <a:pt x="313" y="2548"/>
                </a:lnTo>
                <a:lnTo>
                  <a:pt x="305" y="2552"/>
                </a:lnTo>
                <a:lnTo>
                  <a:pt x="296" y="2556"/>
                </a:lnTo>
                <a:lnTo>
                  <a:pt x="287" y="2562"/>
                </a:lnTo>
                <a:lnTo>
                  <a:pt x="287" y="2562"/>
                </a:lnTo>
                <a:lnTo>
                  <a:pt x="278" y="2568"/>
                </a:lnTo>
                <a:lnTo>
                  <a:pt x="272" y="2576"/>
                </a:lnTo>
                <a:lnTo>
                  <a:pt x="266" y="2583"/>
                </a:lnTo>
                <a:lnTo>
                  <a:pt x="262" y="2591"/>
                </a:lnTo>
                <a:lnTo>
                  <a:pt x="258" y="2597"/>
                </a:lnTo>
                <a:lnTo>
                  <a:pt x="257" y="2605"/>
                </a:lnTo>
                <a:lnTo>
                  <a:pt x="257" y="2611"/>
                </a:lnTo>
                <a:lnTo>
                  <a:pt x="257" y="2617"/>
                </a:lnTo>
                <a:lnTo>
                  <a:pt x="257" y="2617"/>
                </a:lnTo>
                <a:lnTo>
                  <a:pt x="262" y="2653"/>
                </a:lnTo>
                <a:lnTo>
                  <a:pt x="262" y="2653"/>
                </a:lnTo>
                <a:lnTo>
                  <a:pt x="370" y="2656"/>
                </a:lnTo>
                <a:lnTo>
                  <a:pt x="449" y="2659"/>
                </a:lnTo>
                <a:lnTo>
                  <a:pt x="478" y="2659"/>
                </a:lnTo>
                <a:lnTo>
                  <a:pt x="493" y="2658"/>
                </a:lnTo>
                <a:lnTo>
                  <a:pt x="493" y="2658"/>
                </a:lnTo>
                <a:lnTo>
                  <a:pt x="512" y="2653"/>
                </a:lnTo>
                <a:lnTo>
                  <a:pt x="535" y="2645"/>
                </a:lnTo>
                <a:lnTo>
                  <a:pt x="554" y="2639"/>
                </a:lnTo>
                <a:lnTo>
                  <a:pt x="560" y="2637"/>
                </a:lnTo>
                <a:lnTo>
                  <a:pt x="564" y="2637"/>
                </a:lnTo>
                <a:lnTo>
                  <a:pt x="584" y="2647"/>
                </a:lnTo>
                <a:lnTo>
                  <a:pt x="584" y="2647"/>
                </a:lnTo>
                <a:lnTo>
                  <a:pt x="631" y="2646"/>
                </a:lnTo>
                <a:lnTo>
                  <a:pt x="668" y="2644"/>
                </a:lnTo>
                <a:lnTo>
                  <a:pt x="689" y="2642"/>
                </a:lnTo>
                <a:lnTo>
                  <a:pt x="689" y="2642"/>
                </a:lnTo>
                <a:lnTo>
                  <a:pt x="693" y="2640"/>
                </a:lnTo>
                <a:lnTo>
                  <a:pt x="696" y="2636"/>
                </a:lnTo>
                <a:lnTo>
                  <a:pt x="697" y="2631"/>
                </a:lnTo>
                <a:lnTo>
                  <a:pt x="697" y="2624"/>
                </a:lnTo>
                <a:lnTo>
                  <a:pt x="696" y="2611"/>
                </a:lnTo>
                <a:lnTo>
                  <a:pt x="694" y="2602"/>
                </a:lnTo>
                <a:lnTo>
                  <a:pt x="694" y="2602"/>
                </a:lnTo>
                <a:lnTo>
                  <a:pt x="692" y="2564"/>
                </a:lnTo>
                <a:lnTo>
                  <a:pt x="689" y="2532"/>
                </a:lnTo>
                <a:lnTo>
                  <a:pt x="689" y="2532"/>
                </a:lnTo>
                <a:lnTo>
                  <a:pt x="698" y="2530"/>
                </a:lnTo>
                <a:lnTo>
                  <a:pt x="704" y="2530"/>
                </a:lnTo>
                <a:lnTo>
                  <a:pt x="709" y="2532"/>
                </a:lnTo>
                <a:lnTo>
                  <a:pt x="709" y="2532"/>
                </a:lnTo>
                <a:lnTo>
                  <a:pt x="711" y="2532"/>
                </a:lnTo>
                <a:lnTo>
                  <a:pt x="711" y="2532"/>
                </a:lnTo>
                <a:lnTo>
                  <a:pt x="709" y="2529"/>
                </a:lnTo>
                <a:lnTo>
                  <a:pt x="704" y="2520"/>
                </a:lnTo>
                <a:lnTo>
                  <a:pt x="694" y="2506"/>
                </a:lnTo>
                <a:lnTo>
                  <a:pt x="689" y="2466"/>
                </a:lnTo>
                <a:lnTo>
                  <a:pt x="689" y="2466"/>
                </a:lnTo>
                <a:lnTo>
                  <a:pt x="688" y="2407"/>
                </a:lnTo>
                <a:lnTo>
                  <a:pt x="687" y="2368"/>
                </a:lnTo>
                <a:lnTo>
                  <a:pt x="688" y="2354"/>
                </a:lnTo>
                <a:lnTo>
                  <a:pt x="688" y="2351"/>
                </a:lnTo>
                <a:lnTo>
                  <a:pt x="689" y="2350"/>
                </a:lnTo>
                <a:lnTo>
                  <a:pt x="689" y="2350"/>
                </a:lnTo>
                <a:lnTo>
                  <a:pt x="689" y="2345"/>
                </a:lnTo>
                <a:lnTo>
                  <a:pt x="689" y="2331"/>
                </a:lnTo>
                <a:lnTo>
                  <a:pt x="687" y="2282"/>
                </a:lnTo>
                <a:lnTo>
                  <a:pt x="678" y="2129"/>
                </a:lnTo>
                <a:lnTo>
                  <a:pt x="668" y="1972"/>
                </a:lnTo>
                <a:lnTo>
                  <a:pt x="664" y="1919"/>
                </a:lnTo>
                <a:lnTo>
                  <a:pt x="664" y="1897"/>
                </a:lnTo>
                <a:lnTo>
                  <a:pt x="664" y="1897"/>
                </a:lnTo>
                <a:lnTo>
                  <a:pt x="693" y="1760"/>
                </a:lnTo>
                <a:lnTo>
                  <a:pt x="712" y="1670"/>
                </a:lnTo>
                <a:lnTo>
                  <a:pt x="719" y="1641"/>
                </a:lnTo>
                <a:lnTo>
                  <a:pt x="722" y="1632"/>
                </a:lnTo>
                <a:lnTo>
                  <a:pt x="724" y="1630"/>
                </a:lnTo>
                <a:lnTo>
                  <a:pt x="724" y="1630"/>
                </a:lnTo>
                <a:lnTo>
                  <a:pt x="726" y="1629"/>
                </a:lnTo>
                <a:lnTo>
                  <a:pt x="727" y="1625"/>
                </a:lnTo>
                <a:lnTo>
                  <a:pt x="730" y="1608"/>
                </a:lnTo>
                <a:lnTo>
                  <a:pt x="732" y="1559"/>
                </a:lnTo>
                <a:lnTo>
                  <a:pt x="733" y="1499"/>
                </a:lnTo>
                <a:lnTo>
                  <a:pt x="735" y="1448"/>
                </a:lnTo>
                <a:lnTo>
                  <a:pt x="735" y="1448"/>
                </a:lnTo>
                <a:lnTo>
                  <a:pt x="737" y="1428"/>
                </a:lnTo>
                <a:lnTo>
                  <a:pt x="741" y="1408"/>
                </a:lnTo>
                <a:lnTo>
                  <a:pt x="747" y="1388"/>
                </a:lnTo>
                <a:lnTo>
                  <a:pt x="753" y="1370"/>
                </a:lnTo>
                <a:lnTo>
                  <a:pt x="765" y="1343"/>
                </a:lnTo>
                <a:lnTo>
                  <a:pt x="770" y="1333"/>
                </a:lnTo>
                <a:lnTo>
                  <a:pt x="810" y="1323"/>
                </a:lnTo>
                <a:lnTo>
                  <a:pt x="810" y="1323"/>
                </a:lnTo>
                <a:lnTo>
                  <a:pt x="776" y="1227"/>
                </a:lnTo>
                <a:lnTo>
                  <a:pt x="740" y="1126"/>
                </a:lnTo>
                <a:lnTo>
                  <a:pt x="740" y="1126"/>
                </a:lnTo>
                <a:lnTo>
                  <a:pt x="738" y="1118"/>
                </a:lnTo>
                <a:lnTo>
                  <a:pt x="738" y="1103"/>
                </a:lnTo>
                <a:lnTo>
                  <a:pt x="738" y="1058"/>
                </a:lnTo>
                <a:lnTo>
                  <a:pt x="740" y="990"/>
                </a:lnTo>
                <a:lnTo>
                  <a:pt x="740" y="990"/>
                </a:lnTo>
                <a:lnTo>
                  <a:pt x="727" y="820"/>
                </a:lnTo>
                <a:lnTo>
                  <a:pt x="714" y="647"/>
                </a:lnTo>
                <a:lnTo>
                  <a:pt x="714" y="647"/>
                </a:lnTo>
                <a:lnTo>
                  <a:pt x="709" y="632"/>
                </a:lnTo>
                <a:lnTo>
                  <a:pt x="697" y="598"/>
                </a:lnTo>
                <a:lnTo>
                  <a:pt x="658" y="503"/>
                </a:lnTo>
                <a:lnTo>
                  <a:pt x="599" y="360"/>
                </a:lnTo>
                <a:lnTo>
                  <a:pt x="599" y="360"/>
                </a:lnTo>
                <a:lnTo>
                  <a:pt x="594" y="354"/>
                </a:lnTo>
                <a:lnTo>
                  <a:pt x="586" y="346"/>
                </a:lnTo>
                <a:lnTo>
                  <a:pt x="579" y="339"/>
                </a:lnTo>
                <a:lnTo>
                  <a:pt x="574" y="335"/>
                </a:lnTo>
                <a:lnTo>
                  <a:pt x="574" y="335"/>
                </a:lnTo>
                <a:lnTo>
                  <a:pt x="571" y="329"/>
                </a:lnTo>
                <a:lnTo>
                  <a:pt x="567" y="319"/>
                </a:lnTo>
                <a:lnTo>
                  <a:pt x="564" y="305"/>
                </a:lnTo>
                <a:lnTo>
                  <a:pt x="548" y="310"/>
                </a:lnTo>
                <a:lnTo>
                  <a:pt x="523" y="270"/>
                </a:lnTo>
                <a:lnTo>
                  <a:pt x="498" y="285"/>
                </a:lnTo>
                <a:lnTo>
                  <a:pt x="498" y="285"/>
                </a:lnTo>
                <a:lnTo>
                  <a:pt x="478" y="260"/>
                </a:lnTo>
                <a:lnTo>
                  <a:pt x="453" y="229"/>
                </a:lnTo>
                <a:lnTo>
                  <a:pt x="453" y="229"/>
                </a:lnTo>
                <a:lnTo>
                  <a:pt x="452" y="226"/>
                </a:lnTo>
                <a:lnTo>
                  <a:pt x="450" y="222"/>
                </a:lnTo>
                <a:lnTo>
                  <a:pt x="449" y="212"/>
                </a:lnTo>
                <a:lnTo>
                  <a:pt x="449" y="199"/>
                </a:lnTo>
                <a:lnTo>
                  <a:pt x="448" y="184"/>
                </a:lnTo>
                <a:lnTo>
                  <a:pt x="448" y="184"/>
                </a:lnTo>
                <a:lnTo>
                  <a:pt x="443" y="139"/>
                </a:lnTo>
                <a:lnTo>
                  <a:pt x="443" y="139"/>
                </a:lnTo>
                <a:lnTo>
                  <a:pt x="439" y="131"/>
                </a:lnTo>
                <a:lnTo>
                  <a:pt x="432" y="118"/>
                </a:lnTo>
                <a:lnTo>
                  <a:pt x="408" y="83"/>
                </a:lnTo>
                <a:lnTo>
                  <a:pt x="393" y="64"/>
                </a:lnTo>
                <a:lnTo>
                  <a:pt x="378" y="47"/>
                </a:lnTo>
                <a:lnTo>
                  <a:pt x="364" y="33"/>
                </a:lnTo>
                <a:lnTo>
                  <a:pt x="352" y="23"/>
                </a:lnTo>
                <a:lnTo>
                  <a:pt x="352" y="23"/>
                </a:lnTo>
                <a:lnTo>
                  <a:pt x="342" y="18"/>
                </a:lnTo>
                <a:lnTo>
                  <a:pt x="334" y="14"/>
                </a:lnTo>
                <a:lnTo>
                  <a:pt x="326" y="11"/>
                </a:lnTo>
                <a:lnTo>
                  <a:pt x="318" y="11"/>
                </a:lnTo>
                <a:lnTo>
                  <a:pt x="312" y="13"/>
                </a:lnTo>
                <a:lnTo>
                  <a:pt x="307" y="14"/>
                </a:lnTo>
                <a:lnTo>
                  <a:pt x="303" y="16"/>
                </a:lnTo>
                <a:lnTo>
                  <a:pt x="302" y="18"/>
                </a:lnTo>
                <a:lnTo>
                  <a:pt x="302" y="18"/>
                </a:lnTo>
                <a:lnTo>
                  <a:pt x="301" y="19"/>
                </a:lnTo>
                <a:lnTo>
                  <a:pt x="298" y="18"/>
                </a:lnTo>
                <a:lnTo>
                  <a:pt x="290" y="14"/>
                </a:lnTo>
                <a:lnTo>
                  <a:pt x="281" y="8"/>
                </a:lnTo>
                <a:lnTo>
                  <a:pt x="272" y="3"/>
                </a:lnTo>
                <a:lnTo>
                  <a:pt x="272" y="3"/>
                </a:lnTo>
                <a:lnTo>
                  <a:pt x="267" y="1"/>
                </a:lnTo>
                <a:lnTo>
                  <a:pt x="261" y="0"/>
                </a:lnTo>
                <a:lnTo>
                  <a:pt x="240" y="0"/>
                </a:lnTo>
                <a:lnTo>
                  <a:pt x="196" y="3"/>
                </a:lnTo>
                <a:lnTo>
                  <a:pt x="196" y="3"/>
                </a:lnTo>
                <a:lnTo>
                  <a:pt x="186" y="4"/>
                </a:lnTo>
                <a:lnTo>
                  <a:pt x="178" y="6"/>
                </a:lnTo>
                <a:lnTo>
                  <a:pt x="169" y="11"/>
                </a:lnTo>
                <a:lnTo>
                  <a:pt x="161" y="15"/>
                </a:lnTo>
                <a:lnTo>
                  <a:pt x="149" y="27"/>
                </a:lnTo>
                <a:lnTo>
                  <a:pt x="136" y="38"/>
                </a:lnTo>
                <a:lnTo>
                  <a:pt x="136" y="38"/>
                </a:lnTo>
                <a:lnTo>
                  <a:pt x="124" y="50"/>
                </a:lnTo>
                <a:lnTo>
                  <a:pt x="108" y="66"/>
                </a:lnTo>
                <a:lnTo>
                  <a:pt x="96" y="77"/>
                </a:lnTo>
                <a:lnTo>
                  <a:pt x="90" y="82"/>
                </a:lnTo>
                <a:lnTo>
                  <a:pt x="86" y="83"/>
                </a:lnTo>
                <a:lnTo>
                  <a:pt x="86" y="83"/>
                </a:lnTo>
                <a:lnTo>
                  <a:pt x="81" y="84"/>
                </a:lnTo>
                <a:lnTo>
                  <a:pt x="80" y="86"/>
                </a:lnTo>
                <a:lnTo>
                  <a:pt x="78" y="89"/>
                </a:lnTo>
                <a:lnTo>
                  <a:pt x="76" y="93"/>
                </a:lnTo>
                <a:lnTo>
                  <a:pt x="76" y="93"/>
                </a:lnTo>
                <a:lnTo>
                  <a:pt x="67" y="105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1" y="113"/>
                </a:lnTo>
                <a:lnTo>
                  <a:pt x="62" y="107"/>
                </a:lnTo>
                <a:lnTo>
                  <a:pt x="62" y="98"/>
                </a:lnTo>
                <a:lnTo>
                  <a:pt x="61" y="95"/>
                </a:lnTo>
                <a:lnTo>
                  <a:pt x="59" y="92"/>
                </a:lnTo>
                <a:lnTo>
                  <a:pt x="58" y="92"/>
                </a:lnTo>
                <a:lnTo>
                  <a:pt x="56" y="93"/>
                </a:lnTo>
                <a:lnTo>
                  <a:pt x="56" y="93"/>
                </a:lnTo>
                <a:lnTo>
                  <a:pt x="53" y="97"/>
                </a:lnTo>
                <a:lnTo>
                  <a:pt x="51" y="103"/>
                </a:lnTo>
                <a:lnTo>
                  <a:pt x="46" y="117"/>
                </a:lnTo>
                <a:lnTo>
                  <a:pt x="41" y="139"/>
                </a:lnTo>
                <a:lnTo>
                  <a:pt x="41" y="139"/>
                </a:lnTo>
                <a:lnTo>
                  <a:pt x="34" y="155"/>
                </a:lnTo>
                <a:lnTo>
                  <a:pt x="31" y="163"/>
                </a:lnTo>
                <a:lnTo>
                  <a:pt x="31" y="166"/>
                </a:lnTo>
                <a:lnTo>
                  <a:pt x="31" y="169"/>
                </a:lnTo>
                <a:lnTo>
                  <a:pt x="31" y="169"/>
                </a:lnTo>
                <a:lnTo>
                  <a:pt x="33" y="173"/>
                </a:lnTo>
                <a:lnTo>
                  <a:pt x="38" y="179"/>
                </a:lnTo>
                <a:lnTo>
                  <a:pt x="43" y="183"/>
                </a:lnTo>
                <a:lnTo>
                  <a:pt x="46" y="184"/>
                </a:lnTo>
                <a:lnTo>
                  <a:pt x="46" y="184"/>
                </a:lnTo>
                <a:lnTo>
                  <a:pt x="47" y="188"/>
                </a:lnTo>
                <a:lnTo>
                  <a:pt x="48" y="197"/>
                </a:lnTo>
                <a:lnTo>
                  <a:pt x="51" y="219"/>
                </a:lnTo>
                <a:lnTo>
                  <a:pt x="51" y="219"/>
                </a:lnTo>
                <a:lnTo>
                  <a:pt x="52" y="229"/>
                </a:lnTo>
                <a:lnTo>
                  <a:pt x="53" y="231"/>
                </a:lnTo>
                <a:lnTo>
                  <a:pt x="56" y="229"/>
                </a:lnTo>
                <a:lnTo>
                  <a:pt x="56" y="229"/>
                </a:lnTo>
                <a:lnTo>
                  <a:pt x="59" y="227"/>
                </a:lnTo>
                <a:lnTo>
                  <a:pt x="62" y="226"/>
                </a:lnTo>
                <a:lnTo>
                  <a:pt x="64" y="227"/>
                </a:lnTo>
                <a:lnTo>
                  <a:pt x="66" y="229"/>
                </a:lnTo>
                <a:lnTo>
                  <a:pt x="66" y="229"/>
                </a:lnTo>
                <a:lnTo>
                  <a:pt x="67" y="234"/>
                </a:lnTo>
                <a:lnTo>
                  <a:pt x="71" y="242"/>
                </a:lnTo>
                <a:lnTo>
                  <a:pt x="76" y="249"/>
                </a:lnTo>
                <a:lnTo>
                  <a:pt x="76" y="249"/>
                </a:lnTo>
                <a:lnTo>
                  <a:pt x="77" y="241"/>
                </a:lnTo>
                <a:lnTo>
                  <a:pt x="78" y="233"/>
                </a:lnTo>
                <a:lnTo>
                  <a:pt x="81" y="224"/>
                </a:lnTo>
                <a:lnTo>
                  <a:pt x="81" y="224"/>
                </a:lnTo>
                <a:lnTo>
                  <a:pt x="82" y="222"/>
                </a:lnTo>
                <a:lnTo>
                  <a:pt x="85" y="222"/>
                </a:lnTo>
                <a:lnTo>
                  <a:pt x="87" y="223"/>
                </a:lnTo>
                <a:lnTo>
                  <a:pt x="88" y="226"/>
                </a:lnTo>
                <a:lnTo>
                  <a:pt x="93" y="232"/>
                </a:lnTo>
                <a:lnTo>
                  <a:pt x="95" y="234"/>
                </a:lnTo>
                <a:lnTo>
                  <a:pt x="96" y="234"/>
                </a:lnTo>
                <a:lnTo>
                  <a:pt x="96" y="234"/>
                </a:lnTo>
                <a:lnTo>
                  <a:pt x="97" y="236"/>
                </a:lnTo>
                <a:lnTo>
                  <a:pt x="98" y="238"/>
                </a:lnTo>
                <a:lnTo>
                  <a:pt x="102" y="248"/>
                </a:lnTo>
                <a:lnTo>
                  <a:pt x="107" y="260"/>
                </a:lnTo>
                <a:lnTo>
                  <a:pt x="111" y="270"/>
                </a:lnTo>
                <a:lnTo>
                  <a:pt x="111" y="270"/>
                </a:lnTo>
                <a:lnTo>
                  <a:pt x="122" y="285"/>
                </a:lnTo>
                <a:lnTo>
                  <a:pt x="141" y="309"/>
                </a:lnTo>
                <a:lnTo>
                  <a:pt x="166" y="340"/>
                </a:lnTo>
                <a:lnTo>
                  <a:pt x="166" y="340"/>
                </a:lnTo>
                <a:lnTo>
                  <a:pt x="170" y="349"/>
                </a:lnTo>
                <a:lnTo>
                  <a:pt x="174" y="359"/>
                </a:lnTo>
                <a:lnTo>
                  <a:pt x="176" y="370"/>
                </a:lnTo>
                <a:lnTo>
                  <a:pt x="176" y="370"/>
                </a:lnTo>
                <a:lnTo>
                  <a:pt x="178" y="380"/>
                </a:lnTo>
                <a:lnTo>
                  <a:pt x="179" y="388"/>
                </a:lnTo>
                <a:lnTo>
                  <a:pt x="181" y="393"/>
                </a:lnTo>
                <a:lnTo>
                  <a:pt x="186" y="396"/>
                </a:lnTo>
                <a:lnTo>
                  <a:pt x="186" y="396"/>
                </a:lnTo>
                <a:lnTo>
                  <a:pt x="189" y="396"/>
                </a:lnTo>
                <a:lnTo>
                  <a:pt x="193" y="396"/>
                </a:lnTo>
                <a:lnTo>
                  <a:pt x="199" y="394"/>
                </a:lnTo>
                <a:lnTo>
                  <a:pt x="207" y="390"/>
                </a:lnTo>
                <a:lnTo>
                  <a:pt x="207" y="390"/>
                </a:lnTo>
                <a:lnTo>
                  <a:pt x="212" y="402"/>
                </a:lnTo>
                <a:lnTo>
                  <a:pt x="214" y="411"/>
                </a:lnTo>
                <a:lnTo>
                  <a:pt x="217" y="421"/>
                </a:lnTo>
                <a:lnTo>
                  <a:pt x="217" y="421"/>
                </a:lnTo>
                <a:lnTo>
                  <a:pt x="218" y="425"/>
                </a:lnTo>
                <a:lnTo>
                  <a:pt x="219" y="426"/>
                </a:lnTo>
                <a:lnTo>
                  <a:pt x="220" y="427"/>
                </a:lnTo>
                <a:lnTo>
                  <a:pt x="223" y="427"/>
                </a:lnTo>
                <a:lnTo>
                  <a:pt x="228" y="426"/>
                </a:lnTo>
                <a:lnTo>
                  <a:pt x="232" y="426"/>
                </a:lnTo>
                <a:lnTo>
                  <a:pt x="232" y="426"/>
                </a:lnTo>
                <a:lnTo>
                  <a:pt x="237" y="427"/>
                </a:lnTo>
                <a:lnTo>
                  <a:pt x="237" y="428"/>
                </a:lnTo>
                <a:lnTo>
                  <a:pt x="237" y="431"/>
                </a:lnTo>
                <a:lnTo>
                  <a:pt x="237" y="431"/>
                </a:lnTo>
                <a:lnTo>
                  <a:pt x="238" y="433"/>
                </a:lnTo>
                <a:lnTo>
                  <a:pt x="240" y="437"/>
                </a:lnTo>
                <a:lnTo>
                  <a:pt x="247" y="441"/>
                </a:lnTo>
                <a:lnTo>
                  <a:pt x="247" y="441"/>
                </a:lnTo>
                <a:lnTo>
                  <a:pt x="251" y="441"/>
                </a:lnTo>
                <a:lnTo>
                  <a:pt x="256" y="441"/>
                </a:lnTo>
                <a:lnTo>
                  <a:pt x="263" y="441"/>
                </a:lnTo>
                <a:lnTo>
                  <a:pt x="267" y="441"/>
                </a:lnTo>
                <a:lnTo>
                  <a:pt x="267" y="441"/>
                </a:lnTo>
                <a:lnTo>
                  <a:pt x="272" y="443"/>
                </a:lnTo>
                <a:lnTo>
                  <a:pt x="282" y="451"/>
                </a:lnTo>
                <a:lnTo>
                  <a:pt x="282" y="451"/>
                </a:lnTo>
                <a:lnTo>
                  <a:pt x="290" y="457"/>
                </a:lnTo>
                <a:lnTo>
                  <a:pt x="296" y="461"/>
                </a:lnTo>
                <a:lnTo>
                  <a:pt x="303" y="465"/>
                </a:lnTo>
                <a:lnTo>
                  <a:pt x="312" y="466"/>
                </a:lnTo>
                <a:lnTo>
                  <a:pt x="312" y="466"/>
                </a:lnTo>
                <a:lnTo>
                  <a:pt x="317" y="465"/>
                </a:lnTo>
                <a:lnTo>
                  <a:pt x="321" y="462"/>
                </a:lnTo>
                <a:lnTo>
                  <a:pt x="330" y="456"/>
                </a:lnTo>
                <a:lnTo>
                  <a:pt x="335" y="448"/>
                </a:lnTo>
                <a:lnTo>
                  <a:pt x="337" y="446"/>
                </a:lnTo>
                <a:lnTo>
                  <a:pt x="337" y="446"/>
                </a:lnTo>
                <a:lnTo>
                  <a:pt x="312" y="567"/>
                </a:lnTo>
                <a:lnTo>
                  <a:pt x="312" y="567"/>
                </a:lnTo>
                <a:lnTo>
                  <a:pt x="301" y="589"/>
                </a:lnTo>
                <a:lnTo>
                  <a:pt x="274" y="635"/>
                </a:lnTo>
                <a:lnTo>
                  <a:pt x="249" y="681"/>
                </a:lnTo>
                <a:lnTo>
                  <a:pt x="240" y="699"/>
                </a:lnTo>
                <a:lnTo>
                  <a:pt x="237" y="708"/>
                </a:lnTo>
                <a:lnTo>
                  <a:pt x="237" y="708"/>
                </a:lnTo>
                <a:lnTo>
                  <a:pt x="235" y="710"/>
                </a:lnTo>
                <a:lnTo>
                  <a:pt x="233" y="712"/>
                </a:lnTo>
                <a:lnTo>
                  <a:pt x="230" y="710"/>
                </a:lnTo>
                <a:lnTo>
                  <a:pt x="227" y="709"/>
                </a:lnTo>
                <a:lnTo>
                  <a:pt x="220" y="703"/>
                </a:lnTo>
                <a:lnTo>
                  <a:pt x="217" y="698"/>
                </a:lnTo>
                <a:lnTo>
                  <a:pt x="217" y="698"/>
                </a:lnTo>
                <a:lnTo>
                  <a:pt x="209" y="683"/>
                </a:lnTo>
                <a:lnTo>
                  <a:pt x="201" y="669"/>
                </a:lnTo>
                <a:lnTo>
                  <a:pt x="201" y="669"/>
                </a:lnTo>
                <a:lnTo>
                  <a:pt x="196" y="671"/>
                </a:lnTo>
                <a:lnTo>
                  <a:pt x="191" y="673"/>
                </a:lnTo>
                <a:lnTo>
                  <a:pt x="191" y="673"/>
                </a:lnTo>
                <a:lnTo>
                  <a:pt x="188" y="665"/>
                </a:lnTo>
                <a:lnTo>
                  <a:pt x="186" y="660"/>
                </a:lnTo>
                <a:lnTo>
                  <a:pt x="186" y="658"/>
                </a:lnTo>
                <a:lnTo>
                  <a:pt x="186" y="658"/>
                </a:lnTo>
                <a:lnTo>
                  <a:pt x="180" y="661"/>
                </a:lnTo>
                <a:lnTo>
                  <a:pt x="171" y="668"/>
                </a:lnTo>
                <a:lnTo>
                  <a:pt x="171" y="668"/>
                </a:lnTo>
                <a:lnTo>
                  <a:pt x="171" y="668"/>
                </a:lnTo>
                <a:lnTo>
                  <a:pt x="170" y="666"/>
                </a:lnTo>
                <a:lnTo>
                  <a:pt x="170" y="661"/>
                </a:lnTo>
                <a:lnTo>
                  <a:pt x="171" y="652"/>
                </a:lnTo>
                <a:lnTo>
                  <a:pt x="171" y="652"/>
                </a:lnTo>
                <a:lnTo>
                  <a:pt x="184" y="642"/>
                </a:lnTo>
                <a:lnTo>
                  <a:pt x="194" y="635"/>
                </a:lnTo>
                <a:lnTo>
                  <a:pt x="201" y="627"/>
                </a:lnTo>
                <a:lnTo>
                  <a:pt x="201" y="627"/>
                </a:lnTo>
                <a:lnTo>
                  <a:pt x="204" y="623"/>
                </a:lnTo>
                <a:lnTo>
                  <a:pt x="204" y="620"/>
                </a:lnTo>
                <a:lnTo>
                  <a:pt x="205" y="611"/>
                </a:lnTo>
                <a:lnTo>
                  <a:pt x="201" y="587"/>
                </a:lnTo>
                <a:lnTo>
                  <a:pt x="201" y="587"/>
                </a:lnTo>
                <a:lnTo>
                  <a:pt x="200" y="574"/>
                </a:lnTo>
                <a:lnTo>
                  <a:pt x="201" y="564"/>
                </a:lnTo>
                <a:lnTo>
                  <a:pt x="201" y="555"/>
                </a:lnTo>
                <a:lnTo>
                  <a:pt x="201" y="547"/>
                </a:lnTo>
                <a:lnTo>
                  <a:pt x="201" y="547"/>
                </a:lnTo>
                <a:lnTo>
                  <a:pt x="201" y="537"/>
                </a:lnTo>
                <a:lnTo>
                  <a:pt x="201" y="524"/>
                </a:lnTo>
                <a:lnTo>
                  <a:pt x="201" y="510"/>
                </a:lnTo>
                <a:lnTo>
                  <a:pt x="201" y="496"/>
                </a:lnTo>
                <a:lnTo>
                  <a:pt x="201" y="496"/>
                </a:lnTo>
                <a:close/>
                <a:moveTo>
                  <a:pt x="201" y="668"/>
                </a:moveTo>
                <a:lnTo>
                  <a:pt x="201" y="668"/>
                </a:lnTo>
                <a:lnTo>
                  <a:pt x="201" y="669"/>
                </a:lnTo>
                <a:lnTo>
                  <a:pt x="201" y="669"/>
                </a:lnTo>
                <a:lnTo>
                  <a:pt x="201" y="668"/>
                </a:lnTo>
                <a:lnTo>
                  <a:pt x="201" y="668"/>
                </a:lnTo>
                <a:close/>
                <a:moveTo>
                  <a:pt x="200" y="484"/>
                </a:moveTo>
                <a:lnTo>
                  <a:pt x="200" y="484"/>
                </a:lnTo>
                <a:lnTo>
                  <a:pt x="200" y="487"/>
                </a:lnTo>
                <a:lnTo>
                  <a:pt x="200" y="487"/>
                </a:lnTo>
                <a:lnTo>
                  <a:pt x="201" y="486"/>
                </a:lnTo>
                <a:lnTo>
                  <a:pt x="201" y="486"/>
                </a:lnTo>
                <a:lnTo>
                  <a:pt x="200" y="484"/>
                </a:lnTo>
                <a:lnTo>
                  <a:pt x="200" y="48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ECE066F6-93A8-4F36-BAFF-79E15D5FE6F6}"/>
              </a:ext>
            </a:extLst>
          </p:cNvPr>
          <p:cNvSpPr>
            <a:spLocks/>
          </p:cNvSpPr>
          <p:nvPr/>
        </p:nvSpPr>
        <p:spPr bwMode="auto">
          <a:xfrm>
            <a:off x="1173259" y="922337"/>
            <a:ext cx="1636485" cy="2548292"/>
          </a:xfrm>
          <a:custGeom>
            <a:avLst/>
            <a:gdLst>
              <a:gd name="T0" fmla="*/ 1189 w 1373"/>
              <a:gd name="T1" fmla="*/ 1 h 2138"/>
              <a:gd name="T2" fmla="*/ 1046 w 1373"/>
              <a:gd name="T3" fmla="*/ 16 h 2138"/>
              <a:gd name="T4" fmla="*/ 911 w 1373"/>
              <a:gd name="T5" fmla="*/ 58 h 2138"/>
              <a:gd name="T6" fmla="*/ 734 w 1373"/>
              <a:gd name="T7" fmla="*/ 81 h 2138"/>
              <a:gd name="T8" fmla="*/ 410 w 1373"/>
              <a:gd name="T9" fmla="*/ 225 h 2138"/>
              <a:gd name="T10" fmla="*/ 312 w 1373"/>
              <a:gd name="T11" fmla="*/ 341 h 2138"/>
              <a:gd name="T12" fmla="*/ 142 w 1373"/>
              <a:gd name="T13" fmla="*/ 559 h 2138"/>
              <a:gd name="T14" fmla="*/ 40 w 1373"/>
              <a:gd name="T15" fmla="*/ 787 h 2138"/>
              <a:gd name="T16" fmla="*/ 119 w 1373"/>
              <a:gd name="T17" fmla="*/ 1027 h 2138"/>
              <a:gd name="T18" fmla="*/ 294 w 1373"/>
              <a:gd name="T19" fmla="*/ 1512 h 2138"/>
              <a:gd name="T20" fmla="*/ 318 w 1373"/>
              <a:gd name="T21" fmla="*/ 1755 h 2138"/>
              <a:gd name="T22" fmla="*/ 322 w 1373"/>
              <a:gd name="T23" fmla="*/ 2031 h 2138"/>
              <a:gd name="T24" fmla="*/ 356 w 1373"/>
              <a:gd name="T25" fmla="*/ 2121 h 2138"/>
              <a:gd name="T26" fmla="*/ 498 w 1373"/>
              <a:gd name="T27" fmla="*/ 2137 h 2138"/>
              <a:gd name="T28" fmla="*/ 713 w 1373"/>
              <a:gd name="T29" fmla="*/ 2136 h 2138"/>
              <a:gd name="T30" fmla="*/ 786 w 1373"/>
              <a:gd name="T31" fmla="*/ 2121 h 2138"/>
              <a:gd name="T32" fmla="*/ 786 w 1373"/>
              <a:gd name="T33" fmla="*/ 2079 h 2138"/>
              <a:gd name="T34" fmla="*/ 695 w 1373"/>
              <a:gd name="T35" fmla="*/ 2046 h 2138"/>
              <a:gd name="T36" fmla="*/ 634 w 1373"/>
              <a:gd name="T37" fmla="*/ 2011 h 2138"/>
              <a:gd name="T38" fmla="*/ 566 w 1373"/>
              <a:gd name="T39" fmla="*/ 1736 h 2138"/>
              <a:gd name="T40" fmla="*/ 564 w 1373"/>
              <a:gd name="T41" fmla="*/ 1374 h 2138"/>
              <a:gd name="T42" fmla="*/ 613 w 1373"/>
              <a:gd name="T43" fmla="*/ 1008 h 2138"/>
              <a:gd name="T44" fmla="*/ 704 w 1373"/>
              <a:gd name="T45" fmla="*/ 696 h 2138"/>
              <a:gd name="T46" fmla="*/ 751 w 1373"/>
              <a:gd name="T47" fmla="*/ 724 h 2138"/>
              <a:gd name="T48" fmla="*/ 790 w 1373"/>
              <a:gd name="T49" fmla="*/ 847 h 2138"/>
              <a:gd name="T50" fmla="*/ 842 w 1373"/>
              <a:gd name="T51" fmla="*/ 977 h 2138"/>
              <a:gd name="T52" fmla="*/ 869 w 1373"/>
              <a:gd name="T53" fmla="*/ 974 h 2138"/>
              <a:gd name="T54" fmla="*/ 876 w 1373"/>
              <a:gd name="T55" fmla="*/ 791 h 2138"/>
              <a:gd name="T56" fmla="*/ 923 w 1373"/>
              <a:gd name="T57" fmla="*/ 720 h 2138"/>
              <a:gd name="T58" fmla="*/ 1061 w 1373"/>
              <a:gd name="T59" fmla="*/ 646 h 2138"/>
              <a:gd name="T60" fmla="*/ 1086 w 1373"/>
              <a:gd name="T61" fmla="*/ 621 h 2138"/>
              <a:gd name="T62" fmla="*/ 1153 w 1373"/>
              <a:gd name="T63" fmla="*/ 603 h 2138"/>
              <a:gd name="T64" fmla="*/ 1192 w 1373"/>
              <a:gd name="T65" fmla="*/ 565 h 2138"/>
              <a:gd name="T66" fmla="*/ 1262 w 1373"/>
              <a:gd name="T67" fmla="*/ 500 h 2138"/>
              <a:gd name="T68" fmla="*/ 1252 w 1373"/>
              <a:gd name="T69" fmla="*/ 479 h 2138"/>
              <a:gd name="T70" fmla="*/ 1277 w 1373"/>
              <a:gd name="T71" fmla="*/ 444 h 2138"/>
              <a:gd name="T72" fmla="*/ 1265 w 1373"/>
              <a:gd name="T73" fmla="*/ 427 h 2138"/>
              <a:gd name="T74" fmla="*/ 1245 w 1373"/>
              <a:gd name="T75" fmla="*/ 413 h 2138"/>
              <a:gd name="T76" fmla="*/ 1232 w 1373"/>
              <a:gd name="T77" fmla="*/ 404 h 2138"/>
              <a:gd name="T78" fmla="*/ 1162 w 1373"/>
              <a:gd name="T79" fmla="*/ 430 h 2138"/>
              <a:gd name="T80" fmla="*/ 1094 w 1373"/>
              <a:gd name="T81" fmla="*/ 452 h 2138"/>
              <a:gd name="T82" fmla="*/ 1101 w 1373"/>
              <a:gd name="T83" fmla="*/ 398 h 2138"/>
              <a:gd name="T84" fmla="*/ 1071 w 1373"/>
              <a:gd name="T85" fmla="*/ 414 h 2138"/>
              <a:gd name="T86" fmla="*/ 1041 w 1373"/>
              <a:gd name="T87" fmla="*/ 463 h 2138"/>
              <a:gd name="T88" fmla="*/ 1016 w 1373"/>
              <a:gd name="T89" fmla="*/ 540 h 2138"/>
              <a:gd name="T90" fmla="*/ 933 w 1373"/>
              <a:gd name="T91" fmla="*/ 529 h 2138"/>
              <a:gd name="T92" fmla="*/ 915 w 1373"/>
              <a:gd name="T93" fmla="*/ 454 h 2138"/>
              <a:gd name="T94" fmla="*/ 925 w 1373"/>
              <a:gd name="T95" fmla="*/ 356 h 2138"/>
              <a:gd name="T96" fmla="*/ 968 w 1373"/>
              <a:gd name="T97" fmla="*/ 326 h 2138"/>
              <a:gd name="T98" fmla="*/ 994 w 1373"/>
              <a:gd name="T99" fmla="*/ 345 h 2138"/>
              <a:gd name="T100" fmla="*/ 1016 w 1373"/>
              <a:gd name="T101" fmla="*/ 354 h 2138"/>
              <a:gd name="T102" fmla="*/ 1046 w 1373"/>
              <a:gd name="T103" fmla="*/ 369 h 2138"/>
              <a:gd name="T104" fmla="*/ 1099 w 1373"/>
              <a:gd name="T105" fmla="*/ 351 h 2138"/>
              <a:gd name="T106" fmla="*/ 1142 w 1373"/>
              <a:gd name="T107" fmla="*/ 359 h 2138"/>
              <a:gd name="T108" fmla="*/ 1221 w 1373"/>
              <a:gd name="T109" fmla="*/ 372 h 2138"/>
              <a:gd name="T110" fmla="*/ 1247 w 1373"/>
              <a:gd name="T111" fmla="*/ 369 h 2138"/>
              <a:gd name="T112" fmla="*/ 1297 w 1373"/>
              <a:gd name="T113" fmla="*/ 379 h 2138"/>
              <a:gd name="T114" fmla="*/ 1307 w 1373"/>
              <a:gd name="T115" fmla="*/ 354 h 2138"/>
              <a:gd name="T116" fmla="*/ 1355 w 1373"/>
              <a:gd name="T117" fmla="*/ 289 h 2138"/>
              <a:gd name="T118" fmla="*/ 1373 w 1373"/>
              <a:gd name="T119" fmla="*/ 147 h 2138"/>
              <a:gd name="T120" fmla="*/ 1338 w 1373"/>
              <a:gd name="T121" fmla="*/ 87 h 2138"/>
              <a:gd name="T122" fmla="*/ 1292 w 1373"/>
              <a:gd name="T123" fmla="*/ 54 h 2138"/>
              <a:gd name="T124" fmla="*/ 1255 w 1373"/>
              <a:gd name="T125" fmla="*/ 30 h 2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3" h="2138">
                <a:moveTo>
                  <a:pt x="1227" y="21"/>
                </a:moveTo>
                <a:lnTo>
                  <a:pt x="1227" y="21"/>
                </a:lnTo>
                <a:lnTo>
                  <a:pt x="1226" y="16"/>
                </a:lnTo>
                <a:lnTo>
                  <a:pt x="1222" y="12"/>
                </a:lnTo>
                <a:lnTo>
                  <a:pt x="1216" y="8"/>
                </a:lnTo>
                <a:lnTo>
                  <a:pt x="1208" y="5"/>
                </a:lnTo>
                <a:lnTo>
                  <a:pt x="1199" y="2"/>
                </a:lnTo>
                <a:lnTo>
                  <a:pt x="1189" y="1"/>
                </a:lnTo>
                <a:lnTo>
                  <a:pt x="1178" y="0"/>
                </a:lnTo>
                <a:lnTo>
                  <a:pt x="1167" y="1"/>
                </a:lnTo>
                <a:lnTo>
                  <a:pt x="1167" y="1"/>
                </a:lnTo>
                <a:lnTo>
                  <a:pt x="1142" y="3"/>
                </a:lnTo>
                <a:lnTo>
                  <a:pt x="1113" y="6"/>
                </a:lnTo>
                <a:lnTo>
                  <a:pt x="1081" y="10"/>
                </a:lnTo>
                <a:lnTo>
                  <a:pt x="1046" y="16"/>
                </a:lnTo>
                <a:lnTo>
                  <a:pt x="1046" y="16"/>
                </a:lnTo>
                <a:lnTo>
                  <a:pt x="1028" y="20"/>
                </a:lnTo>
                <a:lnTo>
                  <a:pt x="1013" y="25"/>
                </a:lnTo>
                <a:lnTo>
                  <a:pt x="988" y="34"/>
                </a:lnTo>
                <a:lnTo>
                  <a:pt x="967" y="44"/>
                </a:lnTo>
                <a:lnTo>
                  <a:pt x="945" y="51"/>
                </a:lnTo>
                <a:lnTo>
                  <a:pt x="945" y="51"/>
                </a:lnTo>
                <a:lnTo>
                  <a:pt x="927" y="56"/>
                </a:lnTo>
                <a:lnTo>
                  <a:pt x="911" y="58"/>
                </a:lnTo>
                <a:lnTo>
                  <a:pt x="898" y="59"/>
                </a:lnTo>
                <a:lnTo>
                  <a:pt x="880" y="61"/>
                </a:lnTo>
                <a:lnTo>
                  <a:pt x="880" y="61"/>
                </a:lnTo>
                <a:lnTo>
                  <a:pt x="854" y="64"/>
                </a:lnTo>
                <a:lnTo>
                  <a:pt x="817" y="68"/>
                </a:lnTo>
                <a:lnTo>
                  <a:pt x="776" y="73"/>
                </a:lnTo>
                <a:lnTo>
                  <a:pt x="754" y="76"/>
                </a:lnTo>
                <a:lnTo>
                  <a:pt x="734" y="81"/>
                </a:lnTo>
                <a:lnTo>
                  <a:pt x="734" y="81"/>
                </a:lnTo>
                <a:lnTo>
                  <a:pt x="704" y="92"/>
                </a:lnTo>
                <a:lnTo>
                  <a:pt x="655" y="110"/>
                </a:lnTo>
                <a:lnTo>
                  <a:pt x="595" y="136"/>
                </a:lnTo>
                <a:lnTo>
                  <a:pt x="531" y="165"/>
                </a:lnTo>
                <a:lnTo>
                  <a:pt x="466" y="195"/>
                </a:lnTo>
                <a:lnTo>
                  <a:pt x="436" y="210"/>
                </a:lnTo>
                <a:lnTo>
                  <a:pt x="410" y="225"/>
                </a:lnTo>
                <a:lnTo>
                  <a:pt x="387" y="239"/>
                </a:lnTo>
                <a:lnTo>
                  <a:pt x="368" y="252"/>
                </a:lnTo>
                <a:lnTo>
                  <a:pt x="355" y="263"/>
                </a:lnTo>
                <a:lnTo>
                  <a:pt x="349" y="268"/>
                </a:lnTo>
                <a:lnTo>
                  <a:pt x="347" y="273"/>
                </a:lnTo>
                <a:lnTo>
                  <a:pt x="347" y="273"/>
                </a:lnTo>
                <a:lnTo>
                  <a:pt x="326" y="316"/>
                </a:lnTo>
                <a:lnTo>
                  <a:pt x="312" y="341"/>
                </a:lnTo>
                <a:lnTo>
                  <a:pt x="297" y="367"/>
                </a:lnTo>
                <a:lnTo>
                  <a:pt x="280" y="394"/>
                </a:lnTo>
                <a:lnTo>
                  <a:pt x="263" y="419"/>
                </a:lnTo>
                <a:lnTo>
                  <a:pt x="245" y="443"/>
                </a:lnTo>
                <a:lnTo>
                  <a:pt x="226" y="464"/>
                </a:lnTo>
                <a:lnTo>
                  <a:pt x="226" y="464"/>
                </a:lnTo>
                <a:lnTo>
                  <a:pt x="185" y="510"/>
                </a:lnTo>
                <a:lnTo>
                  <a:pt x="142" y="559"/>
                </a:lnTo>
                <a:lnTo>
                  <a:pt x="85" y="626"/>
                </a:lnTo>
                <a:lnTo>
                  <a:pt x="85" y="626"/>
                </a:lnTo>
                <a:lnTo>
                  <a:pt x="83" y="629"/>
                </a:lnTo>
                <a:lnTo>
                  <a:pt x="80" y="636"/>
                </a:lnTo>
                <a:lnTo>
                  <a:pt x="73" y="655"/>
                </a:lnTo>
                <a:lnTo>
                  <a:pt x="67" y="678"/>
                </a:lnTo>
                <a:lnTo>
                  <a:pt x="59" y="705"/>
                </a:lnTo>
                <a:lnTo>
                  <a:pt x="40" y="787"/>
                </a:lnTo>
                <a:lnTo>
                  <a:pt x="40" y="787"/>
                </a:lnTo>
                <a:lnTo>
                  <a:pt x="31" y="811"/>
                </a:lnTo>
                <a:lnTo>
                  <a:pt x="19" y="845"/>
                </a:lnTo>
                <a:lnTo>
                  <a:pt x="0" y="888"/>
                </a:lnTo>
                <a:lnTo>
                  <a:pt x="80" y="908"/>
                </a:lnTo>
                <a:lnTo>
                  <a:pt x="80" y="908"/>
                </a:lnTo>
                <a:lnTo>
                  <a:pt x="92" y="942"/>
                </a:lnTo>
                <a:lnTo>
                  <a:pt x="119" y="1027"/>
                </a:lnTo>
                <a:lnTo>
                  <a:pt x="155" y="1132"/>
                </a:lnTo>
                <a:lnTo>
                  <a:pt x="173" y="1184"/>
                </a:lnTo>
                <a:lnTo>
                  <a:pt x="191" y="1230"/>
                </a:lnTo>
                <a:lnTo>
                  <a:pt x="191" y="1230"/>
                </a:lnTo>
                <a:lnTo>
                  <a:pt x="226" y="1322"/>
                </a:lnTo>
                <a:lnTo>
                  <a:pt x="261" y="1415"/>
                </a:lnTo>
                <a:lnTo>
                  <a:pt x="287" y="1488"/>
                </a:lnTo>
                <a:lnTo>
                  <a:pt x="294" y="1512"/>
                </a:lnTo>
                <a:lnTo>
                  <a:pt x="297" y="1522"/>
                </a:lnTo>
                <a:lnTo>
                  <a:pt x="297" y="1522"/>
                </a:lnTo>
                <a:lnTo>
                  <a:pt x="298" y="1558"/>
                </a:lnTo>
                <a:lnTo>
                  <a:pt x="299" y="1590"/>
                </a:lnTo>
                <a:lnTo>
                  <a:pt x="302" y="1628"/>
                </a:lnTo>
                <a:lnTo>
                  <a:pt x="302" y="1628"/>
                </a:lnTo>
                <a:lnTo>
                  <a:pt x="308" y="1684"/>
                </a:lnTo>
                <a:lnTo>
                  <a:pt x="318" y="1755"/>
                </a:lnTo>
                <a:lnTo>
                  <a:pt x="327" y="1825"/>
                </a:lnTo>
                <a:lnTo>
                  <a:pt x="331" y="1854"/>
                </a:lnTo>
                <a:lnTo>
                  <a:pt x="332" y="1875"/>
                </a:lnTo>
                <a:lnTo>
                  <a:pt x="332" y="1875"/>
                </a:lnTo>
                <a:lnTo>
                  <a:pt x="332" y="1895"/>
                </a:lnTo>
                <a:lnTo>
                  <a:pt x="331" y="1919"/>
                </a:lnTo>
                <a:lnTo>
                  <a:pt x="327" y="1969"/>
                </a:lnTo>
                <a:lnTo>
                  <a:pt x="322" y="2031"/>
                </a:lnTo>
                <a:lnTo>
                  <a:pt x="347" y="2041"/>
                </a:lnTo>
                <a:lnTo>
                  <a:pt x="352" y="2071"/>
                </a:lnTo>
                <a:lnTo>
                  <a:pt x="352" y="2107"/>
                </a:lnTo>
                <a:lnTo>
                  <a:pt x="352" y="2107"/>
                </a:lnTo>
                <a:lnTo>
                  <a:pt x="351" y="2109"/>
                </a:lnTo>
                <a:lnTo>
                  <a:pt x="352" y="2113"/>
                </a:lnTo>
                <a:lnTo>
                  <a:pt x="352" y="2117"/>
                </a:lnTo>
                <a:lnTo>
                  <a:pt x="356" y="2121"/>
                </a:lnTo>
                <a:lnTo>
                  <a:pt x="361" y="2126"/>
                </a:lnTo>
                <a:lnTo>
                  <a:pt x="370" y="2129"/>
                </a:lnTo>
                <a:lnTo>
                  <a:pt x="382" y="2132"/>
                </a:lnTo>
                <a:lnTo>
                  <a:pt x="382" y="2132"/>
                </a:lnTo>
                <a:lnTo>
                  <a:pt x="412" y="2136"/>
                </a:lnTo>
                <a:lnTo>
                  <a:pt x="440" y="2137"/>
                </a:lnTo>
                <a:lnTo>
                  <a:pt x="468" y="2137"/>
                </a:lnTo>
                <a:lnTo>
                  <a:pt x="498" y="2137"/>
                </a:lnTo>
                <a:lnTo>
                  <a:pt x="498" y="2137"/>
                </a:lnTo>
                <a:lnTo>
                  <a:pt x="510" y="2137"/>
                </a:lnTo>
                <a:lnTo>
                  <a:pt x="523" y="2138"/>
                </a:lnTo>
                <a:lnTo>
                  <a:pt x="538" y="2137"/>
                </a:lnTo>
                <a:lnTo>
                  <a:pt x="538" y="2137"/>
                </a:lnTo>
                <a:lnTo>
                  <a:pt x="586" y="2137"/>
                </a:lnTo>
                <a:lnTo>
                  <a:pt x="669" y="2137"/>
                </a:lnTo>
                <a:lnTo>
                  <a:pt x="713" y="2136"/>
                </a:lnTo>
                <a:lnTo>
                  <a:pt x="749" y="2134"/>
                </a:lnTo>
                <a:lnTo>
                  <a:pt x="764" y="2133"/>
                </a:lnTo>
                <a:lnTo>
                  <a:pt x="776" y="2132"/>
                </a:lnTo>
                <a:lnTo>
                  <a:pt x="782" y="2129"/>
                </a:lnTo>
                <a:lnTo>
                  <a:pt x="784" y="2128"/>
                </a:lnTo>
                <a:lnTo>
                  <a:pt x="784" y="2127"/>
                </a:lnTo>
                <a:lnTo>
                  <a:pt x="784" y="2127"/>
                </a:lnTo>
                <a:lnTo>
                  <a:pt x="786" y="2121"/>
                </a:lnTo>
                <a:lnTo>
                  <a:pt x="788" y="2114"/>
                </a:lnTo>
                <a:lnTo>
                  <a:pt x="791" y="2108"/>
                </a:lnTo>
                <a:lnTo>
                  <a:pt x="793" y="2100"/>
                </a:lnTo>
                <a:lnTo>
                  <a:pt x="795" y="2094"/>
                </a:lnTo>
                <a:lnTo>
                  <a:pt x="793" y="2090"/>
                </a:lnTo>
                <a:lnTo>
                  <a:pt x="792" y="2087"/>
                </a:lnTo>
                <a:lnTo>
                  <a:pt x="790" y="2083"/>
                </a:lnTo>
                <a:lnTo>
                  <a:pt x="786" y="2079"/>
                </a:lnTo>
                <a:lnTo>
                  <a:pt x="781" y="2075"/>
                </a:lnTo>
                <a:lnTo>
                  <a:pt x="774" y="2071"/>
                </a:lnTo>
                <a:lnTo>
                  <a:pt x="774" y="2071"/>
                </a:lnTo>
                <a:lnTo>
                  <a:pt x="761" y="2064"/>
                </a:lnTo>
                <a:lnTo>
                  <a:pt x="747" y="2059"/>
                </a:lnTo>
                <a:lnTo>
                  <a:pt x="723" y="2051"/>
                </a:lnTo>
                <a:lnTo>
                  <a:pt x="703" y="2046"/>
                </a:lnTo>
                <a:lnTo>
                  <a:pt x="695" y="2046"/>
                </a:lnTo>
                <a:lnTo>
                  <a:pt x="689" y="2046"/>
                </a:lnTo>
                <a:lnTo>
                  <a:pt x="689" y="2046"/>
                </a:lnTo>
                <a:lnTo>
                  <a:pt x="676" y="2048"/>
                </a:lnTo>
                <a:lnTo>
                  <a:pt x="664" y="2046"/>
                </a:lnTo>
                <a:lnTo>
                  <a:pt x="649" y="2046"/>
                </a:lnTo>
                <a:lnTo>
                  <a:pt x="608" y="2026"/>
                </a:lnTo>
                <a:lnTo>
                  <a:pt x="634" y="2011"/>
                </a:lnTo>
                <a:lnTo>
                  <a:pt x="634" y="2011"/>
                </a:lnTo>
                <a:lnTo>
                  <a:pt x="617" y="1967"/>
                </a:lnTo>
                <a:lnTo>
                  <a:pt x="598" y="1915"/>
                </a:lnTo>
                <a:lnTo>
                  <a:pt x="598" y="1915"/>
                </a:lnTo>
                <a:lnTo>
                  <a:pt x="582" y="1833"/>
                </a:lnTo>
                <a:lnTo>
                  <a:pt x="572" y="1782"/>
                </a:lnTo>
                <a:lnTo>
                  <a:pt x="568" y="1754"/>
                </a:lnTo>
                <a:lnTo>
                  <a:pt x="568" y="1754"/>
                </a:lnTo>
                <a:lnTo>
                  <a:pt x="566" y="1736"/>
                </a:lnTo>
                <a:lnTo>
                  <a:pt x="561" y="1705"/>
                </a:lnTo>
                <a:lnTo>
                  <a:pt x="554" y="1670"/>
                </a:lnTo>
                <a:lnTo>
                  <a:pt x="553" y="1655"/>
                </a:lnTo>
                <a:lnTo>
                  <a:pt x="553" y="1643"/>
                </a:lnTo>
                <a:lnTo>
                  <a:pt x="553" y="1643"/>
                </a:lnTo>
                <a:lnTo>
                  <a:pt x="561" y="1500"/>
                </a:lnTo>
                <a:lnTo>
                  <a:pt x="564" y="1408"/>
                </a:lnTo>
                <a:lnTo>
                  <a:pt x="564" y="1374"/>
                </a:lnTo>
                <a:lnTo>
                  <a:pt x="563" y="1356"/>
                </a:lnTo>
                <a:lnTo>
                  <a:pt x="563" y="1356"/>
                </a:lnTo>
                <a:lnTo>
                  <a:pt x="562" y="1335"/>
                </a:lnTo>
                <a:lnTo>
                  <a:pt x="563" y="1292"/>
                </a:lnTo>
                <a:lnTo>
                  <a:pt x="567" y="1173"/>
                </a:lnTo>
                <a:lnTo>
                  <a:pt x="573" y="1008"/>
                </a:lnTo>
                <a:lnTo>
                  <a:pt x="613" y="1008"/>
                </a:lnTo>
                <a:lnTo>
                  <a:pt x="613" y="1008"/>
                </a:lnTo>
                <a:lnTo>
                  <a:pt x="613" y="982"/>
                </a:lnTo>
                <a:lnTo>
                  <a:pt x="612" y="954"/>
                </a:lnTo>
                <a:lnTo>
                  <a:pt x="613" y="923"/>
                </a:lnTo>
                <a:lnTo>
                  <a:pt x="613" y="923"/>
                </a:lnTo>
                <a:lnTo>
                  <a:pt x="616" y="885"/>
                </a:lnTo>
                <a:lnTo>
                  <a:pt x="619" y="843"/>
                </a:lnTo>
                <a:lnTo>
                  <a:pt x="624" y="797"/>
                </a:lnTo>
                <a:lnTo>
                  <a:pt x="704" y="696"/>
                </a:lnTo>
                <a:lnTo>
                  <a:pt x="704" y="696"/>
                </a:lnTo>
                <a:lnTo>
                  <a:pt x="707" y="700"/>
                </a:lnTo>
                <a:lnTo>
                  <a:pt x="714" y="707"/>
                </a:lnTo>
                <a:lnTo>
                  <a:pt x="723" y="716"/>
                </a:lnTo>
                <a:lnTo>
                  <a:pt x="729" y="719"/>
                </a:lnTo>
                <a:lnTo>
                  <a:pt x="734" y="721"/>
                </a:lnTo>
                <a:lnTo>
                  <a:pt x="734" y="721"/>
                </a:lnTo>
                <a:lnTo>
                  <a:pt x="751" y="724"/>
                </a:lnTo>
                <a:lnTo>
                  <a:pt x="771" y="725"/>
                </a:lnTo>
                <a:lnTo>
                  <a:pt x="795" y="726"/>
                </a:lnTo>
                <a:lnTo>
                  <a:pt x="795" y="726"/>
                </a:lnTo>
                <a:lnTo>
                  <a:pt x="791" y="775"/>
                </a:lnTo>
                <a:lnTo>
                  <a:pt x="788" y="816"/>
                </a:lnTo>
                <a:lnTo>
                  <a:pt x="788" y="833"/>
                </a:lnTo>
                <a:lnTo>
                  <a:pt x="790" y="847"/>
                </a:lnTo>
                <a:lnTo>
                  <a:pt x="790" y="847"/>
                </a:lnTo>
                <a:lnTo>
                  <a:pt x="791" y="870"/>
                </a:lnTo>
                <a:lnTo>
                  <a:pt x="791" y="894"/>
                </a:lnTo>
                <a:lnTo>
                  <a:pt x="790" y="918"/>
                </a:lnTo>
                <a:lnTo>
                  <a:pt x="790" y="918"/>
                </a:lnTo>
                <a:lnTo>
                  <a:pt x="798" y="929"/>
                </a:lnTo>
                <a:lnTo>
                  <a:pt x="818" y="953"/>
                </a:lnTo>
                <a:lnTo>
                  <a:pt x="830" y="966"/>
                </a:lnTo>
                <a:lnTo>
                  <a:pt x="842" y="977"/>
                </a:lnTo>
                <a:lnTo>
                  <a:pt x="852" y="985"/>
                </a:lnTo>
                <a:lnTo>
                  <a:pt x="856" y="987"/>
                </a:lnTo>
                <a:lnTo>
                  <a:pt x="860" y="988"/>
                </a:lnTo>
                <a:lnTo>
                  <a:pt x="860" y="988"/>
                </a:lnTo>
                <a:lnTo>
                  <a:pt x="861" y="988"/>
                </a:lnTo>
                <a:lnTo>
                  <a:pt x="862" y="987"/>
                </a:lnTo>
                <a:lnTo>
                  <a:pt x="866" y="982"/>
                </a:lnTo>
                <a:lnTo>
                  <a:pt x="869" y="974"/>
                </a:lnTo>
                <a:lnTo>
                  <a:pt x="871" y="964"/>
                </a:lnTo>
                <a:lnTo>
                  <a:pt x="876" y="938"/>
                </a:lnTo>
                <a:lnTo>
                  <a:pt x="881" y="908"/>
                </a:lnTo>
                <a:lnTo>
                  <a:pt x="888" y="852"/>
                </a:lnTo>
                <a:lnTo>
                  <a:pt x="890" y="827"/>
                </a:lnTo>
                <a:lnTo>
                  <a:pt x="890" y="827"/>
                </a:lnTo>
                <a:lnTo>
                  <a:pt x="883" y="807"/>
                </a:lnTo>
                <a:lnTo>
                  <a:pt x="876" y="791"/>
                </a:lnTo>
                <a:lnTo>
                  <a:pt x="875" y="783"/>
                </a:lnTo>
                <a:lnTo>
                  <a:pt x="875" y="777"/>
                </a:lnTo>
                <a:lnTo>
                  <a:pt x="875" y="777"/>
                </a:lnTo>
                <a:lnTo>
                  <a:pt x="876" y="763"/>
                </a:lnTo>
                <a:lnTo>
                  <a:pt x="875" y="748"/>
                </a:lnTo>
                <a:lnTo>
                  <a:pt x="875" y="731"/>
                </a:lnTo>
                <a:lnTo>
                  <a:pt x="875" y="731"/>
                </a:lnTo>
                <a:lnTo>
                  <a:pt x="923" y="720"/>
                </a:lnTo>
                <a:lnTo>
                  <a:pt x="981" y="706"/>
                </a:lnTo>
                <a:lnTo>
                  <a:pt x="981" y="706"/>
                </a:lnTo>
                <a:lnTo>
                  <a:pt x="987" y="705"/>
                </a:lnTo>
                <a:lnTo>
                  <a:pt x="996" y="701"/>
                </a:lnTo>
                <a:lnTo>
                  <a:pt x="1013" y="692"/>
                </a:lnTo>
                <a:lnTo>
                  <a:pt x="1036" y="681"/>
                </a:lnTo>
                <a:lnTo>
                  <a:pt x="1061" y="661"/>
                </a:lnTo>
                <a:lnTo>
                  <a:pt x="1061" y="646"/>
                </a:lnTo>
                <a:lnTo>
                  <a:pt x="1076" y="646"/>
                </a:lnTo>
                <a:lnTo>
                  <a:pt x="1076" y="631"/>
                </a:lnTo>
                <a:lnTo>
                  <a:pt x="1076" y="631"/>
                </a:lnTo>
                <a:lnTo>
                  <a:pt x="1076" y="629"/>
                </a:lnTo>
                <a:lnTo>
                  <a:pt x="1079" y="626"/>
                </a:lnTo>
                <a:lnTo>
                  <a:pt x="1080" y="624"/>
                </a:lnTo>
                <a:lnTo>
                  <a:pt x="1082" y="622"/>
                </a:lnTo>
                <a:lnTo>
                  <a:pt x="1086" y="621"/>
                </a:lnTo>
                <a:lnTo>
                  <a:pt x="1091" y="621"/>
                </a:lnTo>
                <a:lnTo>
                  <a:pt x="1091" y="621"/>
                </a:lnTo>
                <a:lnTo>
                  <a:pt x="1105" y="619"/>
                </a:lnTo>
                <a:lnTo>
                  <a:pt x="1115" y="618"/>
                </a:lnTo>
                <a:lnTo>
                  <a:pt x="1124" y="615"/>
                </a:lnTo>
                <a:lnTo>
                  <a:pt x="1134" y="613"/>
                </a:lnTo>
                <a:lnTo>
                  <a:pt x="1144" y="608"/>
                </a:lnTo>
                <a:lnTo>
                  <a:pt x="1153" y="603"/>
                </a:lnTo>
                <a:lnTo>
                  <a:pt x="1162" y="595"/>
                </a:lnTo>
                <a:lnTo>
                  <a:pt x="1162" y="595"/>
                </a:lnTo>
                <a:lnTo>
                  <a:pt x="1175" y="581"/>
                </a:lnTo>
                <a:lnTo>
                  <a:pt x="1186" y="573"/>
                </a:lnTo>
                <a:lnTo>
                  <a:pt x="1191" y="568"/>
                </a:lnTo>
                <a:lnTo>
                  <a:pt x="1192" y="566"/>
                </a:lnTo>
                <a:lnTo>
                  <a:pt x="1192" y="565"/>
                </a:lnTo>
                <a:lnTo>
                  <a:pt x="1192" y="565"/>
                </a:lnTo>
                <a:lnTo>
                  <a:pt x="1194" y="563"/>
                </a:lnTo>
                <a:lnTo>
                  <a:pt x="1202" y="556"/>
                </a:lnTo>
                <a:lnTo>
                  <a:pt x="1226" y="537"/>
                </a:lnTo>
                <a:lnTo>
                  <a:pt x="1238" y="527"/>
                </a:lnTo>
                <a:lnTo>
                  <a:pt x="1251" y="516"/>
                </a:lnTo>
                <a:lnTo>
                  <a:pt x="1258" y="507"/>
                </a:lnTo>
                <a:lnTo>
                  <a:pt x="1261" y="503"/>
                </a:lnTo>
                <a:lnTo>
                  <a:pt x="1262" y="500"/>
                </a:lnTo>
                <a:lnTo>
                  <a:pt x="1262" y="500"/>
                </a:lnTo>
                <a:lnTo>
                  <a:pt x="1262" y="495"/>
                </a:lnTo>
                <a:lnTo>
                  <a:pt x="1261" y="490"/>
                </a:lnTo>
                <a:lnTo>
                  <a:pt x="1260" y="486"/>
                </a:lnTo>
                <a:lnTo>
                  <a:pt x="1257" y="483"/>
                </a:lnTo>
                <a:lnTo>
                  <a:pt x="1253" y="481"/>
                </a:lnTo>
                <a:lnTo>
                  <a:pt x="1252" y="479"/>
                </a:lnTo>
                <a:lnTo>
                  <a:pt x="1252" y="479"/>
                </a:lnTo>
                <a:lnTo>
                  <a:pt x="1257" y="476"/>
                </a:lnTo>
                <a:lnTo>
                  <a:pt x="1268" y="466"/>
                </a:lnTo>
                <a:lnTo>
                  <a:pt x="1274" y="459"/>
                </a:lnTo>
                <a:lnTo>
                  <a:pt x="1277" y="454"/>
                </a:lnTo>
                <a:lnTo>
                  <a:pt x="1279" y="448"/>
                </a:lnTo>
                <a:lnTo>
                  <a:pt x="1279" y="447"/>
                </a:lnTo>
                <a:lnTo>
                  <a:pt x="1277" y="444"/>
                </a:lnTo>
                <a:lnTo>
                  <a:pt x="1277" y="444"/>
                </a:lnTo>
                <a:lnTo>
                  <a:pt x="1270" y="438"/>
                </a:lnTo>
                <a:lnTo>
                  <a:pt x="1263" y="435"/>
                </a:lnTo>
                <a:lnTo>
                  <a:pt x="1257" y="434"/>
                </a:lnTo>
                <a:lnTo>
                  <a:pt x="1257" y="434"/>
                </a:lnTo>
                <a:lnTo>
                  <a:pt x="1260" y="434"/>
                </a:lnTo>
                <a:lnTo>
                  <a:pt x="1263" y="432"/>
                </a:lnTo>
                <a:lnTo>
                  <a:pt x="1265" y="429"/>
                </a:lnTo>
                <a:lnTo>
                  <a:pt x="1265" y="427"/>
                </a:lnTo>
                <a:lnTo>
                  <a:pt x="1265" y="423"/>
                </a:lnTo>
                <a:lnTo>
                  <a:pt x="1262" y="419"/>
                </a:lnTo>
                <a:lnTo>
                  <a:pt x="1262" y="419"/>
                </a:lnTo>
                <a:lnTo>
                  <a:pt x="1258" y="415"/>
                </a:lnTo>
                <a:lnTo>
                  <a:pt x="1256" y="413"/>
                </a:lnTo>
                <a:lnTo>
                  <a:pt x="1252" y="411"/>
                </a:lnTo>
                <a:lnTo>
                  <a:pt x="1248" y="411"/>
                </a:lnTo>
                <a:lnTo>
                  <a:pt x="1245" y="413"/>
                </a:lnTo>
                <a:lnTo>
                  <a:pt x="1242" y="414"/>
                </a:lnTo>
                <a:lnTo>
                  <a:pt x="1242" y="414"/>
                </a:lnTo>
                <a:lnTo>
                  <a:pt x="1242" y="413"/>
                </a:lnTo>
                <a:lnTo>
                  <a:pt x="1243" y="409"/>
                </a:lnTo>
                <a:lnTo>
                  <a:pt x="1242" y="406"/>
                </a:lnTo>
                <a:lnTo>
                  <a:pt x="1240" y="405"/>
                </a:lnTo>
                <a:lnTo>
                  <a:pt x="1237" y="404"/>
                </a:lnTo>
                <a:lnTo>
                  <a:pt x="1232" y="404"/>
                </a:lnTo>
                <a:lnTo>
                  <a:pt x="1232" y="404"/>
                </a:lnTo>
                <a:lnTo>
                  <a:pt x="1219" y="405"/>
                </a:lnTo>
                <a:lnTo>
                  <a:pt x="1204" y="408"/>
                </a:lnTo>
                <a:lnTo>
                  <a:pt x="1189" y="411"/>
                </a:lnTo>
                <a:lnTo>
                  <a:pt x="1183" y="415"/>
                </a:lnTo>
                <a:lnTo>
                  <a:pt x="1177" y="419"/>
                </a:lnTo>
                <a:lnTo>
                  <a:pt x="1177" y="419"/>
                </a:lnTo>
                <a:lnTo>
                  <a:pt x="1162" y="430"/>
                </a:lnTo>
                <a:lnTo>
                  <a:pt x="1140" y="443"/>
                </a:lnTo>
                <a:lnTo>
                  <a:pt x="1120" y="454"/>
                </a:lnTo>
                <a:lnTo>
                  <a:pt x="1111" y="458"/>
                </a:lnTo>
                <a:lnTo>
                  <a:pt x="1106" y="459"/>
                </a:lnTo>
                <a:lnTo>
                  <a:pt x="1086" y="459"/>
                </a:lnTo>
                <a:lnTo>
                  <a:pt x="1086" y="459"/>
                </a:lnTo>
                <a:lnTo>
                  <a:pt x="1089" y="457"/>
                </a:lnTo>
                <a:lnTo>
                  <a:pt x="1094" y="452"/>
                </a:lnTo>
                <a:lnTo>
                  <a:pt x="1098" y="448"/>
                </a:lnTo>
                <a:lnTo>
                  <a:pt x="1100" y="442"/>
                </a:lnTo>
                <a:lnTo>
                  <a:pt x="1101" y="437"/>
                </a:lnTo>
                <a:lnTo>
                  <a:pt x="1101" y="429"/>
                </a:lnTo>
                <a:lnTo>
                  <a:pt x="1101" y="429"/>
                </a:lnTo>
                <a:lnTo>
                  <a:pt x="1101" y="414"/>
                </a:lnTo>
                <a:lnTo>
                  <a:pt x="1101" y="401"/>
                </a:lnTo>
                <a:lnTo>
                  <a:pt x="1101" y="398"/>
                </a:lnTo>
                <a:lnTo>
                  <a:pt x="1099" y="394"/>
                </a:lnTo>
                <a:lnTo>
                  <a:pt x="1096" y="393"/>
                </a:lnTo>
                <a:lnTo>
                  <a:pt x="1091" y="394"/>
                </a:lnTo>
                <a:lnTo>
                  <a:pt x="1091" y="394"/>
                </a:lnTo>
                <a:lnTo>
                  <a:pt x="1084" y="396"/>
                </a:lnTo>
                <a:lnTo>
                  <a:pt x="1081" y="398"/>
                </a:lnTo>
                <a:lnTo>
                  <a:pt x="1077" y="403"/>
                </a:lnTo>
                <a:lnTo>
                  <a:pt x="1071" y="414"/>
                </a:lnTo>
                <a:lnTo>
                  <a:pt x="1071" y="414"/>
                </a:lnTo>
                <a:lnTo>
                  <a:pt x="1064" y="427"/>
                </a:lnTo>
                <a:lnTo>
                  <a:pt x="1060" y="435"/>
                </a:lnTo>
                <a:lnTo>
                  <a:pt x="1057" y="442"/>
                </a:lnTo>
                <a:lnTo>
                  <a:pt x="1051" y="449"/>
                </a:lnTo>
                <a:lnTo>
                  <a:pt x="1051" y="449"/>
                </a:lnTo>
                <a:lnTo>
                  <a:pt x="1045" y="457"/>
                </a:lnTo>
                <a:lnTo>
                  <a:pt x="1041" y="463"/>
                </a:lnTo>
                <a:lnTo>
                  <a:pt x="1031" y="485"/>
                </a:lnTo>
                <a:lnTo>
                  <a:pt x="1031" y="485"/>
                </a:lnTo>
                <a:lnTo>
                  <a:pt x="1027" y="493"/>
                </a:lnTo>
                <a:lnTo>
                  <a:pt x="1025" y="502"/>
                </a:lnTo>
                <a:lnTo>
                  <a:pt x="1022" y="519"/>
                </a:lnTo>
                <a:lnTo>
                  <a:pt x="1020" y="532"/>
                </a:lnTo>
                <a:lnTo>
                  <a:pt x="1018" y="537"/>
                </a:lnTo>
                <a:lnTo>
                  <a:pt x="1016" y="540"/>
                </a:lnTo>
                <a:lnTo>
                  <a:pt x="1016" y="540"/>
                </a:lnTo>
                <a:lnTo>
                  <a:pt x="1001" y="550"/>
                </a:lnTo>
                <a:lnTo>
                  <a:pt x="991" y="530"/>
                </a:lnTo>
                <a:lnTo>
                  <a:pt x="981" y="540"/>
                </a:lnTo>
                <a:lnTo>
                  <a:pt x="976" y="540"/>
                </a:lnTo>
                <a:lnTo>
                  <a:pt x="960" y="525"/>
                </a:lnTo>
                <a:lnTo>
                  <a:pt x="960" y="525"/>
                </a:lnTo>
                <a:lnTo>
                  <a:pt x="933" y="529"/>
                </a:lnTo>
                <a:lnTo>
                  <a:pt x="913" y="531"/>
                </a:lnTo>
                <a:lnTo>
                  <a:pt x="908" y="531"/>
                </a:lnTo>
                <a:lnTo>
                  <a:pt x="905" y="531"/>
                </a:lnTo>
                <a:lnTo>
                  <a:pt x="905" y="530"/>
                </a:lnTo>
                <a:lnTo>
                  <a:pt x="905" y="530"/>
                </a:lnTo>
                <a:lnTo>
                  <a:pt x="910" y="495"/>
                </a:lnTo>
                <a:lnTo>
                  <a:pt x="914" y="471"/>
                </a:lnTo>
                <a:lnTo>
                  <a:pt x="915" y="454"/>
                </a:lnTo>
                <a:lnTo>
                  <a:pt x="915" y="454"/>
                </a:lnTo>
                <a:lnTo>
                  <a:pt x="916" y="442"/>
                </a:lnTo>
                <a:lnTo>
                  <a:pt x="920" y="422"/>
                </a:lnTo>
                <a:lnTo>
                  <a:pt x="924" y="400"/>
                </a:lnTo>
                <a:lnTo>
                  <a:pt x="925" y="389"/>
                </a:lnTo>
                <a:lnTo>
                  <a:pt x="925" y="379"/>
                </a:lnTo>
                <a:lnTo>
                  <a:pt x="925" y="379"/>
                </a:lnTo>
                <a:lnTo>
                  <a:pt x="925" y="356"/>
                </a:lnTo>
                <a:lnTo>
                  <a:pt x="929" y="331"/>
                </a:lnTo>
                <a:lnTo>
                  <a:pt x="932" y="311"/>
                </a:lnTo>
                <a:lnTo>
                  <a:pt x="934" y="304"/>
                </a:lnTo>
                <a:lnTo>
                  <a:pt x="935" y="303"/>
                </a:lnTo>
                <a:lnTo>
                  <a:pt x="935" y="303"/>
                </a:lnTo>
                <a:lnTo>
                  <a:pt x="943" y="307"/>
                </a:lnTo>
                <a:lnTo>
                  <a:pt x="955" y="316"/>
                </a:lnTo>
                <a:lnTo>
                  <a:pt x="968" y="326"/>
                </a:lnTo>
                <a:lnTo>
                  <a:pt x="976" y="333"/>
                </a:lnTo>
                <a:lnTo>
                  <a:pt x="976" y="333"/>
                </a:lnTo>
                <a:lnTo>
                  <a:pt x="982" y="345"/>
                </a:lnTo>
                <a:lnTo>
                  <a:pt x="986" y="348"/>
                </a:lnTo>
                <a:lnTo>
                  <a:pt x="988" y="350"/>
                </a:lnTo>
                <a:lnTo>
                  <a:pt x="991" y="348"/>
                </a:lnTo>
                <a:lnTo>
                  <a:pt x="991" y="348"/>
                </a:lnTo>
                <a:lnTo>
                  <a:pt x="994" y="345"/>
                </a:lnTo>
                <a:lnTo>
                  <a:pt x="996" y="341"/>
                </a:lnTo>
                <a:lnTo>
                  <a:pt x="998" y="338"/>
                </a:lnTo>
                <a:lnTo>
                  <a:pt x="999" y="338"/>
                </a:lnTo>
                <a:lnTo>
                  <a:pt x="1001" y="338"/>
                </a:lnTo>
                <a:lnTo>
                  <a:pt x="1001" y="338"/>
                </a:lnTo>
                <a:lnTo>
                  <a:pt x="1006" y="342"/>
                </a:lnTo>
                <a:lnTo>
                  <a:pt x="1011" y="347"/>
                </a:lnTo>
                <a:lnTo>
                  <a:pt x="1016" y="354"/>
                </a:lnTo>
                <a:lnTo>
                  <a:pt x="1041" y="348"/>
                </a:lnTo>
                <a:lnTo>
                  <a:pt x="1041" y="348"/>
                </a:lnTo>
                <a:lnTo>
                  <a:pt x="1040" y="351"/>
                </a:lnTo>
                <a:lnTo>
                  <a:pt x="1036" y="357"/>
                </a:lnTo>
                <a:lnTo>
                  <a:pt x="1036" y="361"/>
                </a:lnTo>
                <a:lnTo>
                  <a:pt x="1037" y="365"/>
                </a:lnTo>
                <a:lnTo>
                  <a:pt x="1041" y="367"/>
                </a:lnTo>
                <a:lnTo>
                  <a:pt x="1046" y="369"/>
                </a:lnTo>
                <a:lnTo>
                  <a:pt x="1046" y="369"/>
                </a:lnTo>
                <a:lnTo>
                  <a:pt x="1059" y="369"/>
                </a:lnTo>
                <a:lnTo>
                  <a:pt x="1067" y="367"/>
                </a:lnTo>
                <a:lnTo>
                  <a:pt x="1074" y="364"/>
                </a:lnTo>
                <a:lnTo>
                  <a:pt x="1081" y="359"/>
                </a:lnTo>
                <a:lnTo>
                  <a:pt x="1081" y="359"/>
                </a:lnTo>
                <a:lnTo>
                  <a:pt x="1090" y="355"/>
                </a:lnTo>
                <a:lnTo>
                  <a:pt x="1099" y="351"/>
                </a:lnTo>
                <a:lnTo>
                  <a:pt x="1106" y="350"/>
                </a:lnTo>
                <a:lnTo>
                  <a:pt x="1111" y="348"/>
                </a:lnTo>
                <a:lnTo>
                  <a:pt x="1111" y="348"/>
                </a:lnTo>
                <a:lnTo>
                  <a:pt x="1115" y="350"/>
                </a:lnTo>
                <a:lnTo>
                  <a:pt x="1121" y="351"/>
                </a:lnTo>
                <a:lnTo>
                  <a:pt x="1129" y="355"/>
                </a:lnTo>
                <a:lnTo>
                  <a:pt x="1142" y="359"/>
                </a:lnTo>
                <a:lnTo>
                  <a:pt x="1142" y="359"/>
                </a:lnTo>
                <a:lnTo>
                  <a:pt x="1150" y="360"/>
                </a:lnTo>
                <a:lnTo>
                  <a:pt x="1159" y="361"/>
                </a:lnTo>
                <a:lnTo>
                  <a:pt x="1182" y="360"/>
                </a:lnTo>
                <a:lnTo>
                  <a:pt x="1207" y="359"/>
                </a:lnTo>
                <a:lnTo>
                  <a:pt x="1232" y="354"/>
                </a:lnTo>
                <a:lnTo>
                  <a:pt x="1227" y="364"/>
                </a:lnTo>
                <a:lnTo>
                  <a:pt x="1227" y="364"/>
                </a:lnTo>
                <a:lnTo>
                  <a:pt x="1221" y="372"/>
                </a:lnTo>
                <a:lnTo>
                  <a:pt x="1217" y="379"/>
                </a:lnTo>
                <a:lnTo>
                  <a:pt x="1217" y="379"/>
                </a:lnTo>
                <a:lnTo>
                  <a:pt x="1232" y="375"/>
                </a:lnTo>
                <a:lnTo>
                  <a:pt x="1242" y="371"/>
                </a:lnTo>
                <a:lnTo>
                  <a:pt x="1246" y="370"/>
                </a:lnTo>
                <a:lnTo>
                  <a:pt x="1247" y="369"/>
                </a:lnTo>
                <a:lnTo>
                  <a:pt x="1247" y="369"/>
                </a:lnTo>
                <a:lnTo>
                  <a:pt x="1247" y="369"/>
                </a:lnTo>
                <a:lnTo>
                  <a:pt x="1248" y="370"/>
                </a:lnTo>
                <a:lnTo>
                  <a:pt x="1252" y="374"/>
                </a:lnTo>
                <a:lnTo>
                  <a:pt x="1257" y="379"/>
                </a:lnTo>
                <a:lnTo>
                  <a:pt x="1257" y="379"/>
                </a:lnTo>
                <a:lnTo>
                  <a:pt x="1258" y="375"/>
                </a:lnTo>
                <a:lnTo>
                  <a:pt x="1262" y="370"/>
                </a:lnTo>
                <a:lnTo>
                  <a:pt x="1267" y="364"/>
                </a:lnTo>
                <a:lnTo>
                  <a:pt x="1297" y="379"/>
                </a:lnTo>
                <a:lnTo>
                  <a:pt x="1297" y="379"/>
                </a:lnTo>
                <a:lnTo>
                  <a:pt x="1297" y="375"/>
                </a:lnTo>
                <a:lnTo>
                  <a:pt x="1297" y="367"/>
                </a:lnTo>
                <a:lnTo>
                  <a:pt x="1299" y="364"/>
                </a:lnTo>
                <a:lnTo>
                  <a:pt x="1300" y="359"/>
                </a:lnTo>
                <a:lnTo>
                  <a:pt x="1302" y="356"/>
                </a:lnTo>
                <a:lnTo>
                  <a:pt x="1307" y="354"/>
                </a:lnTo>
                <a:lnTo>
                  <a:pt x="1307" y="354"/>
                </a:lnTo>
                <a:lnTo>
                  <a:pt x="1316" y="352"/>
                </a:lnTo>
                <a:lnTo>
                  <a:pt x="1323" y="350"/>
                </a:lnTo>
                <a:lnTo>
                  <a:pt x="1325" y="348"/>
                </a:lnTo>
                <a:lnTo>
                  <a:pt x="1328" y="347"/>
                </a:lnTo>
                <a:lnTo>
                  <a:pt x="1333" y="338"/>
                </a:lnTo>
                <a:lnTo>
                  <a:pt x="1333" y="338"/>
                </a:lnTo>
                <a:lnTo>
                  <a:pt x="1348" y="306"/>
                </a:lnTo>
                <a:lnTo>
                  <a:pt x="1355" y="289"/>
                </a:lnTo>
                <a:lnTo>
                  <a:pt x="1356" y="283"/>
                </a:lnTo>
                <a:lnTo>
                  <a:pt x="1358" y="278"/>
                </a:lnTo>
                <a:lnTo>
                  <a:pt x="1358" y="278"/>
                </a:lnTo>
                <a:lnTo>
                  <a:pt x="1360" y="259"/>
                </a:lnTo>
                <a:lnTo>
                  <a:pt x="1367" y="224"/>
                </a:lnTo>
                <a:lnTo>
                  <a:pt x="1372" y="182"/>
                </a:lnTo>
                <a:lnTo>
                  <a:pt x="1373" y="163"/>
                </a:lnTo>
                <a:lnTo>
                  <a:pt x="1373" y="147"/>
                </a:lnTo>
                <a:lnTo>
                  <a:pt x="1373" y="147"/>
                </a:lnTo>
                <a:lnTo>
                  <a:pt x="1370" y="134"/>
                </a:lnTo>
                <a:lnTo>
                  <a:pt x="1368" y="123"/>
                </a:lnTo>
                <a:lnTo>
                  <a:pt x="1363" y="113"/>
                </a:lnTo>
                <a:lnTo>
                  <a:pt x="1358" y="105"/>
                </a:lnTo>
                <a:lnTo>
                  <a:pt x="1351" y="99"/>
                </a:lnTo>
                <a:lnTo>
                  <a:pt x="1346" y="94"/>
                </a:lnTo>
                <a:lnTo>
                  <a:pt x="1338" y="87"/>
                </a:lnTo>
                <a:lnTo>
                  <a:pt x="1338" y="87"/>
                </a:lnTo>
                <a:lnTo>
                  <a:pt x="1334" y="84"/>
                </a:lnTo>
                <a:lnTo>
                  <a:pt x="1329" y="81"/>
                </a:lnTo>
                <a:lnTo>
                  <a:pt x="1318" y="76"/>
                </a:lnTo>
                <a:lnTo>
                  <a:pt x="1302" y="71"/>
                </a:lnTo>
                <a:lnTo>
                  <a:pt x="1302" y="71"/>
                </a:lnTo>
                <a:lnTo>
                  <a:pt x="1297" y="61"/>
                </a:lnTo>
                <a:lnTo>
                  <a:pt x="1292" y="54"/>
                </a:lnTo>
                <a:lnTo>
                  <a:pt x="1287" y="46"/>
                </a:lnTo>
                <a:lnTo>
                  <a:pt x="1287" y="46"/>
                </a:lnTo>
                <a:lnTo>
                  <a:pt x="1281" y="41"/>
                </a:lnTo>
                <a:lnTo>
                  <a:pt x="1275" y="37"/>
                </a:lnTo>
                <a:lnTo>
                  <a:pt x="1262" y="31"/>
                </a:lnTo>
                <a:lnTo>
                  <a:pt x="1262" y="31"/>
                </a:lnTo>
                <a:lnTo>
                  <a:pt x="1258" y="30"/>
                </a:lnTo>
                <a:lnTo>
                  <a:pt x="1255" y="30"/>
                </a:lnTo>
                <a:lnTo>
                  <a:pt x="1243" y="29"/>
                </a:lnTo>
                <a:lnTo>
                  <a:pt x="1237" y="29"/>
                </a:lnTo>
                <a:lnTo>
                  <a:pt x="1232" y="27"/>
                </a:lnTo>
                <a:lnTo>
                  <a:pt x="1228" y="25"/>
                </a:lnTo>
                <a:lnTo>
                  <a:pt x="1227" y="21"/>
                </a:lnTo>
                <a:lnTo>
                  <a:pt x="1227" y="21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76FD0B4F-88F3-417B-8BDF-A35F93839CDC}"/>
              </a:ext>
            </a:extLst>
          </p:cNvPr>
          <p:cNvSpPr>
            <a:spLocks noEditPoints="1"/>
          </p:cNvSpPr>
          <p:nvPr/>
        </p:nvSpPr>
        <p:spPr bwMode="auto">
          <a:xfrm>
            <a:off x="4251325" y="3864329"/>
            <a:ext cx="1547813" cy="2400300"/>
          </a:xfrm>
          <a:custGeom>
            <a:avLst/>
            <a:gdLst>
              <a:gd name="T0" fmla="*/ 905 w 975"/>
              <a:gd name="T1" fmla="*/ 335 h 1512"/>
              <a:gd name="T2" fmla="*/ 935 w 975"/>
              <a:gd name="T3" fmla="*/ 325 h 1512"/>
              <a:gd name="T4" fmla="*/ 975 w 975"/>
              <a:gd name="T5" fmla="*/ 221 h 1512"/>
              <a:gd name="T6" fmla="*/ 935 w 975"/>
              <a:gd name="T7" fmla="*/ 113 h 1512"/>
              <a:gd name="T8" fmla="*/ 861 w 975"/>
              <a:gd name="T9" fmla="*/ 63 h 1512"/>
              <a:gd name="T10" fmla="*/ 803 w 975"/>
              <a:gd name="T11" fmla="*/ 25 h 1512"/>
              <a:gd name="T12" fmla="*/ 711 w 975"/>
              <a:gd name="T13" fmla="*/ 1 h 1512"/>
              <a:gd name="T14" fmla="*/ 628 w 975"/>
              <a:gd name="T15" fmla="*/ 12 h 1512"/>
              <a:gd name="T16" fmla="*/ 513 w 975"/>
              <a:gd name="T17" fmla="*/ 83 h 1512"/>
              <a:gd name="T18" fmla="*/ 455 w 975"/>
              <a:gd name="T19" fmla="*/ 146 h 1512"/>
              <a:gd name="T20" fmla="*/ 346 w 975"/>
              <a:gd name="T21" fmla="*/ 176 h 1512"/>
              <a:gd name="T22" fmla="*/ 222 w 975"/>
              <a:gd name="T23" fmla="*/ 243 h 1512"/>
              <a:gd name="T24" fmla="*/ 123 w 975"/>
              <a:gd name="T25" fmla="*/ 333 h 1512"/>
              <a:gd name="T26" fmla="*/ 121 w 975"/>
              <a:gd name="T27" fmla="*/ 405 h 1512"/>
              <a:gd name="T28" fmla="*/ 116 w 975"/>
              <a:gd name="T29" fmla="*/ 466 h 1512"/>
              <a:gd name="T30" fmla="*/ 112 w 975"/>
              <a:gd name="T31" fmla="*/ 500 h 1512"/>
              <a:gd name="T32" fmla="*/ 112 w 975"/>
              <a:gd name="T33" fmla="*/ 612 h 1512"/>
              <a:gd name="T34" fmla="*/ 102 w 975"/>
              <a:gd name="T35" fmla="*/ 792 h 1512"/>
              <a:gd name="T36" fmla="*/ 53 w 975"/>
              <a:gd name="T37" fmla="*/ 1017 h 1512"/>
              <a:gd name="T38" fmla="*/ 29 w 975"/>
              <a:gd name="T39" fmla="*/ 1175 h 1512"/>
              <a:gd name="T40" fmla="*/ 64 w 975"/>
              <a:gd name="T41" fmla="*/ 1194 h 1512"/>
              <a:gd name="T42" fmla="*/ 85 w 975"/>
              <a:gd name="T43" fmla="*/ 1282 h 1512"/>
              <a:gd name="T44" fmla="*/ 59 w 975"/>
              <a:gd name="T45" fmla="*/ 1308 h 1512"/>
              <a:gd name="T46" fmla="*/ 48 w 975"/>
              <a:gd name="T47" fmla="*/ 1366 h 1512"/>
              <a:gd name="T48" fmla="*/ 65 w 975"/>
              <a:gd name="T49" fmla="*/ 1418 h 1512"/>
              <a:gd name="T50" fmla="*/ 181 w 975"/>
              <a:gd name="T51" fmla="*/ 1433 h 1512"/>
              <a:gd name="T52" fmla="*/ 402 w 975"/>
              <a:gd name="T53" fmla="*/ 1456 h 1512"/>
              <a:gd name="T54" fmla="*/ 701 w 975"/>
              <a:gd name="T55" fmla="*/ 1511 h 1512"/>
              <a:gd name="T56" fmla="*/ 831 w 975"/>
              <a:gd name="T57" fmla="*/ 1496 h 1512"/>
              <a:gd name="T58" fmla="*/ 887 w 975"/>
              <a:gd name="T59" fmla="*/ 1447 h 1512"/>
              <a:gd name="T60" fmla="*/ 950 w 975"/>
              <a:gd name="T61" fmla="*/ 1296 h 1512"/>
              <a:gd name="T62" fmla="*/ 945 w 975"/>
              <a:gd name="T63" fmla="*/ 1236 h 1512"/>
              <a:gd name="T64" fmla="*/ 905 w 975"/>
              <a:gd name="T65" fmla="*/ 1141 h 1512"/>
              <a:gd name="T66" fmla="*/ 765 w 975"/>
              <a:gd name="T67" fmla="*/ 1068 h 1512"/>
              <a:gd name="T68" fmla="*/ 562 w 975"/>
              <a:gd name="T69" fmla="*/ 937 h 1512"/>
              <a:gd name="T70" fmla="*/ 743 w 975"/>
              <a:gd name="T71" fmla="*/ 782 h 1512"/>
              <a:gd name="T72" fmla="*/ 799 w 975"/>
              <a:gd name="T73" fmla="*/ 697 h 1512"/>
              <a:gd name="T74" fmla="*/ 843 w 975"/>
              <a:gd name="T75" fmla="*/ 641 h 1512"/>
              <a:gd name="T76" fmla="*/ 874 w 975"/>
              <a:gd name="T77" fmla="*/ 551 h 1512"/>
              <a:gd name="T78" fmla="*/ 905 w 975"/>
              <a:gd name="T79" fmla="*/ 467 h 1512"/>
              <a:gd name="T80" fmla="*/ 887 w 975"/>
              <a:gd name="T81" fmla="*/ 451 h 1512"/>
              <a:gd name="T82" fmla="*/ 885 w 975"/>
              <a:gd name="T83" fmla="*/ 410 h 1512"/>
              <a:gd name="T84" fmla="*/ 865 w 975"/>
              <a:gd name="T85" fmla="*/ 415 h 1512"/>
              <a:gd name="T86" fmla="*/ 857 w 975"/>
              <a:gd name="T87" fmla="*/ 385 h 1512"/>
              <a:gd name="T88" fmla="*/ 832 w 975"/>
              <a:gd name="T89" fmla="*/ 400 h 1512"/>
              <a:gd name="T90" fmla="*/ 803 w 975"/>
              <a:gd name="T91" fmla="*/ 401 h 1512"/>
              <a:gd name="T92" fmla="*/ 764 w 975"/>
              <a:gd name="T93" fmla="*/ 463 h 1512"/>
              <a:gd name="T94" fmla="*/ 729 w 975"/>
              <a:gd name="T95" fmla="*/ 456 h 1512"/>
              <a:gd name="T96" fmla="*/ 709 w 975"/>
              <a:gd name="T97" fmla="*/ 466 h 1512"/>
              <a:gd name="T98" fmla="*/ 688 w 975"/>
              <a:gd name="T99" fmla="*/ 496 h 1512"/>
              <a:gd name="T100" fmla="*/ 679 w 975"/>
              <a:gd name="T101" fmla="*/ 507 h 1512"/>
              <a:gd name="T102" fmla="*/ 588 w 975"/>
              <a:gd name="T103" fmla="*/ 531 h 1512"/>
              <a:gd name="T104" fmla="*/ 623 w 975"/>
              <a:gd name="T105" fmla="*/ 448 h 1512"/>
              <a:gd name="T106" fmla="*/ 647 w 975"/>
              <a:gd name="T107" fmla="*/ 430 h 1512"/>
              <a:gd name="T108" fmla="*/ 664 w 975"/>
              <a:gd name="T109" fmla="*/ 435 h 1512"/>
              <a:gd name="T110" fmla="*/ 701 w 975"/>
              <a:gd name="T111" fmla="*/ 432 h 1512"/>
              <a:gd name="T112" fmla="*/ 724 w 975"/>
              <a:gd name="T113" fmla="*/ 405 h 1512"/>
              <a:gd name="T114" fmla="*/ 732 w 975"/>
              <a:gd name="T115" fmla="*/ 381 h 1512"/>
              <a:gd name="T116" fmla="*/ 781 w 975"/>
              <a:gd name="T117" fmla="*/ 381 h 1512"/>
              <a:gd name="T118" fmla="*/ 855 w 975"/>
              <a:gd name="T119" fmla="*/ 330 h 1512"/>
              <a:gd name="T120" fmla="*/ 880 w 975"/>
              <a:gd name="T121" fmla="*/ 335 h 1512"/>
              <a:gd name="T122" fmla="*/ 886 w 975"/>
              <a:gd name="T123" fmla="*/ 352 h 1512"/>
              <a:gd name="T124" fmla="*/ 623 w 975"/>
              <a:gd name="T125" fmla="*/ 712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5" h="1512">
                <a:moveTo>
                  <a:pt x="930" y="360"/>
                </a:moveTo>
                <a:lnTo>
                  <a:pt x="926" y="356"/>
                </a:lnTo>
                <a:lnTo>
                  <a:pt x="926" y="356"/>
                </a:lnTo>
                <a:lnTo>
                  <a:pt x="929" y="359"/>
                </a:lnTo>
                <a:lnTo>
                  <a:pt x="930" y="360"/>
                </a:lnTo>
                <a:lnTo>
                  <a:pt x="930" y="360"/>
                </a:lnTo>
                <a:close/>
                <a:moveTo>
                  <a:pt x="905" y="335"/>
                </a:moveTo>
                <a:lnTo>
                  <a:pt x="926" y="356"/>
                </a:lnTo>
                <a:lnTo>
                  <a:pt x="926" y="356"/>
                </a:lnTo>
                <a:lnTo>
                  <a:pt x="925" y="352"/>
                </a:lnTo>
                <a:lnTo>
                  <a:pt x="926" y="346"/>
                </a:lnTo>
                <a:lnTo>
                  <a:pt x="929" y="337"/>
                </a:lnTo>
                <a:lnTo>
                  <a:pt x="935" y="325"/>
                </a:lnTo>
                <a:lnTo>
                  <a:pt x="935" y="325"/>
                </a:lnTo>
                <a:lnTo>
                  <a:pt x="947" y="307"/>
                </a:lnTo>
                <a:lnTo>
                  <a:pt x="955" y="293"/>
                </a:lnTo>
                <a:lnTo>
                  <a:pt x="962" y="278"/>
                </a:lnTo>
                <a:lnTo>
                  <a:pt x="970" y="254"/>
                </a:lnTo>
                <a:lnTo>
                  <a:pt x="970" y="254"/>
                </a:lnTo>
                <a:lnTo>
                  <a:pt x="974" y="238"/>
                </a:lnTo>
                <a:lnTo>
                  <a:pt x="975" y="221"/>
                </a:lnTo>
                <a:lnTo>
                  <a:pt x="974" y="204"/>
                </a:lnTo>
                <a:lnTo>
                  <a:pt x="970" y="185"/>
                </a:lnTo>
                <a:lnTo>
                  <a:pt x="964" y="167"/>
                </a:lnTo>
                <a:lnTo>
                  <a:pt x="957" y="148"/>
                </a:lnTo>
                <a:lnTo>
                  <a:pt x="947" y="131"/>
                </a:lnTo>
                <a:lnTo>
                  <a:pt x="935" y="113"/>
                </a:lnTo>
                <a:lnTo>
                  <a:pt x="935" y="113"/>
                </a:lnTo>
                <a:lnTo>
                  <a:pt x="929" y="105"/>
                </a:lnTo>
                <a:lnTo>
                  <a:pt x="921" y="98"/>
                </a:lnTo>
                <a:lnTo>
                  <a:pt x="915" y="92"/>
                </a:lnTo>
                <a:lnTo>
                  <a:pt x="906" y="85"/>
                </a:lnTo>
                <a:lnTo>
                  <a:pt x="891" y="75"/>
                </a:lnTo>
                <a:lnTo>
                  <a:pt x="876" y="68"/>
                </a:lnTo>
                <a:lnTo>
                  <a:pt x="861" y="63"/>
                </a:lnTo>
                <a:lnTo>
                  <a:pt x="850" y="60"/>
                </a:lnTo>
                <a:lnTo>
                  <a:pt x="840" y="58"/>
                </a:lnTo>
                <a:lnTo>
                  <a:pt x="840" y="58"/>
                </a:lnTo>
                <a:lnTo>
                  <a:pt x="833" y="50"/>
                </a:lnTo>
                <a:lnTo>
                  <a:pt x="826" y="42"/>
                </a:lnTo>
                <a:lnTo>
                  <a:pt x="815" y="34"/>
                </a:lnTo>
                <a:lnTo>
                  <a:pt x="803" y="25"/>
                </a:lnTo>
                <a:lnTo>
                  <a:pt x="789" y="16"/>
                </a:lnTo>
                <a:lnTo>
                  <a:pt x="774" y="10"/>
                </a:lnTo>
                <a:lnTo>
                  <a:pt x="767" y="8"/>
                </a:lnTo>
                <a:lnTo>
                  <a:pt x="759" y="7"/>
                </a:lnTo>
                <a:lnTo>
                  <a:pt x="759" y="7"/>
                </a:lnTo>
                <a:lnTo>
                  <a:pt x="728" y="3"/>
                </a:lnTo>
                <a:lnTo>
                  <a:pt x="711" y="1"/>
                </a:lnTo>
                <a:lnTo>
                  <a:pt x="695" y="0"/>
                </a:lnTo>
                <a:lnTo>
                  <a:pt x="677" y="0"/>
                </a:lnTo>
                <a:lnTo>
                  <a:pt x="661" y="1"/>
                </a:lnTo>
                <a:lnTo>
                  <a:pt x="645" y="5"/>
                </a:lnTo>
                <a:lnTo>
                  <a:pt x="637" y="8"/>
                </a:lnTo>
                <a:lnTo>
                  <a:pt x="628" y="12"/>
                </a:lnTo>
                <a:lnTo>
                  <a:pt x="628" y="12"/>
                </a:lnTo>
                <a:lnTo>
                  <a:pt x="597" y="27"/>
                </a:lnTo>
                <a:lnTo>
                  <a:pt x="567" y="41"/>
                </a:lnTo>
                <a:lnTo>
                  <a:pt x="553" y="50"/>
                </a:lnTo>
                <a:lnTo>
                  <a:pt x="539" y="59"/>
                </a:lnTo>
                <a:lnTo>
                  <a:pt x="527" y="70"/>
                </a:lnTo>
                <a:lnTo>
                  <a:pt x="513" y="83"/>
                </a:lnTo>
                <a:lnTo>
                  <a:pt x="513" y="83"/>
                </a:lnTo>
                <a:lnTo>
                  <a:pt x="503" y="97"/>
                </a:lnTo>
                <a:lnTo>
                  <a:pt x="495" y="107"/>
                </a:lnTo>
                <a:lnTo>
                  <a:pt x="490" y="117"/>
                </a:lnTo>
                <a:lnTo>
                  <a:pt x="486" y="124"/>
                </a:lnTo>
                <a:lnTo>
                  <a:pt x="479" y="132"/>
                </a:lnTo>
                <a:lnTo>
                  <a:pt x="470" y="138"/>
                </a:lnTo>
                <a:lnTo>
                  <a:pt x="455" y="146"/>
                </a:lnTo>
                <a:lnTo>
                  <a:pt x="432" y="153"/>
                </a:lnTo>
                <a:lnTo>
                  <a:pt x="432" y="153"/>
                </a:lnTo>
                <a:lnTo>
                  <a:pt x="410" y="160"/>
                </a:lnTo>
                <a:lnTo>
                  <a:pt x="392" y="165"/>
                </a:lnTo>
                <a:lnTo>
                  <a:pt x="369" y="168"/>
                </a:lnTo>
                <a:lnTo>
                  <a:pt x="358" y="172"/>
                </a:lnTo>
                <a:lnTo>
                  <a:pt x="346" y="176"/>
                </a:lnTo>
                <a:lnTo>
                  <a:pt x="329" y="184"/>
                </a:lnTo>
                <a:lnTo>
                  <a:pt x="307" y="194"/>
                </a:lnTo>
                <a:lnTo>
                  <a:pt x="307" y="194"/>
                </a:lnTo>
                <a:lnTo>
                  <a:pt x="264" y="215"/>
                </a:lnTo>
                <a:lnTo>
                  <a:pt x="249" y="225"/>
                </a:lnTo>
                <a:lnTo>
                  <a:pt x="235" y="234"/>
                </a:lnTo>
                <a:lnTo>
                  <a:pt x="222" y="243"/>
                </a:lnTo>
                <a:lnTo>
                  <a:pt x="210" y="254"/>
                </a:lnTo>
                <a:lnTo>
                  <a:pt x="181" y="279"/>
                </a:lnTo>
                <a:lnTo>
                  <a:pt x="181" y="279"/>
                </a:lnTo>
                <a:lnTo>
                  <a:pt x="153" y="303"/>
                </a:lnTo>
                <a:lnTo>
                  <a:pt x="134" y="318"/>
                </a:lnTo>
                <a:lnTo>
                  <a:pt x="128" y="326"/>
                </a:lnTo>
                <a:lnTo>
                  <a:pt x="123" y="333"/>
                </a:lnTo>
                <a:lnTo>
                  <a:pt x="119" y="343"/>
                </a:lnTo>
                <a:lnTo>
                  <a:pt x="116" y="355"/>
                </a:lnTo>
                <a:lnTo>
                  <a:pt x="116" y="355"/>
                </a:lnTo>
                <a:lnTo>
                  <a:pt x="111" y="381"/>
                </a:lnTo>
                <a:lnTo>
                  <a:pt x="107" y="403"/>
                </a:lnTo>
                <a:lnTo>
                  <a:pt x="105" y="425"/>
                </a:lnTo>
                <a:lnTo>
                  <a:pt x="121" y="405"/>
                </a:lnTo>
                <a:lnTo>
                  <a:pt x="121" y="405"/>
                </a:lnTo>
                <a:lnTo>
                  <a:pt x="121" y="409"/>
                </a:lnTo>
                <a:lnTo>
                  <a:pt x="116" y="425"/>
                </a:lnTo>
                <a:lnTo>
                  <a:pt x="116" y="425"/>
                </a:lnTo>
                <a:lnTo>
                  <a:pt x="104" y="462"/>
                </a:lnTo>
                <a:lnTo>
                  <a:pt x="95" y="486"/>
                </a:lnTo>
                <a:lnTo>
                  <a:pt x="116" y="466"/>
                </a:lnTo>
                <a:lnTo>
                  <a:pt x="116" y="466"/>
                </a:lnTo>
                <a:lnTo>
                  <a:pt x="114" y="467"/>
                </a:lnTo>
                <a:lnTo>
                  <a:pt x="113" y="471"/>
                </a:lnTo>
                <a:lnTo>
                  <a:pt x="112" y="478"/>
                </a:lnTo>
                <a:lnTo>
                  <a:pt x="111" y="491"/>
                </a:lnTo>
                <a:lnTo>
                  <a:pt x="111" y="491"/>
                </a:lnTo>
                <a:lnTo>
                  <a:pt x="112" y="500"/>
                </a:lnTo>
                <a:lnTo>
                  <a:pt x="114" y="510"/>
                </a:lnTo>
                <a:lnTo>
                  <a:pt x="121" y="531"/>
                </a:lnTo>
                <a:lnTo>
                  <a:pt x="131" y="556"/>
                </a:lnTo>
                <a:lnTo>
                  <a:pt x="131" y="556"/>
                </a:lnTo>
                <a:lnTo>
                  <a:pt x="127" y="566"/>
                </a:lnTo>
                <a:lnTo>
                  <a:pt x="118" y="593"/>
                </a:lnTo>
                <a:lnTo>
                  <a:pt x="112" y="612"/>
                </a:lnTo>
                <a:lnTo>
                  <a:pt x="107" y="633"/>
                </a:lnTo>
                <a:lnTo>
                  <a:pt x="103" y="657"/>
                </a:lnTo>
                <a:lnTo>
                  <a:pt x="100" y="682"/>
                </a:lnTo>
                <a:lnTo>
                  <a:pt x="100" y="682"/>
                </a:lnTo>
                <a:lnTo>
                  <a:pt x="99" y="710"/>
                </a:lnTo>
                <a:lnTo>
                  <a:pt x="99" y="738"/>
                </a:lnTo>
                <a:lnTo>
                  <a:pt x="102" y="792"/>
                </a:lnTo>
                <a:lnTo>
                  <a:pt x="104" y="836"/>
                </a:lnTo>
                <a:lnTo>
                  <a:pt x="105" y="864"/>
                </a:lnTo>
                <a:lnTo>
                  <a:pt x="105" y="864"/>
                </a:lnTo>
                <a:lnTo>
                  <a:pt x="104" y="870"/>
                </a:lnTo>
                <a:lnTo>
                  <a:pt x="100" y="883"/>
                </a:lnTo>
                <a:lnTo>
                  <a:pt x="89" y="919"/>
                </a:lnTo>
                <a:lnTo>
                  <a:pt x="53" y="1017"/>
                </a:lnTo>
                <a:lnTo>
                  <a:pt x="0" y="1156"/>
                </a:lnTo>
                <a:lnTo>
                  <a:pt x="0" y="1156"/>
                </a:lnTo>
                <a:lnTo>
                  <a:pt x="4" y="1158"/>
                </a:lnTo>
                <a:lnTo>
                  <a:pt x="11" y="1166"/>
                </a:lnTo>
                <a:lnTo>
                  <a:pt x="16" y="1170"/>
                </a:lnTo>
                <a:lnTo>
                  <a:pt x="23" y="1172"/>
                </a:lnTo>
                <a:lnTo>
                  <a:pt x="29" y="1175"/>
                </a:lnTo>
                <a:lnTo>
                  <a:pt x="35" y="1176"/>
                </a:lnTo>
                <a:lnTo>
                  <a:pt x="75" y="1176"/>
                </a:lnTo>
                <a:lnTo>
                  <a:pt x="75" y="1176"/>
                </a:lnTo>
                <a:lnTo>
                  <a:pt x="73" y="1179"/>
                </a:lnTo>
                <a:lnTo>
                  <a:pt x="69" y="1182"/>
                </a:lnTo>
                <a:lnTo>
                  <a:pt x="67" y="1186"/>
                </a:lnTo>
                <a:lnTo>
                  <a:pt x="64" y="1194"/>
                </a:lnTo>
                <a:lnTo>
                  <a:pt x="63" y="1202"/>
                </a:lnTo>
                <a:lnTo>
                  <a:pt x="63" y="1213"/>
                </a:lnTo>
                <a:lnTo>
                  <a:pt x="65" y="1226"/>
                </a:lnTo>
                <a:lnTo>
                  <a:pt x="65" y="1226"/>
                </a:lnTo>
                <a:lnTo>
                  <a:pt x="73" y="1252"/>
                </a:lnTo>
                <a:lnTo>
                  <a:pt x="79" y="1269"/>
                </a:lnTo>
                <a:lnTo>
                  <a:pt x="85" y="1282"/>
                </a:lnTo>
                <a:lnTo>
                  <a:pt x="85" y="1282"/>
                </a:lnTo>
                <a:lnTo>
                  <a:pt x="74" y="1288"/>
                </a:lnTo>
                <a:lnTo>
                  <a:pt x="65" y="1294"/>
                </a:lnTo>
                <a:lnTo>
                  <a:pt x="63" y="1298"/>
                </a:lnTo>
                <a:lnTo>
                  <a:pt x="60" y="1302"/>
                </a:lnTo>
                <a:lnTo>
                  <a:pt x="60" y="1302"/>
                </a:lnTo>
                <a:lnTo>
                  <a:pt x="59" y="1308"/>
                </a:lnTo>
                <a:lnTo>
                  <a:pt x="59" y="1315"/>
                </a:lnTo>
                <a:lnTo>
                  <a:pt x="60" y="1318"/>
                </a:lnTo>
                <a:lnTo>
                  <a:pt x="60" y="1322"/>
                </a:lnTo>
                <a:lnTo>
                  <a:pt x="60" y="1322"/>
                </a:lnTo>
                <a:lnTo>
                  <a:pt x="55" y="1336"/>
                </a:lnTo>
                <a:lnTo>
                  <a:pt x="50" y="1350"/>
                </a:lnTo>
                <a:lnTo>
                  <a:pt x="48" y="1366"/>
                </a:lnTo>
                <a:lnTo>
                  <a:pt x="45" y="1381"/>
                </a:lnTo>
                <a:lnTo>
                  <a:pt x="46" y="1390"/>
                </a:lnTo>
                <a:lnTo>
                  <a:pt x="48" y="1396"/>
                </a:lnTo>
                <a:lnTo>
                  <a:pt x="50" y="1404"/>
                </a:lnTo>
                <a:lnTo>
                  <a:pt x="54" y="1409"/>
                </a:lnTo>
                <a:lnTo>
                  <a:pt x="59" y="1414"/>
                </a:lnTo>
                <a:lnTo>
                  <a:pt x="65" y="1418"/>
                </a:lnTo>
                <a:lnTo>
                  <a:pt x="65" y="1418"/>
                </a:lnTo>
                <a:lnTo>
                  <a:pt x="80" y="1423"/>
                </a:lnTo>
                <a:lnTo>
                  <a:pt x="94" y="1427"/>
                </a:lnTo>
                <a:lnTo>
                  <a:pt x="108" y="1429"/>
                </a:lnTo>
                <a:lnTo>
                  <a:pt x="122" y="1430"/>
                </a:lnTo>
                <a:lnTo>
                  <a:pt x="149" y="1432"/>
                </a:lnTo>
                <a:lnTo>
                  <a:pt x="181" y="1433"/>
                </a:lnTo>
                <a:lnTo>
                  <a:pt x="181" y="1433"/>
                </a:lnTo>
                <a:lnTo>
                  <a:pt x="254" y="1435"/>
                </a:lnTo>
                <a:lnTo>
                  <a:pt x="293" y="1439"/>
                </a:lnTo>
                <a:lnTo>
                  <a:pt x="337" y="1443"/>
                </a:lnTo>
                <a:lnTo>
                  <a:pt x="337" y="1443"/>
                </a:lnTo>
                <a:lnTo>
                  <a:pt x="364" y="1448"/>
                </a:lnTo>
                <a:lnTo>
                  <a:pt x="402" y="1456"/>
                </a:lnTo>
                <a:lnTo>
                  <a:pt x="491" y="1476"/>
                </a:lnTo>
                <a:lnTo>
                  <a:pt x="540" y="1487"/>
                </a:lnTo>
                <a:lnTo>
                  <a:pt x="588" y="1496"/>
                </a:lnTo>
                <a:lnTo>
                  <a:pt x="631" y="1503"/>
                </a:lnTo>
                <a:lnTo>
                  <a:pt x="669" y="1508"/>
                </a:lnTo>
                <a:lnTo>
                  <a:pt x="669" y="1508"/>
                </a:lnTo>
                <a:lnTo>
                  <a:pt x="701" y="1511"/>
                </a:lnTo>
                <a:lnTo>
                  <a:pt x="730" y="1512"/>
                </a:lnTo>
                <a:lnTo>
                  <a:pt x="758" y="1511"/>
                </a:lnTo>
                <a:lnTo>
                  <a:pt x="784" y="1508"/>
                </a:lnTo>
                <a:lnTo>
                  <a:pt x="797" y="1507"/>
                </a:lnTo>
                <a:lnTo>
                  <a:pt x="808" y="1505"/>
                </a:lnTo>
                <a:lnTo>
                  <a:pt x="820" y="1501"/>
                </a:lnTo>
                <a:lnTo>
                  <a:pt x="831" y="1496"/>
                </a:lnTo>
                <a:lnTo>
                  <a:pt x="841" y="1491"/>
                </a:lnTo>
                <a:lnTo>
                  <a:pt x="851" y="1485"/>
                </a:lnTo>
                <a:lnTo>
                  <a:pt x="861" y="1477"/>
                </a:lnTo>
                <a:lnTo>
                  <a:pt x="870" y="1468"/>
                </a:lnTo>
                <a:lnTo>
                  <a:pt x="870" y="1468"/>
                </a:lnTo>
                <a:lnTo>
                  <a:pt x="879" y="1458"/>
                </a:lnTo>
                <a:lnTo>
                  <a:pt x="887" y="1447"/>
                </a:lnTo>
                <a:lnTo>
                  <a:pt x="895" y="1434"/>
                </a:lnTo>
                <a:lnTo>
                  <a:pt x="904" y="1420"/>
                </a:lnTo>
                <a:lnTo>
                  <a:pt x="918" y="1393"/>
                </a:lnTo>
                <a:lnTo>
                  <a:pt x="930" y="1364"/>
                </a:lnTo>
                <a:lnTo>
                  <a:pt x="939" y="1336"/>
                </a:lnTo>
                <a:lnTo>
                  <a:pt x="947" y="1313"/>
                </a:lnTo>
                <a:lnTo>
                  <a:pt x="950" y="1296"/>
                </a:lnTo>
                <a:lnTo>
                  <a:pt x="950" y="1287"/>
                </a:lnTo>
                <a:lnTo>
                  <a:pt x="950" y="1287"/>
                </a:lnTo>
                <a:lnTo>
                  <a:pt x="949" y="1282"/>
                </a:lnTo>
                <a:lnTo>
                  <a:pt x="949" y="1275"/>
                </a:lnTo>
                <a:lnTo>
                  <a:pt x="949" y="1259"/>
                </a:lnTo>
                <a:lnTo>
                  <a:pt x="948" y="1249"/>
                </a:lnTo>
                <a:lnTo>
                  <a:pt x="945" y="1236"/>
                </a:lnTo>
                <a:lnTo>
                  <a:pt x="941" y="1223"/>
                </a:lnTo>
                <a:lnTo>
                  <a:pt x="935" y="1206"/>
                </a:lnTo>
                <a:lnTo>
                  <a:pt x="935" y="1206"/>
                </a:lnTo>
                <a:lnTo>
                  <a:pt x="923" y="1175"/>
                </a:lnTo>
                <a:lnTo>
                  <a:pt x="918" y="1162"/>
                </a:lnTo>
                <a:lnTo>
                  <a:pt x="911" y="1151"/>
                </a:lnTo>
                <a:lnTo>
                  <a:pt x="905" y="1141"/>
                </a:lnTo>
                <a:lnTo>
                  <a:pt x="897" y="1132"/>
                </a:lnTo>
                <a:lnTo>
                  <a:pt x="887" y="1123"/>
                </a:lnTo>
                <a:lnTo>
                  <a:pt x="875" y="1116"/>
                </a:lnTo>
                <a:lnTo>
                  <a:pt x="875" y="1116"/>
                </a:lnTo>
                <a:lnTo>
                  <a:pt x="856" y="1107"/>
                </a:lnTo>
                <a:lnTo>
                  <a:pt x="830" y="1094"/>
                </a:lnTo>
                <a:lnTo>
                  <a:pt x="765" y="1068"/>
                </a:lnTo>
                <a:lnTo>
                  <a:pt x="703" y="1044"/>
                </a:lnTo>
                <a:lnTo>
                  <a:pt x="664" y="1030"/>
                </a:lnTo>
                <a:lnTo>
                  <a:pt x="664" y="1030"/>
                </a:lnTo>
                <a:lnTo>
                  <a:pt x="548" y="1000"/>
                </a:lnTo>
                <a:lnTo>
                  <a:pt x="548" y="949"/>
                </a:lnTo>
                <a:lnTo>
                  <a:pt x="548" y="949"/>
                </a:lnTo>
                <a:lnTo>
                  <a:pt x="562" y="937"/>
                </a:lnTo>
                <a:lnTo>
                  <a:pt x="597" y="903"/>
                </a:lnTo>
                <a:lnTo>
                  <a:pt x="646" y="861"/>
                </a:lnTo>
                <a:lnTo>
                  <a:pt x="672" y="838"/>
                </a:lnTo>
                <a:lnTo>
                  <a:pt x="699" y="818"/>
                </a:lnTo>
                <a:lnTo>
                  <a:pt x="699" y="818"/>
                </a:lnTo>
                <a:lnTo>
                  <a:pt x="723" y="799"/>
                </a:lnTo>
                <a:lnTo>
                  <a:pt x="743" y="782"/>
                </a:lnTo>
                <a:lnTo>
                  <a:pt x="758" y="765"/>
                </a:lnTo>
                <a:lnTo>
                  <a:pt x="771" y="752"/>
                </a:lnTo>
                <a:lnTo>
                  <a:pt x="779" y="739"/>
                </a:lnTo>
                <a:lnTo>
                  <a:pt x="786" y="730"/>
                </a:lnTo>
                <a:lnTo>
                  <a:pt x="789" y="723"/>
                </a:lnTo>
                <a:lnTo>
                  <a:pt x="784" y="712"/>
                </a:lnTo>
                <a:lnTo>
                  <a:pt x="799" y="697"/>
                </a:lnTo>
                <a:lnTo>
                  <a:pt x="784" y="677"/>
                </a:lnTo>
                <a:lnTo>
                  <a:pt x="784" y="677"/>
                </a:lnTo>
                <a:lnTo>
                  <a:pt x="793" y="673"/>
                </a:lnTo>
                <a:lnTo>
                  <a:pt x="813" y="663"/>
                </a:lnTo>
                <a:lnTo>
                  <a:pt x="823" y="657"/>
                </a:lnTo>
                <a:lnTo>
                  <a:pt x="835" y="650"/>
                </a:lnTo>
                <a:lnTo>
                  <a:pt x="843" y="641"/>
                </a:lnTo>
                <a:lnTo>
                  <a:pt x="847" y="636"/>
                </a:lnTo>
                <a:lnTo>
                  <a:pt x="850" y="632"/>
                </a:lnTo>
                <a:lnTo>
                  <a:pt x="850" y="632"/>
                </a:lnTo>
                <a:lnTo>
                  <a:pt x="853" y="622"/>
                </a:lnTo>
                <a:lnTo>
                  <a:pt x="859" y="609"/>
                </a:lnTo>
                <a:lnTo>
                  <a:pt x="866" y="579"/>
                </a:lnTo>
                <a:lnTo>
                  <a:pt x="874" y="551"/>
                </a:lnTo>
                <a:lnTo>
                  <a:pt x="876" y="540"/>
                </a:lnTo>
                <a:lnTo>
                  <a:pt x="880" y="531"/>
                </a:lnTo>
                <a:lnTo>
                  <a:pt x="880" y="531"/>
                </a:lnTo>
                <a:lnTo>
                  <a:pt x="887" y="515"/>
                </a:lnTo>
                <a:lnTo>
                  <a:pt x="897" y="493"/>
                </a:lnTo>
                <a:lnTo>
                  <a:pt x="904" y="474"/>
                </a:lnTo>
                <a:lnTo>
                  <a:pt x="905" y="467"/>
                </a:lnTo>
                <a:lnTo>
                  <a:pt x="905" y="461"/>
                </a:lnTo>
                <a:lnTo>
                  <a:pt x="905" y="461"/>
                </a:lnTo>
                <a:lnTo>
                  <a:pt x="904" y="457"/>
                </a:lnTo>
                <a:lnTo>
                  <a:pt x="900" y="453"/>
                </a:lnTo>
                <a:lnTo>
                  <a:pt x="897" y="452"/>
                </a:lnTo>
                <a:lnTo>
                  <a:pt x="894" y="451"/>
                </a:lnTo>
                <a:lnTo>
                  <a:pt x="887" y="451"/>
                </a:lnTo>
                <a:lnTo>
                  <a:pt x="885" y="451"/>
                </a:lnTo>
                <a:lnTo>
                  <a:pt x="885" y="451"/>
                </a:lnTo>
                <a:lnTo>
                  <a:pt x="887" y="434"/>
                </a:lnTo>
                <a:lnTo>
                  <a:pt x="887" y="422"/>
                </a:lnTo>
                <a:lnTo>
                  <a:pt x="886" y="415"/>
                </a:lnTo>
                <a:lnTo>
                  <a:pt x="885" y="410"/>
                </a:lnTo>
                <a:lnTo>
                  <a:pt x="885" y="410"/>
                </a:lnTo>
                <a:lnTo>
                  <a:pt x="882" y="406"/>
                </a:lnTo>
                <a:lnTo>
                  <a:pt x="880" y="406"/>
                </a:lnTo>
                <a:lnTo>
                  <a:pt x="876" y="406"/>
                </a:lnTo>
                <a:lnTo>
                  <a:pt x="874" y="409"/>
                </a:lnTo>
                <a:lnTo>
                  <a:pt x="867" y="413"/>
                </a:lnTo>
                <a:lnTo>
                  <a:pt x="865" y="415"/>
                </a:lnTo>
                <a:lnTo>
                  <a:pt x="865" y="415"/>
                </a:lnTo>
                <a:lnTo>
                  <a:pt x="865" y="403"/>
                </a:lnTo>
                <a:lnTo>
                  <a:pt x="862" y="393"/>
                </a:lnTo>
                <a:lnTo>
                  <a:pt x="861" y="389"/>
                </a:lnTo>
                <a:lnTo>
                  <a:pt x="860" y="385"/>
                </a:lnTo>
                <a:lnTo>
                  <a:pt x="860" y="385"/>
                </a:lnTo>
                <a:lnTo>
                  <a:pt x="859" y="384"/>
                </a:lnTo>
                <a:lnTo>
                  <a:pt x="857" y="385"/>
                </a:lnTo>
                <a:lnTo>
                  <a:pt x="853" y="388"/>
                </a:lnTo>
                <a:lnTo>
                  <a:pt x="843" y="398"/>
                </a:lnTo>
                <a:lnTo>
                  <a:pt x="830" y="415"/>
                </a:lnTo>
                <a:lnTo>
                  <a:pt x="830" y="415"/>
                </a:lnTo>
                <a:lnTo>
                  <a:pt x="831" y="411"/>
                </a:lnTo>
                <a:lnTo>
                  <a:pt x="832" y="404"/>
                </a:lnTo>
                <a:lnTo>
                  <a:pt x="832" y="400"/>
                </a:lnTo>
                <a:lnTo>
                  <a:pt x="831" y="396"/>
                </a:lnTo>
                <a:lnTo>
                  <a:pt x="828" y="395"/>
                </a:lnTo>
                <a:lnTo>
                  <a:pt x="825" y="395"/>
                </a:lnTo>
                <a:lnTo>
                  <a:pt x="825" y="395"/>
                </a:lnTo>
                <a:lnTo>
                  <a:pt x="815" y="398"/>
                </a:lnTo>
                <a:lnTo>
                  <a:pt x="807" y="399"/>
                </a:lnTo>
                <a:lnTo>
                  <a:pt x="803" y="401"/>
                </a:lnTo>
                <a:lnTo>
                  <a:pt x="799" y="405"/>
                </a:lnTo>
                <a:lnTo>
                  <a:pt x="797" y="409"/>
                </a:lnTo>
                <a:lnTo>
                  <a:pt x="794" y="415"/>
                </a:lnTo>
                <a:lnTo>
                  <a:pt x="794" y="415"/>
                </a:lnTo>
                <a:lnTo>
                  <a:pt x="791" y="424"/>
                </a:lnTo>
                <a:lnTo>
                  <a:pt x="783" y="435"/>
                </a:lnTo>
                <a:lnTo>
                  <a:pt x="764" y="463"/>
                </a:lnTo>
                <a:lnTo>
                  <a:pt x="739" y="496"/>
                </a:lnTo>
                <a:lnTo>
                  <a:pt x="739" y="496"/>
                </a:lnTo>
                <a:lnTo>
                  <a:pt x="739" y="491"/>
                </a:lnTo>
                <a:lnTo>
                  <a:pt x="738" y="478"/>
                </a:lnTo>
                <a:lnTo>
                  <a:pt x="735" y="464"/>
                </a:lnTo>
                <a:lnTo>
                  <a:pt x="733" y="459"/>
                </a:lnTo>
                <a:lnTo>
                  <a:pt x="729" y="456"/>
                </a:lnTo>
                <a:lnTo>
                  <a:pt x="729" y="456"/>
                </a:lnTo>
                <a:lnTo>
                  <a:pt x="725" y="454"/>
                </a:lnTo>
                <a:lnTo>
                  <a:pt x="723" y="453"/>
                </a:lnTo>
                <a:lnTo>
                  <a:pt x="719" y="454"/>
                </a:lnTo>
                <a:lnTo>
                  <a:pt x="718" y="457"/>
                </a:lnTo>
                <a:lnTo>
                  <a:pt x="713" y="461"/>
                </a:lnTo>
                <a:lnTo>
                  <a:pt x="709" y="466"/>
                </a:lnTo>
                <a:lnTo>
                  <a:pt x="709" y="466"/>
                </a:lnTo>
                <a:lnTo>
                  <a:pt x="704" y="472"/>
                </a:lnTo>
                <a:lnTo>
                  <a:pt x="699" y="481"/>
                </a:lnTo>
                <a:lnTo>
                  <a:pt x="689" y="496"/>
                </a:lnTo>
                <a:lnTo>
                  <a:pt x="689" y="496"/>
                </a:lnTo>
                <a:lnTo>
                  <a:pt x="688" y="496"/>
                </a:lnTo>
                <a:lnTo>
                  <a:pt x="688" y="496"/>
                </a:lnTo>
                <a:lnTo>
                  <a:pt x="686" y="493"/>
                </a:lnTo>
                <a:lnTo>
                  <a:pt x="684" y="491"/>
                </a:lnTo>
                <a:lnTo>
                  <a:pt x="683" y="488"/>
                </a:lnTo>
                <a:lnTo>
                  <a:pt x="681" y="488"/>
                </a:lnTo>
                <a:lnTo>
                  <a:pt x="681" y="490"/>
                </a:lnTo>
                <a:lnTo>
                  <a:pt x="680" y="495"/>
                </a:lnTo>
                <a:lnTo>
                  <a:pt x="679" y="507"/>
                </a:lnTo>
                <a:lnTo>
                  <a:pt x="679" y="526"/>
                </a:lnTo>
                <a:lnTo>
                  <a:pt x="679" y="526"/>
                </a:lnTo>
                <a:lnTo>
                  <a:pt x="680" y="569"/>
                </a:lnTo>
                <a:lnTo>
                  <a:pt x="681" y="600"/>
                </a:lnTo>
                <a:lnTo>
                  <a:pt x="684" y="627"/>
                </a:lnTo>
                <a:lnTo>
                  <a:pt x="628" y="612"/>
                </a:lnTo>
                <a:lnTo>
                  <a:pt x="588" y="531"/>
                </a:lnTo>
                <a:lnTo>
                  <a:pt x="588" y="440"/>
                </a:lnTo>
                <a:lnTo>
                  <a:pt x="588" y="440"/>
                </a:lnTo>
                <a:lnTo>
                  <a:pt x="600" y="443"/>
                </a:lnTo>
                <a:lnTo>
                  <a:pt x="613" y="445"/>
                </a:lnTo>
                <a:lnTo>
                  <a:pt x="613" y="445"/>
                </a:lnTo>
                <a:lnTo>
                  <a:pt x="617" y="447"/>
                </a:lnTo>
                <a:lnTo>
                  <a:pt x="623" y="448"/>
                </a:lnTo>
                <a:lnTo>
                  <a:pt x="628" y="448"/>
                </a:lnTo>
                <a:lnTo>
                  <a:pt x="631" y="448"/>
                </a:lnTo>
                <a:lnTo>
                  <a:pt x="633" y="445"/>
                </a:lnTo>
                <a:lnTo>
                  <a:pt x="633" y="445"/>
                </a:lnTo>
                <a:lnTo>
                  <a:pt x="641" y="435"/>
                </a:lnTo>
                <a:lnTo>
                  <a:pt x="645" y="432"/>
                </a:lnTo>
                <a:lnTo>
                  <a:pt x="647" y="430"/>
                </a:lnTo>
                <a:lnTo>
                  <a:pt x="649" y="430"/>
                </a:lnTo>
                <a:lnTo>
                  <a:pt x="649" y="430"/>
                </a:lnTo>
                <a:lnTo>
                  <a:pt x="652" y="433"/>
                </a:lnTo>
                <a:lnTo>
                  <a:pt x="656" y="435"/>
                </a:lnTo>
                <a:lnTo>
                  <a:pt x="661" y="437"/>
                </a:lnTo>
                <a:lnTo>
                  <a:pt x="662" y="437"/>
                </a:lnTo>
                <a:lnTo>
                  <a:pt x="664" y="435"/>
                </a:lnTo>
                <a:lnTo>
                  <a:pt x="664" y="435"/>
                </a:lnTo>
                <a:lnTo>
                  <a:pt x="679" y="415"/>
                </a:lnTo>
                <a:lnTo>
                  <a:pt x="679" y="415"/>
                </a:lnTo>
                <a:lnTo>
                  <a:pt x="683" y="419"/>
                </a:lnTo>
                <a:lnTo>
                  <a:pt x="691" y="427"/>
                </a:lnTo>
                <a:lnTo>
                  <a:pt x="696" y="429"/>
                </a:lnTo>
                <a:lnTo>
                  <a:pt x="701" y="432"/>
                </a:lnTo>
                <a:lnTo>
                  <a:pt x="705" y="432"/>
                </a:lnTo>
                <a:lnTo>
                  <a:pt x="708" y="432"/>
                </a:lnTo>
                <a:lnTo>
                  <a:pt x="709" y="430"/>
                </a:lnTo>
                <a:lnTo>
                  <a:pt x="709" y="430"/>
                </a:lnTo>
                <a:lnTo>
                  <a:pt x="718" y="419"/>
                </a:lnTo>
                <a:lnTo>
                  <a:pt x="721" y="413"/>
                </a:lnTo>
                <a:lnTo>
                  <a:pt x="724" y="405"/>
                </a:lnTo>
                <a:lnTo>
                  <a:pt x="724" y="405"/>
                </a:lnTo>
                <a:lnTo>
                  <a:pt x="725" y="400"/>
                </a:lnTo>
                <a:lnTo>
                  <a:pt x="725" y="396"/>
                </a:lnTo>
                <a:lnTo>
                  <a:pt x="724" y="391"/>
                </a:lnTo>
                <a:lnTo>
                  <a:pt x="725" y="388"/>
                </a:lnTo>
                <a:lnTo>
                  <a:pt x="728" y="384"/>
                </a:lnTo>
                <a:lnTo>
                  <a:pt x="732" y="381"/>
                </a:lnTo>
                <a:lnTo>
                  <a:pt x="739" y="380"/>
                </a:lnTo>
                <a:lnTo>
                  <a:pt x="749" y="380"/>
                </a:lnTo>
                <a:lnTo>
                  <a:pt x="749" y="380"/>
                </a:lnTo>
                <a:lnTo>
                  <a:pt x="767" y="381"/>
                </a:lnTo>
                <a:lnTo>
                  <a:pt x="776" y="383"/>
                </a:lnTo>
                <a:lnTo>
                  <a:pt x="778" y="383"/>
                </a:lnTo>
                <a:lnTo>
                  <a:pt x="781" y="381"/>
                </a:lnTo>
                <a:lnTo>
                  <a:pt x="789" y="375"/>
                </a:lnTo>
                <a:lnTo>
                  <a:pt x="789" y="375"/>
                </a:lnTo>
                <a:lnTo>
                  <a:pt x="801" y="364"/>
                </a:lnTo>
                <a:lnTo>
                  <a:pt x="811" y="352"/>
                </a:lnTo>
                <a:lnTo>
                  <a:pt x="820" y="340"/>
                </a:lnTo>
                <a:lnTo>
                  <a:pt x="820" y="360"/>
                </a:lnTo>
                <a:lnTo>
                  <a:pt x="855" y="330"/>
                </a:lnTo>
                <a:lnTo>
                  <a:pt x="850" y="350"/>
                </a:lnTo>
                <a:lnTo>
                  <a:pt x="850" y="350"/>
                </a:lnTo>
                <a:lnTo>
                  <a:pt x="865" y="343"/>
                </a:lnTo>
                <a:lnTo>
                  <a:pt x="875" y="340"/>
                </a:lnTo>
                <a:lnTo>
                  <a:pt x="879" y="337"/>
                </a:lnTo>
                <a:lnTo>
                  <a:pt x="880" y="335"/>
                </a:lnTo>
                <a:lnTo>
                  <a:pt x="880" y="335"/>
                </a:lnTo>
                <a:lnTo>
                  <a:pt x="881" y="333"/>
                </a:lnTo>
                <a:lnTo>
                  <a:pt x="881" y="333"/>
                </a:lnTo>
                <a:lnTo>
                  <a:pt x="882" y="336"/>
                </a:lnTo>
                <a:lnTo>
                  <a:pt x="885" y="340"/>
                </a:lnTo>
                <a:lnTo>
                  <a:pt x="885" y="345"/>
                </a:lnTo>
                <a:lnTo>
                  <a:pt x="885" y="345"/>
                </a:lnTo>
                <a:lnTo>
                  <a:pt x="886" y="352"/>
                </a:lnTo>
                <a:lnTo>
                  <a:pt x="890" y="362"/>
                </a:lnTo>
                <a:lnTo>
                  <a:pt x="895" y="375"/>
                </a:lnTo>
                <a:lnTo>
                  <a:pt x="905" y="335"/>
                </a:lnTo>
                <a:close/>
                <a:moveTo>
                  <a:pt x="563" y="718"/>
                </a:moveTo>
                <a:lnTo>
                  <a:pt x="563" y="707"/>
                </a:lnTo>
                <a:lnTo>
                  <a:pt x="578" y="707"/>
                </a:lnTo>
                <a:lnTo>
                  <a:pt x="623" y="712"/>
                </a:lnTo>
                <a:lnTo>
                  <a:pt x="558" y="758"/>
                </a:lnTo>
                <a:lnTo>
                  <a:pt x="563" y="718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450108C1-E879-4E22-9B19-FF54194F19CD}"/>
              </a:ext>
            </a:extLst>
          </p:cNvPr>
          <p:cNvSpPr>
            <a:spLocks/>
          </p:cNvSpPr>
          <p:nvPr/>
        </p:nvSpPr>
        <p:spPr bwMode="auto">
          <a:xfrm>
            <a:off x="7637920" y="3860490"/>
            <a:ext cx="721843" cy="2554287"/>
          </a:xfrm>
          <a:custGeom>
            <a:avLst/>
            <a:gdLst>
              <a:gd name="T0" fmla="*/ 42 w 778"/>
              <a:gd name="T1" fmla="*/ 687 h 2753"/>
              <a:gd name="T2" fmla="*/ 19 w 778"/>
              <a:gd name="T3" fmla="*/ 724 h 2753"/>
              <a:gd name="T4" fmla="*/ 17 w 778"/>
              <a:gd name="T5" fmla="*/ 786 h 2753"/>
              <a:gd name="T6" fmla="*/ 63 w 778"/>
              <a:gd name="T7" fmla="*/ 937 h 2753"/>
              <a:gd name="T8" fmla="*/ 85 w 778"/>
              <a:gd name="T9" fmla="*/ 1225 h 2753"/>
              <a:gd name="T10" fmla="*/ 66 w 778"/>
              <a:gd name="T11" fmla="*/ 1487 h 2753"/>
              <a:gd name="T12" fmla="*/ 80 w 778"/>
              <a:gd name="T13" fmla="*/ 1764 h 2753"/>
              <a:gd name="T14" fmla="*/ 141 w 778"/>
              <a:gd name="T15" fmla="*/ 2147 h 2753"/>
              <a:gd name="T16" fmla="*/ 137 w 778"/>
              <a:gd name="T17" fmla="*/ 2390 h 2753"/>
              <a:gd name="T18" fmla="*/ 152 w 778"/>
              <a:gd name="T19" fmla="*/ 2580 h 2753"/>
              <a:gd name="T20" fmla="*/ 133 w 778"/>
              <a:gd name="T21" fmla="*/ 2659 h 2753"/>
              <a:gd name="T22" fmla="*/ 119 w 778"/>
              <a:gd name="T23" fmla="*/ 2703 h 2753"/>
              <a:gd name="T24" fmla="*/ 192 w 778"/>
              <a:gd name="T25" fmla="*/ 2735 h 2753"/>
              <a:gd name="T26" fmla="*/ 415 w 778"/>
              <a:gd name="T27" fmla="*/ 2749 h 2753"/>
              <a:gd name="T28" fmla="*/ 397 w 778"/>
              <a:gd name="T29" fmla="*/ 2701 h 2753"/>
              <a:gd name="T30" fmla="*/ 382 w 778"/>
              <a:gd name="T31" fmla="*/ 2666 h 2753"/>
              <a:gd name="T32" fmla="*/ 296 w 778"/>
              <a:gd name="T33" fmla="*/ 2646 h 2753"/>
              <a:gd name="T34" fmla="*/ 261 w 778"/>
              <a:gd name="T35" fmla="*/ 2565 h 2753"/>
              <a:gd name="T36" fmla="*/ 305 w 778"/>
              <a:gd name="T37" fmla="*/ 2179 h 2753"/>
              <a:gd name="T38" fmla="*/ 486 w 778"/>
              <a:gd name="T39" fmla="*/ 1860 h 2753"/>
              <a:gd name="T40" fmla="*/ 525 w 778"/>
              <a:gd name="T41" fmla="*/ 1579 h 2753"/>
              <a:gd name="T42" fmla="*/ 472 w 778"/>
              <a:gd name="T43" fmla="*/ 1044 h 2753"/>
              <a:gd name="T44" fmla="*/ 555 w 778"/>
              <a:gd name="T45" fmla="*/ 912 h 2753"/>
              <a:gd name="T46" fmla="*/ 682 w 778"/>
              <a:gd name="T47" fmla="*/ 708 h 2753"/>
              <a:gd name="T48" fmla="*/ 739 w 778"/>
              <a:gd name="T49" fmla="*/ 612 h 2753"/>
              <a:gd name="T50" fmla="*/ 774 w 778"/>
              <a:gd name="T51" fmla="*/ 520 h 2753"/>
              <a:gd name="T52" fmla="*/ 764 w 778"/>
              <a:gd name="T53" fmla="*/ 490 h 2753"/>
              <a:gd name="T54" fmla="*/ 757 w 778"/>
              <a:gd name="T55" fmla="*/ 458 h 2753"/>
              <a:gd name="T56" fmla="*/ 744 w 778"/>
              <a:gd name="T57" fmla="*/ 429 h 2753"/>
              <a:gd name="T58" fmla="*/ 718 w 778"/>
              <a:gd name="T59" fmla="*/ 447 h 2753"/>
              <a:gd name="T60" fmla="*/ 684 w 778"/>
              <a:gd name="T61" fmla="*/ 451 h 2753"/>
              <a:gd name="T62" fmla="*/ 614 w 778"/>
              <a:gd name="T63" fmla="*/ 556 h 2753"/>
              <a:gd name="T64" fmla="*/ 584 w 778"/>
              <a:gd name="T65" fmla="*/ 515 h 2753"/>
              <a:gd name="T66" fmla="*/ 559 w 778"/>
              <a:gd name="T67" fmla="*/ 496 h 2753"/>
              <a:gd name="T68" fmla="*/ 564 w 778"/>
              <a:gd name="T69" fmla="*/ 569 h 2753"/>
              <a:gd name="T70" fmla="*/ 584 w 778"/>
              <a:gd name="T71" fmla="*/ 692 h 2753"/>
              <a:gd name="T72" fmla="*/ 568 w 778"/>
              <a:gd name="T73" fmla="*/ 696 h 2753"/>
              <a:gd name="T74" fmla="*/ 508 w 778"/>
              <a:gd name="T75" fmla="*/ 742 h 2753"/>
              <a:gd name="T76" fmla="*/ 438 w 778"/>
              <a:gd name="T77" fmla="*/ 652 h 2753"/>
              <a:gd name="T78" fmla="*/ 317 w 778"/>
              <a:gd name="T79" fmla="*/ 500 h 2753"/>
              <a:gd name="T80" fmla="*/ 327 w 778"/>
              <a:gd name="T81" fmla="*/ 425 h 2753"/>
              <a:gd name="T82" fmla="*/ 416 w 778"/>
              <a:gd name="T83" fmla="*/ 480 h 2753"/>
              <a:gd name="T84" fmla="*/ 459 w 778"/>
              <a:gd name="T85" fmla="*/ 438 h 2753"/>
              <a:gd name="T86" fmla="*/ 467 w 778"/>
              <a:gd name="T87" fmla="*/ 404 h 2753"/>
              <a:gd name="T88" fmla="*/ 505 w 778"/>
              <a:gd name="T89" fmla="*/ 373 h 2753"/>
              <a:gd name="T90" fmla="*/ 510 w 778"/>
              <a:gd name="T91" fmla="*/ 315 h 2753"/>
              <a:gd name="T92" fmla="*/ 553 w 778"/>
              <a:gd name="T93" fmla="*/ 223 h 2753"/>
              <a:gd name="T94" fmla="*/ 577 w 778"/>
              <a:gd name="T95" fmla="*/ 209 h 2753"/>
              <a:gd name="T96" fmla="*/ 609 w 778"/>
              <a:gd name="T97" fmla="*/ 224 h 2753"/>
              <a:gd name="T98" fmla="*/ 578 w 778"/>
              <a:gd name="T99" fmla="*/ 137 h 2753"/>
              <a:gd name="T100" fmla="*/ 616 w 778"/>
              <a:gd name="T101" fmla="*/ 151 h 2753"/>
              <a:gd name="T102" fmla="*/ 524 w 778"/>
              <a:gd name="T103" fmla="*/ 40 h 2753"/>
              <a:gd name="T104" fmla="*/ 372 w 778"/>
              <a:gd name="T105" fmla="*/ 1 h 2753"/>
              <a:gd name="T106" fmla="*/ 261 w 778"/>
              <a:gd name="T107" fmla="*/ 31 h 2753"/>
              <a:gd name="T108" fmla="*/ 191 w 778"/>
              <a:gd name="T109" fmla="*/ 97 h 2753"/>
              <a:gd name="T110" fmla="*/ 122 w 778"/>
              <a:gd name="T111" fmla="*/ 269 h 2753"/>
              <a:gd name="T112" fmla="*/ 115 w 778"/>
              <a:gd name="T113" fmla="*/ 374 h 2753"/>
              <a:gd name="T114" fmla="*/ 40 w 778"/>
              <a:gd name="T115" fmla="*/ 501 h 2753"/>
              <a:gd name="T116" fmla="*/ 0 w 778"/>
              <a:gd name="T117" fmla="*/ 626 h 2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8" h="2753">
                <a:moveTo>
                  <a:pt x="20" y="671"/>
                </a:moveTo>
                <a:lnTo>
                  <a:pt x="20" y="671"/>
                </a:lnTo>
                <a:lnTo>
                  <a:pt x="19" y="691"/>
                </a:lnTo>
                <a:lnTo>
                  <a:pt x="17" y="709"/>
                </a:lnTo>
                <a:lnTo>
                  <a:pt x="19" y="716"/>
                </a:lnTo>
                <a:lnTo>
                  <a:pt x="19" y="724"/>
                </a:lnTo>
                <a:lnTo>
                  <a:pt x="19" y="724"/>
                </a:lnTo>
                <a:lnTo>
                  <a:pt x="29" y="706"/>
                </a:lnTo>
                <a:lnTo>
                  <a:pt x="42" y="687"/>
                </a:lnTo>
                <a:lnTo>
                  <a:pt x="42" y="687"/>
                </a:lnTo>
                <a:lnTo>
                  <a:pt x="40" y="725"/>
                </a:lnTo>
                <a:lnTo>
                  <a:pt x="39" y="763"/>
                </a:lnTo>
                <a:lnTo>
                  <a:pt x="39" y="763"/>
                </a:lnTo>
                <a:lnTo>
                  <a:pt x="26" y="742"/>
                </a:lnTo>
                <a:lnTo>
                  <a:pt x="20" y="727"/>
                </a:lnTo>
                <a:lnTo>
                  <a:pt x="20" y="727"/>
                </a:lnTo>
                <a:lnTo>
                  <a:pt x="19" y="724"/>
                </a:lnTo>
                <a:lnTo>
                  <a:pt x="19" y="724"/>
                </a:lnTo>
                <a:lnTo>
                  <a:pt x="15" y="733"/>
                </a:lnTo>
                <a:lnTo>
                  <a:pt x="11" y="740"/>
                </a:lnTo>
                <a:lnTo>
                  <a:pt x="10" y="749"/>
                </a:lnTo>
                <a:lnTo>
                  <a:pt x="9" y="755"/>
                </a:lnTo>
                <a:lnTo>
                  <a:pt x="9" y="762"/>
                </a:lnTo>
                <a:lnTo>
                  <a:pt x="9" y="768"/>
                </a:lnTo>
                <a:lnTo>
                  <a:pt x="10" y="773"/>
                </a:lnTo>
                <a:lnTo>
                  <a:pt x="11" y="777"/>
                </a:lnTo>
                <a:lnTo>
                  <a:pt x="17" y="786"/>
                </a:lnTo>
                <a:lnTo>
                  <a:pt x="24" y="791"/>
                </a:lnTo>
                <a:lnTo>
                  <a:pt x="31" y="796"/>
                </a:lnTo>
                <a:lnTo>
                  <a:pt x="39" y="798"/>
                </a:lnTo>
                <a:lnTo>
                  <a:pt x="39" y="798"/>
                </a:lnTo>
                <a:lnTo>
                  <a:pt x="40" y="807"/>
                </a:lnTo>
                <a:lnTo>
                  <a:pt x="40" y="807"/>
                </a:lnTo>
                <a:lnTo>
                  <a:pt x="44" y="834"/>
                </a:lnTo>
                <a:lnTo>
                  <a:pt x="49" y="865"/>
                </a:lnTo>
                <a:lnTo>
                  <a:pt x="63" y="937"/>
                </a:lnTo>
                <a:lnTo>
                  <a:pt x="76" y="1006"/>
                </a:lnTo>
                <a:lnTo>
                  <a:pt x="83" y="1036"/>
                </a:lnTo>
                <a:lnTo>
                  <a:pt x="85" y="1059"/>
                </a:lnTo>
                <a:lnTo>
                  <a:pt x="85" y="1059"/>
                </a:lnTo>
                <a:lnTo>
                  <a:pt x="88" y="1103"/>
                </a:lnTo>
                <a:lnTo>
                  <a:pt x="89" y="1152"/>
                </a:lnTo>
                <a:lnTo>
                  <a:pt x="89" y="1196"/>
                </a:lnTo>
                <a:lnTo>
                  <a:pt x="88" y="1214"/>
                </a:lnTo>
                <a:lnTo>
                  <a:pt x="85" y="1225"/>
                </a:lnTo>
                <a:lnTo>
                  <a:pt x="85" y="1225"/>
                </a:lnTo>
                <a:lnTo>
                  <a:pt x="81" y="1237"/>
                </a:lnTo>
                <a:lnTo>
                  <a:pt x="75" y="1253"/>
                </a:lnTo>
                <a:lnTo>
                  <a:pt x="58" y="1292"/>
                </a:lnTo>
                <a:lnTo>
                  <a:pt x="35" y="1341"/>
                </a:lnTo>
                <a:lnTo>
                  <a:pt x="65" y="1346"/>
                </a:lnTo>
                <a:lnTo>
                  <a:pt x="65" y="1346"/>
                </a:lnTo>
                <a:lnTo>
                  <a:pt x="65" y="1419"/>
                </a:lnTo>
                <a:lnTo>
                  <a:pt x="66" y="1487"/>
                </a:lnTo>
                <a:lnTo>
                  <a:pt x="65" y="1553"/>
                </a:lnTo>
                <a:lnTo>
                  <a:pt x="65" y="1553"/>
                </a:lnTo>
                <a:lnTo>
                  <a:pt x="65" y="1583"/>
                </a:lnTo>
                <a:lnTo>
                  <a:pt x="66" y="1614"/>
                </a:lnTo>
                <a:lnTo>
                  <a:pt x="73" y="1675"/>
                </a:lnTo>
                <a:lnTo>
                  <a:pt x="78" y="1728"/>
                </a:lnTo>
                <a:lnTo>
                  <a:pt x="79" y="1749"/>
                </a:lnTo>
                <a:lnTo>
                  <a:pt x="80" y="1764"/>
                </a:lnTo>
                <a:lnTo>
                  <a:pt x="80" y="1764"/>
                </a:lnTo>
                <a:lnTo>
                  <a:pt x="83" y="1832"/>
                </a:lnTo>
                <a:lnTo>
                  <a:pt x="89" y="1951"/>
                </a:lnTo>
                <a:lnTo>
                  <a:pt x="99" y="2112"/>
                </a:lnTo>
                <a:lnTo>
                  <a:pt x="134" y="2112"/>
                </a:lnTo>
                <a:lnTo>
                  <a:pt x="134" y="2112"/>
                </a:lnTo>
                <a:lnTo>
                  <a:pt x="138" y="2126"/>
                </a:lnTo>
                <a:lnTo>
                  <a:pt x="141" y="2137"/>
                </a:lnTo>
                <a:lnTo>
                  <a:pt x="141" y="2142"/>
                </a:lnTo>
                <a:lnTo>
                  <a:pt x="141" y="2147"/>
                </a:lnTo>
                <a:lnTo>
                  <a:pt x="141" y="2147"/>
                </a:lnTo>
                <a:lnTo>
                  <a:pt x="137" y="2177"/>
                </a:lnTo>
                <a:lnTo>
                  <a:pt x="134" y="2210"/>
                </a:lnTo>
                <a:lnTo>
                  <a:pt x="133" y="2244"/>
                </a:lnTo>
                <a:lnTo>
                  <a:pt x="133" y="2277"/>
                </a:lnTo>
                <a:lnTo>
                  <a:pt x="134" y="2336"/>
                </a:lnTo>
                <a:lnTo>
                  <a:pt x="135" y="2374"/>
                </a:lnTo>
                <a:lnTo>
                  <a:pt x="135" y="2374"/>
                </a:lnTo>
                <a:lnTo>
                  <a:pt x="137" y="2390"/>
                </a:lnTo>
                <a:lnTo>
                  <a:pt x="138" y="2413"/>
                </a:lnTo>
                <a:lnTo>
                  <a:pt x="144" y="2472"/>
                </a:lnTo>
                <a:lnTo>
                  <a:pt x="149" y="2529"/>
                </a:lnTo>
                <a:lnTo>
                  <a:pt x="151" y="2549"/>
                </a:lnTo>
                <a:lnTo>
                  <a:pt x="151" y="2560"/>
                </a:lnTo>
                <a:lnTo>
                  <a:pt x="151" y="2560"/>
                </a:lnTo>
                <a:lnTo>
                  <a:pt x="149" y="2569"/>
                </a:lnTo>
                <a:lnTo>
                  <a:pt x="151" y="2573"/>
                </a:lnTo>
                <a:lnTo>
                  <a:pt x="152" y="2580"/>
                </a:lnTo>
                <a:lnTo>
                  <a:pt x="151" y="2596"/>
                </a:lnTo>
                <a:lnTo>
                  <a:pt x="151" y="2596"/>
                </a:lnTo>
                <a:lnTo>
                  <a:pt x="146" y="2614"/>
                </a:lnTo>
                <a:lnTo>
                  <a:pt x="142" y="2630"/>
                </a:lnTo>
                <a:lnTo>
                  <a:pt x="137" y="2641"/>
                </a:lnTo>
                <a:lnTo>
                  <a:pt x="135" y="2651"/>
                </a:lnTo>
                <a:lnTo>
                  <a:pt x="135" y="2651"/>
                </a:lnTo>
                <a:lnTo>
                  <a:pt x="134" y="2655"/>
                </a:lnTo>
                <a:lnTo>
                  <a:pt x="133" y="2659"/>
                </a:lnTo>
                <a:lnTo>
                  <a:pt x="128" y="2665"/>
                </a:lnTo>
                <a:lnTo>
                  <a:pt x="124" y="2669"/>
                </a:lnTo>
                <a:lnTo>
                  <a:pt x="122" y="2671"/>
                </a:lnTo>
                <a:lnTo>
                  <a:pt x="120" y="2676"/>
                </a:lnTo>
                <a:lnTo>
                  <a:pt x="120" y="2681"/>
                </a:lnTo>
                <a:lnTo>
                  <a:pt x="120" y="2681"/>
                </a:lnTo>
                <a:lnTo>
                  <a:pt x="120" y="2690"/>
                </a:lnTo>
                <a:lnTo>
                  <a:pt x="119" y="2696"/>
                </a:lnTo>
                <a:lnTo>
                  <a:pt x="119" y="2703"/>
                </a:lnTo>
                <a:lnTo>
                  <a:pt x="120" y="2711"/>
                </a:lnTo>
                <a:lnTo>
                  <a:pt x="120" y="2711"/>
                </a:lnTo>
                <a:lnTo>
                  <a:pt x="123" y="2724"/>
                </a:lnTo>
                <a:lnTo>
                  <a:pt x="124" y="2737"/>
                </a:lnTo>
                <a:lnTo>
                  <a:pt x="125" y="2752"/>
                </a:lnTo>
                <a:lnTo>
                  <a:pt x="156" y="2752"/>
                </a:lnTo>
                <a:lnTo>
                  <a:pt x="161" y="2722"/>
                </a:lnTo>
                <a:lnTo>
                  <a:pt x="161" y="2722"/>
                </a:lnTo>
                <a:lnTo>
                  <a:pt x="192" y="2735"/>
                </a:lnTo>
                <a:lnTo>
                  <a:pt x="217" y="2745"/>
                </a:lnTo>
                <a:lnTo>
                  <a:pt x="236" y="2752"/>
                </a:lnTo>
                <a:lnTo>
                  <a:pt x="236" y="2752"/>
                </a:lnTo>
                <a:lnTo>
                  <a:pt x="249" y="2753"/>
                </a:lnTo>
                <a:lnTo>
                  <a:pt x="270" y="2753"/>
                </a:lnTo>
                <a:lnTo>
                  <a:pt x="330" y="2753"/>
                </a:lnTo>
                <a:lnTo>
                  <a:pt x="412" y="2752"/>
                </a:lnTo>
                <a:lnTo>
                  <a:pt x="412" y="2752"/>
                </a:lnTo>
                <a:lnTo>
                  <a:pt x="415" y="2749"/>
                </a:lnTo>
                <a:lnTo>
                  <a:pt x="417" y="2742"/>
                </a:lnTo>
                <a:lnTo>
                  <a:pt x="418" y="2738"/>
                </a:lnTo>
                <a:lnTo>
                  <a:pt x="418" y="2733"/>
                </a:lnTo>
                <a:lnTo>
                  <a:pt x="416" y="2727"/>
                </a:lnTo>
                <a:lnTo>
                  <a:pt x="412" y="2722"/>
                </a:lnTo>
                <a:lnTo>
                  <a:pt x="412" y="2722"/>
                </a:lnTo>
                <a:lnTo>
                  <a:pt x="405" y="2711"/>
                </a:lnTo>
                <a:lnTo>
                  <a:pt x="399" y="2705"/>
                </a:lnTo>
                <a:lnTo>
                  <a:pt x="397" y="2701"/>
                </a:lnTo>
                <a:lnTo>
                  <a:pt x="397" y="2701"/>
                </a:lnTo>
                <a:lnTo>
                  <a:pt x="397" y="2696"/>
                </a:lnTo>
                <a:lnTo>
                  <a:pt x="397" y="2685"/>
                </a:lnTo>
                <a:lnTo>
                  <a:pt x="396" y="2679"/>
                </a:lnTo>
                <a:lnTo>
                  <a:pt x="393" y="2674"/>
                </a:lnTo>
                <a:lnTo>
                  <a:pt x="388" y="2669"/>
                </a:lnTo>
                <a:lnTo>
                  <a:pt x="386" y="2667"/>
                </a:lnTo>
                <a:lnTo>
                  <a:pt x="382" y="2666"/>
                </a:lnTo>
                <a:lnTo>
                  <a:pt x="382" y="2666"/>
                </a:lnTo>
                <a:lnTo>
                  <a:pt x="355" y="2661"/>
                </a:lnTo>
                <a:lnTo>
                  <a:pt x="344" y="2659"/>
                </a:lnTo>
                <a:lnTo>
                  <a:pt x="337" y="2656"/>
                </a:lnTo>
                <a:lnTo>
                  <a:pt x="337" y="2656"/>
                </a:lnTo>
                <a:lnTo>
                  <a:pt x="328" y="2654"/>
                </a:lnTo>
                <a:lnTo>
                  <a:pt x="318" y="2652"/>
                </a:lnTo>
                <a:lnTo>
                  <a:pt x="306" y="2650"/>
                </a:lnTo>
                <a:lnTo>
                  <a:pt x="296" y="2646"/>
                </a:lnTo>
                <a:lnTo>
                  <a:pt x="296" y="2646"/>
                </a:lnTo>
                <a:lnTo>
                  <a:pt x="289" y="2641"/>
                </a:lnTo>
                <a:lnTo>
                  <a:pt x="283" y="2636"/>
                </a:lnTo>
                <a:lnTo>
                  <a:pt x="276" y="2631"/>
                </a:lnTo>
                <a:lnTo>
                  <a:pt x="276" y="2631"/>
                </a:lnTo>
                <a:lnTo>
                  <a:pt x="269" y="2622"/>
                </a:lnTo>
                <a:lnTo>
                  <a:pt x="264" y="2613"/>
                </a:lnTo>
                <a:lnTo>
                  <a:pt x="262" y="2609"/>
                </a:lnTo>
                <a:lnTo>
                  <a:pt x="261" y="2606"/>
                </a:lnTo>
                <a:lnTo>
                  <a:pt x="261" y="2565"/>
                </a:lnTo>
                <a:lnTo>
                  <a:pt x="261" y="2485"/>
                </a:lnTo>
                <a:lnTo>
                  <a:pt x="261" y="2485"/>
                </a:lnTo>
                <a:lnTo>
                  <a:pt x="273" y="2375"/>
                </a:lnTo>
                <a:lnTo>
                  <a:pt x="280" y="2297"/>
                </a:lnTo>
                <a:lnTo>
                  <a:pt x="284" y="2269"/>
                </a:lnTo>
                <a:lnTo>
                  <a:pt x="286" y="2253"/>
                </a:lnTo>
                <a:lnTo>
                  <a:pt x="286" y="2253"/>
                </a:lnTo>
                <a:lnTo>
                  <a:pt x="296" y="2211"/>
                </a:lnTo>
                <a:lnTo>
                  <a:pt x="305" y="2179"/>
                </a:lnTo>
                <a:lnTo>
                  <a:pt x="305" y="2179"/>
                </a:lnTo>
                <a:lnTo>
                  <a:pt x="322" y="2097"/>
                </a:lnTo>
                <a:lnTo>
                  <a:pt x="397" y="2097"/>
                </a:lnTo>
                <a:lnTo>
                  <a:pt x="397" y="2097"/>
                </a:lnTo>
                <a:lnTo>
                  <a:pt x="412" y="2060"/>
                </a:lnTo>
                <a:lnTo>
                  <a:pt x="428" y="2021"/>
                </a:lnTo>
                <a:lnTo>
                  <a:pt x="447" y="1971"/>
                </a:lnTo>
                <a:lnTo>
                  <a:pt x="467" y="1917"/>
                </a:lnTo>
                <a:lnTo>
                  <a:pt x="486" y="1860"/>
                </a:lnTo>
                <a:lnTo>
                  <a:pt x="495" y="1831"/>
                </a:lnTo>
                <a:lnTo>
                  <a:pt x="501" y="1805"/>
                </a:lnTo>
                <a:lnTo>
                  <a:pt x="508" y="1778"/>
                </a:lnTo>
                <a:lnTo>
                  <a:pt x="513" y="1754"/>
                </a:lnTo>
                <a:lnTo>
                  <a:pt x="513" y="1754"/>
                </a:lnTo>
                <a:lnTo>
                  <a:pt x="516" y="1730"/>
                </a:lnTo>
                <a:lnTo>
                  <a:pt x="519" y="1703"/>
                </a:lnTo>
                <a:lnTo>
                  <a:pt x="523" y="1642"/>
                </a:lnTo>
                <a:lnTo>
                  <a:pt x="525" y="1579"/>
                </a:lnTo>
                <a:lnTo>
                  <a:pt x="525" y="1517"/>
                </a:lnTo>
                <a:lnTo>
                  <a:pt x="524" y="1414"/>
                </a:lnTo>
                <a:lnTo>
                  <a:pt x="523" y="1371"/>
                </a:lnTo>
                <a:lnTo>
                  <a:pt x="558" y="1361"/>
                </a:lnTo>
                <a:lnTo>
                  <a:pt x="558" y="1361"/>
                </a:lnTo>
                <a:lnTo>
                  <a:pt x="518" y="1206"/>
                </a:lnTo>
                <a:lnTo>
                  <a:pt x="487" y="1098"/>
                </a:lnTo>
                <a:lnTo>
                  <a:pt x="477" y="1060"/>
                </a:lnTo>
                <a:lnTo>
                  <a:pt x="472" y="1044"/>
                </a:lnTo>
                <a:lnTo>
                  <a:pt x="472" y="1044"/>
                </a:lnTo>
                <a:lnTo>
                  <a:pt x="471" y="1038"/>
                </a:lnTo>
                <a:lnTo>
                  <a:pt x="471" y="1028"/>
                </a:lnTo>
                <a:lnTo>
                  <a:pt x="474" y="1002"/>
                </a:lnTo>
                <a:lnTo>
                  <a:pt x="477" y="968"/>
                </a:lnTo>
                <a:lnTo>
                  <a:pt x="477" y="968"/>
                </a:lnTo>
                <a:lnTo>
                  <a:pt x="543" y="923"/>
                </a:lnTo>
                <a:lnTo>
                  <a:pt x="543" y="923"/>
                </a:lnTo>
                <a:lnTo>
                  <a:pt x="555" y="912"/>
                </a:lnTo>
                <a:lnTo>
                  <a:pt x="573" y="891"/>
                </a:lnTo>
                <a:lnTo>
                  <a:pt x="617" y="839"/>
                </a:lnTo>
                <a:lnTo>
                  <a:pt x="656" y="789"/>
                </a:lnTo>
                <a:lnTo>
                  <a:pt x="674" y="767"/>
                </a:lnTo>
                <a:lnTo>
                  <a:pt x="663" y="747"/>
                </a:lnTo>
                <a:lnTo>
                  <a:pt x="674" y="737"/>
                </a:lnTo>
                <a:lnTo>
                  <a:pt x="674" y="716"/>
                </a:lnTo>
                <a:lnTo>
                  <a:pt x="674" y="716"/>
                </a:lnTo>
                <a:lnTo>
                  <a:pt x="682" y="708"/>
                </a:lnTo>
                <a:lnTo>
                  <a:pt x="700" y="687"/>
                </a:lnTo>
                <a:lnTo>
                  <a:pt x="711" y="676"/>
                </a:lnTo>
                <a:lnTo>
                  <a:pt x="721" y="664"/>
                </a:lnTo>
                <a:lnTo>
                  <a:pt x="729" y="651"/>
                </a:lnTo>
                <a:lnTo>
                  <a:pt x="734" y="641"/>
                </a:lnTo>
                <a:lnTo>
                  <a:pt x="734" y="641"/>
                </a:lnTo>
                <a:lnTo>
                  <a:pt x="736" y="632"/>
                </a:lnTo>
                <a:lnTo>
                  <a:pt x="738" y="624"/>
                </a:lnTo>
                <a:lnTo>
                  <a:pt x="739" y="612"/>
                </a:lnTo>
                <a:lnTo>
                  <a:pt x="739" y="601"/>
                </a:lnTo>
                <a:lnTo>
                  <a:pt x="741" y="596"/>
                </a:lnTo>
                <a:lnTo>
                  <a:pt x="744" y="590"/>
                </a:lnTo>
                <a:lnTo>
                  <a:pt x="744" y="590"/>
                </a:lnTo>
                <a:lnTo>
                  <a:pt x="753" y="575"/>
                </a:lnTo>
                <a:lnTo>
                  <a:pt x="762" y="555"/>
                </a:lnTo>
                <a:lnTo>
                  <a:pt x="769" y="535"/>
                </a:lnTo>
                <a:lnTo>
                  <a:pt x="774" y="520"/>
                </a:lnTo>
                <a:lnTo>
                  <a:pt x="774" y="520"/>
                </a:lnTo>
                <a:lnTo>
                  <a:pt x="777" y="511"/>
                </a:lnTo>
                <a:lnTo>
                  <a:pt x="778" y="504"/>
                </a:lnTo>
                <a:lnTo>
                  <a:pt x="777" y="499"/>
                </a:lnTo>
                <a:lnTo>
                  <a:pt x="774" y="495"/>
                </a:lnTo>
                <a:lnTo>
                  <a:pt x="774" y="495"/>
                </a:lnTo>
                <a:lnTo>
                  <a:pt x="770" y="492"/>
                </a:lnTo>
                <a:lnTo>
                  <a:pt x="768" y="490"/>
                </a:lnTo>
                <a:lnTo>
                  <a:pt x="764" y="490"/>
                </a:lnTo>
                <a:lnTo>
                  <a:pt x="764" y="490"/>
                </a:lnTo>
                <a:lnTo>
                  <a:pt x="769" y="477"/>
                </a:lnTo>
                <a:lnTo>
                  <a:pt x="770" y="467"/>
                </a:lnTo>
                <a:lnTo>
                  <a:pt x="770" y="463"/>
                </a:lnTo>
                <a:lnTo>
                  <a:pt x="769" y="459"/>
                </a:lnTo>
                <a:lnTo>
                  <a:pt x="769" y="459"/>
                </a:lnTo>
                <a:lnTo>
                  <a:pt x="767" y="457"/>
                </a:lnTo>
                <a:lnTo>
                  <a:pt x="765" y="457"/>
                </a:lnTo>
                <a:lnTo>
                  <a:pt x="762" y="457"/>
                </a:lnTo>
                <a:lnTo>
                  <a:pt x="757" y="458"/>
                </a:lnTo>
                <a:lnTo>
                  <a:pt x="754" y="459"/>
                </a:lnTo>
                <a:lnTo>
                  <a:pt x="754" y="459"/>
                </a:lnTo>
                <a:lnTo>
                  <a:pt x="753" y="458"/>
                </a:lnTo>
                <a:lnTo>
                  <a:pt x="751" y="456"/>
                </a:lnTo>
                <a:lnTo>
                  <a:pt x="749" y="446"/>
                </a:lnTo>
                <a:lnTo>
                  <a:pt x="746" y="434"/>
                </a:lnTo>
                <a:lnTo>
                  <a:pt x="745" y="431"/>
                </a:lnTo>
                <a:lnTo>
                  <a:pt x="744" y="429"/>
                </a:lnTo>
                <a:lnTo>
                  <a:pt x="744" y="429"/>
                </a:lnTo>
                <a:lnTo>
                  <a:pt x="740" y="429"/>
                </a:lnTo>
                <a:lnTo>
                  <a:pt x="735" y="432"/>
                </a:lnTo>
                <a:lnTo>
                  <a:pt x="729" y="434"/>
                </a:lnTo>
                <a:lnTo>
                  <a:pt x="729" y="434"/>
                </a:lnTo>
                <a:lnTo>
                  <a:pt x="728" y="437"/>
                </a:lnTo>
                <a:lnTo>
                  <a:pt x="725" y="443"/>
                </a:lnTo>
                <a:lnTo>
                  <a:pt x="723" y="446"/>
                </a:lnTo>
                <a:lnTo>
                  <a:pt x="720" y="447"/>
                </a:lnTo>
                <a:lnTo>
                  <a:pt x="718" y="447"/>
                </a:lnTo>
                <a:lnTo>
                  <a:pt x="714" y="444"/>
                </a:lnTo>
                <a:lnTo>
                  <a:pt x="714" y="444"/>
                </a:lnTo>
                <a:lnTo>
                  <a:pt x="710" y="441"/>
                </a:lnTo>
                <a:lnTo>
                  <a:pt x="706" y="439"/>
                </a:lnTo>
                <a:lnTo>
                  <a:pt x="701" y="438"/>
                </a:lnTo>
                <a:lnTo>
                  <a:pt x="696" y="438"/>
                </a:lnTo>
                <a:lnTo>
                  <a:pt x="692" y="441"/>
                </a:lnTo>
                <a:lnTo>
                  <a:pt x="687" y="446"/>
                </a:lnTo>
                <a:lnTo>
                  <a:pt x="684" y="451"/>
                </a:lnTo>
                <a:lnTo>
                  <a:pt x="679" y="459"/>
                </a:lnTo>
                <a:lnTo>
                  <a:pt x="679" y="459"/>
                </a:lnTo>
                <a:lnTo>
                  <a:pt x="672" y="471"/>
                </a:lnTo>
                <a:lnTo>
                  <a:pt x="665" y="483"/>
                </a:lnTo>
                <a:lnTo>
                  <a:pt x="646" y="512"/>
                </a:lnTo>
                <a:lnTo>
                  <a:pt x="627" y="536"/>
                </a:lnTo>
                <a:lnTo>
                  <a:pt x="618" y="550"/>
                </a:lnTo>
                <a:lnTo>
                  <a:pt x="618" y="550"/>
                </a:lnTo>
                <a:lnTo>
                  <a:pt x="614" y="556"/>
                </a:lnTo>
                <a:lnTo>
                  <a:pt x="613" y="559"/>
                </a:lnTo>
                <a:lnTo>
                  <a:pt x="611" y="562"/>
                </a:lnTo>
                <a:lnTo>
                  <a:pt x="607" y="563"/>
                </a:lnTo>
                <a:lnTo>
                  <a:pt x="604" y="562"/>
                </a:lnTo>
                <a:lnTo>
                  <a:pt x="601" y="558"/>
                </a:lnTo>
                <a:lnTo>
                  <a:pt x="598" y="550"/>
                </a:lnTo>
                <a:lnTo>
                  <a:pt x="598" y="550"/>
                </a:lnTo>
                <a:lnTo>
                  <a:pt x="588" y="522"/>
                </a:lnTo>
                <a:lnTo>
                  <a:pt x="584" y="515"/>
                </a:lnTo>
                <a:lnTo>
                  <a:pt x="582" y="512"/>
                </a:lnTo>
                <a:lnTo>
                  <a:pt x="578" y="510"/>
                </a:lnTo>
                <a:lnTo>
                  <a:pt x="578" y="510"/>
                </a:lnTo>
                <a:lnTo>
                  <a:pt x="574" y="507"/>
                </a:lnTo>
                <a:lnTo>
                  <a:pt x="572" y="504"/>
                </a:lnTo>
                <a:lnTo>
                  <a:pt x="565" y="497"/>
                </a:lnTo>
                <a:lnTo>
                  <a:pt x="563" y="495"/>
                </a:lnTo>
                <a:lnTo>
                  <a:pt x="562" y="495"/>
                </a:lnTo>
                <a:lnTo>
                  <a:pt x="559" y="496"/>
                </a:lnTo>
                <a:lnTo>
                  <a:pt x="558" y="500"/>
                </a:lnTo>
                <a:lnTo>
                  <a:pt x="558" y="500"/>
                </a:lnTo>
                <a:lnTo>
                  <a:pt x="557" y="511"/>
                </a:lnTo>
                <a:lnTo>
                  <a:pt x="557" y="520"/>
                </a:lnTo>
                <a:lnTo>
                  <a:pt x="558" y="530"/>
                </a:lnTo>
                <a:lnTo>
                  <a:pt x="558" y="530"/>
                </a:lnTo>
                <a:lnTo>
                  <a:pt x="562" y="546"/>
                </a:lnTo>
                <a:lnTo>
                  <a:pt x="564" y="562"/>
                </a:lnTo>
                <a:lnTo>
                  <a:pt x="564" y="569"/>
                </a:lnTo>
                <a:lnTo>
                  <a:pt x="563" y="575"/>
                </a:lnTo>
                <a:lnTo>
                  <a:pt x="563" y="575"/>
                </a:lnTo>
                <a:lnTo>
                  <a:pt x="559" y="598"/>
                </a:lnTo>
                <a:lnTo>
                  <a:pt x="558" y="611"/>
                </a:lnTo>
                <a:lnTo>
                  <a:pt x="593" y="676"/>
                </a:lnTo>
                <a:lnTo>
                  <a:pt x="593" y="686"/>
                </a:lnTo>
                <a:lnTo>
                  <a:pt x="593" y="686"/>
                </a:lnTo>
                <a:lnTo>
                  <a:pt x="588" y="689"/>
                </a:lnTo>
                <a:lnTo>
                  <a:pt x="584" y="692"/>
                </a:lnTo>
                <a:lnTo>
                  <a:pt x="583" y="695"/>
                </a:lnTo>
                <a:lnTo>
                  <a:pt x="583" y="696"/>
                </a:lnTo>
                <a:lnTo>
                  <a:pt x="583" y="696"/>
                </a:lnTo>
                <a:lnTo>
                  <a:pt x="583" y="698"/>
                </a:lnTo>
                <a:lnTo>
                  <a:pt x="582" y="699"/>
                </a:lnTo>
                <a:lnTo>
                  <a:pt x="575" y="698"/>
                </a:lnTo>
                <a:lnTo>
                  <a:pt x="568" y="696"/>
                </a:lnTo>
                <a:lnTo>
                  <a:pt x="568" y="696"/>
                </a:lnTo>
                <a:lnTo>
                  <a:pt x="568" y="696"/>
                </a:lnTo>
                <a:lnTo>
                  <a:pt x="567" y="695"/>
                </a:lnTo>
                <a:lnTo>
                  <a:pt x="564" y="699"/>
                </a:lnTo>
                <a:lnTo>
                  <a:pt x="558" y="706"/>
                </a:lnTo>
                <a:lnTo>
                  <a:pt x="558" y="706"/>
                </a:lnTo>
                <a:lnTo>
                  <a:pt x="553" y="713"/>
                </a:lnTo>
                <a:lnTo>
                  <a:pt x="545" y="718"/>
                </a:lnTo>
                <a:lnTo>
                  <a:pt x="529" y="729"/>
                </a:lnTo>
                <a:lnTo>
                  <a:pt x="514" y="738"/>
                </a:lnTo>
                <a:lnTo>
                  <a:pt x="508" y="742"/>
                </a:lnTo>
                <a:lnTo>
                  <a:pt x="467" y="757"/>
                </a:lnTo>
                <a:lnTo>
                  <a:pt x="467" y="757"/>
                </a:lnTo>
                <a:lnTo>
                  <a:pt x="462" y="732"/>
                </a:lnTo>
                <a:lnTo>
                  <a:pt x="452" y="691"/>
                </a:lnTo>
                <a:lnTo>
                  <a:pt x="452" y="691"/>
                </a:lnTo>
                <a:lnTo>
                  <a:pt x="449" y="679"/>
                </a:lnTo>
                <a:lnTo>
                  <a:pt x="446" y="665"/>
                </a:lnTo>
                <a:lnTo>
                  <a:pt x="442" y="658"/>
                </a:lnTo>
                <a:lnTo>
                  <a:pt x="438" y="652"/>
                </a:lnTo>
                <a:lnTo>
                  <a:pt x="433" y="645"/>
                </a:lnTo>
                <a:lnTo>
                  <a:pt x="427" y="636"/>
                </a:lnTo>
                <a:lnTo>
                  <a:pt x="427" y="636"/>
                </a:lnTo>
                <a:lnTo>
                  <a:pt x="403" y="607"/>
                </a:lnTo>
                <a:lnTo>
                  <a:pt x="377" y="575"/>
                </a:lnTo>
                <a:lnTo>
                  <a:pt x="377" y="575"/>
                </a:lnTo>
                <a:lnTo>
                  <a:pt x="358" y="553"/>
                </a:lnTo>
                <a:lnTo>
                  <a:pt x="339" y="530"/>
                </a:lnTo>
                <a:lnTo>
                  <a:pt x="317" y="500"/>
                </a:lnTo>
                <a:lnTo>
                  <a:pt x="317" y="500"/>
                </a:lnTo>
                <a:lnTo>
                  <a:pt x="311" y="492"/>
                </a:lnTo>
                <a:lnTo>
                  <a:pt x="306" y="480"/>
                </a:lnTo>
                <a:lnTo>
                  <a:pt x="303" y="467"/>
                </a:lnTo>
                <a:lnTo>
                  <a:pt x="301" y="462"/>
                </a:lnTo>
                <a:lnTo>
                  <a:pt x="301" y="459"/>
                </a:lnTo>
                <a:lnTo>
                  <a:pt x="317" y="414"/>
                </a:lnTo>
                <a:lnTo>
                  <a:pt x="317" y="414"/>
                </a:lnTo>
                <a:lnTo>
                  <a:pt x="327" y="425"/>
                </a:lnTo>
                <a:lnTo>
                  <a:pt x="352" y="449"/>
                </a:lnTo>
                <a:lnTo>
                  <a:pt x="366" y="463"/>
                </a:lnTo>
                <a:lnTo>
                  <a:pt x="381" y="475"/>
                </a:lnTo>
                <a:lnTo>
                  <a:pt x="392" y="482"/>
                </a:lnTo>
                <a:lnTo>
                  <a:pt x="398" y="485"/>
                </a:lnTo>
                <a:lnTo>
                  <a:pt x="402" y="485"/>
                </a:lnTo>
                <a:lnTo>
                  <a:pt x="402" y="485"/>
                </a:lnTo>
                <a:lnTo>
                  <a:pt x="410" y="483"/>
                </a:lnTo>
                <a:lnTo>
                  <a:pt x="416" y="480"/>
                </a:lnTo>
                <a:lnTo>
                  <a:pt x="421" y="476"/>
                </a:lnTo>
                <a:lnTo>
                  <a:pt x="426" y="471"/>
                </a:lnTo>
                <a:lnTo>
                  <a:pt x="433" y="459"/>
                </a:lnTo>
                <a:lnTo>
                  <a:pt x="437" y="449"/>
                </a:lnTo>
                <a:lnTo>
                  <a:pt x="437" y="449"/>
                </a:lnTo>
                <a:lnTo>
                  <a:pt x="440" y="446"/>
                </a:lnTo>
                <a:lnTo>
                  <a:pt x="443" y="443"/>
                </a:lnTo>
                <a:lnTo>
                  <a:pt x="454" y="439"/>
                </a:lnTo>
                <a:lnTo>
                  <a:pt x="459" y="438"/>
                </a:lnTo>
                <a:lnTo>
                  <a:pt x="464" y="436"/>
                </a:lnTo>
                <a:lnTo>
                  <a:pt x="466" y="433"/>
                </a:lnTo>
                <a:lnTo>
                  <a:pt x="467" y="429"/>
                </a:lnTo>
                <a:lnTo>
                  <a:pt x="467" y="429"/>
                </a:lnTo>
                <a:lnTo>
                  <a:pt x="466" y="422"/>
                </a:lnTo>
                <a:lnTo>
                  <a:pt x="466" y="415"/>
                </a:lnTo>
                <a:lnTo>
                  <a:pt x="465" y="410"/>
                </a:lnTo>
                <a:lnTo>
                  <a:pt x="467" y="404"/>
                </a:lnTo>
                <a:lnTo>
                  <a:pt x="467" y="404"/>
                </a:lnTo>
                <a:lnTo>
                  <a:pt x="475" y="388"/>
                </a:lnTo>
                <a:lnTo>
                  <a:pt x="482" y="374"/>
                </a:lnTo>
                <a:lnTo>
                  <a:pt x="482" y="374"/>
                </a:lnTo>
                <a:lnTo>
                  <a:pt x="484" y="373"/>
                </a:lnTo>
                <a:lnTo>
                  <a:pt x="487" y="373"/>
                </a:lnTo>
                <a:lnTo>
                  <a:pt x="494" y="375"/>
                </a:lnTo>
                <a:lnTo>
                  <a:pt x="498" y="375"/>
                </a:lnTo>
                <a:lnTo>
                  <a:pt x="501" y="375"/>
                </a:lnTo>
                <a:lnTo>
                  <a:pt x="505" y="373"/>
                </a:lnTo>
                <a:lnTo>
                  <a:pt x="508" y="369"/>
                </a:lnTo>
                <a:lnTo>
                  <a:pt x="508" y="369"/>
                </a:lnTo>
                <a:lnTo>
                  <a:pt x="510" y="360"/>
                </a:lnTo>
                <a:lnTo>
                  <a:pt x="510" y="355"/>
                </a:lnTo>
                <a:lnTo>
                  <a:pt x="509" y="347"/>
                </a:lnTo>
                <a:lnTo>
                  <a:pt x="508" y="334"/>
                </a:lnTo>
                <a:lnTo>
                  <a:pt x="508" y="334"/>
                </a:lnTo>
                <a:lnTo>
                  <a:pt x="509" y="325"/>
                </a:lnTo>
                <a:lnTo>
                  <a:pt x="510" y="315"/>
                </a:lnTo>
                <a:lnTo>
                  <a:pt x="516" y="297"/>
                </a:lnTo>
                <a:lnTo>
                  <a:pt x="523" y="283"/>
                </a:lnTo>
                <a:lnTo>
                  <a:pt x="528" y="273"/>
                </a:lnTo>
                <a:lnTo>
                  <a:pt x="528" y="273"/>
                </a:lnTo>
                <a:lnTo>
                  <a:pt x="543" y="248"/>
                </a:lnTo>
                <a:lnTo>
                  <a:pt x="550" y="233"/>
                </a:lnTo>
                <a:lnTo>
                  <a:pt x="553" y="228"/>
                </a:lnTo>
                <a:lnTo>
                  <a:pt x="553" y="223"/>
                </a:lnTo>
                <a:lnTo>
                  <a:pt x="553" y="223"/>
                </a:lnTo>
                <a:lnTo>
                  <a:pt x="553" y="219"/>
                </a:lnTo>
                <a:lnTo>
                  <a:pt x="554" y="216"/>
                </a:lnTo>
                <a:lnTo>
                  <a:pt x="558" y="211"/>
                </a:lnTo>
                <a:lnTo>
                  <a:pt x="562" y="209"/>
                </a:lnTo>
                <a:lnTo>
                  <a:pt x="563" y="208"/>
                </a:lnTo>
                <a:lnTo>
                  <a:pt x="578" y="228"/>
                </a:lnTo>
                <a:lnTo>
                  <a:pt x="578" y="228"/>
                </a:lnTo>
                <a:lnTo>
                  <a:pt x="578" y="218"/>
                </a:lnTo>
                <a:lnTo>
                  <a:pt x="577" y="209"/>
                </a:lnTo>
                <a:lnTo>
                  <a:pt x="578" y="203"/>
                </a:lnTo>
                <a:lnTo>
                  <a:pt x="578" y="203"/>
                </a:lnTo>
                <a:lnTo>
                  <a:pt x="578" y="201"/>
                </a:lnTo>
                <a:lnTo>
                  <a:pt x="579" y="201"/>
                </a:lnTo>
                <a:lnTo>
                  <a:pt x="583" y="203"/>
                </a:lnTo>
                <a:lnTo>
                  <a:pt x="593" y="210"/>
                </a:lnTo>
                <a:lnTo>
                  <a:pt x="608" y="223"/>
                </a:lnTo>
                <a:lnTo>
                  <a:pt x="608" y="223"/>
                </a:lnTo>
                <a:lnTo>
                  <a:pt x="609" y="224"/>
                </a:lnTo>
                <a:lnTo>
                  <a:pt x="611" y="225"/>
                </a:lnTo>
                <a:lnTo>
                  <a:pt x="611" y="221"/>
                </a:lnTo>
                <a:lnTo>
                  <a:pt x="608" y="208"/>
                </a:lnTo>
                <a:lnTo>
                  <a:pt x="608" y="208"/>
                </a:lnTo>
                <a:lnTo>
                  <a:pt x="606" y="198"/>
                </a:lnTo>
                <a:lnTo>
                  <a:pt x="602" y="186"/>
                </a:lnTo>
                <a:lnTo>
                  <a:pt x="593" y="164"/>
                </a:lnTo>
                <a:lnTo>
                  <a:pt x="583" y="146"/>
                </a:lnTo>
                <a:lnTo>
                  <a:pt x="578" y="137"/>
                </a:lnTo>
                <a:lnTo>
                  <a:pt x="578" y="137"/>
                </a:lnTo>
                <a:lnTo>
                  <a:pt x="582" y="138"/>
                </a:lnTo>
                <a:lnTo>
                  <a:pt x="594" y="146"/>
                </a:lnTo>
                <a:lnTo>
                  <a:pt x="613" y="157"/>
                </a:lnTo>
                <a:lnTo>
                  <a:pt x="613" y="157"/>
                </a:lnTo>
                <a:lnTo>
                  <a:pt x="614" y="157"/>
                </a:lnTo>
                <a:lnTo>
                  <a:pt x="616" y="156"/>
                </a:lnTo>
                <a:lnTo>
                  <a:pt x="616" y="155"/>
                </a:lnTo>
                <a:lnTo>
                  <a:pt x="616" y="151"/>
                </a:lnTo>
                <a:lnTo>
                  <a:pt x="614" y="146"/>
                </a:lnTo>
                <a:lnTo>
                  <a:pt x="609" y="138"/>
                </a:lnTo>
                <a:lnTo>
                  <a:pt x="603" y="127"/>
                </a:lnTo>
                <a:lnTo>
                  <a:pt x="603" y="127"/>
                </a:lnTo>
                <a:lnTo>
                  <a:pt x="594" y="113"/>
                </a:lnTo>
                <a:lnTo>
                  <a:pt x="583" y="99"/>
                </a:lnTo>
                <a:lnTo>
                  <a:pt x="558" y="70"/>
                </a:lnTo>
                <a:lnTo>
                  <a:pt x="534" y="48"/>
                </a:lnTo>
                <a:lnTo>
                  <a:pt x="524" y="40"/>
                </a:lnTo>
                <a:lnTo>
                  <a:pt x="518" y="36"/>
                </a:lnTo>
                <a:lnTo>
                  <a:pt x="518" y="36"/>
                </a:lnTo>
                <a:lnTo>
                  <a:pt x="499" y="31"/>
                </a:lnTo>
                <a:lnTo>
                  <a:pt x="472" y="24"/>
                </a:lnTo>
                <a:lnTo>
                  <a:pt x="437" y="16"/>
                </a:lnTo>
                <a:lnTo>
                  <a:pt x="437" y="16"/>
                </a:lnTo>
                <a:lnTo>
                  <a:pt x="412" y="10"/>
                </a:lnTo>
                <a:lnTo>
                  <a:pt x="372" y="1"/>
                </a:lnTo>
                <a:lnTo>
                  <a:pt x="372" y="1"/>
                </a:lnTo>
                <a:lnTo>
                  <a:pt x="364" y="0"/>
                </a:lnTo>
                <a:lnTo>
                  <a:pt x="355" y="0"/>
                </a:lnTo>
                <a:lnTo>
                  <a:pt x="344" y="1"/>
                </a:lnTo>
                <a:lnTo>
                  <a:pt x="332" y="4"/>
                </a:lnTo>
                <a:lnTo>
                  <a:pt x="317" y="9"/>
                </a:lnTo>
                <a:lnTo>
                  <a:pt x="300" y="14"/>
                </a:lnTo>
                <a:lnTo>
                  <a:pt x="283" y="21"/>
                </a:lnTo>
                <a:lnTo>
                  <a:pt x="261" y="31"/>
                </a:lnTo>
                <a:lnTo>
                  <a:pt x="261" y="31"/>
                </a:lnTo>
                <a:lnTo>
                  <a:pt x="250" y="38"/>
                </a:lnTo>
                <a:lnTo>
                  <a:pt x="240" y="48"/>
                </a:lnTo>
                <a:lnTo>
                  <a:pt x="230" y="58"/>
                </a:lnTo>
                <a:lnTo>
                  <a:pt x="220" y="70"/>
                </a:lnTo>
                <a:lnTo>
                  <a:pt x="220" y="70"/>
                </a:lnTo>
                <a:lnTo>
                  <a:pt x="213" y="74"/>
                </a:lnTo>
                <a:lnTo>
                  <a:pt x="206" y="80"/>
                </a:lnTo>
                <a:lnTo>
                  <a:pt x="198" y="88"/>
                </a:lnTo>
                <a:lnTo>
                  <a:pt x="191" y="97"/>
                </a:lnTo>
                <a:lnTo>
                  <a:pt x="191" y="97"/>
                </a:lnTo>
                <a:lnTo>
                  <a:pt x="185" y="106"/>
                </a:lnTo>
                <a:lnTo>
                  <a:pt x="178" y="117"/>
                </a:lnTo>
                <a:lnTo>
                  <a:pt x="164" y="141"/>
                </a:lnTo>
                <a:lnTo>
                  <a:pt x="153" y="169"/>
                </a:lnTo>
                <a:lnTo>
                  <a:pt x="143" y="196"/>
                </a:lnTo>
                <a:lnTo>
                  <a:pt x="133" y="224"/>
                </a:lnTo>
                <a:lnTo>
                  <a:pt x="127" y="248"/>
                </a:lnTo>
                <a:lnTo>
                  <a:pt x="122" y="269"/>
                </a:lnTo>
                <a:lnTo>
                  <a:pt x="120" y="283"/>
                </a:lnTo>
                <a:lnTo>
                  <a:pt x="120" y="283"/>
                </a:lnTo>
                <a:lnTo>
                  <a:pt x="120" y="293"/>
                </a:lnTo>
                <a:lnTo>
                  <a:pt x="122" y="305"/>
                </a:lnTo>
                <a:lnTo>
                  <a:pt x="125" y="325"/>
                </a:lnTo>
                <a:lnTo>
                  <a:pt x="125" y="336"/>
                </a:lnTo>
                <a:lnTo>
                  <a:pt x="124" y="347"/>
                </a:lnTo>
                <a:lnTo>
                  <a:pt x="120" y="360"/>
                </a:lnTo>
                <a:lnTo>
                  <a:pt x="115" y="374"/>
                </a:lnTo>
                <a:lnTo>
                  <a:pt x="115" y="374"/>
                </a:lnTo>
                <a:lnTo>
                  <a:pt x="100" y="405"/>
                </a:lnTo>
                <a:lnTo>
                  <a:pt x="84" y="438"/>
                </a:lnTo>
                <a:lnTo>
                  <a:pt x="68" y="466"/>
                </a:lnTo>
                <a:lnTo>
                  <a:pt x="61" y="477"/>
                </a:lnTo>
                <a:lnTo>
                  <a:pt x="55" y="485"/>
                </a:lnTo>
                <a:lnTo>
                  <a:pt x="55" y="485"/>
                </a:lnTo>
                <a:lnTo>
                  <a:pt x="46" y="494"/>
                </a:lnTo>
                <a:lnTo>
                  <a:pt x="40" y="501"/>
                </a:lnTo>
                <a:lnTo>
                  <a:pt x="35" y="512"/>
                </a:lnTo>
                <a:lnTo>
                  <a:pt x="25" y="535"/>
                </a:lnTo>
                <a:lnTo>
                  <a:pt x="25" y="535"/>
                </a:lnTo>
                <a:lnTo>
                  <a:pt x="14" y="562"/>
                </a:lnTo>
                <a:lnTo>
                  <a:pt x="6" y="582"/>
                </a:lnTo>
                <a:lnTo>
                  <a:pt x="3" y="592"/>
                </a:lnTo>
                <a:lnTo>
                  <a:pt x="1" y="602"/>
                </a:lnTo>
                <a:lnTo>
                  <a:pt x="0" y="613"/>
                </a:lnTo>
                <a:lnTo>
                  <a:pt x="0" y="626"/>
                </a:lnTo>
                <a:lnTo>
                  <a:pt x="0" y="626"/>
                </a:lnTo>
                <a:lnTo>
                  <a:pt x="1" y="651"/>
                </a:lnTo>
                <a:lnTo>
                  <a:pt x="2" y="672"/>
                </a:lnTo>
                <a:lnTo>
                  <a:pt x="5" y="691"/>
                </a:lnTo>
                <a:lnTo>
                  <a:pt x="20" y="67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3C7E29D2-D009-47BC-A2DD-25B1D45EDDD4}"/>
              </a:ext>
            </a:extLst>
          </p:cNvPr>
          <p:cNvSpPr>
            <a:spLocks/>
          </p:cNvSpPr>
          <p:nvPr/>
        </p:nvSpPr>
        <p:spPr bwMode="auto">
          <a:xfrm>
            <a:off x="1576911" y="3835399"/>
            <a:ext cx="829183" cy="2604471"/>
          </a:xfrm>
          <a:custGeom>
            <a:avLst/>
            <a:gdLst>
              <a:gd name="T0" fmla="*/ 245 w 851"/>
              <a:gd name="T1" fmla="*/ 20 h 2673"/>
              <a:gd name="T2" fmla="*/ 205 w 851"/>
              <a:gd name="T3" fmla="*/ 50 h 2673"/>
              <a:gd name="T4" fmla="*/ 156 w 851"/>
              <a:gd name="T5" fmla="*/ 74 h 2673"/>
              <a:gd name="T6" fmla="*/ 102 w 851"/>
              <a:gd name="T7" fmla="*/ 161 h 2673"/>
              <a:gd name="T8" fmla="*/ 19 w 851"/>
              <a:gd name="T9" fmla="*/ 171 h 2673"/>
              <a:gd name="T10" fmla="*/ 11 w 851"/>
              <a:gd name="T11" fmla="*/ 262 h 2673"/>
              <a:gd name="T12" fmla="*/ 44 w 851"/>
              <a:gd name="T13" fmla="*/ 380 h 2673"/>
              <a:gd name="T14" fmla="*/ 80 w 851"/>
              <a:gd name="T15" fmla="*/ 451 h 2673"/>
              <a:gd name="T16" fmla="*/ 127 w 851"/>
              <a:gd name="T17" fmla="*/ 282 h 2673"/>
              <a:gd name="T18" fmla="*/ 222 w 851"/>
              <a:gd name="T19" fmla="*/ 378 h 2673"/>
              <a:gd name="T20" fmla="*/ 227 w 851"/>
              <a:gd name="T21" fmla="*/ 448 h 2673"/>
              <a:gd name="T22" fmla="*/ 93 w 851"/>
              <a:gd name="T23" fmla="*/ 577 h 2673"/>
              <a:gd name="T24" fmla="*/ 80 w 851"/>
              <a:gd name="T25" fmla="*/ 727 h 2673"/>
              <a:gd name="T26" fmla="*/ 192 w 851"/>
              <a:gd name="T27" fmla="*/ 1102 h 2673"/>
              <a:gd name="T28" fmla="*/ 188 w 851"/>
              <a:gd name="T29" fmla="*/ 1242 h 2673"/>
              <a:gd name="T30" fmla="*/ 212 w 851"/>
              <a:gd name="T31" fmla="*/ 1285 h 2673"/>
              <a:gd name="T32" fmla="*/ 182 w 851"/>
              <a:gd name="T33" fmla="*/ 1548 h 2673"/>
              <a:gd name="T34" fmla="*/ 173 w 851"/>
              <a:gd name="T35" fmla="*/ 1968 h 2673"/>
              <a:gd name="T36" fmla="*/ 288 w 851"/>
              <a:gd name="T37" fmla="*/ 2151 h 2673"/>
              <a:gd name="T38" fmla="*/ 282 w 851"/>
              <a:gd name="T39" fmla="*/ 2387 h 2673"/>
              <a:gd name="T40" fmla="*/ 282 w 851"/>
              <a:gd name="T41" fmla="*/ 2611 h 2673"/>
              <a:gd name="T42" fmla="*/ 323 w 851"/>
              <a:gd name="T43" fmla="*/ 2664 h 2673"/>
              <a:gd name="T44" fmla="*/ 390 w 851"/>
              <a:gd name="T45" fmla="*/ 2661 h 2673"/>
              <a:gd name="T46" fmla="*/ 551 w 851"/>
              <a:gd name="T47" fmla="*/ 2665 h 2673"/>
              <a:gd name="T48" fmla="*/ 546 w 851"/>
              <a:gd name="T49" fmla="*/ 2608 h 2673"/>
              <a:gd name="T50" fmla="*/ 398 w 851"/>
              <a:gd name="T51" fmla="*/ 2474 h 2673"/>
              <a:gd name="T52" fmla="*/ 441 w 851"/>
              <a:gd name="T53" fmla="*/ 2094 h 2673"/>
              <a:gd name="T54" fmla="*/ 566 w 851"/>
              <a:gd name="T55" fmla="*/ 2270 h 2673"/>
              <a:gd name="T56" fmla="*/ 559 w 851"/>
              <a:gd name="T57" fmla="*/ 2510 h 2673"/>
              <a:gd name="T58" fmla="*/ 559 w 851"/>
              <a:gd name="T59" fmla="*/ 2594 h 2673"/>
              <a:gd name="T60" fmla="*/ 630 w 851"/>
              <a:gd name="T61" fmla="*/ 2594 h 2673"/>
              <a:gd name="T62" fmla="*/ 705 w 851"/>
              <a:gd name="T63" fmla="*/ 2620 h 2673"/>
              <a:gd name="T64" fmla="*/ 845 w 851"/>
              <a:gd name="T65" fmla="*/ 2598 h 2673"/>
              <a:gd name="T66" fmla="*/ 806 w 851"/>
              <a:gd name="T67" fmla="*/ 2539 h 2673"/>
              <a:gd name="T68" fmla="*/ 715 w 851"/>
              <a:gd name="T69" fmla="*/ 2489 h 2673"/>
              <a:gd name="T70" fmla="*/ 690 w 851"/>
              <a:gd name="T71" fmla="*/ 2312 h 2673"/>
              <a:gd name="T72" fmla="*/ 777 w 851"/>
              <a:gd name="T73" fmla="*/ 1795 h 2673"/>
              <a:gd name="T74" fmla="*/ 729 w 851"/>
              <a:gd name="T75" fmla="*/ 1445 h 2673"/>
              <a:gd name="T76" fmla="*/ 709 w 851"/>
              <a:gd name="T77" fmla="*/ 1188 h 2673"/>
              <a:gd name="T78" fmla="*/ 743 w 851"/>
              <a:gd name="T79" fmla="*/ 919 h 2673"/>
              <a:gd name="T80" fmla="*/ 825 w 851"/>
              <a:gd name="T81" fmla="*/ 908 h 2673"/>
              <a:gd name="T82" fmla="*/ 835 w 851"/>
              <a:gd name="T83" fmla="*/ 796 h 2673"/>
              <a:gd name="T84" fmla="*/ 650 w 851"/>
              <a:gd name="T85" fmla="*/ 604 h 2673"/>
              <a:gd name="T86" fmla="*/ 630 w 851"/>
              <a:gd name="T87" fmla="*/ 408 h 2673"/>
              <a:gd name="T88" fmla="*/ 597 w 851"/>
              <a:gd name="T89" fmla="*/ 360 h 2673"/>
              <a:gd name="T90" fmla="*/ 564 w 851"/>
              <a:gd name="T91" fmla="*/ 348 h 2673"/>
              <a:gd name="T92" fmla="*/ 542 w 851"/>
              <a:gd name="T93" fmla="*/ 371 h 2673"/>
              <a:gd name="T94" fmla="*/ 522 w 851"/>
              <a:gd name="T95" fmla="*/ 394 h 2673"/>
              <a:gd name="T96" fmla="*/ 479 w 851"/>
              <a:gd name="T97" fmla="*/ 490 h 2673"/>
              <a:gd name="T98" fmla="*/ 425 w 851"/>
              <a:gd name="T99" fmla="*/ 428 h 2673"/>
              <a:gd name="T100" fmla="*/ 485 w 851"/>
              <a:gd name="T101" fmla="*/ 373 h 2673"/>
              <a:gd name="T102" fmla="*/ 489 w 851"/>
              <a:gd name="T103" fmla="*/ 282 h 2673"/>
              <a:gd name="T104" fmla="*/ 469 w 851"/>
              <a:gd name="T105" fmla="*/ 232 h 2673"/>
              <a:gd name="T106" fmla="*/ 434 w 851"/>
              <a:gd name="T107" fmla="*/ 186 h 2673"/>
              <a:gd name="T108" fmla="*/ 393 w 851"/>
              <a:gd name="T109" fmla="*/ 111 h 2673"/>
              <a:gd name="T110" fmla="*/ 362 w 851"/>
              <a:gd name="T111" fmla="*/ 38 h 2673"/>
              <a:gd name="T112" fmla="*/ 308 w 851"/>
              <a:gd name="T113" fmla="*/ 35 h 2673"/>
              <a:gd name="T114" fmla="*/ 332 w 851"/>
              <a:gd name="T115" fmla="*/ 1 h 2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2673">
                <a:moveTo>
                  <a:pt x="288" y="40"/>
                </a:moveTo>
                <a:lnTo>
                  <a:pt x="288" y="40"/>
                </a:lnTo>
                <a:lnTo>
                  <a:pt x="288" y="38"/>
                </a:lnTo>
                <a:lnTo>
                  <a:pt x="288" y="34"/>
                </a:lnTo>
                <a:lnTo>
                  <a:pt x="287" y="30"/>
                </a:lnTo>
                <a:lnTo>
                  <a:pt x="283" y="28"/>
                </a:lnTo>
                <a:lnTo>
                  <a:pt x="278" y="24"/>
                </a:lnTo>
                <a:lnTo>
                  <a:pt x="269" y="21"/>
                </a:lnTo>
                <a:lnTo>
                  <a:pt x="258" y="20"/>
                </a:lnTo>
                <a:lnTo>
                  <a:pt x="258" y="20"/>
                </a:lnTo>
                <a:lnTo>
                  <a:pt x="245" y="20"/>
                </a:lnTo>
                <a:lnTo>
                  <a:pt x="234" y="21"/>
                </a:lnTo>
                <a:lnTo>
                  <a:pt x="224" y="23"/>
                </a:lnTo>
                <a:lnTo>
                  <a:pt x="216" y="25"/>
                </a:lnTo>
                <a:lnTo>
                  <a:pt x="206" y="29"/>
                </a:lnTo>
                <a:lnTo>
                  <a:pt x="202" y="30"/>
                </a:lnTo>
                <a:lnTo>
                  <a:pt x="197" y="45"/>
                </a:lnTo>
                <a:lnTo>
                  <a:pt x="207" y="45"/>
                </a:lnTo>
                <a:lnTo>
                  <a:pt x="207" y="45"/>
                </a:lnTo>
                <a:lnTo>
                  <a:pt x="207" y="45"/>
                </a:lnTo>
                <a:lnTo>
                  <a:pt x="207" y="47"/>
                </a:lnTo>
                <a:lnTo>
                  <a:pt x="205" y="50"/>
                </a:lnTo>
                <a:lnTo>
                  <a:pt x="197" y="55"/>
                </a:lnTo>
                <a:lnTo>
                  <a:pt x="197" y="55"/>
                </a:lnTo>
                <a:lnTo>
                  <a:pt x="187" y="60"/>
                </a:lnTo>
                <a:lnTo>
                  <a:pt x="180" y="63"/>
                </a:lnTo>
                <a:lnTo>
                  <a:pt x="172" y="65"/>
                </a:lnTo>
                <a:lnTo>
                  <a:pt x="170" y="67"/>
                </a:lnTo>
                <a:lnTo>
                  <a:pt x="167" y="70"/>
                </a:lnTo>
                <a:lnTo>
                  <a:pt x="167" y="70"/>
                </a:lnTo>
                <a:lnTo>
                  <a:pt x="165" y="73"/>
                </a:lnTo>
                <a:lnTo>
                  <a:pt x="161" y="74"/>
                </a:lnTo>
                <a:lnTo>
                  <a:pt x="156" y="74"/>
                </a:lnTo>
                <a:lnTo>
                  <a:pt x="152" y="75"/>
                </a:lnTo>
                <a:lnTo>
                  <a:pt x="146" y="78"/>
                </a:lnTo>
                <a:lnTo>
                  <a:pt x="139" y="84"/>
                </a:lnTo>
                <a:lnTo>
                  <a:pt x="133" y="94"/>
                </a:lnTo>
                <a:lnTo>
                  <a:pt x="127" y="111"/>
                </a:lnTo>
                <a:lnTo>
                  <a:pt x="127" y="111"/>
                </a:lnTo>
                <a:lnTo>
                  <a:pt x="116" y="140"/>
                </a:lnTo>
                <a:lnTo>
                  <a:pt x="107" y="155"/>
                </a:lnTo>
                <a:lnTo>
                  <a:pt x="103" y="160"/>
                </a:lnTo>
                <a:lnTo>
                  <a:pt x="102" y="161"/>
                </a:lnTo>
                <a:lnTo>
                  <a:pt x="102" y="161"/>
                </a:lnTo>
                <a:lnTo>
                  <a:pt x="97" y="157"/>
                </a:lnTo>
                <a:lnTo>
                  <a:pt x="85" y="150"/>
                </a:lnTo>
                <a:lnTo>
                  <a:pt x="78" y="147"/>
                </a:lnTo>
                <a:lnTo>
                  <a:pt x="69" y="145"/>
                </a:lnTo>
                <a:lnTo>
                  <a:pt x="60" y="145"/>
                </a:lnTo>
                <a:lnTo>
                  <a:pt x="51" y="146"/>
                </a:lnTo>
                <a:lnTo>
                  <a:pt x="51" y="146"/>
                </a:lnTo>
                <a:lnTo>
                  <a:pt x="43" y="150"/>
                </a:lnTo>
                <a:lnTo>
                  <a:pt x="34" y="156"/>
                </a:lnTo>
                <a:lnTo>
                  <a:pt x="26" y="164"/>
                </a:lnTo>
                <a:lnTo>
                  <a:pt x="19" y="171"/>
                </a:lnTo>
                <a:lnTo>
                  <a:pt x="12" y="180"/>
                </a:lnTo>
                <a:lnTo>
                  <a:pt x="7" y="189"/>
                </a:lnTo>
                <a:lnTo>
                  <a:pt x="4" y="195"/>
                </a:lnTo>
                <a:lnTo>
                  <a:pt x="1" y="201"/>
                </a:lnTo>
                <a:lnTo>
                  <a:pt x="1" y="201"/>
                </a:lnTo>
                <a:lnTo>
                  <a:pt x="0" y="208"/>
                </a:lnTo>
                <a:lnTo>
                  <a:pt x="0" y="214"/>
                </a:lnTo>
                <a:lnTo>
                  <a:pt x="1" y="232"/>
                </a:lnTo>
                <a:lnTo>
                  <a:pt x="6" y="248"/>
                </a:lnTo>
                <a:lnTo>
                  <a:pt x="9" y="256"/>
                </a:lnTo>
                <a:lnTo>
                  <a:pt x="11" y="262"/>
                </a:lnTo>
                <a:lnTo>
                  <a:pt x="11" y="262"/>
                </a:lnTo>
                <a:lnTo>
                  <a:pt x="25" y="287"/>
                </a:lnTo>
                <a:lnTo>
                  <a:pt x="31" y="300"/>
                </a:lnTo>
                <a:lnTo>
                  <a:pt x="36" y="312"/>
                </a:lnTo>
                <a:lnTo>
                  <a:pt x="36" y="312"/>
                </a:lnTo>
                <a:lnTo>
                  <a:pt x="41" y="326"/>
                </a:lnTo>
                <a:lnTo>
                  <a:pt x="41" y="332"/>
                </a:lnTo>
                <a:lnTo>
                  <a:pt x="41" y="343"/>
                </a:lnTo>
                <a:lnTo>
                  <a:pt x="41" y="343"/>
                </a:lnTo>
                <a:lnTo>
                  <a:pt x="41" y="360"/>
                </a:lnTo>
                <a:lnTo>
                  <a:pt x="44" y="380"/>
                </a:lnTo>
                <a:lnTo>
                  <a:pt x="46" y="403"/>
                </a:lnTo>
                <a:lnTo>
                  <a:pt x="56" y="388"/>
                </a:lnTo>
                <a:lnTo>
                  <a:pt x="56" y="388"/>
                </a:lnTo>
                <a:lnTo>
                  <a:pt x="61" y="423"/>
                </a:lnTo>
                <a:lnTo>
                  <a:pt x="61" y="423"/>
                </a:lnTo>
                <a:lnTo>
                  <a:pt x="64" y="432"/>
                </a:lnTo>
                <a:lnTo>
                  <a:pt x="69" y="442"/>
                </a:lnTo>
                <a:lnTo>
                  <a:pt x="77" y="453"/>
                </a:lnTo>
                <a:lnTo>
                  <a:pt x="77" y="438"/>
                </a:lnTo>
                <a:lnTo>
                  <a:pt x="77" y="438"/>
                </a:lnTo>
                <a:lnTo>
                  <a:pt x="80" y="451"/>
                </a:lnTo>
                <a:lnTo>
                  <a:pt x="82" y="455"/>
                </a:lnTo>
                <a:lnTo>
                  <a:pt x="84" y="457"/>
                </a:lnTo>
                <a:lnTo>
                  <a:pt x="84" y="457"/>
                </a:lnTo>
                <a:lnTo>
                  <a:pt x="85" y="457"/>
                </a:lnTo>
                <a:lnTo>
                  <a:pt x="87" y="453"/>
                </a:lnTo>
                <a:lnTo>
                  <a:pt x="87" y="453"/>
                </a:lnTo>
                <a:lnTo>
                  <a:pt x="93" y="414"/>
                </a:lnTo>
                <a:lnTo>
                  <a:pt x="97" y="388"/>
                </a:lnTo>
                <a:lnTo>
                  <a:pt x="112" y="337"/>
                </a:lnTo>
                <a:lnTo>
                  <a:pt x="127" y="282"/>
                </a:lnTo>
                <a:lnTo>
                  <a:pt x="127" y="282"/>
                </a:lnTo>
                <a:lnTo>
                  <a:pt x="132" y="290"/>
                </a:lnTo>
                <a:lnTo>
                  <a:pt x="143" y="307"/>
                </a:lnTo>
                <a:lnTo>
                  <a:pt x="162" y="329"/>
                </a:lnTo>
                <a:lnTo>
                  <a:pt x="172" y="339"/>
                </a:lnTo>
                <a:lnTo>
                  <a:pt x="182" y="348"/>
                </a:lnTo>
                <a:lnTo>
                  <a:pt x="182" y="348"/>
                </a:lnTo>
                <a:lnTo>
                  <a:pt x="201" y="360"/>
                </a:lnTo>
                <a:lnTo>
                  <a:pt x="214" y="369"/>
                </a:lnTo>
                <a:lnTo>
                  <a:pt x="220" y="374"/>
                </a:lnTo>
                <a:lnTo>
                  <a:pt x="222" y="377"/>
                </a:lnTo>
                <a:lnTo>
                  <a:pt x="222" y="378"/>
                </a:lnTo>
                <a:lnTo>
                  <a:pt x="222" y="378"/>
                </a:lnTo>
                <a:lnTo>
                  <a:pt x="224" y="383"/>
                </a:lnTo>
                <a:lnTo>
                  <a:pt x="225" y="389"/>
                </a:lnTo>
                <a:lnTo>
                  <a:pt x="227" y="397"/>
                </a:lnTo>
                <a:lnTo>
                  <a:pt x="227" y="403"/>
                </a:lnTo>
                <a:lnTo>
                  <a:pt x="227" y="403"/>
                </a:lnTo>
                <a:lnTo>
                  <a:pt x="227" y="413"/>
                </a:lnTo>
                <a:lnTo>
                  <a:pt x="227" y="426"/>
                </a:lnTo>
                <a:lnTo>
                  <a:pt x="227" y="438"/>
                </a:lnTo>
                <a:lnTo>
                  <a:pt x="227" y="448"/>
                </a:lnTo>
                <a:lnTo>
                  <a:pt x="227" y="448"/>
                </a:lnTo>
                <a:lnTo>
                  <a:pt x="226" y="456"/>
                </a:lnTo>
                <a:lnTo>
                  <a:pt x="222" y="465"/>
                </a:lnTo>
                <a:lnTo>
                  <a:pt x="219" y="470"/>
                </a:lnTo>
                <a:lnTo>
                  <a:pt x="214" y="476"/>
                </a:lnTo>
                <a:lnTo>
                  <a:pt x="206" y="482"/>
                </a:lnTo>
                <a:lnTo>
                  <a:pt x="197" y="489"/>
                </a:lnTo>
                <a:lnTo>
                  <a:pt x="197" y="489"/>
                </a:lnTo>
                <a:lnTo>
                  <a:pt x="170" y="510"/>
                </a:lnTo>
                <a:lnTo>
                  <a:pt x="136" y="538"/>
                </a:lnTo>
                <a:lnTo>
                  <a:pt x="104" y="567"/>
                </a:lnTo>
                <a:lnTo>
                  <a:pt x="93" y="577"/>
                </a:lnTo>
                <a:lnTo>
                  <a:pt x="87" y="584"/>
                </a:lnTo>
                <a:lnTo>
                  <a:pt x="87" y="584"/>
                </a:lnTo>
                <a:lnTo>
                  <a:pt x="83" y="592"/>
                </a:lnTo>
                <a:lnTo>
                  <a:pt x="79" y="602"/>
                </a:lnTo>
                <a:lnTo>
                  <a:pt x="72" y="627"/>
                </a:lnTo>
                <a:lnTo>
                  <a:pt x="69" y="641"/>
                </a:lnTo>
                <a:lnTo>
                  <a:pt x="67" y="655"/>
                </a:lnTo>
                <a:lnTo>
                  <a:pt x="65" y="666"/>
                </a:lnTo>
                <a:lnTo>
                  <a:pt x="67" y="675"/>
                </a:lnTo>
                <a:lnTo>
                  <a:pt x="67" y="675"/>
                </a:lnTo>
                <a:lnTo>
                  <a:pt x="80" y="727"/>
                </a:lnTo>
                <a:lnTo>
                  <a:pt x="108" y="825"/>
                </a:lnTo>
                <a:lnTo>
                  <a:pt x="123" y="878"/>
                </a:lnTo>
                <a:lnTo>
                  <a:pt x="138" y="927"/>
                </a:lnTo>
                <a:lnTo>
                  <a:pt x="152" y="967"/>
                </a:lnTo>
                <a:lnTo>
                  <a:pt x="162" y="992"/>
                </a:lnTo>
                <a:lnTo>
                  <a:pt x="162" y="992"/>
                </a:lnTo>
                <a:lnTo>
                  <a:pt x="166" y="1001"/>
                </a:lnTo>
                <a:lnTo>
                  <a:pt x="171" y="1013"/>
                </a:lnTo>
                <a:lnTo>
                  <a:pt x="178" y="1040"/>
                </a:lnTo>
                <a:lnTo>
                  <a:pt x="186" y="1070"/>
                </a:lnTo>
                <a:lnTo>
                  <a:pt x="192" y="1102"/>
                </a:lnTo>
                <a:lnTo>
                  <a:pt x="204" y="1156"/>
                </a:lnTo>
                <a:lnTo>
                  <a:pt x="207" y="1179"/>
                </a:lnTo>
                <a:lnTo>
                  <a:pt x="207" y="1179"/>
                </a:lnTo>
                <a:lnTo>
                  <a:pt x="207" y="1184"/>
                </a:lnTo>
                <a:lnTo>
                  <a:pt x="205" y="1196"/>
                </a:lnTo>
                <a:lnTo>
                  <a:pt x="200" y="1214"/>
                </a:lnTo>
                <a:lnTo>
                  <a:pt x="197" y="1222"/>
                </a:lnTo>
                <a:lnTo>
                  <a:pt x="192" y="1229"/>
                </a:lnTo>
                <a:lnTo>
                  <a:pt x="192" y="1229"/>
                </a:lnTo>
                <a:lnTo>
                  <a:pt x="188" y="1235"/>
                </a:lnTo>
                <a:lnTo>
                  <a:pt x="188" y="1242"/>
                </a:lnTo>
                <a:lnTo>
                  <a:pt x="190" y="1247"/>
                </a:lnTo>
                <a:lnTo>
                  <a:pt x="192" y="1252"/>
                </a:lnTo>
                <a:lnTo>
                  <a:pt x="196" y="1254"/>
                </a:lnTo>
                <a:lnTo>
                  <a:pt x="199" y="1257"/>
                </a:lnTo>
                <a:lnTo>
                  <a:pt x="202" y="1259"/>
                </a:lnTo>
                <a:lnTo>
                  <a:pt x="202" y="1259"/>
                </a:lnTo>
                <a:lnTo>
                  <a:pt x="204" y="1261"/>
                </a:lnTo>
                <a:lnTo>
                  <a:pt x="207" y="1266"/>
                </a:lnTo>
                <a:lnTo>
                  <a:pt x="210" y="1271"/>
                </a:lnTo>
                <a:lnTo>
                  <a:pt x="211" y="1277"/>
                </a:lnTo>
                <a:lnTo>
                  <a:pt x="212" y="1285"/>
                </a:lnTo>
                <a:lnTo>
                  <a:pt x="212" y="1295"/>
                </a:lnTo>
                <a:lnTo>
                  <a:pt x="212" y="1295"/>
                </a:lnTo>
                <a:lnTo>
                  <a:pt x="210" y="1336"/>
                </a:lnTo>
                <a:lnTo>
                  <a:pt x="205" y="1404"/>
                </a:lnTo>
                <a:lnTo>
                  <a:pt x="201" y="1441"/>
                </a:lnTo>
                <a:lnTo>
                  <a:pt x="196" y="1474"/>
                </a:lnTo>
                <a:lnTo>
                  <a:pt x="192" y="1501"/>
                </a:lnTo>
                <a:lnTo>
                  <a:pt x="187" y="1521"/>
                </a:lnTo>
                <a:lnTo>
                  <a:pt x="187" y="1521"/>
                </a:lnTo>
                <a:lnTo>
                  <a:pt x="185" y="1531"/>
                </a:lnTo>
                <a:lnTo>
                  <a:pt x="182" y="1548"/>
                </a:lnTo>
                <a:lnTo>
                  <a:pt x="178" y="1592"/>
                </a:lnTo>
                <a:lnTo>
                  <a:pt x="176" y="1650"/>
                </a:lnTo>
                <a:lnTo>
                  <a:pt x="172" y="1713"/>
                </a:lnTo>
                <a:lnTo>
                  <a:pt x="170" y="1836"/>
                </a:lnTo>
                <a:lnTo>
                  <a:pt x="167" y="1909"/>
                </a:lnTo>
                <a:lnTo>
                  <a:pt x="167" y="1909"/>
                </a:lnTo>
                <a:lnTo>
                  <a:pt x="167" y="1937"/>
                </a:lnTo>
                <a:lnTo>
                  <a:pt x="168" y="1955"/>
                </a:lnTo>
                <a:lnTo>
                  <a:pt x="170" y="1961"/>
                </a:lnTo>
                <a:lnTo>
                  <a:pt x="171" y="1965"/>
                </a:lnTo>
                <a:lnTo>
                  <a:pt x="173" y="1968"/>
                </a:lnTo>
                <a:lnTo>
                  <a:pt x="177" y="1970"/>
                </a:lnTo>
                <a:lnTo>
                  <a:pt x="177" y="1970"/>
                </a:lnTo>
                <a:lnTo>
                  <a:pt x="185" y="1971"/>
                </a:lnTo>
                <a:lnTo>
                  <a:pt x="200" y="1972"/>
                </a:lnTo>
                <a:lnTo>
                  <a:pt x="241" y="1976"/>
                </a:lnTo>
                <a:lnTo>
                  <a:pt x="298" y="1980"/>
                </a:lnTo>
                <a:lnTo>
                  <a:pt x="298" y="1980"/>
                </a:lnTo>
                <a:lnTo>
                  <a:pt x="298" y="2001"/>
                </a:lnTo>
                <a:lnTo>
                  <a:pt x="295" y="2052"/>
                </a:lnTo>
                <a:lnTo>
                  <a:pt x="290" y="2118"/>
                </a:lnTo>
                <a:lnTo>
                  <a:pt x="288" y="2151"/>
                </a:lnTo>
                <a:lnTo>
                  <a:pt x="283" y="2181"/>
                </a:lnTo>
                <a:lnTo>
                  <a:pt x="283" y="2181"/>
                </a:lnTo>
                <a:lnTo>
                  <a:pt x="274" y="2228"/>
                </a:lnTo>
                <a:lnTo>
                  <a:pt x="270" y="2246"/>
                </a:lnTo>
                <a:lnTo>
                  <a:pt x="268" y="2262"/>
                </a:lnTo>
                <a:lnTo>
                  <a:pt x="266" y="2278"/>
                </a:lnTo>
                <a:lnTo>
                  <a:pt x="266" y="2295"/>
                </a:lnTo>
                <a:lnTo>
                  <a:pt x="269" y="2314"/>
                </a:lnTo>
                <a:lnTo>
                  <a:pt x="273" y="2338"/>
                </a:lnTo>
                <a:lnTo>
                  <a:pt x="273" y="2338"/>
                </a:lnTo>
                <a:lnTo>
                  <a:pt x="282" y="2387"/>
                </a:lnTo>
                <a:lnTo>
                  <a:pt x="289" y="2429"/>
                </a:lnTo>
                <a:lnTo>
                  <a:pt x="292" y="2448"/>
                </a:lnTo>
                <a:lnTo>
                  <a:pt x="293" y="2466"/>
                </a:lnTo>
                <a:lnTo>
                  <a:pt x="294" y="2484"/>
                </a:lnTo>
                <a:lnTo>
                  <a:pt x="293" y="2499"/>
                </a:lnTo>
                <a:lnTo>
                  <a:pt x="293" y="2499"/>
                </a:lnTo>
                <a:lnTo>
                  <a:pt x="288" y="2560"/>
                </a:lnTo>
                <a:lnTo>
                  <a:pt x="287" y="2587"/>
                </a:lnTo>
                <a:lnTo>
                  <a:pt x="283" y="2605"/>
                </a:lnTo>
                <a:lnTo>
                  <a:pt x="283" y="2605"/>
                </a:lnTo>
                <a:lnTo>
                  <a:pt x="282" y="2611"/>
                </a:lnTo>
                <a:lnTo>
                  <a:pt x="280" y="2620"/>
                </a:lnTo>
                <a:lnTo>
                  <a:pt x="280" y="2627"/>
                </a:lnTo>
                <a:lnTo>
                  <a:pt x="282" y="2635"/>
                </a:lnTo>
                <a:lnTo>
                  <a:pt x="283" y="2644"/>
                </a:lnTo>
                <a:lnTo>
                  <a:pt x="287" y="2650"/>
                </a:lnTo>
                <a:lnTo>
                  <a:pt x="292" y="2656"/>
                </a:lnTo>
                <a:lnTo>
                  <a:pt x="298" y="2660"/>
                </a:lnTo>
                <a:lnTo>
                  <a:pt x="298" y="2660"/>
                </a:lnTo>
                <a:lnTo>
                  <a:pt x="305" y="2662"/>
                </a:lnTo>
                <a:lnTo>
                  <a:pt x="314" y="2664"/>
                </a:lnTo>
                <a:lnTo>
                  <a:pt x="323" y="2664"/>
                </a:lnTo>
                <a:lnTo>
                  <a:pt x="331" y="2664"/>
                </a:lnTo>
                <a:lnTo>
                  <a:pt x="343" y="2661"/>
                </a:lnTo>
                <a:lnTo>
                  <a:pt x="348" y="2660"/>
                </a:lnTo>
                <a:lnTo>
                  <a:pt x="358" y="2630"/>
                </a:lnTo>
                <a:lnTo>
                  <a:pt x="358" y="2630"/>
                </a:lnTo>
                <a:lnTo>
                  <a:pt x="373" y="2642"/>
                </a:lnTo>
                <a:lnTo>
                  <a:pt x="383" y="2654"/>
                </a:lnTo>
                <a:lnTo>
                  <a:pt x="387" y="2657"/>
                </a:lnTo>
                <a:lnTo>
                  <a:pt x="388" y="2660"/>
                </a:lnTo>
                <a:lnTo>
                  <a:pt x="388" y="2660"/>
                </a:lnTo>
                <a:lnTo>
                  <a:pt x="390" y="2661"/>
                </a:lnTo>
                <a:lnTo>
                  <a:pt x="393" y="2662"/>
                </a:lnTo>
                <a:lnTo>
                  <a:pt x="408" y="2665"/>
                </a:lnTo>
                <a:lnTo>
                  <a:pt x="456" y="2669"/>
                </a:lnTo>
                <a:lnTo>
                  <a:pt x="481" y="2671"/>
                </a:lnTo>
                <a:lnTo>
                  <a:pt x="505" y="2673"/>
                </a:lnTo>
                <a:lnTo>
                  <a:pt x="524" y="2671"/>
                </a:lnTo>
                <a:lnTo>
                  <a:pt x="530" y="2671"/>
                </a:lnTo>
                <a:lnTo>
                  <a:pt x="534" y="2670"/>
                </a:lnTo>
                <a:lnTo>
                  <a:pt x="534" y="2670"/>
                </a:lnTo>
                <a:lnTo>
                  <a:pt x="543" y="2666"/>
                </a:lnTo>
                <a:lnTo>
                  <a:pt x="551" y="2665"/>
                </a:lnTo>
                <a:lnTo>
                  <a:pt x="554" y="2662"/>
                </a:lnTo>
                <a:lnTo>
                  <a:pt x="559" y="2655"/>
                </a:lnTo>
                <a:lnTo>
                  <a:pt x="559" y="2655"/>
                </a:lnTo>
                <a:lnTo>
                  <a:pt x="563" y="2646"/>
                </a:lnTo>
                <a:lnTo>
                  <a:pt x="566" y="2639"/>
                </a:lnTo>
                <a:lnTo>
                  <a:pt x="566" y="2632"/>
                </a:lnTo>
                <a:lnTo>
                  <a:pt x="564" y="2625"/>
                </a:lnTo>
                <a:lnTo>
                  <a:pt x="564" y="2625"/>
                </a:lnTo>
                <a:lnTo>
                  <a:pt x="562" y="2621"/>
                </a:lnTo>
                <a:lnTo>
                  <a:pt x="558" y="2617"/>
                </a:lnTo>
                <a:lnTo>
                  <a:pt x="546" y="2608"/>
                </a:lnTo>
                <a:lnTo>
                  <a:pt x="530" y="2601"/>
                </a:lnTo>
                <a:lnTo>
                  <a:pt x="514" y="2594"/>
                </a:lnTo>
                <a:lnTo>
                  <a:pt x="514" y="2594"/>
                </a:lnTo>
                <a:lnTo>
                  <a:pt x="500" y="2589"/>
                </a:lnTo>
                <a:lnTo>
                  <a:pt x="489" y="2584"/>
                </a:lnTo>
                <a:lnTo>
                  <a:pt x="464" y="2569"/>
                </a:lnTo>
                <a:lnTo>
                  <a:pt x="464" y="2569"/>
                </a:lnTo>
                <a:lnTo>
                  <a:pt x="434" y="2549"/>
                </a:lnTo>
                <a:lnTo>
                  <a:pt x="419" y="2539"/>
                </a:lnTo>
                <a:lnTo>
                  <a:pt x="398" y="2474"/>
                </a:lnTo>
                <a:lnTo>
                  <a:pt x="398" y="2474"/>
                </a:lnTo>
                <a:lnTo>
                  <a:pt x="396" y="2456"/>
                </a:lnTo>
                <a:lnTo>
                  <a:pt x="395" y="2441"/>
                </a:lnTo>
                <a:lnTo>
                  <a:pt x="393" y="2423"/>
                </a:lnTo>
                <a:lnTo>
                  <a:pt x="393" y="2423"/>
                </a:lnTo>
                <a:lnTo>
                  <a:pt x="398" y="2326"/>
                </a:lnTo>
                <a:lnTo>
                  <a:pt x="403" y="2222"/>
                </a:lnTo>
                <a:lnTo>
                  <a:pt x="403" y="2222"/>
                </a:lnTo>
                <a:lnTo>
                  <a:pt x="405" y="2214"/>
                </a:lnTo>
                <a:lnTo>
                  <a:pt x="407" y="2203"/>
                </a:lnTo>
                <a:lnTo>
                  <a:pt x="416" y="2173"/>
                </a:lnTo>
                <a:lnTo>
                  <a:pt x="441" y="2094"/>
                </a:lnTo>
                <a:lnTo>
                  <a:pt x="468" y="2021"/>
                </a:lnTo>
                <a:lnTo>
                  <a:pt x="479" y="1990"/>
                </a:lnTo>
                <a:lnTo>
                  <a:pt x="590" y="1990"/>
                </a:lnTo>
                <a:lnTo>
                  <a:pt x="590" y="1990"/>
                </a:lnTo>
                <a:lnTo>
                  <a:pt x="578" y="2086"/>
                </a:lnTo>
                <a:lnTo>
                  <a:pt x="569" y="2160"/>
                </a:lnTo>
                <a:lnTo>
                  <a:pt x="564" y="2212"/>
                </a:lnTo>
                <a:lnTo>
                  <a:pt x="564" y="2212"/>
                </a:lnTo>
                <a:lnTo>
                  <a:pt x="563" y="2227"/>
                </a:lnTo>
                <a:lnTo>
                  <a:pt x="563" y="2241"/>
                </a:lnTo>
                <a:lnTo>
                  <a:pt x="566" y="2270"/>
                </a:lnTo>
                <a:lnTo>
                  <a:pt x="568" y="2300"/>
                </a:lnTo>
                <a:lnTo>
                  <a:pt x="569" y="2332"/>
                </a:lnTo>
                <a:lnTo>
                  <a:pt x="569" y="2332"/>
                </a:lnTo>
                <a:lnTo>
                  <a:pt x="569" y="2359"/>
                </a:lnTo>
                <a:lnTo>
                  <a:pt x="571" y="2378"/>
                </a:lnTo>
                <a:lnTo>
                  <a:pt x="571" y="2398"/>
                </a:lnTo>
                <a:lnTo>
                  <a:pt x="569" y="2428"/>
                </a:lnTo>
                <a:lnTo>
                  <a:pt x="569" y="2428"/>
                </a:lnTo>
                <a:lnTo>
                  <a:pt x="566" y="2463"/>
                </a:lnTo>
                <a:lnTo>
                  <a:pt x="563" y="2490"/>
                </a:lnTo>
                <a:lnTo>
                  <a:pt x="559" y="2510"/>
                </a:lnTo>
                <a:lnTo>
                  <a:pt x="559" y="2519"/>
                </a:lnTo>
                <a:lnTo>
                  <a:pt x="559" y="2519"/>
                </a:lnTo>
                <a:lnTo>
                  <a:pt x="559" y="2526"/>
                </a:lnTo>
                <a:lnTo>
                  <a:pt x="557" y="2538"/>
                </a:lnTo>
                <a:lnTo>
                  <a:pt x="554" y="2554"/>
                </a:lnTo>
                <a:lnTo>
                  <a:pt x="554" y="2554"/>
                </a:lnTo>
                <a:lnTo>
                  <a:pt x="554" y="2559"/>
                </a:lnTo>
                <a:lnTo>
                  <a:pt x="553" y="2571"/>
                </a:lnTo>
                <a:lnTo>
                  <a:pt x="556" y="2584"/>
                </a:lnTo>
                <a:lnTo>
                  <a:pt x="557" y="2589"/>
                </a:lnTo>
                <a:lnTo>
                  <a:pt x="559" y="2594"/>
                </a:lnTo>
                <a:lnTo>
                  <a:pt x="559" y="2594"/>
                </a:lnTo>
                <a:lnTo>
                  <a:pt x="563" y="2598"/>
                </a:lnTo>
                <a:lnTo>
                  <a:pt x="568" y="2601"/>
                </a:lnTo>
                <a:lnTo>
                  <a:pt x="581" y="2607"/>
                </a:lnTo>
                <a:lnTo>
                  <a:pt x="600" y="2615"/>
                </a:lnTo>
                <a:lnTo>
                  <a:pt x="600" y="2615"/>
                </a:lnTo>
                <a:lnTo>
                  <a:pt x="602" y="2615"/>
                </a:lnTo>
                <a:lnTo>
                  <a:pt x="606" y="2615"/>
                </a:lnTo>
                <a:lnTo>
                  <a:pt x="612" y="2611"/>
                </a:lnTo>
                <a:lnTo>
                  <a:pt x="620" y="2605"/>
                </a:lnTo>
                <a:lnTo>
                  <a:pt x="630" y="2594"/>
                </a:lnTo>
                <a:lnTo>
                  <a:pt x="630" y="2594"/>
                </a:lnTo>
                <a:lnTo>
                  <a:pt x="628" y="2594"/>
                </a:lnTo>
                <a:lnTo>
                  <a:pt x="626" y="2596"/>
                </a:lnTo>
                <a:lnTo>
                  <a:pt x="626" y="2597"/>
                </a:lnTo>
                <a:lnTo>
                  <a:pt x="627" y="2598"/>
                </a:lnTo>
                <a:lnTo>
                  <a:pt x="635" y="2605"/>
                </a:lnTo>
                <a:lnTo>
                  <a:pt x="635" y="2605"/>
                </a:lnTo>
                <a:lnTo>
                  <a:pt x="646" y="2611"/>
                </a:lnTo>
                <a:lnTo>
                  <a:pt x="659" y="2616"/>
                </a:lnTo>
                <a:lnTo>
                  <a:pt x="676" y="2618"/>
                </a:lnTo>
                <a:lnTo>
                  <a:pt x="705" y="2620"/>
                </a:lnTo>
                <a:lnTo>
                  <a:pt x="705" y="2620"/>
                </a:lnTo>
                <a:lnTo>
                  <a:pt x="742" y="2621"/>
                </a:lnTo>
                <a:lnTo>
                  <a:pt x="777" y="2620"/>
                </a:lnTo>
                <a:lnTo>
                  <a:pt x="807" y="2618"/>
                </a:lnTo>
                <a:lnTo>
                  <a:pt x="818" y="2617"/>
                </a:lnTo>
                <a:lnTo>
                  <a:pt x="826" y="2615"/>
                </a:lnTo>
                <a:lnTo>
                  <a:pt x="826" y="2615"/>
                </a:lnTo>
                <a:lnTo>
                  <a:pt x="831" y="2612"/>
                </a:lnTo>
                <a:lnTo>
                  <a:pt x="836" y="2607"/>
                </a:lnTo>
                <a:lnTo>
                  <a:pt x="841" y="2603"/>
                </a:lnTo>
                <a:lnTo>
                  <a:pt x="845" y="2598"/>
                </a:lnTo>
                <a:lnTo>
                  <a:pt x="847" y="2592"/>
                </a:lnTo>
                <a:lnTo>
                  <a:pt x="850" y="2586"/>
                </a:lnTo>
                <a:lnTo>
                  <a:pt x="851" y="2581"/>
                </a:lnTo>
                <a:lnTo>
                  <a:pt x="851" y="2574"/>
                </a:lnTo>
                <a:lnTo>
                  <a:pt x="851" y="2574"/>
                </a:lnTo>
                <a:lnTo>
                  <a:pt x="850" y="2569"/>
                </a:lnTo>
                <a:lnTo>
                  <a:pt x="846" y="2564"/>
                </a:lnTo>
                <a:lnTo>
                  <a:pt x="841" y="2559"/>
                </a:lnTo>
                <a:lnTo>
                  <a:pt x="835" y="2554"/>
                </a:lnTo>
                <a:lnTo>
                  <a:pt x="820" y="2547"/>
                </a:lnTo>
                <a:lnTo>
                  <a:pt x="806" y="2539"/>
                </a:lnTo>
                <a:lnTo>
                  <a:pt x="806" y="2539"/>
                </a:lnTo>
                <a:lnTo>
                  <a:pt x="794" y="2534"/>
                </a:lnTo>
                <a:lnTo>
                  <a:pt x="783" y="2530"/>
                </a:lnTo>
                <a:lnTo>
                  <a:pt x="769" y="2526"/>
                </a:lnTo>
                <a:lnTo>
                  <a:pt x="763" y="2523"/>
                </a:lnTo>
                <a:lnTo>
                  <a:pt x="755" y="2519"/>
                </a:lnTo>
                <a:lnTo>
                  <a:pt x="755" y="2519"/>
                </a:lnTo>
                <a:lnTo>
                  <a:pt x="743" y="2511"/>
                </a:lnTo>
                <a:lnTo>
                  <a:pt x="735" y="2508"/>
                </a:lnTo>
                <a:lnTo>
                  <a:pt x="727" y="2501"/>
                </a:lnTo>
                <a:lnTo>
                  <a:pt x="715" y="2489"/>
                </a:lnTo>
                <a:lnTo>
                  <a:pt x="715" y="2489"/>
                </a:lnTo>
                <a:lnTo>
                  <a:pt x="709" y="2480"/>
                </a:lnTo>
                <a:lnTo>
                  <a:pt x="703" y="2470"/>
                </a:lnTo>
                <a:lnTo>
                  <a:pt x="693" y="2451"/>
                </a:lnTo>
                <a:lnTo>
                  <a:pt x="686" y="2436"/>
                </a:lnTo>
                <a:lnTo>
                  <a:pt x="685" y="2431"/>
                </a:lnTo>
                <a:lnTo>
                  <a:pt x="685" y="2428"/>
                </a:lnTo>
                <a:lnTo>
                  <a:pt x="685" y="2428"/>
                </a:lnTo>
                <a:lnTo>
                  <a:pt x="686" y="2412"/>
                </a:lnTo>
                <a:lnTo>
                  <a:pt x="688" y="2375"/>
                </a:lnTo>
                <a:lnTo>
                  <a:pt x="690" y="2312"/>
                </a:lnTo>
                <a:lnTo>
                  <a:pt x="690" y="2312"/>
                </a:lnTo>
                <a:lnTo>
                  <a:pt x="699" y="2257"/>
                </a:lnTo>
                <a:lnTo>
                  <a:pt x="715" y="2154"/>
                </a:lnTo>
                <a:lnTo>
                  <a:pt x="740" y="2010"/>
                </a:lnTo>
                <a:lnTo>
                  <a:pt x="760" y="2010"/>
                </a:lnTo>
                <a:lnTo>
                  <a:pt x="760" y="2010"/>
                </a:lnTo>
                <a:lnTo>
                  <a:pt x="764" y="1984"/>
                </a:lnTo>
                <a:lnTo>
                  <a:pt x="771" y="1918"/>
                </a:lnTo>
                <a:lnTo>
                  <a:pt x="774" y="1878"/>
                </a:lnTo>
                <a:lnTo>
                  <a:pt x="776" y="1836"/>
                </a:lnTo>
                <a:lnTo>
                  <a:pt x="777" y="1795"/>
                </a:lnTo>
                <a:lnTo>
                  <a:pt x="776" y="1758"/>
                </a:lnTo>
                <a:lnTo>
                  <a:pt x="776" y="1758"/>
                </a:lnTo>
                <a:lnTo>
                  <a:pt x="772" y="1720"/>
                </a:lnTo>
                <a:lnTo>
                  <a:pt x="767" y="1676"/>
                </a:lnTo>
                <a:lnTo>
                  <a:pt x="753" y="1584"/>
                </a:lnTo>
                <a:lnTo>
                  <a:pt x="740" y="1510"/>
                </a:lnTo>
                <a:lnTo>
                  <a:pt x="737" y="1486"/>
                </a:lnTo>
                <a:lnTo>
                  <a:pt x="735" y="1476"/>
                </a:lnTo>
                <a:lnTo>
                  <a:pt x="735" y="1476"/>
                </a:lnTo>
                <a:lnTo>
                  <a:pt x="734" y="1466"/>
                </a:lnTo>
                <a:lnTo>
                  <a:pt x="729" y="1445"/>
                </a:lnTo>
                <a:lnTo>
                  <a:pt x="713" y="1380"/>
                </a:lnTo>
                <a:lnTo>
                  <a:pt x="690" y="1290"/>
                </a:lnTo>
                <a:lnTo>
                  <a:pt x="690" y="1290"/>
                </a:lnTo>
                <a:lnTo>
                  <a:pt x="703" y="1286"/>
                </a:lnTo>
                <a:lnTo>
                  <a:pt x="711" y="1281"/>
                </a:lnTo>
                <a:lnTo>
                  <a:pt x="714" y="1277"/>
                </a:lnTo>
                <a:lnTo>
                  <a:pt x="715" y="1275"/>
                </a:lnTo>
                <a:lnTo>
                  <a:pt x="715" y="1244"/>
                </a:lnTo>
                <a:lnTo>
                  <a:pt x="715" y="1244"/>
                </a:lnTo>
                <a:lnTo>
                  <a:pt x="714" y="1225"/>
                </a:lnTo>
                <a:lnTo>
                  <a:pt x="709" y="1188"/>
                </a:lnTo>
                <a:lnTo>
                  <a:pt x="693" y="1082"/>
                </a:lnTo>
                <a:lnTo>
                  <a:pt x="670" y="927"/>
                </a:lnTo>
                <a:lnTo>
                  <a:pt x="670" y="927"/>
                </a:lnTo>
                <a:lnTo>
                  <a:pt x="662" y="895"/>
                </a:lnTo>
                <a:lnTo>
                  <a:pt x="655" y="871"/>
                </a:lnTo>
                <a:lnTo>
                  <a:pt x="655" y="871"/>
                </a:lnTo>
                <a:lnTo>
                  <a:pt x="666" y="879"/>
                </a:lnTo>
                <a:lnTo>
                  <a:pt x="694" y="895"/>
                </a:lnTo>
                <a:lnTo>
                  <a:pt x="710" y="904"/>
                </a:lnTo>
                <a:lnTo>
                  <a:pt x="727" y="913"/>
                </a:lnTo>
                <a:lnTo>
                  <a:pt x="743" y="919"/>
                </a:lnTo>
                <a:lnTo>
                  <a:pt x="755" y="922"/>
                </a:lnTo>
                <a:lnTo>
                  <a:pt x="755" y="922"/>
                </a:lnTo>
                <a:lnTo>
                  <a:pt x="774" y="926"/>
                </a:lnTo>
                <a:lnTo>
                  <a:pt x="788" y="928"/>
                </a:lnTo>
                <a:lnTo>
                  <a:pt x="793" y="927"/>
                </a:lnTo>
                <a:lnTo>
                  <a:pt x="799" y="926"/>
                </a:lnTo>
                <a:lnTo>
                  <a:pt x="807" y="922"/>
                </a:lnTo>
                <a:lnTo>
                  <a:pt x="816" y="917"/>
                </a:lnTo>
                <a:lnTo>
                  <a:pt x="816" y="917"/>
                </a:lnTo>
                <a:lnTo>
                  <a:pt x="821" y="913"/>
                </a:lnTo>
                <a:lnTo>
                  <a:pt x="825" y="908"/>
                </a:lnTo>
                <a:lnTo>
                  <a:pt x="832" y="895"/>
                </a:lnTo>
                <a:lnTo>
                  <a:pt x="838" y="880"/>
                </a:lnTo>
                <a:lnTo>
                  <a:pt x="842" y="864"/>
                </a:lnTo>
                <a:lnTo>
                  <a:pt x="845" y="849"/>
                </a:lnTo>
                <a:lnTo>
                  <a:pt x="846" y="834"/>
                </a:lnTo>
                <a:lnTo>
                  <a:pt x="845" y="821"/>
                </a:lnTo>
                <a:lnTo>
                  <a:pt x="843" y="815"/>
                </a:lnTo>
                <a:lnTo>
                  <a:pt x="841" y="811"/>
                </a:lnTo>
                <a:lnTo>
                  <a:pt x="841" y="811"/>
                </a:lnTo>
                <a:lnTo>
                  <a:pt x="837" y="803"/>
                </a:lnTo>
                <a:lnTo>
                  <a:pt x="835" y="796"/>
                </a:lnTo>
                <a:lnTo>
                  <a:pt x="830" y="782"/>
                </a:lnTo>
                <a:lnTo>
                  <a:pt x="825" y="775"/>
                </a:lnTo>
                <a:lnTo>
                  <a:pt x="818" y="766"/>
                </a:lnTo>
                <a:lnTo>
                  <a:pt x="808" y="756"/>
                </a:lnTo>
                <a:lnTo>
                  <a:pt x="796" y="746"/>
                </a:lnTo>
                <a:lnTo>
                  <a:pt x="796" y="746"/>
                </a:lnTo>
                <a:lnTo>
                  <a:pt x="778" y="730"/>
                </a:lnTo>
                <a:lnTo>
                  <a:pt x="755" y="710"/>
                </a:lnTo>
                <a:lnTo>
                  <a:pt x="708" y="664"/>
                </a:lnTo>
                <a:lnTo>
                  <a:pt x="650" y="604"/>
                </a:lnTo>
                <a:lnTo>
                  <a:pt x="650" y="604"/>
                </a:lnTo>
                <a:lnTo>
                  <a:pt x="645" y="565"/>
                </a:lnTo>
                <a:lnTo>
                  <a:pt x="641" y="528"/>
                </a:lnTo>
                <a:lnTo>
                  <a:pt x="640" y="489"/>
                </a:lnTo>
                <a:lnTo>
                  <a:pt x="640" y="489"/>
                </a:lnTo>
                <a:lnTo>
                  <a:pt x="640" y="456"/>
                </a:lnTo>
                <a:lnTo>
                  <a:pt x="639" y="432"/>
                </a:lnTo>
                <a:lnTo>
                  <a:pt x="637" y="423"/>
                </a:lnTo>
                <a:lnTo>
                  <a:pt x="635" y="416"/>
                </a:lnTo>
                <a:lnTo>
                  <a:pt x="632" y="411"/>
                </a:lnTo>
                <a:lnTo>
                  <a:pt x="630" y="408"/>
                </a:lnTo>
                <a:lnTo>
                  <a:pt x="630" y="408"/>
                </a:lnTo>
                <a:lnTo>
                  <a:pt x="623" y="404"/>
                </a:lnTo>
                <a:lnTo>
                  <a:pt x="618" y="403"/>
                </a:lnTo>
                <a:lnTo>
                  <a:pt x="615" y="403"/>
                </a:lnTo>
                <a:lnTo>
                  <a:pt x="615" y="403"/>
                </a:lnTo>
                <a:lnTo>
                  <a:pt x="615" y="399"/>
                </a:lnTo>
                <a:lnTo>
                  <a:pt x="613" y="390"/>
                </a:lnTo>
                <a:lnTo>
                  <a:pt x="611" y="379"/>
                </a:lnTo>
                <a:lnTo>
                  <a:pt x="608" y="373"/>
                </a:lnTo>
                <a:lnTo>
                  <a:pt x="605" y="368"/>
                </a:lnTo>
                <a:lnTo>
                  <a:pt x="605" y="368"/>
                </a:lnTo>
                <a:lnTo>
                  <a:pt x="597" y="360"/>
                </a:lnTo>
                <a:lnTo>
                  <a:pt x="591" y="356"/>
                </a:lnTo>
                <a:lnTo>
                  <a:pt x="587" y="356"/>
                </a:lnTo>
                <a:lnTo>
                  <a:pt x="584" y="358"/>
                </a:lnTo>
                <a:lnTo>
                  <a:pt x="584" y="358"/>
                </a:lnTo>
                <a:lnTo>
                  <a:pt x="579" y="368"/>
                </a:lnTo>
                <a:lnTo>
                  <a:pt x="579" y="368"/>
                </a:lnTo>
                <a:lnTo>
                  <a:pt x="578" y="364"/>
                </a:lnTo>
                <a:lnTo>
                  <a:pt x="576" y="358"/>
                </a:lnTo>
                <a:lnTo>
                  <a:pt x="571" y="350"/>
                </a:lnTo>
                <a:lnTo>
                  <a:pt x="568" y="348"/>
                </a:lnTo>
                <a:lnTo>
                  <a:pt x="564" y="348"/>
                </a:lnTo>
                <a:lnTo>
                  <a:pt x="564" y="348"/>
                </a:lnTo>
                <a:lnTo>
                  <a:pt x="558" y="349"/>
                </a:lnTo>
                <a:lnTo>
                  <a:pt x="554" y="350"/>
                </a:lnTo>
                <a:lnTo>
                  <a:pt x="552" y="353"/>
                </a:lnTo>
                <a:lnTo>
                  <a:pt x="549" y="358"/>
                </a:lnTo>
                <a:lnTo>
                  <a:pt x="549" y="358"/>
                </a:lnTo>
                <a:lnTo>
                  <a:pt x="546" y="370"/>
                </a:lnTo>
                <a:lnTo>
                  <a:pt x="544" y="378"/>
                </a:lnTo>
                <a:lnTo>
                  <a:pt x="544" y="378"/>
                </a:lnTo>
                <a:lnTo>
                  <a:pt x="544" y="375"/>
                </a:lnTo>
                <a:lnTo>
                  <a:pt x="542" y="371"/>
                </a:lnTo>
                <a:lnTo>
                  <a:pt x="540" y="369"/>
                </a:lnTo>
                <a:lnTo>
                  <a:pt x="539" y="368"/>
                </a:lnTo>
                <a:lnTo>
                  <a:pt x="537" y="366"/>
                </a:lnTo>
                <a:lnTo>
                  <a:pt x="534" y="368"/>
                </a:lnTo>
                <a:lnTo>
                  <a:pt x="534" y="368"/>
                </a:lnTo>
                <a:lnTo>
                  <a:pt x="530" y="371"/>
                </a:lnTo>
                <a:lnTo>
                  <a:pt x="529" y="375"/>
                </a:lnTo>
                <a:lnTo>
                  <a:pt x="528" y="380"/>
                </a:lnTo>
                <a:lnTo>
                  <a:pt x="524" y="388"/>
                </a:lnTo>
                <a:lnTo>
                  <a:pt x="524" y="388"/>
                </a:lnTo>
                <a:lnTo>
                  <a:pt x="522" y="394"/>
                </a:lnTo>
                <a:lnTo>
                  <a:pt x="518" y="405"/>
                </a:lnTo>
                <a:lnTo>
                  <a:pt x="512" y="434"/>
                </a:lnTo>
                <a:lnTo>
                  <a:pt x="504" y="473"/>
                </a:lnTo>
                <a:lnTo>
                  <a:pt x="504" y="473"/>
                </a:lnTo>
                <a:lnTo>
                  <a:pt x="495" y="466"/>
                </a:lnTo>
                <a:lnTo>
                  <a:pt x="488" y="462"/>
                </a:lnTo>
                <a:lnTo>
                  <a:pt x="485" y="462"/>
                </a:lnTo>
                <a:lnTo>
                  <a:pt x="484" y="463"/>
                </a:lnTo>
                <a:lnTo>
                  <a:pt x="484" y="463"/>
                </a:lnTo>
                <a:lnTo>
                  <a:pt x="480" y="481"/>
                </a:lnTo>
                <a:lnTo>
                  <a:pt x="479" y="490"/>
                </a:lnTo>
                <a:lnTo>
                  <a:pt x="479" y="494"/>
                </a:lnTo>
                <a:lnTo>
                  <a:pt x="479" y="494"/>
                </a:lnTo>
                <a:lnTo>
                  <a:pt x="475" y="494"/>
                </a:lnTo>
                <a:lnTo>
                  <a:pt x="464" y="491"/>
                </a:lnTo>
                <a:lnTo>
                  <a:pt x="449" y="489"/>
                </a:lnTo>
                <a:lnTo>
                  <a:pt x="429" y="479"/>
                </a:lnTo>
                <a:lnTo>
                  <a:pt x="429" y="479"/>
                </a:lnTo>
                <a:lnTo>
                  <a:pt x="429" y="470"/>
                </a:lnTo>
                <a:lnTo>
                  <a:pt x="429" y="453"/>
                </a:lnTo>
                <a:lnTo>
                  <a:pt x="429" y="453"/>
                </a:lnTo>
                <a:lnTo>
                  <a:pt x="425" y="428"/>
                </a:lnTo>
                <a:lnTo>
                  <a:pt x="425" y="421"/>
                </a:lnTo>
                <a:lnTo>
                  <a:pt x="425" y="416"/>
                </a:lnTo>
                <a:lnTo>
                  <a:pt x="426" y="411"/>
                </a:lnTo>
                <a:lnTo>
                  <a:pt x="429" y="408"/>
                </a:lnTo>
                <a:lnTo>
                  <a:pt x="429" y="408"/>
                </a:lnTo>
                <a:lnTo>
                  <a:pt x="439" y="403"/>
                </a:lnTo>
                <a:lnTo>
                  <a:pt x="454" y="395"/>
                </a:lnTo>
                <a:lnTo>
                  <a:pt x="469" y="385"/>
                </a:lnTo>
                <a:lnTo>
                  <a:pt x="479" y="378"/>
                </a:lnTo>
                <a:lnTo>
                  <a:pt x="479" y="378"/>
                </a:lnTo>
                <a:lnTo>
                  <a:pt x="485" y="373"/>
                </a:lnTo>
                <a:lnTo>
                  <a:pt x="490" y="368"/>
                </a:lnTo>
                <a:lnTo>
                  <a:pt x="493" y="365"/>
                </a:lnTo>
                <a:lnTo>
                  <a:pt x="494" y="363"/>
                </a:lnTo>
                <a:lnTo>
                  <a:pt x="494" y="358"/>
                </a:lnTo>
                <a:lnTo>
                  <a:pt x="494" y="353"/>
                </a:lnTo>
                <a:lnTo>
                  <a:pt x="494" y="353"/>
                </a:lnTo>
                <a:lnTo>
                  <a:pt x="491" y="325"/>
                </a:lnTo>
                <a:lnTo>
                  <a:pt x="489" y="307"/>
                </a:lnTo>
                <a:lnTo>
                  <a:pt x="489" y="307"/>
                </a:lnTo>
                <a:lnTo>
                  <a:pt x="489" y="296"/>
                </a:lnTo>
                <a:lnTo>
                  <a:pt x="489" y="282"/>
                </a:lnTo>
                <a:lnTo>
                  <a:pt x="489" y="282"/>
                </a:lnTo>
                <a:lnTo>
                  <a:pt x="485" y="263"/>
                </a:lnTo>
                <a:lnTo>
                  <a:pt x="483" y="252"/>
                </a:lnTo>
                <a:lnTo>
                  <a:pt x="480" y="249"/>
                </a:lnTo>
                <a:lnTo>
                  <a:pt x="479" y="247"/>
                </a:lnTo>
                <a:lnTo>
                  <a:pt x="479" y="247"/>
                </a:lnTo>
                <a:lnTo>
                  <a:pt x="476" y="243"/>
                </a:lnTo>
                <a:lnTo>
                  <a:pt x="474" y="239"/>
                </a:lnTo>
                <a:lnTo>
                  <a:pt x="471" y="234"/>
                </a:lnTo>
                <a:lnTo>
                  <a:pt x="469" y="232"/>
                </a:lnTo>
                <a:lnTo>
                  <a:pt x="469" y="232"/>
                </a:lnTo>
                <a:lnTo>
                  <a:pt x="469" y="230"/>
                </a:lnTo>
                <a:lnTo>
                  <a:pt x="469" y="229"/>
                </a:lnTo>
                <a:lnTo>
                  <a:pt x="470" y="224"/>
                </a:lnTo>
                <a:lnTo>
                  <a:pt x="474" y="217"/>
                </a:lnTo>
                <a:lnTo>
                  <a:pt x="474" y="217"/>
                </a:lnTo>
                <a:lnTo>
                  <a:pt x="468" y="212"/>
                </a:lnTo>
                <a:lnTo>
                  <a:pt x="454" y="201"/>
                </a:lnTo>
                <a:lnTo>
                  <a:pt x="454" y="201"/>
                </a:lnTo>
                <a:lnTo>
                  <a:pt x="442" y="195"/>
                </a:lnTo>
                <a:lnTo>
                  <a:pt x="437" y="193"/>
                </a:lnTo>
                <a:lnTo>
                  <a:pt x="434" y="186"/>
                </a:lnTo>
                <a:lnTo>
                  <a:pt x="434" y="186"/>
                </a:lnTo>
                <a:lnTo>
                  <a:pt x="429" y="178"/>
                </a:lnTo>
                <a:lnTo>
                  <a:pt x="422" y="169"/>
                </a:lnTo>
                <a:lnTo>
                  <a:pt x="416" y="160"/>
                </a:lnTo>
                <a:lnTo>
                  <a:pt x="415" y="156"/>
                </a:lnTo>
                <a:lnTo>
                  <a:pt x="414" y="151"/>
                </a:lnTo>
                <a:lnTo>
                  <a:pt x="414" y="151"/>
                </a:lnTo>
                <a:lnTo>
                  <a:pt x="410" y="140"/>
                </a:lnTo>
                <a:lnTo>
                  <a:pt x="405" y="127"/>
                </a:lnTo>
                <a:lnTo>
                  <a:pt x="397" y="116"/>
                </a:lnTo>
                <a:lnTo>
                  <a:pt x="393" y="111"/>
                </a:lnTo>
                <a:lnTo>
                  <a:pt x="393" y="111"/>
                </a:lnTo>
                <a:lnTo>
                  <a:pt x="393" y="110"/>
                </a:lnTo>
                <a:lnTo>
                  <a:pt x="395" y="107"/>
                </a:lnTo>
                <a:lnTo>
                  <a:pt x="397" y="103"/>
                </a:lnTo>
                <a:lnTo>
                  <a:pt x="400" y="98"/>
                </a:lnTo>
                <a:lnTo>
                  <a:pt x="401" y="92"/>
                </a:lnTo>
                <a:lnTo>
                  <a:pt x="400" y="84"/>
                </a:lnTo>
                <a:lnTo>
                  <a:pt x="396" y="75"/>
                </a:lnTo>
                <a:lnTo>
                  <a:pt x="388" y="65"/>
                </a:lnTo>
                <a:lnTo>
                  <a:pt x="388" y="65"/>
                </a:lnTo>
                <a:lnTo>
                  <a:pt x="362" y="38"/>
                </a:lnTo>
                <a:lnTo>
                  <a:pt x="354" y="33"/>
                </a:lnTo>
                <a:lnTo>
                  <a:pt x="352" y="30"/>
                </a:lnTo>
                <a:lnTo>
                  <a:pt x="348" y="30"/>
                </a:lnTo>
                <a:lnTo>
                  <a:pt x="348" y="30"/>
                </a:lnTo>
                <a:lnTo>
                  <a:pt x="339" y="29"/>
                </a:lnTo>
                <a:lnTo>
                  <a:pt x="336" y="29"/>
                </a:lnTo>
                <a:lnTo>
                  <a:pt x="328" y="30"/>
                </a:lnTo>
                <a:lnTo>
                  <a:pt x="328" y="30"/>
                </a:lnTo>
                <a:lnTo>
                  <a:pt x="313" y="34"/>
                </a:lnTo>
                <a:lnTo>
                  <a:pt x="308" y="35"/>
                </a:lnTo>
                <a:lnTo>
                  <a:pt x="308" y="35"/>
                </a:lnTo>
                <a:lnTo>
                  <a:pt x="310" y="30"/>
                </a:lnTo>
                <a:lnTo>
                  <a:pt x="313" y="25"/>
                </a:lnTo>
                <a:lnTo>
                  <a:pt x="318" y="20"/>
                </a:lnTo>
                <a:lnTo>
                  <a:pt x="318" y="20"/>
                </a:lnTo>
                <a:lnTo>
                  <a:pt x="322" y="18"/>
                </a:lnTo>
                <a:lnTo>
                  <a:pt x="326" y="16"/>
                </a:lnTo>
                <a:lnTo>
                  <a:pt x="337" y="15"/>
                </a:lnTo>
                <a:lnTo>
                  <a:pt x="348" y="15"/>
                </a:lnTo>
                <a:lnTo>
                  <a:pt x="348" y="15"/>
                </a:lnTo>
                <a:lnTo>
                  <a:pt x="339" y="6"/>
                </a:lnTo>
                <a:lnTo>
                  <a:pt x="332" y="1"/>
                </a:lnTo>
                <a:lnTo>
                  <a:pt x="327" y="0"/>
                </a:lnTo>
                <a:lnTo>
                  <a:pt x="323" y="0"/>
                </a:lnTo>
                <a:lnTo>
                  <a:pt x="323" y="0"/>
                </a:lnTo>
                <a:lnTo>
                  <a:pt x="315" y="2"/>
                </a:lnTo>
                <a:lnTo>
                  <a:pt x="309" y="5"/>
                </a:lnTo>
                <a:lnTo>
                  <a:pt x="303" y="10"/>
                </a:lnTo>
                <a:lnTo>
                  <a:pt x="288" y="40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7740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pptxj31_お祈りする人のシルエット</dc:title>
  <dc:subject>pptxj31_お祈りする人のシルエット</dc:subject>
  <dc:creator>でじけろお</dc:creator>
  <cp:revision>1</cp:revision>
  <dcterms:created xsi:type="dcterms:W3CDTF">2018-05-20T00:31:01Z</dcterms:created>
  <dcterms:modified xsi:type="dcterms:W3CDTF">2022-04-23T00:33:16Z</dcterms:modified>
  <cp:version>1</cp:version>
</cp:coreProperties>
</file>