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2" r:id="rId3"/>
    <p:sldId id="273" r:id="rId4"/>
    <p:sldId id="274" r:id="rId5"/>
    <p:sldId id="275" r:id="rId6"/>
    <p:sldId id="276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 varScale="1">
        <p:scale>
          <a:sx n="96" d="100"/>
          <a:sy n="96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AF51E5A9-F0BE-48C9-AD28-E77CC9C72B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941C361B-5FC5-48BC-82A0-5AC3941DDBE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61D7AC2-5E52-4340-9C6D-71642FB9CAE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スペードのトランプ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B476782-9E7D-4EF6-964C-FBDE98A50BAF}"/>
              </a:ext>
            </a:extLst>
          </p:cNvPr>
          <p:cNvGrpSpPr/>
          <p:nvPr/>
        </p:nvGrpSpPr>
        <p:grpSpPr>
          <a:xfrm>
            <a:off x="79259" y="1425753"/>
            <a:ext cx="1393506" cy="2096758"/>
            <a:chOff x="1611618" y="2313017"/>
            <a:chExt cx="1393506" cy="2096758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369C25F1-9786-4CE6-82C4-7D4BC668699F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EECA6F8-E4AF-4593-AA31-6CBC78140442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7596EB5-5DF1-472D-B95B-FC9BDD2A8807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56CF0B0-1C77-41AD-BAA5-E7A67A16D6B3}"/>
                </a:ext>
              </a:extLst>
            </p:cNvPr>
            <p:cNvSpPr/>
            <p:nvPr/>
          </p:nvSpPr>
          <p:spPr>
            <a:xfrm>
              <a:off x="217075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AE43E5D-6FD1-437B-9BC6-D4FD471CD24F}"/>
                </a:ext>
              </a:extLst>
            </p:cNvPr>
            <p:cNvSpPr/>
            <p:nvPr/>
          </p:nvSpPr>
          <p:spPr>
            <a:xfrm>
              <a:off x="1687425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756D1E8-694E-49C0-A94B-6C56E6C70B9C}"/>
                </a:ext>
              </a:extLst>
            </p:cNvPr>
            <p:cNvSpPr/>
            <p:nvPr/>
          </p:nvSpPr>
          <p:spPr>
            <a:xfrm rot="10800000">
              <a:off x="2783455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9942F5C-0877-44A9-A45C-2946F5F5D291}"/>
              </a:ext>
            </a:extLst>
          </p:cNvPr>
          <p:cNvGrpSpPr/>
          <p:nvPr/>
        </p:nvGrpSpPr>
        <p:grpSpPr>
          <a:xfrm>
            <a:off x="7046789" y="3655853"/>
            <a:ext cx="1393506" cy="2096758"/>
            <a:chOff x="1611618" y="2313017"/>
            <a:chExt cx="1393506" cy="2096758"/>
          </a:xfrm>
        </p:grpSpPr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5A2BF391-7C8F-4AAA-AABA-B86E3B4E4755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B1BF339-DEBE-48DF-B749-8CE6477173BB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451352C-F912-4D5E-A27E-42768175E5F5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9649D04-7C75-4DF5-B32C-0B9DC3322208}"/>
                </a:ext>
              </a:extLst>
            </p:cNvPr>
            <p:cNvSpPr/>
            <p:nvPr/>
          </p:nvSpPr>
          <p:spPr>
            <a:xfrm>
              <a:off x="1701815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658D6D0-9563-48FF-94C3-19F3B3010FC7}"/>
                </a:ext>
              </a:extLst>
            </p:cNvPr>
            <p:cNvSpPr/>
            <p:nvPr/>
          </p:nvSpPr>
          <p:spPr>
            <a:xfrm rot="10800000">
              <a:off x="2792427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932B7BD5-0427-4FB8-AA69-8BBB2DC36E40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5D298C8-6C4D-4DE5-A9F2-4F8F1F56B07F}"/>
                </a:ext>
              </a:extLst>
            </p:cNvPr>
            <p:cNvGrpSpPr/>
            <p:nvPr/>
          </p:nvGrpSpPr>
          <p:grpSpPr>
            <a:xfrm>
              <a:off x="1917198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E8412725-1503-4B5B-B970-50DD202B8734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A56C279C-CA76-4531-BD13-767D9AD7846C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E070F67D-B610-4C74-9E33-C188AAC53679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45E399AF-265D-45C5-BF02-2D7268DA52BB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90" name="正方形/長方形 189">
                    <a:extLst>
                      <a:ext uri="{FF2B5EF4-FFF2-40B4-BE49-F238E27FC236}">
                        <a16:creationId xmlns:a16="http://schemas.microsoft.com/office/drawing/2014/main" id="{B8E61FEE-089C-4910-B784-4B5E70203C85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1" name="ひし形 190">
                    <a:extLst>
                      <a:ext uri="{FF2B5EF4-FFF2-40B4-BE49-F238E27FC236}">
                        <a16:creationId xmlns:a16="http://schemas.microsoft.com/office/drawing/2014/main" id="{2D3477BA-9811-469C-83BC-0BB8A2D5624F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ひし形 191">
                    <a:extLst>
                      <a:ext uri="{FF2B5EF4-FFF2-40B4-BE49-F238E27FC236}">
                        <a16:creationId xmlns:a16="http://schemas.microsoft.com/office/drawing/2014/main" id="{F716F299-3337-403C-A403-801682C21BF7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ひし形 192">
                    <a:extLst>
                      <a:ext uri="{FF2B5EF4-FFF2-40B4-BE49-F238E27FC236}">
                        <a16:creationId xmlns:a16="http://schemas.microsoft.com/office/drawing/2014/main" id="{96A348D4-27D6-499B-B744-E895B6055F02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ひし形 193">
                    <a:extLst>
                      <a:ext uri="{FF2B5EF4-FFF2-40B4-BE49-F238E27FC236}">
                        <a16:creationId xmlns:a16="http://schemas.microsoft.com/office/drawing/2014/main" id="{43247BE2-DA81-4C3C-B29B-228E68880C6F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ひし形 194">
                    <a:extLst>
                      <a:ext uri="{FF2B5EF4-FFF2-40B4-BE49-F238E27FC236}">
                        <a16:creationId xmlns:a16="http://schemas.microsoft.com/office/drawing/2014/main" id="{41046C05-76D8-4A86-8FBF-92A8529B81AD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ひし形 195">
                    <a:extLst>
                      <a:ext uri="{FF2B5EF4-FFF2-40B4-BE49-F238E27FC236}">
                        <a16:creationId xmlns:a16="http://schemas.microsoft.com/office/drawing/2014/main" id="{F4511B84-A04C-4D58-BF74-11C1D67A2E27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BF7A87D8-7938-41D0-8168-F1B7890C08AA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83" name="正方形/長方形 182">
                    <a:extLst>
                      <a:ext uri="{FF2B5EF4-FFF2-40B4-BE49-F238E27FC236}">
                        <a16:creationId xmlns:a16="http://schemas.microsoft.com/office/drawing/2014/main" id="{AD8693C9-76DE-43B0-A222-31296F6BFBAD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ひし形 183">
                    <a:extLst>
                      <a:ext uri="{FF2B5EF4-FFF2-40B4-BE49-F238E27FC236}">
                        <a16:creationId xmlns:a16="http://schemas.microsoft.com/office/drawing/2014/main" id="{F1FCDEA1-960B-4511-A03E-B17D87CE3B83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ひし形 184">
                    <a:extLst>
                      <a:ext uri="{FF2B5EF4-FFF2-40B4-BE49-F238E27FC236}">
                        <a16:creationId xmlns:a16="http://schemas.microsoft.com/office/drawing/2014/main" id="{9FA05C51-DAB5-4495-8681-A06EB3E5BEA5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ひし形 185">
                    <a:extLst>
                      <a:ext uri="{FF2B5EF4-FFF2-40B4-BE49-F238E27FC236}">
                        <a16:creationId xmlns:a16="http://schemas.microsoft.com/office/drawing/2014/main" id="{2D68238A-CBBF-47FB-81EA-49159CBFC152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ひし形 186">
                    <a:extLst>
                      <a:ext uri="{FF2B5EF4-FFF2-40B4-BE49-F238E27FC236}">
                        <a16:creationId xmlns:a16="http://schemas.microsoft.com/office/drawing/2014/main" id="{909F4908-629B-4277-9E91-35A212357B0A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ひし形 187">
                    <a:extLst>
                      <a:ext uri="{FF2B5EF4-FFF2-40B4-BE49-F238E27FC236}">
                        <a16:creationId xmlns:a16="http://schemas.microsoft.com/office/drawing/2014/main" id="{847BFF2F-7BBE-4308-B16A-D07BE2AC0FF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ひし形 188">
                    <a:extLst>
                      <a:ext uri="{FF2B5EF4-FFF2-40B4-BE49-F238E27FC236}">
                        <a16:creationId xmlns:a16="http://schemas.microsoft.com/office/drawing/2014/main" id="{0366F283-37A9-47B1-B05E-22578C394AF0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EBA5EE17-CB4F-4843-BC77-5EB155FC8F7F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759833AA-9BBB-4DAA-A02B-24277C3DCAA4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ひし形 176">
                    <a:extLst>
                      <a:ext uri="{FF2B5EF4-FFF2-40B4-BE49-F238E27FC236}">
                        <a16:creationId xmlns:a16="http://schemas.microsoft.com/office/drawing/2014/main" id="{612EE359-EAD1-43D5-A759-80B18234CD1E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ひし形 177">
                    <a:extLst>
                      <a:ext uri="{FF2B5EF4-FFF2-40B4-BE49-F238E27FC236}">
                        <a16:creationId xmlns:a16="http://schemas.microsoft.com/office/drawing/2014/main" id="{B9032BF1-5A43-4D3C-821E-997F63165528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ひし形 178">
                    <a:extLst>
                      <a:ext uri="{FF2B5EF4-FFF2-40B4-BE49-F238E27FC236}">
                        <a16:creationId xmlns:a16="http://schemas.microsoft.com/office/drawing/2014/main" id="{9E08AE77-607F-4D7E-868B-0FB3C9CD4532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ひし形 179">
                    <a:extLst>
                      <a:ext uri="{FF2B5EF4-FFF2-40B4-BE49-F238E27FC236}">
                        <a16:creationId xmlns:a16="http://schemas.microsoft.com/office/drawing/2014/main" id="{9E7E4731-A133-4E5B-BA81-13ECB11C214E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ひし形 180">
                    <a:extLst>
                      <a:ext uri="{FF2B5EF4-FFF2-40B4-BE49-F238E27FC236}">
                        <a16:creationId xmlns:a16="http://schemas.microsoft.com/office/drawing/2014/main" id="{31A0D472-0C17-4178-8D6B-36C6FA8AA00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ひし形 181">
                    <a:extLst>
                      <a:ext uri="{FF2B5EF4-FFF2-40B4-BE49-F238E27FC236}">
                        <a16:creationId xmlns:a16="http://schemas.microsoft.com/office/drawing/2014/main" id="{2CFBD5FA-7D1A-4548-80FF-FFB5FC4AEBBE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77AE7D0-AFD7-40D5-A452-EC6D62007BDE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9FA86C83-3775-4198-BA47-B19D3FA77398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平行四辺形 135">
                  <a:extLst>
                    <a:ext uri="{FF2B5EF4-FFF2-40B4-BE49-F238E27FC236}">
                      <a16:creationId xmlns:a16="http://schemas.microsoft.com/office/drawing/2014/main" id="{24EAE0BF-209B-4B3F-873A-9E8C1313E9ED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平行四辺形 136">
                  <a:extLst>
                    <a:ext uri="{FF2B5EF4-FFF2-40B4-BE49-F238E27FC236}">
                      <a16:creationId xmlns:a16="http://schemas.microsoft.com/office/drawing/2014/main" id="{C5910FAA-4681-40BC-988C-8A724DEE9493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DA6B461-C07E-466F-BAE4-FF8B08D52369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714B93E1-BAA4-44F0-9074-7B561C64AA7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5471D1DA-DE9B-4CF4-A806-6FBDC0030F31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3814F037-CACE-4022-B13F-157D07E2E66E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C09552B8-A015-42BE-B0EA-609B45D314CE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45C857FD-6440-41EA-BEBF-45FD31B0AC59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1AD197A7-565A-40BD-BA1C-F6BE4B68D53C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B9536F35-4480-43E4-8CBD-86322E2A2C97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4EBAA0B7-16AB-49EE-BBF1-0EA6D4F080BC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55">
                    <a:extLst>
                      <a:ext uri="{FF2B5EF4-FFF2-40B4-BE49-F238E27FC236}">
                        <a16:creationId xmlns:a16="http://schemas.microsoft.com/office/drawing/2014/main" id="{925EEF66-4756-4F8C-A026-9395432024F4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D57484EF-FC97-480F-A4F9-014D16230C64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四角形: 上の 2 つの角を丸める 157">
                    <a:extLst>
                      <a:ext uri="{FF2B5EF4-FFF2-40B4-BE49-F238E27FC236}">
                        <a16:creationId xmlns:a16="http://schemas.microsoft.com/office/drawing/2014/main" id="{8C2B408A-F639-4BCA-8AD8-CB033AEF5086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四角形: 上の 2 つの角を丸める 158">
                    <a:extLst>
                      <a:ext uri="{FF2B5EF4-FFF2-40B4-BE49-F238E27FC236}">
                        <a16:creationId xmlns:a16="http://schemas.microsoft.com/office/drawing/2014/main" id="{E6DA5ED2-7568-4308-9C08-A81DF4567BCC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四角形: 上の 2 つの角を丸める 74">
                    <a:extLst>
                      <a:ext uri="{FF2B5EF4-FFF2-40B4-BE49-F238E27FC236}">
                        <a16:creationId xmlns:a16="http://schemas.microsoft.com/office/drawing/2014/main" id="{9D2F34D2-51D1-4346-A520-AB5275E7E6A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6BB7511A-9FCF-4DC7-B03A-0A0BC408D623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四角形: 上の 2 つの角を丸める 161">
                    <a:extLst>
                      <a:ext uri="{FF2B5EF4-FFF2-40B4-BE49-F238E27FC236}">
                        <a16:creationId xmlns:a16="http://schemas.microsoft.com/office/drawing/2014/main" id="{CC0A18F9-B982-4347-97B0-0895699B6CA2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四角形: 上の 2 つの角を丸める 162">
                    <a:extLst>
                      <a:ext uri="{FF2B5EF4-FFF2-40B4-BE49-F238E27FC236}">
                        <a16:creationId xmlns:a16="http://schemas.microsoft.com/office/drawing/2014/main" id="{B7DB89D9-BE5D-4398-BB7D-190FD760310E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四角形: 上の 2 つの角を丸める 163">
                    <a:extLst>
                      <a:ext uri="{FF2B5EF4-FFF2-40B4-BE49-F238E27FC236}">
                        <a16:creationId xmlns:a16="http://schemas.microsoft.com/office/drawing/2014/main" id="{4E08CE91-18E1-4667-AC0B-283EA491DE72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8899103F-AF2C-4BF5-AE7D-E67B0CFDE76B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B528A428-31BA-4350-AA6C-C147030013D7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764B90D3-B7D6-4FB1-94E0-1F1341E0629F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B2ECA157-4A02-4C67-8D1B-2F9E966707CE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CEAA1FA6-0097-40DA-BC97-CE5AD43A8C88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3486E498-9CA6-458A-851F-0ADF02A216D8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89B04673-C5CA-438C-AD0A-3A8124244A0C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813DBC1F-2780-4767-8EEA-1F91C9EC6856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9E83E2ED-E3EE-44FD-87B5-A215A6CB0B2E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E140D38B-0453-4789-8875-B7E69873DCD2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26F2B567-4BF2-42B4-99EF-0B38C1632F2C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300CC007-0354-4CB9-8323-D86D092FBCEF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9AC167A-A591-431B-BE67-61F8C965A8E0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D32BDDDA-18AB-48D0-A7E0-FD0E2F5727DA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9CD11AB1-B3AE-4A25-834F-55720D9933F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台形 142">
                    <a:extLst>
                      <a:ext uri="{FF2B5EF4-FFF2-40B4-BE49-F238E27FC236}">
                        <a16:creationId xmlns:a16="http://schemas.microsoft.com/office/drawing/2014/main" id="{BE94F2D7-32A2-414C-B10D-5045191F97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四角形: 上の 2 つの角を丸める 143">
                    <a:extLst>
                      <a:ext uri="{FF2B5EF4-FFF2-40B4-BE49-F238E27FC236}">
                        <a16:creationId xmlns:a16="http://schemas.microsoft.com/office/drawing/2014/main" id="{D906F4D5-43CF-4BB2-9F3C-2F589E8AAF0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63BDFB31-0DB7-4DC6-9981-211632AAEA5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D6C26C11-A031-4EA9-A958-E8FA5A49540E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F04A89DF-5EC2-44B1-8933-CF39AA0A7AFF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4BE45D3-68EF-4E20-ABA6-B53E8E891C99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979D1B7A-A8A1-489C-84D9-157903AA35B8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BD83AC29-1318-4856-AB75-CE1B236DF53B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1E0EC216-7129-49A3-AE44-F5FB6795B957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22" name="正方形/長方形 121">
                    <a:extLst>
                      <a:ext uri="{FF2B5EF4-FFF2-40B4-BE49-F238E27FC236}">
                        <a16:creationId xmlns:a16="http://schemas.microsoft.com/office/drawing/2014/main" id="{4A1CC010-63A2-4A86-B84A-04700A3030A7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3" name="ひし形 122">
                    <a:extLst>
                      <a:ext uri="{FF2B5EF4-FFF2-40B4-BE49-F238E27FC236}">
                        <a16:creationId xmlns:a16="http://schemas.microsoft.com/office/drawing/2014/main" id="{1EC558AC-FCF9-4F94-9976-574864EFB251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ひし形 123">
                    <a:extLst>
                      <a:ext uri="{FF2B5EF4-FFF2-40B4-BE49-F238E27FC236}">
                        <a16:creationId xmlns:a16="http://schemas.microsoft.com/office/drawing/2014/main" id="{3775972F-4E7A-4B8C-877E-7917A8C8ABEE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ひし形 124">
                    <a:extLst>
                      <a:ext uri="{FF2B5EF4-FFF2-40B4-BE49-F238E27FC236}">
                        <a16:creationId xmlns:a16="http://schemas.microsoft.com/office/drawing/2014/main" id="{7DCA6DA9-0416-4065-BEBC-2D6E42F7CEDA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ひし形 125">
                    <a:extLst>
                      <a:ext uri="{FF2B5EF4-FFF2-40B4-BE49-F238E27FC236}">
                        <a16:creationId xmlns:a16="http://schemas.microsoft.com/office/drawing/2014/main" id="{AC94FA46-B03B-49E4-ACBE-F261A1606BBA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ひし形 126">
                    <a:extLst>
                      <a:ext uri="{FF2B5EF4-FFF2-40B4-BE49-F238E27FC236}">
                        <a16:creationId xmlns:a16="http://schemas.microsoft.com/office/drawing/2014/main" id="{7E373E37-9227-46CE-A2A6-80CFA256CECF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ひし形 127">
                    <a:extLst>
                      <a:ext uri="{FF2B5EF4-FFF2-40B4-BE49-F238E27FC236}">
                        <a16:creationId xmlns:a16="http://schemas.microsoft.com/office/drawing/2014/main" id="{E1A4352C-F411-4BF5-A16B-D31863F55283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9E1476D8-BF93-431B-B348-4F601A1B0286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15" name="正方形/長方形 114">
                    <a:extLst>
                      <a:ext uri="{FF2B5EF4-FFF2-40B4-BE49-F238E27FC236}">
                        <a16:creationId xmlns:a16="http://schemas.microsoft.com/office/drawing/2014/main" id="{56571B90-E3F9-4CDA-B793-890760B4A99C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6" name="ひし形 115">
                    <a:extLst>
                      <a:ext uri="{FF2B5EF4-FFF2-40B4-BE49-F238E27FC236}">
                        <a16:creationId xmlns:a16="http://schemas.microsoft.com/office/drawing/2014/main" id="{FB6411FB-4324-4A4B-A3F7-2B0ED93A82B1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ひし形 116">
                    <a:extLst>
                      <a:ext uri="{FF2B5EF4-FFF2-40B4-BE49-F238E27FC236}">
                        <a16:creationId xmlns:a16="http://schemas.microsoft.com/office/drawing/2014/main" id="{BA7DA970-E3A6-4B57-A170-5DBA03E7B1F9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ひし形 117">
                    <a:extLst>
                      <a:ext uri="{FF2B5EF4-FFF2-40B4-BE49-F238E27FC236}">
                        <a16:creationId xmlns:a16="http://schemas.microsoft.com/office/drawing/2014/main" id="{0D1CB947-DB81-4C28-993A-3C8FCCAEC0D6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ひし形 118">
                    <a:extLst>
                      <a:ext uri="{FF2B5EF4-FFF2-40B4-BE49-F238E27FC236}">
                        <a16:creationId xmlns:a16="http://schemas.microsoft.com/office/drawing/2014/main" id="{02BB99AF-9070-495A-83D4-29CCBF1CD37B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ひし形 119">
                    <a:extLst>
                      <a:ext uri="{FF2B5EF4-FFF2-40B4-BE49-F238E27FC236}">
                        <a16:creationId xmlns:a16="http://schemas.microsoft.com/office/drawing/2014/main" id="{B5B07589-EE8B-4435-8ACC-DB963655189C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ひし形 120">
                    <a:extLst>
                      <a:ext uri="{FF2B5EF4-FFF2-40B4-BE49-F238E27FC236}">
                        <a16:creationId xmlns:a16="http://schemas.microsoft.com/office/drawing/2014/main" id="{C5B0CFCA-5F22-4269-A79A-972D6B188856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94157A80-197B-4459-9656-2F2E67FC618A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8" name="正方形/長方形 107">
                    <a:extLst>
                      <a:ext uri="{FF2B5EF4-FFF2-40B4-BE49-F238E27FC236}">
                        <a16:creationId xmlns:a16="http://schemas.microsoft.com/office/drawing/2014/main" id="{4DA0263D-E303-4157-8BC0-4E431F62AB4B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ひし形 108">
                    <a:extLst>
                      <a:ext uri="{FF2B5EF4-FFF2-40B4-BE49-F238E27FC236}">
                        <a16:creationId xmlns:a16="http://schemas.microsoft.com/office/drawing/2014/main" id="{A60B3A9A-2021-40A2-9FB5-9AEA2C0418E8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ひし形 109">
                    <a:extLst>
                      <a:ext uri="{FF2B5EF4-FFF2-40B4-BE49-F238E27FC236}">
                        <a16:creationId xmlns:a16="http://schemas.microsoft.com/office/drawing/2014/main" id="{451B3112-94D0-414C-8699-602C01A4BDC9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ひし形 110">
                    <a:extLst>
                      <a:ext uri="{FF2B5EF4-FFF2-40B4-BE49-F238E27FC236}">
                        <a16:creationId xmlns:a16="http://schemas.microsoft.com/office/drawing/2014/main" id="{5C6A9CE7-92D4-49AF-82E7-3BC7A99333E4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ひし形 111">
                    <a:extLst>
                      <a:ext uri="{FF2B5EF4-FFF2-40B4-BE49-F238E27FC236}">
                        <a16:creationId xmlns:a16="http://schemas.microsoft.com/office/drawing/2014/main" id="{302BC241-2476-45F2-BF48-EAFC01FE799B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ひし形 112">
                    <a:extLst>
                      <a:ext uri="{FF2B5EF4-FFF2-40B4-BE49-F238E27FC236}">
                        <a16:creationId xmlns:a16="http://schemas.microsoft.com/office/drawing/2014/main" id="{95C1812C-70F3-4D24-8F15-DCFD9BA7FFFA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ひし形 113">
                    <a:extLst>
                      <a:ext uri="{FF2B5EF4-FFF2-40B4-BE49-F238E27FC236}">
                        <a16:creationId xmlns:a16="http://schemas.microsoft.com/office/drawing/2014/main" id="{84C57CF4-FAAD-4B06-B4CB-2A036390DFC5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66A5B47-B262-4977-AD43-B2D8BDCE461C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9AD0FEB-8774-4EF1-9E75-722B17ED500A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平行四辺形 67">
                  <a:extLst>
                    <a:ext uri="{FF2B5EF4-FFF2-40B4-BE49-F238E27FC236}">
                      <a16:creationId xmlns:a16="http://schemas.microsoft.com/office/drawing/2014/main" id="{F8AB7543-A98C-474B-AFA2-5448B6FC4EC6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平行四辺形 68">
                  <a:extLst>
                    <a:ext uri="{FF2B5EF4-FFF2-40B4-BE49-F238E27FC236}">
                      <a16:creationId xmlns:a16="http://schemas.microsoft.com/office/drawing/2014/main" id="{837A5E1E-1078-42DD-BAC5-642C03AA091C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3C1D8950-718B-4826-9C53-AB03D373E6F1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326C4B5E-6462-4B6A-B897-1224BBD86F33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A0846B1A-F0A1-4E63-9572-28A1EC591B99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98C2AABF-BBF9-4E76-B842-EBE38D90608C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E46899D2-5E53-4783-9880-517BD1DCFE68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54559785-9D3C-41E6-9BC1-5182785FE4F1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5211405F-89B7-48CC-9764-C350D7B2F44B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7E8F34F9-B85B-4DC0-8880-11BA1B3D0971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0CC7B9BE-8781-45DD-A22C-5E9877BBEC75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上の 2 つの角を丸める 87">
                    <a:extLst>
                      <a:ext uri="{FF2B5EF4-FFF2-40B4-BE49-F238E27FC236}">
                        <a16:creationId xmlns:a16="http://schemas.microsoft.com/office/drawing/2014/main" id="{FCE31784-E330-4DE6-BB64-87EDA00BE3F2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8A7DF0E1-9D31-4315-985B-FF7F42031C06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上の 2 つの角を丸める 89">
                    <a:extLst>
                      <a:ext uri="{FF2B5EF4-FFF2-40B4-BE49-F238E27FC236}">
                        <a16:creationId xmlns:a16="http://schemas.microsoft.com/office/drawing/2014/main" id="{8A5276A4-3114-4E2F-89DF-278E7F031A06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上の 2 つの角を丸める 90">
                    <a:extLst>
                      <a:ext uri="{FF2B5EF4-FFF2-40B4-BE49-F238E27FC236}">
                        <a16:creationId xmlns:a16="http://schemas.microsoft.com/office/drawing/2014/main" id="{BB95DD60-F953-4533-A709-C23C213A222A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74">
                    <a:extLst>
                      <a:ext uri="{FF2B5EF4-FFF2-40B4-BE49-F238E27FC236}">
                        <a16:creationId xmlns:a16="http://schemas.microsoft.com/office/drawing/2014/main" id="{05D40333-B122-457E-A635-AD5B35710B9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C098071D-98E9-4114-A5B4-19AAB4F0198F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0E16EAAE-0FD9-4AEF-B163-9221E20794A1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498F1C7D-5E01-40C5-A4B5-ABB56036018A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95">
                    <a:extLst>
                      <a:ext uri="{FF2B5EF4-FFF2-40B4-BE49-F238E27FC236}">
                        <a16:creationId xmlns:a16="http://schemas.microsoft.com/office/drawing/2014/main" id="{FC81F173-24D8-43E0-96FF-BEAC40A1CB8E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22FEF422-80E9-416D-8494-A4642066EE5C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28D36034-6A31-41B8-BD2F-D250725F6035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52D49B09-1FBB-4644-A116-C93E1BF6FF38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DF96B649-71C7-43D3-A2BE-78321DFD0486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E00D415F-E4D6-4F48-959C-6552152B3680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2AA0D5AA-B99B-4446-9116-75482B961630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482B2FA9-4DDE-4DFE-B00C-9DB6CF0E1A9E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DBD477CE-999F-426B-8220-7A7AABA52994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20C53647-A019-4FBB-95B9-A07349B1D5A4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28E59738-C9C8-4ECA-B24A-802ED37D7B4E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26527950-D85F-4AD1-ACCD-24D656BB7A23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784C8E37-9136-4199-A983-A560B1D79F61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4FCD5466-FE4C-4B8E-9BB9-FD3B621F32A1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50720E18-9C18-492C-92E5-AF63A8561AE7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9A82CFF9-75CE-4685-AD24-9A137F0EA36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1CDDE7B1-BEAB-46C4-A17D-FCD7ED09AC8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上の 2 つの角を丸める 75">
                    <a:extLst>
                      <a:ext uri="{FF2B5EF4-FFF2-40B4-BE49-F238E27FC236}">
                        <a16:creationId xmlns:a16="http://schemas.microsoft.com/office/drawing/2014/main" id="{7735C52D-A8C4-428B-A5B0-B660DE74356A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73A1DDBF-B201-46EA-B35C-38ED1F3CF2E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BF62BBED-4422-45E8-AF42-926374C62731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59904AC7-28BF-41DD-BFF9-1370DE40D6CF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B8E0076-2A68-4BC6-A6AB-69449EC3EAAD}"/>
                </a:ext>
              </a:extLst>
            </p:cNvPr>
            <p:cNvSpPr/>
            <p:nvPr/>
          </p:nvSpPr>
          <p:spPr>
            <a:xfrm>
              <a:off x="2568637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8D54F13-C0C8-4E04-90CB-F4DCADB291AA}"/>
                </a:ext>
              </a:extLst>
            </p:cNvPr>
            <p:cNvSpPr/>
            <p:nvPr/>
          </p:nvSpPr>
          <p:spPr>
            <a:xfrm rot="10800000">
              <a:off x="1921227" y="4012051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1D20EC29-E789-40F6-A7CA-BA8766A48090}"/>
              </a:ext>
            </a:extLst>
          </p:cNvPr>
          <p:cNvGrpSpPr/>
          <p:nvPr/>
        </p:nvGrpSpPr>
        <p:grpSpPr>
          <a:xfrm>
            <a:off x="5651475" y="3655853"/>
            <a:ext cx="1393506" cy="2096758"/>
            <a:chOff x="1611618" y="2313017"/>
            <a:chExt cx="1393506" cy="2096758"/>
          </a:xfrm>
        </p:grpSpPr>
        <p:sp>
          <p:nvSpPr>
            <p:cNvPr id="642" name="四角形: 角を丸くする 641">
              <a:extLst>
                <a:ext uri="{FF2B5EF4-FFF2-40B4-BE49-F238E27FC236}">
                  <a16:creationId xmlns:a16="http://schemas.microsoft.com/office/drawing/2014/main" id="{81EA53F5-76AE-445D-B56E-BE0CA6D66547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C853272B-A3E6-404B-A396-F36722F16B15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ED346A3C-8AE6-4460-B028-B59B1C477DB3}"/>
                </a:ext>
              </a:extLst>
            </p:cNvPr>
            <p:cNvSpPr/>
            <p:nvPr/>
          </p:nvSpPr>
          <p:spPr>
            <a:xfrm rot="10800000">
              <a:off x="2802095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正方形/長方形 644">
              <a:extLst>
                <a:ext uri="{FF2B5EF4-FFF2-40B4-BE49-F238E27FC236}">
                  <a16:creationId xmlns:a16="http://schemas.microsoft.com/office/drawing/2014/main" id="{32B75F7C-3823-4C58-AEB8-1E22BA597185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00199B31-D26A-40E4-8AA0-E44CF010328D}"/>
                </a:ext>
              </a:extLst>
            </p:cNvPr>
            <p:cNvSpPr/>
            <p:nvPr/>
          </p:nvSpPr>
          <p:spPr>
            <a:xfrm>
              <a:off x="2564572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DF2FE4CD-7C79-4DF0-85E0-EB34F07BDAE6}"/>
                </a:ext>
              </a:extLst>
            </p:cNvPr>
            <p:cNvSpPr/>
            <p:nvPr/>
          </p:nvSpPr>
          <p:spPr>
            <a:xfrm rot="10800000">
              <a:off x="1932113" y="40057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A9855304-9E77-4627-B63A-B064210C0612}"/>
                </a:ext>
              </a:extLst>
            </p:cNvPr>
            <p:cNvSpPr/>
            <p:nvPr/>
          </p:nvSpPr>
          <p:spPr>
            <a:xfrm flipH="1">
              <a:off x="1701075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0E6934A5-5EDB-4A05-A3EF-9F908E28CDFA}"/>
                </a:ext>
              </a:extLst>
            </p:cNvPr>
            <p:cNvSpPr/>
            <p:nvPr/>
          </p:nvSpPr>
          <p:spPr>
            <a:xfrm rot="10800000" flipH="1">
              <a:off x="2798808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26618FB3-8FCC-4F82-BC1C-0F0B7975289D}"/>
                </a:ext>
              </a:extLst>
            </p:cNvPr>
            <p:cNvGrpSpPr/>
            <p:nvPr/>
          </p:nvGrpSpPr>
          <p:grpSpPr>
            <a:xfrm>
              <a:off x="1938289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5AFC4748-8ABE-4682-9C12-24A273AFAD2F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698" name="四角形: 上の 2 つの角を丸める 697">
                  <a:extLst>
                    <a:ext uri="{FF2B5EF4-FFF2-40B4-BE49-F238E27FC236}">
                      <a16:creationId xmlns:a16="http://schemas.microsoft.com/office/drawing/2014/main" id="{85966010-5A9A-48AB-8CFD-0556286FA04B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四角形: 上の 2 つの角を丸める 698">
                  <a:extLst>
                    <a:ext uri="{FF2B5EF4-FFF2-40B4-BE49-F238E27FC236}">
                      <a16:creationId xmlns:a16="http://schemas.microsoft.com/office/drawing/2014/main" id="{E6AA3049-AEAC-427E-82F3-D6DEF0D19341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32D84276-B088-473E-B79D-008A4C7AE3B5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四角形: 上の 2 つの角を丸める 700">
                  <a:extLst>
                    <a:ext uri="{FF2B5EF4-FFF2-40B4-BE49-F238E27FC236}">
                      <a16:creationId xmlns:a16="http://schemas.microsoft.com/office/drawing/2014/main" id="{3A95B3B3-1A8F-4BAA-8DA7-741863F9493A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6DB99C02-1C4E-427D-BB6B-815008B1C4B1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上の 2 つの角を丸める 702">
                  <a:extLst>
                    <a:ext uri="{FF2B5EF4-FFF2-40B4-BE49-F238E27FC236}">
                      <a16:creationId xmlns:a16="http://schemas.microsoft.com/office/drawing/2014/main" id="{901ACA84-A0A7-4731-91AF-7B034167C77D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台形 703">
                  <a:extLst>
                    <a:ext uri="{FF2B5EF4-FFF2-40B4-BE49-F238E27FC236}">
                      <a16:creationId xmlns:a16="http://schemas.microsoft.com/office/drawing/2014/main" id="{0AFD1ACF-983A-4C6B-BE53-B56AFC9B9A35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台形 704">
                  <a:extLst>
                    <a:ext uri="{FF2B5EF4-FFF2-40B4-BE49-F238E27FC236}">
                      <a16:creationId xmlns:a16="http://schemas.microsoft.com/office/drawing/2014/main" id="{A6E2B8A9-70D2-4D90-A101-68B8F15366E6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B4DC0B26-82E7-4FC7-827A-77251E3A5FD7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四角形: 上の 2 つの角を丸める 74">
                  <a:extLst>
                    <a:ext uri="{FF2B5EF4-FFF2-40B4-BE49-F238E27FC236}">
                      <a16:creationId xmlns:a16="http://schemas.microsoft.com/office/drawing/2014/main" id="{2B8F77E5-23CD-4AB6-9F46-5E06B27267C8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21727E20-0AF5-42DA-AA42-2DBB0B950AB1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二等辺三角形 708">
                  <a:extLst>
                    <a:ext uri="{FF2B5EF4-FFF2-40B4-BE49-F238E27FC236}">
                      <a16:creationId xmlns:a16="http://schemas.microsoft.com/office/drawing/2014/main" id="{05434265-7D3E-453B-8F7D-75219F5B6891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二等辺三角形 709">
                  <a:extLst>
                    <a:ext uri="{FF2B5EF4-FFF2-40B4-BE49-F238E27FC236}">
                      <a16:creationId xmlns:a16="http://schemas.microsoft.com/office/drawing/2014/main" id="{350514FE-F1E5-48F5-80A9-7AFBEFEDD8ED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34E0838E-673A-4291-B587-A8F1CCF4F10C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A4221C39-EAD2-4521-B67B-5A817356B218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E7F51CEE-68C4-417D-8192-7740E65B4818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ひし形 713">
                  <a:extLst>
                    <a:ext uri="{FF2B5EF4-FFF2-40B4-BE49-F238E27FC236}">
                      <a16:creationId xmlns:a16="http://schemas.microsoft.com/office/drawing/2014/main" id="{630C4D33-4982-40AD-8343-D9C83FCB1E08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ひし形 714">
                  <a:extLst>
                    <a:ext uri="{FF2B5EF4-FFF2-40B4-BE49-F238E27FC236}">
                      <a16:creationId xmlns:a16="http://schemas.microsoft.com/office/drawing/2014/main" id="{73F3EE14-1E21-4464-B2C1-7A3729EB79AD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ひし形 715">
                  <a:extLst>
                    <a:ext uri="{FF2B5EF4-FFF2-40B4-BE49-F238E27FC236}">
                      <a16:creationId xmlns:a16="http://schemas.microsoft.com/office/drawing/2014/main" id="{60584EEF-5F2B-4BF6-9344-AD9B490EFFB8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ひし形 716">
                  <a:extLst>
                    <a:ext uri="{FF2B5EF4-FFF2-40B4-BE49-F238E27FC236}">
                      <a16:creationId xmlns:a16="http://schemas.microsoft.com/office/drawing/2014/main" id="{4E2A3BF6-B18F-4EE3-B13E-78855F0BF4C7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ひし形 717">
                  <a:extLst>
                    <a:ext uri="{FF2B5EF4-FFF2-40B4-BE49-F238E27FC236}">
                      <a16:creationId xmlns:a16="http://schemas.microsoft.com/office/drawing/2014/main" id="{0ADC80CB-EAA6-423E-BAA8-ABBBCFDCB13E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ひし形 718">
                  <a:extLst>
                    <a:ext uri="{FF2B5EF4-FFF2-40B4-BE49-F238E27FC236}">
                      <a16:creationId xmlns:a16="http://schemas.microsoft.com/office/drawing/2014/main" id="{7FF4901B-45AC-4373-AAE5-77992436205E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8EFCAF3C-4EBC-4B21-882E-04A85A96CEF1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70913A36-CDAC-4736-A75C-E17A1FC01FAF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ADF95158-1648-4103-8519-3BE33ADC7A38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E2A9DCF0-3EFB-4D9C-BBF3-727FC1279DF3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A104E29F-7EB7-4831-ABA3-E3A64D5F89A3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四角形: 上の 2 つの角を丸める 724">
                  <a:extLst>
                    <a:ext uri="{FF2B5EF4-FFF2-40B4-BE49-F238E27FC236}">
                      <a16:creationId xmlns:a16="http://schemas.microsoft.com/office/drawing/2014/main" id="{DBCF3929-283F-446A-8533-8D02587E8B6D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875C4ECE-08DC-4775-BC76-68DFB48B4050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355620FB-14A7-488A-8A5E-881B94195793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488C600D-4813-4622-87A4-98E2E05FAAD9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42A6270B-B957-409B-B9BD-1209A9295575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77CBADC8-C171-4670-95D5-BA576C921848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2D725C4C-644A-4245-91A5-04AA93D695FE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2" name="グループ化 731">
                  <a:extLst>
                    <a:ext uri="{FF2B5EF4-FFF2-40B4-BE49-F238E27FC236}">
                      <a16:creationId xmlns:a16="http://schemas.microsoft.com/office/drawing/2014/main" id="{A5BD7151-9C94-420E-BE64-EB3788A07EEF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733" name="四角形: 上の 2 つの角を丸める 732">
                    <a:extLst>
                      <a:ext uri="{FF2B5EF4-FFF2-40B4-BE49-F238E27FC236}">
                        <a16:creationId xmlns:a16="http://schemas.microsoft.com/office/drawing/2014/main" id="{7E24A53D-53B2-408E-A23B-1E77E865C473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6C2F4568-DAAA-47BE-93B6-632E431A5A7E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739" name="フリーフォーム: 図形 738">
                      <a:extLst>
                        <a:ext uri="{FF2B5EF4-FFF2-40B4-BE49-F238E27FC236}">
                          <a16:creationId xmlns:a16="http://schemas.microsoft.com/office/drawing/2014/main" id="{2A80F580-FA57-441C-BF35-FE7B7190E7C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0" name="フリーフォーム: 図形 739">
                      <a:extLst>
                        <a:ext uri="{FF2B5EF4-FFF2-40B4-BE49-F238E27FC236}">
                          <a16:creationId xmlns:a16="http://schemas.microsoft.com/office/drawing/2014/main" id="{48255BF7-FE5F-405F-9F32-E52D7A5A90E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1" name="四角形: 角を丸くする 740">
                      <a:extLst>
                        <a:ext uri="{FF2B5EF4-FFF2-40B4-BE49-F238E27FC236}">
                          <a16:creationId xmlns:a16="http://schemas.microsoft.com/office/drawing/2014/main" id="{40B2622A-71F8-4D84-88F9-09244BBE0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フリーフォーム: 図形 741">
                      <a:extLst>
                        <a:ext uri="{FF2B5EF4-FFF2-40B4-BE49-F238E27FC236}">
                          <a16:creationId xmlns:a16="http://schemas.microsoft.com/office/drawing/2014/main" id="{E96854DD-3791-4DCB-A838-447D642C68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95968A81-621A-43B8-BDC7-E12E844A48E2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736" name="四角形: 上の 2 つの角を丸める 735">
                      <a:extLst>
                        <a:ext uri="{FF2B5EF4-FFF2-40B4-BE49-F238E27FC236}">
                          <a16:creationId xmlns:a16="http://schemas.microsoft.com/office/drawing/2014/main" id="{A2A1BE8D-264F-4360-804E-47463A5B015B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7" name="フリーフォーム: 図形 736">
                      <a:extLst>
                        <a:ext uri="{FF2B5EF4-FFF2-40B4-BE49-F238E27FC236}">
                          <a16:creationId xmlns:a16="http://schemas.microsoft.com/office/drawing/2014/main" id="{CCF27DF4-CCF5-4581-BFDF-C0510D0998D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四角形: 上の 2 つの角を丸める 737">
                      <a:extLst>
                        <a:ext uri="{FF2B5EF4-FFF2-40B4-BE49-F238E27FC236}">
                          <a16:creationId xmlns:a16="http://schemas.microsoft.com/office/drawing/2014/main" id="{8CB8B0C8-669C-4234-9DEA-41DCDDDA6E26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E38B753D-C0AB-496E-ABD9-EEB3BDAB7C2A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EF3FF582-9B5E-4804-8107-6618B88DD9F8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FB21C00B-9250-42A3-BCFA-8752271EDF38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楕円 654">
                  <a:extLst>
                    <a:ext uri="{FF2B5EF4-FFF2-40B4-BE49-F238E27FC236}">
                      <a16:creationId xmlns:a16="http://schemas.microsoft.com/office/drawing/2014/main" id="{1FDC76AC-E0D0-4942-9289-E0616FEFCB26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686BF2AE-79C5-45EA-8C0C-324370FB6277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楕円 656">
                  <a:extLst>
                    <a:ext uri="{FF2B5EF4-FFF2-40B4-BE49-F238E27FC236}">
                      <a16:creationId xmlns:a16="http://schemas.microsoft.com/office/drawing/2014/main" id="{78FF4583-85C6-4710-8209-A6C771A235C9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38548B41-3916-4DFF-A05C-EA5D6B9503B5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台形 658">
                  <a:extLst>
                    <a:ext uri="{FF2B5EF4-FFF2-40B4-BE49-F238E27FC236}">
                      <a16:creationId xmlns:a16="http://schemas.microsoft.com/office/drawing/2014/main" id="{4F41D321-8D0F-4730-B73A-BBCA2062D76E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台形 659">
                  <a:extLst>
                    <a:ext uri="{FF2B5EF4-FFF2-40B4-BE49-F238E27FC236}">
                      <a16:creationId xmlns:a16="http://schemas.microsoft.com/office/drawing/2014/main" id="{41A2D189-2A9F-4A26-AE0A-F39DBE2EED95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2DE31C27-AA1E-4DF4-BB6C-329E4A79092A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74">
                  <a:extLst>
                    <a:ext uri="{FF2B5EF4-FFF2-40B4-BE49-F238E27FC236}">
                      <a16:creationId xmlns:a16="http://schemas.microsoft.com/office/drawing/2014/main" id="{C30EDD9C-D480-42DD-B71B-370D6B3FE582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662">
                  <a:extLst>
                    <a:ext uri="{FF2B5EF4-FFF2-40B4-BE49-F238E27FC236}">
                      <a16:creationId xmlns:a16="http://schemas.microsoft.com/office/drawing/2014/main" id="{A6F1C80B-9770-4A91-8F09-4AA976EAF910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二等辺三角形 663">
                  <a:extLst>
                    <a:ext uri="{FF2B5EF4-FFF2-40B4-BE49-F238E27FC236}">
                      <a16:creationId xmlns:a16="http://schemas.microsoft.com/office/drawing/2014/main" id="{9B79DCA7-BBEE-4EC2-B9A1-B5A93124C6A1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二等辺三角形 664">
                  <a:extLst>
                    <a:ext uri="{FF2B5EF4-FFF2-40B4-BE49-F238E27FC236}">
                      <a16:creationId xmlns:a16="http://schemas.microsoft.com/office/drawing/2014/main" id="{91CC45B2-BC11-4B5A-B6B8-B615B8939DF0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46817706-692B-4D91-92A5-EAA982A0C14D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1143B990-394E-422A-85B6-394269FEFC79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312D338-0F2B-44EC-AEF2-42A0780FD2B7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ひし形 668">
                  <a:extLst>
                    <a:ext uri="{FF2B5EF4-FFF2-40B4-BE49-F238E27FC236}">
                      <a16:creationId xmlns:a16="http://schemas.microsoft.com/office/drawing/2014/main" id="{BC98888F-A6BF-447D-A914-B9194A31F3E0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ひし形 669">
                  <a:extLst>
                    <a:ext uri="{FF2B5EF4-FFF2-40B4-BE49-F238E27FC236}">
                      <a16:creationId xmlns:a16="http://schemas.microsoft.com/office/drawing/2014/main" id="{9584E392-0B7B-4127-813F-EBC7A652B782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ひし形 670">
                  <a:extLst>
                    <a:ext uri="{FF2B5EF4-FFF2-40B4-BE49-F238E27FC236}">
                      <a16:creationId xmlns:a16="http://schemas.microsoft.com/office/drawing/2014/main" id="{CD8E2922-7F8E-4595-B788-3940CB4855F2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ひし形 671">
                  <a:extLst>
                    <a:ext uri="{FF2B5EF4-FFF2-40B4-BE49-F238E27FC236}">
                      <a16:creationId xmlns:a16="http://schemas.microsoft.com/office/drawing/2014/main" id="{34F9FA6C-CDB3-42A6-A2F2-7E378709362F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ひし形 672">
                  <a:extLst>
                    <a:ext uri="{FF2B5EF4-FFF2-40B4-BE49-F238E27FC236}">
                      <a16:creationId xmlns:a16="http://schemas.microsoft.com/office/drawing/2014/main" id="{ACD44CAA-8544-4566-9A8F-AF5D2B1A295B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ひし形 673">
                  <a:extLst>
                    <a:ext uri="{FF2B5EF4-FFF2-40B4-BE49-F238E27FC236}">
                      <a16:creationId xmlns:a16="http://schemas.microsoft.com/office/drawing/2014/main" id="{3F0C1798-AC1A-4DEE-8DB9-4700FCDBB27F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0893B1E5-A51C-4369-8B68-73E1EC610641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楕円 675">
                  <a:extLst>
                    <a:ext uri="{FF2B5EF4-FFF2-40B4-BE49-F238E27FC236}">
                      <a16:creationId xmlns:a16="http://schemas.microsoft.com/office/drawing/2014/main" id="{C5D0AF1D-CB0A-4EFC-BAE0-126E61AC9D60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020D9B74-55C7-43DA-B0C9-88352274B923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>
                  <a:extLst>
                    <a:ext uri="{FF2B5EF4-FFF2-40B4-BE49-F238E27FC236}">
                      <a16:creationId xmlns:a16="http://schemas.microsoft.com/office/drawing/2014/main" id="{8772AF82-A615-48AA-AACB-169B6E212180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上の 2 つの角を丸める 678">
                  <a:extLst>
                    <a:ext uri="{FF2B5EF4-FFF2-40B4-BE49-F238E27FC236}">
                      <a16:creationId xmlns:a16="http://schemas.microsoft.com/office/drawing/2014/main" id="{D962BCB7-E650-4B32-BCA4-2E43388ABFC2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C8975D85-8E83-4F92-9204-B12196677DD8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602183F0-5DA9-44B4-8606-67BAB49F7B85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97DDC782-C6EB-4CD6-ABEE-39249B9AFC57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EA2E989C-183C-4255-B9EC-BC4D7BD0A7A3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7E902BD5-41BA-4E9A-BA58-BE64B9558D93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4D100AA2-E9A5-410C-8486-B4D51C3716B7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685">
                  <a:extLst>
                    <a:ext uri="{FF2B5EF4-FFF2-40B4-BE49-F238E27FC236}">
                      <a16:creationId xmlns:a16="http://schemas.microsoft.com/office/drawing/2014/main" id="{60FAFB5B-C43C-44A9-A5EA-D0397DA87092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80C5191F-3A53-451F-BA54-5D4F676F106C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688" name="四角形: 上の 2 つの角を丸める 687">
                    <a:extLst>
                      <a:ext uri="{FF2B5EF4-FFF2-40B4-BE49-F238E27FC236}">
                        <a16:creationId xmlns:a16="http://schemas.microsoft.com/office/drawing/2014/main" id="{95351273-DA7A-47C5-8DE5-845D066AA8FC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89" name="グループ化 688">
                    <a:extLst>
                      <a:ext uri="{FF2B5EF4-FFF2-40B4-BE49-F238E27FC236}">
                        <a16:creationId xmlns:a16="http://schemas.microsoft.com/office/drawing/2014/main" id="{B3660BAF-4EA3-4CCC-BA2F-BDE71C8D0E0E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694" name="フリーフォーム: 図形 693">
                      <a:extLst>
                        <a:ext uri="{FF2B5EF4-FFF2-40B4-BE49-F238E27FC236}">
                          <a16:creationId xmlns:a16="http://schemas.microsoft.com/office/drawing/2014/main" id="{D49A5F81-65CF-459E-B67C-7D28E91E9C3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フリーフォーム: 図形 694">
                      <a:extLst>
                        <a:ext uri="{FF2B5EF4-FFF2-40B4-BE49-F238E27FC236}">
                          <a16:creationId xmlns:a16="http://schemas.microsoft.com/office/drawing/2014/main" id="{AE338224-3832-4438-80D0-1283FB953CC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6" name="四角形: 角を丸くする 695">
                      <a:extLst>
                        <a:ext uri="{FF2B5EF4-FFF2-40B4-BE49-F238E27FC236}">
                          <a16:creationId xmlns:a16="http://schemas.microsoft.com/office/drawing/2014/main" id="{723C4996-0A5F-4907-AC60-E573AA9B83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フリーフォーム: 図形 696">
                      <a:extLst>
                        <a:ext uri="{FF2B5EF4-FFF2-40B4-BE49-F238E27FC236}">
                          <a16:creationId xmlns:a16="http://schemas.microsoft.com/office/drawing/2014/main" id="{3DC71E18-4C16-42F9-83BB-E4052E2019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90" name="グループ化 689">
                    <a:extLst>
                      <a:ext uri="{FF2B5EF4-FFF2-40B4-BE49-F238E27FC236}">
                        <a16:creationId xmlns:a16="http://schemas.microsoft.com/office/drawing/2014/main" id="{24B6E723-C626-4AEE-B423-98CEDD8109B5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691" name="四角形: 上の 2 つの角を丸める 690">
                      <a:extLst>
                        <a:ext uri="{FF2B5EF4-FFF2-40B4-BE49-F238E27FC236}">
                          <a16:creationId xmlns:a16="http://schemas.microsoft.com/office/drawing/2014/main" id="{BC2BE609-D20A-477B-9CEE-D9DFEB74E189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2" name="フリーフォーム: 図形 691">
                      <a:extLst>
                        <a:ext uri="{FF2B5EF4-FFF2-40B4-BE49-F238E27FC236}">
                          <a16:creationId xmlns:a16="http://schemas.microsoft.com/office/drawing/2014/main" id="{B47C7BEB-74F2-41DA-B13C-98A71FA46B04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3" name="四角形: 上の 2 つの角を丸める 692">
                      <a:extLst>
                        <a:ext uri="{FF2B5EF4-FFF2-40B4-BE49-F238E27FC236}">
                          <a16:creationId xmlns:a16="http://schemas.microsoft.com/office/drawing/2014/main" id="{86E3DB51-0CD6-4AAD-AA1E-60C991275BBC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DE92E13A-2884-4AC3-ABDD-5E971C092D88}"/>
              </a:ext>
            </a:extLst>
          </p:cNvPr>
          <p:cNvGrpSpPr/>
          <p:nvPr/>
        </p:nvGrpSpPr>
        <p:grpSpPr>
          <a:xfrm>
            <a:off x="4250030" y="3655853"/>
            <a:ext cx="1393506" cy="2096758"/>
            <a:chOff x="1611618" y="2313017"/>
            <a:chExt cx="1393506" cy="2096758"/>
          </a:xfrm>
        </p:grpSpPr>
        <p:sp>
          <p:nvSpPr>
            <p:cNvPr id="744" name="四角形: 角を丸くする 743">
              <a:extLst>
                <a:ext uri="{FF2B5EF4-FFF2-40B4-BE49-F238E27FC236}">
                  <a16:creationId xmlns:a16="http://schemas.microsoft.com/office/drawing/2014/main" id="{DFC9D73A-0825-43B0-9B17-56B9FFAC0E1D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274FAA26-ADC4-4C8F-BF2B-384A6B40FB30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B783917A-D91D-4F6E-8132-AE200ABA3893}"/>
                </a:ext>
              </a:extLst>
            </p:cNvPr>
            <p:cNvSpPr/>
            <p:nvPr/>
          </p:nvSpPr>
          <p:spPr>
            <a:xfrm rot="10800000">
              <a:off x="2788163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正方形/長方形 746">
              <a:extLst>
                <a:ext uri="{FF2B5EF4-FFF2-40B4-BE49-F238E27FC236}">
                  <a16:creationId xmlns:a16="http://schemas.microsoft.com/office/drawing/2014/main" id="{5F70D88F-BF40-469F-B4DD-B450068DD018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A9E638A4-717D-4177-810C-0370ECD0A067}"/>
                </a:ext>
              </a:extLst>
            </p:cNvPr>
            <p:cNvSpPr/>
            <p:nvPr/>
          </p:nvSpPr>
          <p:spPr>
            <a:xfrm>
              <a:off x="2564572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9F0BB2CB-715A-46E4-8172-1B882A89D13E}"/>
                </a:ext>
              </a:extLst>
            </p:cNvPr>
            <p:cNvSpPr/>
            <p:nvPr/>
          </p:nvSpPr>
          <p:spPr>
            <a:xfrm rot="10800000">
              <a:off x="1932113" y="40057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532DCBC7-D86C-4D2F-A224-FCF6DC0C3017}"/>
                </a:ext>
              </a:extLst>
            </p:cNvPr>
            <p:cNvSpPr/>
            <p:nvPr/>
          </p:nvSpPr>
          <p:spPr>
            <a:xfrm>
              <a:off x="1694809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81760EF6-FDC9-484D-A6F6-37398C806C33}"/>
                </a:ext>
              </a:extLst>
            </p:cNvPr>
            <p:cNvSpPr/>
            <p:nvPr/>
          </p:nvSpPr>
          <p:spPr>
            <a:xfrm rot="10800000">
              <a:off x="2803832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E6B05775-7C32-44CE-82BF-BC8B3B4A05AD}"/>
                </a:ext>
              </a:extLst>
            </p:cNvPr>
            <p:cNvGrpSpPr/>
            <p:nvPr/>
          </p:nvGrpSpPr>
          <p:grpSpPr>
            <a:xfrm>
              <a:off x="1890031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8586DD86-895D-46FA-9EE8-CD5826C8BCCE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D4F878EB-12B2-4B30-AA96-6FE5AEBFEF08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55DE8C34-8352-494F-B78F-0FB8665730E3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9961EE67-F37E-4038-BC8D-1D3BFA69F231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平行四辺形 791">
                  <a:extLst>
                    <a:ext uri="{FF2B5EF4-FFF2-40B4-BE49-F238E27FC236}">
                      <a16:creationId xmlns:a16="http://schemas.microsoft.com/office/drawing/2014/main" id="{10B74A39-DF77-44BE-97E8-772D3A894493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四角形: 角を丸くする 792">
                  <a:extLst>
                    <a:ext uri="{FF2B5EF4-FFF2-40B4-BE49-F238E27FC236}">
                      <a16:creationId xmlns:a16="http://schemas.microsoft.com/office/drawing/2014/main" id="{F343D467-896B-4B90-89BC-E374E6BC9B81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四角形: 角を丸くする 793">
                  <a:extLst>
                    <a:ext uri="{FF2B5EF4-FFF2-40B4-BE49-F238E27FC236}">
                      <a16:creationId xmlns:a16="http://schemas.microsoft.com/office/drawing/2014/main" id="{2E4F208C-966C-4775-B443-EDD5EE0CEEBB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D9B2311C-1447-486E-A079-E2128CB1FC0C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804" name="四角形: 上の 2 つの角を丸める 803">
                    <a:extLst>
                      <a:ext uri="{FF2B5EF4-FFF2-40B4-BE49-F238E27FC236}">
                        <a16:creationId xmlns:a16="http://schemas.microsoft.com/office/drawing/2014/main" id="{FCBA6B32-ADAA-442A-8010-47EBE1FD2EC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E5EFB6F8-41A3-4A53-AEE9-C0C34FE95A9A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807A08CA-5836-4E39-AEDF-ABDF7A33420A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AD2DF065-78C6-40DD-8C46-B0D7C437A365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四角形: 上の 2 つの角を丸める 807">
                    <a:extLst>
                      <a:ext uri="{FF2B5EF4-FFF2-40B4-BE49-F238E27FC236}">
                        <a16:creationId xmlns:a16="http://schemas.microsoft.com/office/drawing/2014/main" id="{26075CF2-B60C-4BEA-99EA-9A3720B8CB53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四角形: 上の 2 つの角を丸める 808">
                    <a:extLst>
                      <a:ext uri="{FF2B5EF4-FFF2-40B4-BE49-F238E27FC236}">
                        <a16:creationId xmlns:a16="http://schemas.microsoft.com/office/drawing/2014/main" id="{CE41699A-1281-4293-B68A-DBEBA4689A66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四角形: 上の 2 つの角を丸める 809">
                    <a:extLst>
                      <a:ext uri="{FF2B5EF4-FFF2-40B4-BE49-F238E27FC236}">
                        <a16:creationId xmlns:a16="http://schemas.microsoft.com/office/drawing/2014/main" id="{ED2BB18F-D738-4748-B155-12617359CC6B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四角形: 上の 2 つの角を丸める 810">
                    <a:extLst>
                      <a:ext uri="{FF2B5EF4-FFF2-40B4-BE49-F238E27FC236}">
                        <a16:creationId xmlns:a16="http://schemas.microsoft.com/office/drawing/2014/main" id="{234EDC98-5118-4AB5-81CD-C436EAE0077F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四角形: 上の 2 つの角を丸める 74">
                    <a:extLst>
                      <a:ext uri="{FF2B5EF4-FFF2-40B4-BE49-F238E27FC236}">
                        <a16:creationId xmlns:a16="http://schemas.microsoft.com/office/drawing/2014/main" id="{1DBB6936-6E9E-41AC-AF7E-7F577EDD808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四角形: 上の 2 つの角を丸める 812">
                    <a:extLst>
                      <a:ext uri="{FF2B5EF4-FFF2-40B4-BE49-F238E27FC236}">
                        <a16:creationId xmlns:a16="http://schemas.microsoft.com/office/drawing/2014/main" id="{50256CB7-FE62-4968-8ED8-AE99B2B4DE61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四角形: 上の 2 つの角を丸める 813">
                    <a:extLst>
                      <a:ext uri="{FF2B5EF4-FFF2-40B4-BE49-F238E27FC236}">
                        <a16:creationId xmlns:a16="http://schemas.microsoft.com/office/drawing/2014/main" id="{D81AF633-431E-4815-B31E-FEFE26035746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四角形: 上の 2 つの角を丸める 814">
                    <a:extLst>
                      <a:ext uri="{FF2B5EF4-FFF2-40B4-BE49-F238E27FC236}">
                        <a16:creationId xmlns:a16="http://schemas.microsoft.com/office/drawing/2014/main" id="{176D2AF5-5182-43B0-A0FE-C9E09411E6D6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楕円 815">
                    <a:extLst>
                      <a:ext uri="{FF2B5EF4-FFF2-40B4-BE49-F238E27FC236}">
                        <a16:creationId xmlns:a16="http://schemas.microsoft.com/office/drawing/2014/main" id="{965A6683-AD53-4361-9173-45BA4E625655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7" name="楕円 816">
                    <a:extLst>
                      <a:ext uri="{FF2B5EF4-FFF2-40B4-BE49-F238E27FC236}">
                        <a16:creationId xmlns:a16="http://schemas.microsoft.com/office/drawing/2014/main" id="{A6744B37-3227-47CB-81D3-80C9718DA1B0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楕円 817">
                    <a:extLst>
                      <a:ext uri="{FF2B5EF4-FFF2-40B4-BE49-F238E27FC236}">
                        <a16:creationId xmlns:a16="http://schemas.microsoft.com/office/drawing/2014/main" id="{5CAE337B-E055-4C3E-8F9C-2C35B8BDFEC4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楕円 818">
                    <a:extLst>
                      <a:ext uri="{FF2B5EF4-FFF2-40B4-BE49-F238E27FC236}">
                        <a16:creationId xmlns:a16="http://schemas.microsoft.com/office/drawing/2014/main" id="{50C97EF8-FA8D-42F9-BB88-542EBBF33328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楕円 819">
                    <a:extLst>
                      <a:ext uri="{FF2B5EF4-FFF2-40B4-BE49-F238E27FC236}">
                        <a16:creationId xmlns:a16="http://schemas.microsoft.com/office/drawing/2014/main" id="{8B26F9E0-AF20-4C78-8B68-1B512C40D340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四角形: 上の 2 つの角を丸める 820">
                    <a:extLst>
                      <a:ext uri="{FF2B5EF4-FFF2-40B4-BE49-F238E27FC236}">
                        <a16:creationId xmlns:a16="http://schemas.microsoft.com/office/drawing/2014/main" id="{1E1820F1-4ECE-40E0-B61A-B04418663818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822" name="直線コネクタ 821">
                    <a:extLst>
                      <a:ext uri="{FF2B5EF4-FFF2-40B4-BE49-F238E27FC236}">
                        <a16:creationId xmlns:a16="http://schemas.microsoft.com/office/drawing/2014/main" id="{E440C8D9-5BF2-4BE4-A08B-1D4408662C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796" name="四角形: 上の 2 つの角を丸める 795">
                  <a:extLst>
                    <a:ext uri="{FF2B5EF4-FFF2-40B4-BE49-F238E27FC236}">
                      <a16:creationId xmlns:a16="http://schemas.microsoft.com/office/drawing/2014/main" id="{096BD098-8DF6-47C0-B87C-EAA5D82F4335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487CB86B-0F4E-4E30-9F70-6904C9801314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798" name="ひし形 797">
                    <a:extLst>
                      <a:ext uri="{FF2B5EF4-FFF2-40B4-BE49-F238E27FC236}">
                        <a16:creationId xmlns:a16="http://schemas.microsoft.com/office/drawing/2014/main" id="{6C19BFC9-3E45-4CE1-9AA0-07D1D2DE42CB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9" name="グループ化 798">
                    <a:extLst>
                      <a:ext uri="{FF2B5EF4-FFF2-40B4-BE49-F238E27FC236}">
                        <a16:creationId xmlns:a16="http://schemas.microsoft.com/office/drawing/2014/main" id="{3749CBBA-D711-4974-ABA8-90D1BEECA523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800" name="四角形: 上の 2 つの角を丸める 799">
                      <a:extLst>
                        <a:ext uri="{FF2B5EF4-FFF2-40B4-BE49-F238E27FC236}">
                          <a16:creationId xmlns:a16="http://schemas.microsoft.com/office/drawing/2014/main" id="{5F974365-2798-46A7-93DE-57866355747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1" name="フリーフォーム: 図形 800">
                      <a:extLst>
                        <a:ext uri="{FF2B5EF4-FFF2-40B4-BE49-F238E27FC236}">
                          <a16:creationId xmlns:a16="http://schemas.microsoft.com/office/drawing/2014/main" id="{025CD98F-CE10-4883-8069-DB523C5B18F9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2" name="台形 801">
                      <a:extLst>
                        <a:ext uri="{FF2B5EF4-FFF2-40B4-BE49-F238E27FC236}">
                          <a16:creationId xmlns:a16="http://schemas.microsoft.com/office/drawing/2014/main" id="{35D5D348-E9D5-4C26-A36D-E2143615DAB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3" name="四角形: 上の 2 つの角を丸める 802">
                      <a:extLst>
                        <a:ext uri="{FF2B5EF4-FFF2-40B4-BE49-F238E27FC236}">
                          <a16:creationId xmlns:a16="http://schemas.microsoft.com/office/drawing/2014/main" id="{BC05CE26-194E-446B-9345-BCC939EB992E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3707DA61-0F11-45B2-BE63-3034DAC1DF5A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755" name="四角形: 上の 2 つの角を丸める 754">
                  <a:extLst>
                    <a:ext uri="{FF2B5EF4-FFF2-40B4-BE49-F238E27FC236}">
                      <a16:creationId xmlns:a16="http://schemas.microsoft.com/office/drawing/2014/main" id="{0C9ECACF-5B27-4DE6-947D-A860D18BFF97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四角形: 上の 2 つの角を丸める 755">
                  <a:extLst>
                    <a:ext uri="{FF2B5EF4-FFF2-40B4-BE49-F238E27FC236}">
                      <a16:creationId xmlns:a16="http://schemas.microsoft.com/office/drawing/2014/main" id="{86C05BE8-DDF4-44FB-983E-54C1D61968EE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1B976A6E-0358-4306-A6B2-B3A263FDC746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平行四辺形 757">
                  <a:extLst>
                    <a:ext uri="{FF2B5EF4-FFF2-40B4-BE49-F238E27FC236}">
                      <a16:creationId xmlns:a16="http://schemas.microsoft.com/office/drawing/2014/main" id="{CFE52AAA-0E52-4BB2-BB8C-C4C86DB2F2B5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角を丸くする 758">
                  <a:extLst>
                    <a:ext uri="{FF2B5EF4-FFF2-40B4-BE49-F238E27FC236}">
                      <a16:creationId xmlns:a16="http://schemas.microsoft.com/office/drawing/2014/main" id="{7AFBF3E5-6115-4CA1-837F-DBD4C34607C6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四角形: 角を丸くする 759">
                  <a:extLst>
                    <a:ext uri="{FF2B5EF4-FFF2-40B4-BE49-F238E27FC236}">
                      <a16:creationId xmlns:a16="http://schemas.microsoft.com/office/drawing/2014/main" id="{3FF5C2D9-1A1D-4074-A6B5-57300578C4B2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1" name="グループ化 760">
                  <a:extLst>
                    <a:ext uri="{FF2B5EF4-FFF2-40B4-BE49-F238E27FC236}">
                      <a16:creationId xmlns:a16="http://schemas.microsoft.com/office/drawing/2014/main" id="{087A3FB5-CC79-451F-8604-6759FD1C3EDA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770" name="四角形: 上の 2 つの角を丸める 769">
                    <a:extLst>
                      <a:ext uri="{FF2B5EF4-FFF2-40B4-BE49-F238E27FC236}">
                        <a16:creationId xmlns:a16="http://schemas.microsoft.com/office/drawing/2014/main" id="{35026332-342F-48F1-83B9-3D5DE5B7454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楕円 770">
                    <a:extLst>
                      <a:ext uri="{FF2B5EF4-FFF2-40B4-BE49-F238E27FC236}">
                        <a16:creationId xmlns:a16="http://schemas.microsoft.com/office/drawing/2014/main" id="{8940D5A9-C449-488A-9CDD-460B9FECF5E7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2" name="楕円 771">
                    <a:extLst>
                      <a:ext uri="{FF2B5EF4-FFF2-40B4-BE49-F238E27FC236}">
                        <a16:creationId xmlns:a16="http://schemas.microsoft.com/office/drawing/2014/main" id="{B5477F92-2443-470F-9DF0-DF48C570EFF2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楕円 772">
                    <a:extLst>
                      <a:ext uri="{FF2B5EF4-FFF2-40B4-BE49-F238E27FC236}">
                        <a16:creationId xmlns:a16="http://schemas.microsoft.com/office/drawing/2014/main" id="{A6BB413D-ABE3-4A02-93FF-E93B601E8E4C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4" name="四角形: 上の 2 つの角を丸める 773">
                    <a:extLst>
                      <a:ext uri="{FF2B5EF4-FFF2-40B4-BE49-F238E27FC236}">
                        <a16:creationId xmlns:a16="http://schemas.microsoft.com/office/drawing/2014/main" id="{BA63D9DC-23A7-45C9-8953-955CC1E031BD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四角形: 上の 2 つの角を丸める 774">
                    <a:extLst>
                      <a:ext uri="{FF2B5EF4-FFF2-40B4-BE49-F238E27FC236}">
                        <a16:creationId xmlns:a16="http://schemas.microsoft.com/office/drawing/2014/main" id="{04909E54-AA22-489F-94F4-28F24C863BCF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6" name="四角形: 上の 2 つの角を丸める 775">
                    <a:extLst>
                      <a:ext uri="{FF2B5EF4-FFF2-40B4-BE49-F238E27FC236}">
                        <a16:creationId xmlns:a16="http://schemas.microsoft.com/office/drawing/2014/main" id="{10C5BE9F-B53D-41AE-9675-FD7825CCA476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四角形: 上の 2 つの角を丸める 776">
                    <a:extLst>
                      <a:ext uri="{FF2B5EF4-FFF2-40B4-BE49-F238E27FC236}">
                        <a16:creationId xmlns:a16="http://schemas.microsoft.com/office/drawing/2014/main" id="{1F5E6B5D-2E2E-48E5-8850-71F08CF3E68D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8" name="四角形: 上の 2 つの角を丸める 74">
                    <a:extLst>
                      <a:ext uri="{FF2B5EF4-FFF2-40B4-BE49-F238E27FC236}">
                        <a16:creationId xmlns:a16="http://schemas.microsoft.com/office/drawing/2014/main" id="{BF2EFCED-0805-4B08-988B-06674351A53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四角形: 上の 2 つの角を丸める 778">
                    <a:extLst>
                      <a:ext uri="{FF2B5EF4-FFF2-40B4-BE49-F238E27FC236}">
                        <a16:creationId xmlns:a16="http://schemas.microsoft.com/office/drawing/2014/main" id="{1FF63615-5DD9-44BB-A36F-F3A73633A459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四角形: 上の 2 つの角を丸める 779">
                    <a:extLst>
                      <a:ext uri="{FF2B5EF4-FFF2-40B4-BE49-F238E27FC236}">
                        <a16:creationId xmlns:a16="http://schemas.microsoft.com/office/drawing/2014/main" id="{34544949-698D-484B-B564-84A373CD95F6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1" name="四角形: 上の 2 つの角を丸める 780">
                    <a:extLst>
                      <a:ext uri="{FF2B5EF4-FFF2-40B4-BE49-F238E27FC236}">
                        <a16:creationId xmlns:a16="http://schemas.microsoft.com/office/drawing/2014/main" id="{374333EC-401C-42B4-96A2-9804D764E37F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2" name="楕円 781">
                    <a:extLst>
                      <a:ext uri="{FF2B5EF4-FFF2-40B4-BE49-F238E27FC236}">
                        <a16:creationId xmlns:a16="http://schemas.microsoft.com/office/drawing/2014/main" id="{D08CA823-B0DA-4786-83C3-FE3395F2192A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3" name="楕円 782">
                    <a:extLst>
                      <a:ext uri="{FF2B5EF4-FFF2-40B4-BE49-F238E27FC236}">
                        <a16:creationId xmlns:a16="http://schemas.microsoft.com/office/drawing/2014/main" id="{E5FFA462-3682-42A3-8EEC-490FD20AE94A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楕円 783">
                    <a:extLst>
                      <a:ext uri="{FF2B5EF4-FFF2-40B4-BE49-F238E27FC236}">
                        <a16:creationId xmlns:a16="http://schemas.microsoft.com/office/drawing/2014/main" id="{78ADC9EE-4A4A-4EB6-A623-C05D61FB9B7F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5" name="楕円 784">
                    <a:extLst>
                      <a:ext uri="{FF2B5EF4-FFF2-40B4-BE49-F238E27FC236}">
                        <a16:creationId xmlns:a16="http://schemas.microsoft.com/office/drawing/2014/main" id="{0A2B1F2E-8F97-48BC-ADDF-DE43DBE4D5BE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楕円 785">
                    <a:extLst>
                      <a:ext uri="{FF2B5EF4-FFF2-40B4-BE49-F238E27FC236}">
                        <a16:creationId xmlns:a16="http://schemas.microsoft.com/office/drawing/2014/main" id="{0BAE0D2A-3AF1-412C-B8E5-64803630C1A3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7" name="四角形: 上の 2 つの角を丸める 786">
                    <a:extLst>
                      <a:ext uri="{FF2B5EF4-FFF2-40B4-BE49-F238E27FC236}">
                        <a16:creationId xmlns:a16="http://schemas.microsoft.com/office/drawing/2014/main" id="{1CA6FA22-41BD-4C1A-ADAA-B6EA7B0663D1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788" name="直線コネクタ 787">
                    <a:extLst>
                      <a:ext uri="{FF2B5EF4-FFF2-40B4-BE49-F238E27FC236}">
                        <a16:creationId xmlns:a16="http://schemas.microsoft.com/office/drawing/2014/main" id="{52B3ABE4-D6E5-4142-830F-45DA68247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762" name="四角形: 上の 2 つの角を丸める 761">
                  <a:extLst>
                    <a:ext uri="{FF2B5EF4-FFF2-40B4-BE49-F238E27FC236}">
                      <a16:creationId xmlns:a16="http://schemas.microsoft.com/office/drawing/2014/main" id="{B43CAB25-18CD-49FF-A90F-9401BC53CA58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3" name="グループ化 762">
                  <a:extLst>
                    <a:ext uri="{FF2B5EF4-FFF2-40B4-BE49-F238E27FC236}">
                      <a16:creationId xmlns:a16="http://schemas.microsoft.com/office/drawing/2014/main" id="{896DFCB1-AA91-4867-AB04-6B17425624BD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764" name="ひし形 763">
                    <a:extLst>
                      <a:ext uri="{FF2B5EF4-FFF2-40B4-BE49-F238E27FC236}">
                        <a16:creationId xmlns:a16="http://schemas.microsoft.com/office/drawing/2014/main" id="{0C27C532-3AAB-4A5C-AA59-DE56896F3023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65" name="グループ化 764">
                    <a:extLst>
                      <a:ext uri="{FF2B5EF4-FFF2-40B4-BE49-F238E27FC236}">
                        <a16:creationId xmlns:a16="http://schemas.microsoft.com/office/drawing/2014/main" id="{229C76B9-AD7F-4D2F-BAAC-B25335F3BD8A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766" name="四角形: 上の 2 つの角を丸める 765">
                      <a:extLst>
                        <a:ext uri="{FF2B5EF4-FFF2-40B4-BE49-F238E27FC236}">
                          <a16:creationId xmlns:a16="http://schemas.microsoft.com/office/drawing/2014/main" id="{4564BF29-5C64-434A-9C72-F6ACDCCD801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7" name="フリーフォーム: 図形 766">
                      <a:extLst>
                        <a:ext uri="{FF2B5EF4-FFF2-40B4-BE49-F238E27FC236}">
                          <a16:creationId xmlns:a16="http://schemas.microsoft.com/office/drawing/2014/main" id="{4646C82F-8EC7-4503-8CAA-FD4C3F34CE45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8" name="台形 767">
                      <a:extLst>
                        <a:ext uri="{FF2B5EF4-FFF2-40B4-BE49-F238E27FC236}">
                          <a16:creationId xmlns:a16="http://schemas.microsoft.com/office/drawing/2014/main" id="{A0514720-7874-4E85-80B9-2901E24CC2E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9" name="四角形: 上の 2 つの角を丸める 768">
                      <a:extLst>
                        <a:ext uri="{FF2B5EF4-FFF2-40B4-BE49-F238E27FC236}">
                          <a16:creationId xmlns:a16="http://schemas.microsoft.com/office/drawing/2014/main" id="{2B4CA218-4BFB-41FB-8940-F2D82B6281D1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303" name="グループ化 1302">
            <a:extLst>
              <a:ext uri="{FF2B5EF4-FFF2-40B4-BE49-F238E27FC236}">
                <a16:creationId xmlns:a16="http://schemas.microsoft.com/office/drawing/2014/main" id="{13B987C3-AEA8-434B-AF3C-DD8BD0979072}"/>
              </a:ext>
            </a:extLst>
          </p:cNvPr>
          <p:cNvGrpSpPr/>
          <p:nvPr/>
        </p:nvGrpSpPr>
        <p:grpSpPr>
          <a:xfrm>
            <a:off x="2857493" y="1425753"/>
            <a:ext cx="1393506" cy="2096758"/>
            <a:chOff x="1611618" y="2313017"/>
            <a:chExt cx="1393506" cy="2096758"/>
          </a:xfrm>
        </p:grpSpPr>
        <p:sp>
          <p:nvSpPr>
            <p:cNvPr id="1304" name="四角形: 角を丸くする 1303">
              <a:extLst>
                <a:ext uri="{FF2B5EF4-FFF2-40B4-BE49-F238E27FC236}">
                  <a16:creationId xmlns:a16="http://schemas.microsoft.com/office/drawing/2014/main" id="{26B1220A-01BC-49E0-A911-297B05B1F8E1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フリーフォーム: 図形 1304">
              <a:extLst>
                <a:ext uri="{FF2B5EF4-FFF2-40B4-BE49-F238E27FC236}">
                  <a16:creationId xmlns:a16="http://schemas.microsoft.com/office/drawing/2014/main" id="{D4BA053B-C6C8-4FE1-9CA3-94730EFD0919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フリーフォーム: 図形 1305">
              <a:extLst>
                <a:ext uri="{FF2B5EF4-FFF2-40B4-BE49-F238E27FC236}">
                  <a16:creationId xmlns:a16="http://schemas.microsoft.com/office/drawing/2014/main" id="{82B74243-086C-47F5-9C9A-09B5EB365035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フリーフォーム: 図形 1306">
              <a:extLst>
                <a:ext uri="{FF2B5EF4-FFF2-40B4-BE49-F238E27FC236}">
                  <a16:creationId xmlns:a16="http://schemas.microsoft.com/office/drawing/2014/main" id="{852E17CA-3B0C-4AA1-A367-3D9F9549DD48}"/>
                </a:ext>
              </a:extLst>
            </p:cNvPr>
            <p:cNvSpPr/>
            <p:nvPr/>
          </p:nvSpPr>
          <p:spPr>
            <a:xfrm>
              <a:off x="2170757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フリーフォーム: 図形 1307">
              <a:extLst>
                <a:ext uri="{FF2B5EF4-FFF2-40B4-BE49-F238E27FC236}">
                  <a16:creationId xmlns:a16="http://schemas.microsoft.com/office/drawing/2014/main" id="{DEC862AF-642A-441B-AB19-3DBEF6EB4681}"/>
                </a:ext>
              </a:extLst>
            </p:cNvPr>
            <p:cNvSpPr/>
            <p:nvPr/>
          </p:nvSpPr>
          <p:spPr>
            <a:xfrm>
              <a:off x="217075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6088D304-FCAE-4B48-81DA-01A2C47FC2B2}"/>
                </a:ext>
              </a:extLst>
            </p:cNvPr>
            <p:cNvSpPr/>
            <p:nvPr/>
          </p:nvSpPr>
          <p:spPr>
            <a:xfrm rot="10800000">
              <a:off x="2170757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フリーフォーム: 図形 1309">
              <a:extLst>
                <a:ext uri="{FF2B5EF4-FFF2-40B4-BE49-F238E27FC236}">
                  <a16:creationId xmlns:a16="http://schemas.microsoft.com/office/drawing/2014/main" id="{237EF262-774A-493E-975F-5A74519979A9}"/>
                </a:ext>
              </a:extLst>
            </p:cNvPr>
            <p:cNvSpPr/>
            <p:nvPr/>
          </p:nvSpPr>
          <p:spPr>
            <a:xfrm>
              <a:off x="1700336" y="2408216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フリーフォーム: 図形 1310">
              <a:extLst>
                <a:ext uri="{FF2B5EF4-FFF2-40B4-BE49-F238E27FC236}">
                  <a16:creationId xmlns:a16="http://schemas.microsoft.com/office/drawing/2014/main" id="{EA655645-FF61-4600-B7E4-8CECDD638539}"/>
                </a:ext>
              </a:extLst>
            </p:cNvPr>
            <p:cNvSpPr/>
            <p:nvPr/>
          </p:nvSpPr>
          <p:spPr>
            <a:xfrm rot="10800000">
              <a:off x="2799521" y="4125573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2" name="グループ化 1311">
            <a:extLst>
              <a:ext uri="{FF2B5EF4-FFF2-40B4-BE49-F238E27FC236}">
                <a16:creationId xmlns:a16="http://schemas.microsoft.com/office/drawing/2014/main" id="{DD51F8DF-9BCC-4CB8-8797-E3C1832C1790}"/>
              </a:ext>
            </a:extLst>
          </p:cNvPr>
          <p:cNvGrpSpPr/>
          <p:nvPr/>
        </p:nvGrpSpPr>
        <p:grpSpPr>
          <a:xfrm>
            <a:off x="4256153" y="1425753"/>
            <a:ext cx="1393506" cy="2096758"/>
            <a:chOff x="1611618" y="130533"/>
            <a:chExt cx="1393506" cy="2096758"/>
          </a:xfrm>
        </p:grpSpPr>
        <p:sp>
          <p:nvSpPr>
            <p:cNvPr id="1313" name="四角形: 角を丸くする 1312">
              <a:extLst>
                <a:ext uri="{FF2B5EF4-FFF2-40B4-BE49-F238E27FC236}">
                  <a16:creationId xmlns:a16="http://schemas.microsoft.com/office/drawing/2014/main" id="{6CECCC55-C5E8-4D46-B595-7AE28FE49128}"/>
                </a:ext>
              </a:extLst>
            </p:cNvPr>
            <p:cNvSpPr/>
            <p:nvPr/>
          </p:nvSpPr>
          <p:spPr>
            <a:xfrm>
              <a:off x="16116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フリーフォーム: 図形 1313">
              <a:extLst>
                <a:ext uri="{FF2B5EF4-FFF2-40B4-BE49-F238E27FC236}">
                  <a16:creationId xmlns:a16="http://schemas.microsoft.com/office/drawing/2014/main" id="{969C2619-BE6A-487F-8231-4DD15DCC2601}"/>
                </a:ext>
              </a:extLst>
            </p:cNvPr>
            <p:cNvSpPr/>
            <p:nvPr/>
          </p:nvSpPr>
          <p:spPr>
            <a:xfrm>
              <a:off x="1685113" y="435174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フリーフォーム: 図形 1314">
              <a:extLst>
                <a:ext uri="{FF2B5EF4-FFF2-40B4-BE49-F238E27FC236}">
                  <a16:creationId xmlns:a16="http://schemas.microsoft.com/office/drawing/2014/main" id="{211FCA42-ED3B-4E11-B3F7-580785810962}"/>
                </a:ext>
              </a:extLst>
            </p:cNvPr>
            <p:cNvSpPr/>
            <p:nvPr/>
          </p:nvSpPr>
          <p:spPr>
            <a:xfrm rot="10800000">
              <a:off x="2778901" y="1750850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フリーフォーム: 図形 1315">
              <a:extLst>
                <a:ext uri="{FF2B5EF4-FFF2-40B4-BE49-F238E27FC236}">
                  <a16:creationId xmlns:a16="http://schemas.microsoft.com/office/drawing/2014/main" id="{480C1D62-A4E9-4B66-A138-0BE28954987B}"/>
                </a:ext>
              </a:extLst>
            </p:cNvPr>
            <p:cNvSpPr/>
            <p:nvPr/>
          </p:nvSpPr>
          <p:spPr>
            <a:xfrm>
              <a:off x="1889610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フリーフォーム: 図形 1316">
              <a:extLst>
                <a:ext uri="{FF2B5EF4-FFF2-40B4-BE49-F238E27FC236}">
                  <a16:creationId xmlns:a16="http://schemas.microsoft.com/office/drawing/2014/main" id="{E95AD901-F2AC-4291-BA42-F31B7667F3FC}"/>
                </a:ext>
              </a:extLst>
            </p:cNvPr>
            <p:cNvSpPr/>
            <p:nvPr/>
          </p:nvSpPr>
          <p:spPr>
            <a:xfrm>
              <a:off x="2447367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フリーフォーム: 図形 1317">
              <a:extLst>
                <a:ext uri="{FF2B5EF4-FFF2-40B4-BE49-F238E27FC236}">
                  <a16:creationId xmlns:a16="http://schemas.microsoft.com/office/drawing/2014/main" id="{CA9DEBD8-25B0-46CF-B239-8F203380A326}"/>
                </a:ext>
              </a:extLst>
            </p:cNvPr>
            <p:cNvSpPr/>
            <p:nvPr/>
          </p:nvSpPr>
          <p:spPr>
            <a:xfrm rot="10800000">
              <a:off x="18896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フリーフォーム: 図形 1318">
              <a:extLst>
                <a:ext uri="{FF2B5EF4-FFF2-40B4-BE49-F238E27FC236}">
                  <a16:creationId xmlns:a16="http://schemas.microsoft.com/office/drawing/2014/main" id="{F7827880-DBB0-47C4-B24B-6CEF96ED75DB}"/>
                </a:ext>
              </a:extLst>
            </p:cNvPr>
            <p:cNvSpPr/>
            <p:nvPr/>
          </p:nvSpPr>
          <p:spPr>
            <a:xfrm rot="10800000">
              <a:off x="24491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フリーフォーム: 図形 1319">
              <a:extLst>
                <a:ext uri="{FF2B5EF4-FFF2-40B4-BE49-F238E27FC236}">
                  <a16:creationId xmlns:a16="http://schemas.microsoft.com/office/drawing/2014/main" id="{A4ED7CE2-B118-43CE-A2AF-F1C9B6F48727}"/>
                </a:ext>
              </a:extLst>
            </p:cNvPr>
            <p:cNvSpPr/>
            <p:nvPr/>
          </p:nvSpPr>
          <p:spPr>
            <a:xfrm>
              <a:off x="1699765" y="233548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フリーフォーム: 図形 1320">
              <a:extLst>
                <a:ext uri="{FF2B5EF4-FFF2-40B4-BE49-F238E27FC236}">
                  <a16:creationId xmlns:a16="http://schemas.microsoft.com/office/drawing/2014/main" id="{6ABCDB6E-18A1-4EF7-8D32-354BB6517AB9}"/>
                </a:ext>
              </a:extLst>
            </p:cNvPr>
            <p:cNvSpPr/>
            <p:nvPr/>
          </p:nvSpPr>
          <p:spPr>
            <a:xfrm rot="10800000">
              <a:off x="2798950" y="1950905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2" name="グループ化 1321">
            <a:extLst>
              <a:ext uri="{FF2B5EF4-FFF2-40B4-BE49-F238E27FC236}">
                <a16:creationId xmlns:a16="http://schemas.microsoft.com/office/drawing/2014/main" id="{B5538077-56BC-4AB6-B6E8-19ECEFCFAA73}"/>
              </a:ext>
            </a:extLst>
          </p:cNvPr>
          <p:cNvGrpSpPr/>
          <p:nvPr/>
        </p:nvGrpSpPr>
        <p:grpSpPr>
          <a:xfrm>
            <a:off x="1467048" y="1425753"/>
            <a:ext cx="1393506" cy="2096758"/>
            <a:chOff x="1611618" y="4530006"/>
            <a:chExt cx="1393506" cy="2096758"/>
          </a:xfrm>
        </p:grpSpPr>
        <p:sp>
          <p:nvSpPr>
            <p:cNvPr id="1323" name="四角形: 角を丸くする 1322">
              <a:extLst>
                <a:ext uri="{FF2B5EF4-FFF2-40B4-BE49-F238E27FC236}">
                  <a16:creationId xmlns:a16="http://schemas.microsoft.com/office/drawing/2014/main" id="{E2EC89D7-4EB7-4809-98DA-CF28F415218D}"/>
                </a:ext>
              </a:extLst>
            </p:cNvPr>
            <p:cNvSpPr/>
            <p:nvPr/>
          </p:nvSpPr>
          <p:spPr>
            <a:xfrm>
              <a:off x="1611618" y="4530006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D6347A04-C75D-4BAF-B635-EDF638F66245}"/>
                </a:ext>
              </a:extLst>
            </p:cNvPr>
            <p:cNvSpPr/>
            <p:nvPr/>
          </p:nvSpPr>
          <p:spPr>
            <a:xfrm>
              <a:off x="1685113" y="4834647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8294CD4B-CF5E-4064-9B5E-8BFB4453E2CF}"/>
                </a:ext>
              </a:extLst>
            </p:cNvPr>
            <p:cNvSpPr/>
            <p:nvPr/>
          </p:nvSpPr>
          <p:spPr>
            <a:xfrm rot="10800000">
              <a:off x="2778901" y="6150323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059DFB75-017F-447F-B538-03767385897E}"/>
                </a:ext>
              </a:extLst>
            </p:cNvPr>
            <p:cNvSpPr/>
            <p:nvPr/>
          </p:nvSpPr>
          <p:spPr>
            <a:xfrm>
              <a:off x="2170757" y="470017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フリーフォーム: 図形 1326">
              <a:extLst>
                <a:ext uri="{FF2B5EF4-FFF2-40B4-BE49-F238E27FC236}">
                  <a16:creationId xmlns:a16="http://schemas.microsoft.com/office/drawing/2014/main" id="{D4FFAC84-2F89-41A3-926B-9294D5C0272A}"/>
                </a:ext>
              </a:extLst>
            </p:cNvPr>
            <p:cNvSpPr/>
            <p:nvPr/>
          </p:nvSpPr>
          <p:spPr>
            <a:xfrm rot="10800000">
              <a:off x="2170757" y="61874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フリーフォーム: 図形 1327">
              <a:extLst>
                <a:ext uri="{FF2B5EF4-FFF2-40B4-BE49-F238E27FC236}">
                  <a16:creationId xmlns:a16="http://schemas.microsoft.com/office/drawing/2014/main" id="{FDB10AFC-7530-4393-ADA1-41ADFB8D3032}"/>
                </a:ext>
              </a:extLst>
            </p:cNvPr>
            <p:cNvSpPr/>
            <p:nvPr/>
          </p:nvSpPr>
          <p:spPr>
            <a:xfrm>
              <a:off x="1700336" y="4624520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9" name="フリーフォーム: 図形 1328">
              <a:extLst>
                <a:ext uri="{FF2B5EF4-FFF2-40B4-BE49-F238E27FC236}">
                  <a16:creationId xmlns:a16="http://schemas.microsoft.com/office/drawing/2014/main" id="{4A3917FF-53E4-4494-9506-40D8C695E36D}"/>
                </a:ext>
              </a:extLst>
            </p:cNvPr>
            <p:cNvSpPr/>
            <p:nvPr/>
          </p:nvSpPr>
          <p:spPr>
            <a:xfrm rot="10800000">
              <a:off x="2799521" y="6341877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75" name="グループ化 1374">
            <a:extLst>
              <a:ext uri="{FF2B5EF4-FFF2-40B4-BE49-F238E27FC236}">
                <a16:creationId xmlns:a16="http://schemas.microsoft.com/office/drawing/2014/main" id="{A6E2576C-5E51-471E-98D5-2AD2BF7710F3}"/>
              </a:ext>
            </a:extLst>
          </p:cNvPr>
          <p:cNvGrpSpPr/>
          <p:nvPr/>
        </p:nvGrpSpPr>
        <p:grpSpPr>
          <a:xfrm>
            <a:off x="2854737" y="3655853"/>
            <a:ext cx="1393506" cy="2096758"/>
            <a:chOff x="1611618" y="156312"/>
            <a:chExt cx="1393506" cy="2096758"/>
          </a:xfrm>
        </p:grpSpPr>
        <p:sp>
          <p:nvSpPr>
            <p:cNvPr id="1376" name="四角形: 角を丸くする 1375">
              <a:extLst>
                <a:ext uri="{FF2B5EF4-FFF2-40B4-BE49-F238E27FC236}">
                  <a16:creationId xmlns:a16="http://schemas.microsoft.com/office/drawing/2014/main" id="{0596B4C9-5196-4DF1-8064-F7CBAD0440BB}"/>
                </a:ext>
              </a:extLst>
            </p:cNvPr>
            <p:cNvSpPr/>
            <p:nvPr/>
          </p:nvSpPr>
          <p:spPr>
            <a:xfrm>
              <a:off x="1611618" y="156312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フリーフォーム: 図形 1376">
              <a:extLst>
                <a:ext uri="{FF2B5EF4-FFF2-40B4-BE49-F238E27FC236}">
                  <a16:creationId xmlns:a16="http://schemas.microsoft.com/office/drawing/2014/main" id="{15DCD706-DB2E-491E-BD6B-C835A67F7FCF}"/>
                </a:ext>
              </a:extLst>
            </p:cNvPr>
            <p:cNvSpPr/>
            <p:nvPr/>
          </p:nvSpPr>
          <p:spPr>
            <a:xfrm>
              <a:off x="1685113" y="46095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フリーフォーム: 図形 1377">
              <a:extLst>
                <a:ext uri="{FF2B5EF4-FFF2-40B4-BE49-F238E27FC236}">
                  <a16:creationId xmlns:a16="http://schemas.microsoft.com/office/drawing/2014/main" id="{54451313-429D-4D75-A1FC-819B21632EC7}"/>
                </a:ext>
              </a:extLst>
            </p:cNvPr>
            <p:cNvSpPr/>
            <p:nvPr/>
          </p:nvSpPr>
          <p:spPr>
            <a:xfrm rot="10800000">
              <a:off x="2778901" y="1776629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フリーフォーム: 図形 1378">
              <a:extLst>
                <a:ext uri="{FF2B5EF4-FFF2-40B4-BE49-F238E27FC236}">
                  <a16:creationId xmlns:a16="http://schemas.microsoft.com/office/drawing/2014/main" id="{961E6004-66B1-4AAA-82A3-77010DCCEDE0}"/>
                </a:ext>
              </a:extLst>
            </p:cNvPr>
            <p:cNvSpPr/>
            <p:nvPr/>
          </p:nvSpPr>
          <p:spPr>
            <a:xfrm>
              <a:off x="1889610" y="326479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フリーフォーム: 図形 1379">
              <a:extLst>
                <a:ext uri="{FF2B5EF4-FFF2-40B4-BE49-F238E27FC236}">
                  <a16:creationId xmlns:a16="http://schemas.microsoft.com/office/drawing/2014/main" id="{764E32D6-E825-4976-9042-A7D21D3162E8}"/>
                </a:ext>
              </a:extLst>
            </p:cNvPr>
            <p:cNvSpPr/>
            <p:nvPr/>
          </p:nvSpPr>
          <p:spPr>
            <a:xfrm>
              <a:off x="2447367" y="326479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フリーフォーム: 図形 1380">
              <a:extLst>
                <a:ext uri="{FF2B5EF4-FFF2-40B4-BE49-F238E27FC236}">
                  <a16:creationId xmlns:a16="http://schemas.microsoft.com/office/drawing/2014/main" id="{5816BDC9-87B8-4BD4-A9E4-5FE27B5C2EFE}"/>
                </a:ext>
              </a:extLst>
            </p:cNvPr>
            <p:cNvSpPr/>
            <p:nvPr/>
          </p:nvSpPr>
          <p:spPr>
            <a:xfrm>
              <a:off x="1889610" y="82222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フリーフォーム: 図形 1381">
              <a:extLst>
                <a:ext uri="{FF2B5EF4-FFF2-40B4-BE49-F238E27FC236}">
                  <a16:creationId xmlns:a16="http://schemas.microsoft.com/office/drawing/2014/main" id="{FC3E2299-0DCE-4520-8B7C-BC42834AA347}"/>
                </a:ext>
              </a:extLst>
            </p:cNvPr>
            <p:cNvSpPr/>
            <p:nvPr/>
          </p:nvSpPr>
          <p:spPr>
            <a:xfrm>
              <a:off x="2447367" y="82222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フリーフォーム: 図形 1382">
              <a:extLst>
                <a:ext uri="{FF2B5EF4-FFF2-40B4-BE49-F238E27FC236}">
                  <a16:creationId xmlns:a16="http://schemas.microsoft.com/office/drawing/2014/main" id="{B65EBEC2-EDD2-42BA-9249-3123A32EEFEB}"/>
                </a:ext>
              </a:extLst>
            </p:cNvPr>
            <p:cNvSpPr/>
            <p:nvPr/>
          </p:nvSpPr>
          <p:spPr>
            <a:xfrm rot="10800000">
              <a:off x="2447367" y="131796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フリーフォーム: 図形 1383">
              <a:extLst>
                <a:ext uri="{FF2B5EF4-FFF2-40B4-BE49-F238E27FC236}">
                  <a16:creationId xmlns:a16="http://schemas.microsoft.com/office/drawing/2014/main" id="{3A2E9845-CA09-418C-870F-04A0C4D21570}"/>
                </a:ext>
              </a:extLst>
            </p:cNvPr>
            <p:cNvSpPr/>
            <p:nvPr/>
          </p:nvSpPr>
          <p:spPr>
            <a:xfrm rot="10800000">
              <a:off x="1889610" y="131796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フリーフォーム: 図形 1384">
              <a:extLst>
                <a:ext uri="{FF2B5EF4-FFF2-40B4-BE49-F238E27FC236}">
                  <a16:creationId xmlns:a16="http://schemas.microsoft.com/office/drawing/2014/main" id="{3A8D1DC6-FEEA-446D-A93F-F2ED6D7C5EDC}"/>
                </a:ext>
              </a:extLst>
            </p:cNvPr>
            <p:cNvSpPr/>
            <p:nvPr/>
          </p:nvSpPr>
          <p:spPr>
            <a:xfrm rot="10800000">
              <a:off x="2447367" y="1813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135541F7-7EC4-4416-BFD7-822FB76C78CC}"/>
                </a:ext>
              </a:extLst>
            </p:cNvPr>
            <p:cNvSpPr/>
            <p:nvPr/>
          </p:nvSpPr>
          <p:spPr>
            <a:xfrm rot="10800000">
              <a:off x="1889610" y="1813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BB7AF678-A2F5-43C1-878A-A79DC388FC4B}"/>
                </a:ext>
              </a:extLst>
            </p:cNvPr>
            <p:cNvSpPr/>
            <p:nvPr/>
          </p:nvSpPr>
          <p:spPr>
            <a:xfrm>
              <a:off x="2171146" y="57714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3184F222-4F43-4072-9CE3-0351F03EC6D6}"/>
                </a:ext>
              </a:extLst>
            </p:cNvPr>
            <p:cNvSpPr/>
            <p:nvPr/>
          </p:nvSpPr>
          <p:spPr>
            <a:xfrm rot="10800000">
              <a:off x="2171146" y="156818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485339D8-06EE-428E-8324-B9396F7FFF7F}"/>
                </a:ext>
              </a:extLst>
            </p:cNvPr>
            <p:cNvSpPr/>
            <p:nvPr/>
          </p:nvSpPr>
          <p:spPr>
            <a:xfrm>
              <a:off x="1697801" y="238026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フリーフォーム: 図形 1389">
              <a:extLst>
                <a:ext uri="{FF2B5EF4-FFF2-40B4-BE49-F238E27FC236}">
                  <a16:creationId xmlns:a16="http://schemas.microsoft.com/office/drawing/2014/main" id="{DC114D87-2B8F-4AA4-92AB-A55D4520F106}"/>
                </a:ext>
              </a:extLst>
            </p:cNvPr>
            <p:cNvSpPr/>
            <p:nvPr/>
          </p:nvSpPr>
          <p:spPr>
            <a:xfrm rot="10800000">
              <a:off x="2805784" y="1964898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1" name="グループ化 1390">
            <a:extLst>
              <a:ext uri="{FF2B5EF4-FFF2-40B4-BE49-F238E27FC236}">
                <a16:creationId xmlns:a16="http://schemas.microsoft.com/office/drawing/2014/main" id="{55F4C1BD-0797-472A-BF6B-FF0961F80604}"/>
              </a:ext>
            </a:extLst>
          </p:cNvPr>
          <p:cNvGrpSpPr/>
          <p:nvPr/>
        </p:nvGrpSpPr>
        <p:grpSpPr>
          <a:xfrm>
            <a:off x="1465004" y="3655853"/>
            <a:ext cx="1393506" cy="2096758"/>
            <a:chOff x="1611618" y="2361539"/>
            <a:chExt cx="1393506" cy="2096758"/>
          </a:xfrm>
        </p:grpSpPr>
        <p:sp>
          <p:nvSpPr>
            <p:cNvPr id="1392" name="四角形: 角を丸くする 1391">
              <a:extLst>
                <a:ext uri="{FF2B5EF4-FFF2-40B4-BE49-F238E27FC236}">
                  <a16:creationId xmlns:a16="http://schemas.microsoft.com/office/drawing/2014/main" id="{625E4663-E358-4BC5-96EA-D40DA26AAC61}"/>
                </a:ext>
              </a:extLst>
            </p:cNvPr>
            <p:cNvSpPr/>
            <p:nvPr/>
          </p:nvSpPr>
          <p:spPr>
            <a:xfrm>
              <a:off x="1611618" y="236153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フリーフォーム: 図形 1392">
              <a:extLst>
                <a:ext uri="{FF2B5EF4-FFF2-40B4-BE49-F238E27FC236}">
                  <a16:creationId xmlns:a16="http://schemas.microsoft.com/office/drawing/2014/main" id="{A2EEC3BB-F21D-4393-A47E-FADEA87C854C}"/>
                </a:ext>
              </a:extLst>
            </p:cNvPr>
            <p:cNvSpPr/>
            <p:nvPr/>
          </p:nvSpPr>
          <p:spPr>
            <a:xfrm>
              <a:off x="1685113" y="26661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フリーフォーム: 図形 1393">
              <a:extLst>
                <a:ext uri="{FF2B5EF4-FFF2-40B4-BE49-F238E27FC236}">
                  <a16:creationId xmlns:a16="http://schemas.microsoft.com/office/drawing/2014/main" id="{A29E368D-B370-4CAD-8D5B-39921FB9108F}"/>
                </a:ext>
              </a:extLst>
            </p:cNvPr>
            <p:cNvSpPr/>
            <p:nvPr/>
          </p:nvSpPr>
          <p:spPr>
            <a:xfrm rot="10800000">
              <a:off x="2778901" y="3981856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フリーフォーム: 図形 1394">
              <a:extLst>
                <a:ext uri="{FF2B5EF4-FFF2-40B4-BE49-F238E27FC236}">
                  <a16:creationId xmlns:a16="http://schemas.microsoft.com/office/drawing/2014/main" id="{170DE4D2-82FF-4555-8ABD-CE1F54C5DACA}"/>
                </a:ext>
              </a:extLst>
            </p:cNvPr>
            <p:cNvSpPr/>
            <p:nvPr/>
          </p:nvSpPr>
          <p:spPr>
            <a:xfrm>
              <a:off x="1889610" y="2531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フリーフォーム: 図形 1395">
              <a:extLst>
                <a:ext uri="{FF2B5EF4-FFF2-40B4-BE49-F238E27FC236}">
                  <a16:creationId xmlns:a16="http://schemas.microsoft.com/office/drawing/2014/main" id="{E45789AF-6C70-4456-B8B0-22CF7CF0A93C}"/>
                </a:ext>
              </a:extLst>
            </p:cNvPr>
            <p:cNvSpPr/>
            <p:nvPr/>
          </p:nvSpPr>
          <p:spPr>
            <a:xfrm>
              <a:off x="2447367" y="2531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フリーフォーム: 図形 1396">
              <a:extLst>
                <a:ext uri="{FF2B5EF4-FFF2-40B4-BE49-F238E27FC236}">
                  <a16:creationId xmlns:a16="http://schemas.microsoft.com/office/drawing/2014/main" id="{8AED6B6F-3D53-445C-ACC2-F57A117DEDB4}"/>
                </a:ext>
              </a:extLst>
            </p:cNvPr>
            <p:cNvSpPr/>
            <p:nvPr/>
          </p:nvSpPr>
          <p:spPr>
            <a:xfrm>
              <a:off x="1889610" y="302744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フリーフォーム: 図形 1397">
              <a:extLst>
                <a:ext uri="{FF2B5EF4-FFF2-40B4-BE49-F238E27FC236}">
                  <a16:creationId xmlns:a16="http://schemas.microsoft.com/office/drawing/2014/main" id="{0D781070-6E66-4516-99F5-CB6EEF3BA0F2}"/>
                </a:ext>
              </a:extLst>
            </p:cNvPr>
            <p:cNvSpPr/>
            <p:nvPr/>
          </p:nvSpPr>
          <p:spPr>
            <a:xfrm>
              <a:off x="2447367" y="302744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フリーフォーム: 図形 1398">
              <a:extLst>
                <a:ext uri="{FF2B5EF4-FFF2-40B4-BE49-F238E27FC236}">
                  <a16:creationId xmlns:a16="http://schemas.microsoft.com/office/drawing/2014/main" id="{4E295560-9901-42B3-A2D5-0751BEBECF1C}"/>
                </a:ext>
              </a:extLst>
            </p:cNvPr>
            <p:cNvSpPr/>
            <p:nvPr/>
          </p:nvSpPr>
          <p:spPr>
            <a:xfrm rot="10800000">
              <a:off x="2447367" y="352319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フリーフォーム: 図形 1399">
              <a:extLst>
                <a:ext uri="{FF2B5EF4-FFF2-40B4-BE49-F238E27FC236}">
                  <a16:creationId xmlns:a16="http://schemas.microsoft.com/office/drawing/2014/main" id="{A7DAAB56-BDF0-466C-8D46-BD9D422F124F}"/>
                </a:ext>
              </a:extLst>
            </p:cNvPr>
            <p:cNvSpPr/>
            <p:nvPr/>
          </p:nvSpPr>
          <p:spPr>
            <a:xfrm rot="10800000">
              <a:off x="1889610" y="352319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フリーフォーム: 図形 1400">
              <a:extLst>
                <a:ext uri="{FF2B5EF4-FFF2-40B4-BE49-F238E27FC236}">
                  <a16:creationId xmlns:a16="http://schemas.microsoft.com/office/drawing/2014/main" id="{2DE03DAB-D79E-497A-82FF-157BA51F87F3}"/>
                </a:ext>
              </a:extLst>
            </p:cNvPr>
            <p:cNvSpPr/>
            <p:nvPr/>
          </p:nvSpPr>
          <p:spPr>
            <a:xfrm rot="10800000">
              <a:off x="2447367" y="401893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フリーフォーム: 図形 1401">
              <a:extLst>
                <a:ext uri="{FF2B5EF4-FFF2-40B4-BE49-F238E27FC236}">
                  <a16:creationId xmlns:a16="http://schemas.microsoft.com/office/drawing/2014/main" id="{618C6A7B-07D5-464C-8C01-CB255A9353BC}"/>
                </a:ext>
              </a:extLst>
            </p:cNvPr>
            <p:cNvSpPr/>
            <p:nvPr/>
          </p:nvSpPr>
          <p:spPr>
            <a:xfrm rot="10800000">
              <a:off x="1889610" y="401893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フリーフォーム: 図形 1402">
              <a:extLst>
                <a:ext uri="{FF2B5EF4-FFF2-40B4-BE49-F238E27FC236}">
                  <a16:creationId xmlns:a16="http://schemas.microsoft.com/office/drawing/2014/main" id="{2A9878D7-ADCA-453C-9E31-FF56E4A9661E}"/>
                </a:ext>
              </a:extLst>
            </p:cNvPr>
            <p:cNvSpPr/>
            <p:nvPr/>
          </p:nvSpPr>
          <p:spPr>
            <a:xfrm>
              <a:off x="2171146" y="328471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フリーフォーム: 図形 1403">
              <a:extLst>
                <a:ext uri="{FF2B5EF4-FFF2-40B4-BE49-F238E27FC236}">
                  <a16:creationId xmlns:a16="http://schemas.microsoft.com/office/drawing/2014/main" id="{BFDFF1B3-D5E7-4682-BEBB-0DC5516BB2A1}"/>
                </a:ext>
              </a:extLst>
            </p:cNvPr>
            <p:cNvSpPr/>
            <p:nvPr/>
          </p:nvSpPr>
          <p:spPr>
            <a:xfrm rot="10800000">
              <a:off x="1705369" y="2457108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B6B335DE-9C28-443A-93D1-58A8AF579514}"/>
                </a:ext>
              </a:extLst>
            </p:cNvPr>
            <p:cNvSpPr/>
            <p:nvPr/>
          </p:nvSpPr>
          <p:spPr>
            <a:xfrm>
              <a:off x="2796161" y="4181166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6" name="グループ化 1405">
            <a:extLst>
              <a:ext uri="{FF2B5EF4-FFF2-40B4-BE49-F238E27FC236}">
                <a16:creationId xmlns:a16="http://schemas.microsoft.com/office/drawing/2014/main" id="{CE4496AC-948E-42FC-B152-F42340AB4E22}"/>
              </a:ext>
            </a:extLst>
          </p:cNvPr>
          <p:cNvGrpSpPr/>
          <p:nvPr/>
        </p:nvGrpSpPr>
        <p:grpSpPr>
          <a:xfrm>
            <a:off x="67725" y="3655853"/>
            <a:ext cx="1393506" cy="2096758"/>
            <a:chOff x="1611618" y="4590389"/>
            <a:chExt cx="1393506" cy="2096758"/>
          </a:xfrm>
        </p:grpSpPr>
        <p:sp>
          <p:nvSpPr>
            <p:cNvPr id="1407" name="四角形: 角を丸くする 1406">
              <a:extLst>
                <a:ext uri="{FF2B5EF4-FFF2-40B4-BE49-F238E27FC236}">
                  <a16:creationId xmlns:a16="http://schemas.microsoft.com/office/drawing/2014/main" id="{203864F0-FDF1-4F6C-981A-735D4EA3F402}"/>
                </a:ext>
              </a:extLst>
            </p:cNvPr>
            <p:cNvSpPr/>
            <p:nvPr/>
          </p:nvSpPr>
          <p:spPr>
            <a:xfrm>
              <a:off x="1611618" y="459038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フリーフォーム: 図形 1407">
              <a:extLst>
                <a:ext uri="{FF2B5EF4-FFF2-40B4-BE49-F238E27FC236}">
                  <a16:creationId xmlns:a16="http://schemas.microsoft.com/office/drawing/2014/main" id="{15D8AB43-E3C5-4592-9947-211D676EED7C}"/>
                </a:ext>
              </a:extLst>
            </p:cNvPr>
            <p:cNvSpPr/>
            <p:nvPr/>
          </p:nvSpPr>
          <p:spPr>
            <a:xfrm>
              <a:off x="1685113" y="489503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フリーフォーム: 図形 1408">
              <a:extLst>
                <a:ext uri="{FF2B5EF4-FFF2-40B4-BE49-F238E27FC236}">
                  <a16:creationId xmlns:a16="http://schemas.microsoft.com/office/drawing/2014/main" id="{B6D3740E-16F2-4C9B-BAAB-C6625E886CF4}"/>
                </a:ext>
              </a:extLst>
            </p:cNvPr>
            <p:cNvSpPr/>
            <p:nvPr/>
          </p:nvSpPr>
          <p:spPr>
            <a:xfrm rot="10800000">
              <a:off x="2778901" y="6210706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フリーフォーム: 図形 1409">
              <a:extLst>
                <a:ext uri="{FF2B5EF4-FFF2-40B4-BE49-F238E27FC236}">
                  <a16:creationId xmlns:a16="http://schemas.microsoft.com/office/drawing/2014/main" id="{3D3B9FB1-92AE-46D5-9EF4-12F40F34C069}"/>
                </a:ext>
              </a:extLst>
            </p:cNvPr>
            <p:cNvSpPr/>
            <p:nvPr/>
          </p:nvSpPr>
          <p:spPr>
            <a:xfrm>
              <a:off x="1889610" y="476055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フリーフォーム: 図形 1410">
              <a:extLst>
                <a:ext uri="{FF2B5EF4-FFF2-40B4-BE49-F238E27FC236}">
                  <a16:creationId xmlns:a16="http://schemas.microsoft.com/office/drawing/2014/main" id="{A2213867-ADBB-45CC-A664-52AD4F51775A}"/>
                </a:ext>
              </a:extLst>
            </p:cNvPr>
            <p:cNvSpPr/>
            <p:nvPr/>
          </p:nvSpPr>
          <p:spPr>
            <a:xfrm>
              <a:off x="2447367" y="476055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フリーフォーム: 図形 1411">
              <a:extLst>
                <a:ext uri="{FF2B5EF4-FFF2-40B4-BE49-F238E27FC236}">
                  <a16:creationId xmlns:a16="http://schemas.microsoft.com/office/drawing/2014/main" id="{9369C907-A122-4B45-B0CB-8AD76C076960}"/>
                </a:ext>
              </a:extLst>
            </p:cNvPr>
            <p:cNvSpPr/>
            <p:nvPr/>
          </p:nvSpPr>
          <p:spPr>
            <a:xfrm>
              <a:off x="1889610" y="550590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フリーフォーム: 図形 1412">
              <a:extLst>
                <a:ext uri="{FF2B5EF4-FFF2-40B4-BE49-F238E27FC236}">
                  <a16:creationId xmlns:a16="http://schemas.microsoft.com/office/drawing/2014/main" id="{9AA925E8-264B-4BD4-90C4-182B9AC64145}"/>
                </a:ext>
              </a:extLst>
            </p:cNvPr>
            <p:cNvSpPr/>
            <p:nvPr/>
          </p:nvSpPr>
          <p:spPr>
            <a:xfrm>
              <a:off x="2447367" y="550590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フリーフォーム: 図形 1413">
              <a:extLst>
                <a:ext uri="{FF2B5EF4-FFF2-40B4-BE49-F238E27FC236}">
                  <a16:creationId xmlns:a16="http://schemas.microsoft.com/office/drawing/2014/main" id="{39EF3FE1-EF58-49E6-9752-BF87E517869D}"/>
                </a:ext>
              </a:extLst>
            </p:cNvPr>
            <p:cNvSpPr/>
            <p:nvPr/>
          </p:nvSpPr>
          <p:spPr>
            <a:xfrm rot="10800000">
              <a:off x="2447367" y="624778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フリーフォーム: 図形 1414">
              <a:extLst>
                <a:ext uri="{FF2B5EF4-FFF2-40B4-BE49-F238E27FC236}">
                  <a16:creationId xmlns:a16="http://schemas.microsoft.com/office/drawing/2014/main" id="{921020F0-266A-4CCA-8449-46EC15E8CAF2}"/>
                </a:ext>
              </a:extLst>
            </p:cNvPr>
            <p:cNvSpPr/>
            <p:nvPr/>
          </p:nvSpPr>
          <p:spPr>
            <a:xfrm rot="10800000">
              <a:off x="1889610" y="624778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フリーフォーム: 図形 1415">
              <a:extLst>
                <a:ext uri="{FF2B5EF4-FFF2-40B4-BE49-F238E27FC236}">
                  <a16:creationId xmlns:a16="http://schemas.microsoft.com/office/drawing/2014/main" id="{35B21B5A-9106-4D50-8837-8D8E00E33FD9}"/>
                </a:ext>
              </a:extLst>
            </p:cNvPr>
            <p:cNvSpPr/>
            <p:nvPr/>
          </p:nvSpPr>
          <p:spPr>
            <a:xfrm>
              <a:off x="2171146" y="515103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フリーフォーム: 図形 1416">
              <a:extLst>
                <a:ext uri="{FF2B5EF4-FFF2-40B4-BE49-F238E27FC236}">
                  <a16:creationId xmlns:a16="http://schemas.microsoft.com/office/drawing/2014/main" id="{A725C886-801C-4AEE-B4BE-725B1B5A8127}"/>
                </a:ext>
              </a:extLst>
            </p:cNvPr>
            <p:cNvSpPr/>
            <p:nvPr/>
          </p:nvSpPr>
          <p:spPr>
            <a:xfrm rot="10800000">
              <a:off x="2171146" y="587493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フリーフォーム: 図形 1417">
              <a:extLst>
                <a:ext uri="{FF2B5EF4-FFF2-40B4-BE49-F238E27FC236}">
                  <a16:creationId xmlns:a16="http://schemas.microsoft.com/office/drawing/2014/main" id="{D66DA777-05A4-4CB7-A410-FB61870109B2}"/>
                </a:ext>
              </a:extLst>
            </p:cNvPr>
            <p:cNvSpPr/>
            <p:nvPr/>
          </p:nvSpPr>
          <p:spPr>
            <a:xfrm>
              <a:off x="1709551" y="4677926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フリーフォーム: 図形 1418">
              <a:extLst>
                <a:ext uri="{FF2B5EF4-FFF2-40B4-BE49-F238E27FC236}">
                  <a16:creationId xmlns:a16="http://schemas.microsoft.com/office/drawing/2014/main" id="{759E412C-27E3-4E4F-A346-CA857B628A81}"/>
                </a:ext>
              </a:extLst>
            </p:cNvPr>
            <p:cNvSpPr/>
            <p:nvPr/>
          </p:nvSpPr>
          <p:spPr>
            <a:xfrm rot="10800000">
              <a:off x="2795401" y="6410674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0" name="グループ化 1419">
            <a:extLst>
              <a:ext uri="{FF2B5EF4-FFF2-40B4-BE49-F238E27FC236}">
                <a16:creationId xmlns:a16="http://schemas.microsoft.com/office/drawing/2014/main" id="{41C63F22-62BA-43DD-A320-9BB0AE0E02C1}"/>
              </a:ext>
            </a:extLst>
          </p:cNvPr>
          <p:cNvGrpSpPr/>
          <p:nvPr/>
        </p:nvGrpSpPr>
        <p:grpSpPr>
          <a:xfrm>
            <a:off x="8433235" y="1425753"/>
            <a:ext cx="1393506" cy="2096758"/>
            <a:chOff x="1611618" y="130533"/>
            <a:chExt cx="1393506" cy="2096758"/>
          </a:xfrm>
        </p:grpSpPr>
        <p:sp>
          <p:nvSpPr>
            <p:cNvPr id="1421" name="四角形: 角を丸くする 1420">
              <a:extLst>
                <a:ext uri="{FF2B5EF4-FFF2-40B4-BE49-F238E27FC236}">
                  <a16:creationId xmlns:a16="http://schemas.microsoft.com/office/drawing/2014/main" id="{9CE56921-CEC2-4756-B3FE-2EA549447453}"/>
                </a:ext>
              </a:extLst>
            </p:cNvPr>
            <p:cNvSpPr/>
            <p:nvPr/>
          </p:nvSpPr>
          <p:spPr>
            <a:xfrm>
              <a:off x="16116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A6C3DD3F-9CF2-44F9-A47D-2D8DD74C421D}"/>
                </a:ext>
              </a:extLst>
            </p:cNvPr>
            <p:cNvSpPr/>
            <p:nvPr/>
          </p:nvSpPr>
          <p:spPr>
            <a:xfrm>
              <a:off x="1685113" y="435174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フリーフォーム: 図形 1422">
              <a:extLst>
                <a:ext uri="{FF2B5EF4-FFF2-40B4-BE49-F238E27FC236}">
                  <a16:creationId xmlns:a16="http://schemas.microsoft.com/office/drawing/2014/main" id="{8EB64CC0-5ADD-4670-BCD1-C5CC2394F062}"/>
                </a:ext>
              </a:extLst>
            </p:cNvPr>
            <p:cNvSpPr/>
            <p:nvPr/>
          </p:nvSpPr>
          <p:spPr>
            <a:xfrm rot="10800000">
              <a:off x="2778901" y="1750850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フリーフォーム: 図形 1423">
              <a:extLst>
                <a:ext uri="{FF2B5EF4-FFF2-40B4-BE49-F238E27FC236}">
                  <a16:creationId xmlns:a16="http://schemas.microsoft.com/office/drawing/2014/main" id="{A68A084D-2BA0-49E8-A01E-05DE2B27BF26}"/>
                </a:ext>
              </a:extLst>
            </p:cNvPr>
            <p:cNvSpPr/>
            <p:nvPr/>
          </p:nvSpPr>
          <p:spPr>
            <a:xfrm>
              <a:off x="1889610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フリーフォーム: 図形 1424">
              <a:extLst>
                <a:ext uri="{FF2B5EF4-FFF2-40B4-BE49-F238E27FC236}">
                  <a16:creationId xmlns:a16="http://schemas.microsoft.com/office/drawing/2014/main" id="{43E35AFC-20DC-4104-957C-4F43E96852A4}"/>
                </a:ext>
              </a:extLst>
            </p:cNvPr>
            <p:cNvSpPr/>
            <p:nvPr/>
          </p:nvSpPr>
          <p:spPr>
            <a:xfrm>
              <a:off x="2447367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806104BE-88AB-4644-B264-73B7F49F4048}"/>
                </a:ext>
              </a:extLst>
            </p:cNvPr>
            <p:cNvSpPr/>
            <p:nvPr/>
          </p:nvSpPr>
          <p:spPr>
            <a:xfrm>
              <a:off x="1889610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8CFBC344-D342-4A36-A20A-AA8C5D5BCF5F}"/>
                </a:ext>
              </a:extLst>
            </p:cNvPr>
            <p:cNvSpPr/>
            <p:nvPr/>
          </p:nvSpPr>
          <p:spPr>
            <a:xfrm>
              <a:off x="2447367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フリーフォーム: 図形 1427">
              <a:extLst>
                <a:ext uri="{FF2B5EF4-FFF2-40B4-BE49-F238E27FC236}">
                  <a16:creationId xmlns:a16="http://schemas.microsoft.com/office/drawing/2014/main" id="{6AACABA5-7300-4E2E-A7BD-F467168AA749}"/>
                </a:ext>
              </a:extLst>
            </p:cNvPr>
            <p:cNvSpPr/>
            <p:nvPr/>
          </p:nvSpPr>
          <p:spPr>
            <a:xfrm rot="10800000">
              <a:off x="2447367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A3FA50D2-85E7-411E-B5C2-2D6BE04AABEC}"/>
                </a:ext>
              </a:extLst>
            </p:cNvPr>
            <p:cNvSpPr/>
            <p:nvPr/>
          </p:nvSpPr>
          <p:spPr>
            <a:xfrm rot="10800000">
              <a:off x="18896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57B780A7-561E-4A49-94DA-2C4F7E73B956}"/>
                </a:ext>
              </a:extLst>
            </p:cNvPr>
            <p:cNvSpPr/>
            <p:nvPr/>
          </p:nvSpPr>
          <p:spPr>
            <a:xfrm>
              <a:off x="2171146" y="69117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フリーフォーム: 図形 1430">
              <a:extLst>
                <a:ext uri="{FF2B5EF4-FFF2-40B4-BE49-F238E27FC236}">
                  <a16:creationId xmlns:a16="http://schemas.microsoft.com/office/drawing/2014/main" id="{AFF5B782-BD11-4CF4-A3E6-11B7618908FE}"/>
                </a:ext>
              </a:extLst>
            </p:cNvPr>
            <p:cNvSpPr/>
            <p:nvPr/>
          </p:nvSpPr>
          <p:spPr>
            <a:xfrm rot="5400000">
              <a:off x="1665649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2" name="フリーフォーム: 図形 1431">
              <a:extLst>
                <a:ext uri="{FF2B5EF4-FFF2-40B4-BE49-F238E27FC236}">
                  <a16:creationId xmlns:a16="http://schemas.microsoft.com/office/drawing/2014/main" id="{CAF0EDE6-3278-4CD6-85B6-17CA3A5FCF57}"/>
                </a:ext>
              </a:extLst>
            </p:cNvPr>
            <p:cNvSpPr/>
            <p:nvPr/>
          </p:nvSpPr>
          <p:spPr>
            <a:xfrm rot="16200000">
              <a:off x="2767805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33" name="グループ化 1432">
            <a:extLst>
              <a:ext uri="{FF2B5EF4-FFF2-40B4-BE49-F238E27FC236}">
                <a16:creationId xmlns:a16="http://schemas.microsoft.com/office/drawing/2014/main" id="{BCB34097-297C-43E9-8AA0-1F11738F24E0}"/>
              </a:ext>
            </a:extLst>
          </p:cNvPr>
          <p:cNvGrpSpPr/>
          <p:nvPr/>
        </p:nvGrpSpPr>
        <p:grpSpPr>
          <a:xfrm>
            <a:off x="7053666" y="1425753"/>
            <a:ext cx="1393506" cy="2096758"/>
            <a:chOff x="1611618" y="2313017"/>
            <a:chExt cx="1393506" cy="2096758"/>
          </a:xfrm>
        </p:grpSpPr>
        <p:sp>
          <p:nvSpPr>
            <p:cNvPr id="1434" name="四角形: 角を丸くする 1433">
              <a:extLst>
                <a:ext uri="{FF2B5EF4-FFF2-40B4-BE49-F238E27FC236}">
                  <a16:creationId xmlns:a16="http://schemas.microsoft.com/office/drawing/2014/main" id="{517B6CAC-4CBF-4739-AFB8-EA9B49E813F3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フリーフォーム: 図形 1434">
              <a:extLst>
                <a:ext uri="{FF2B5EF4-FFF2-40B4-BE49-F238E27FC236}">
                  <a16:creationId xmlns:a16="http://schemas.microsoft.com/office/drawing/2014/main" id="{4C6A2BC2-B1BE-4C71-8DD0-F74F1C3EC814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フリーフォーム: 図形 1435">
              <a:extLst>
                <a:ext uri="{FF2B5EF4-FFF2-40B4-BE49-F238E27FC236}">
                  <a16:creationId xmlns:a16="http://schemas.microsoft.com/office/drawing/2014/main" id="{65C8DA7D-3569-4008-8C95-FB7A8D2B0DA4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フリーフォーム: 図形 1436">
              <a:extLst>
                <a:ext uri="{FF2B5EF4-FFF2-40B4-BE49-F238E27FC236}">
                  <a16:creationId xmlns:a16="http://schemas.microsoft.com/office/drawing/2014/main" id="{D8F44A89-1E5F-4D27-BABF-080CE9ECF2D3}"/>
                </a:ext>
              </a:extLst>
            </p:cNvPr>
            <p:cNvSpPr/>
            <p:nvPr/>
          </p:nvSpPr>
          <p:spPr>
            <a:xfrm>
              <a:off x="1889610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フリーフォーム: 図形 1437">
              <a:extLst>
                <a:ext uri="{FF2B5EF4-FFF2-40B4-BE49-F238E27FC236}">
                  <a16:creationId xmlns:a16="http://schemas.microsoft.com/office/drawing/2014/main" id="{A379B028-33E4-41BB-8240-BD5EEDCFC121}"/>
                </a:ext>
              </a:extLst>
            </p:cNvPr>
            <p:cNvSpPr/>
            <p:nvPr/>
          </p:nvSpPr>
          <p:spPr>
            <a:xfrm>
              <a:off x="2447367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フリーフォーム: 図形 1438">
              <a:extLst>
                <a:ext uri="{FF2B5EF4-FFF2-40B4-BE49-F238E27FC236}">
                  <a16:creationId xmlns:a16="http://schemas.microsoft.com/office/drawing/2014/main" id="{2ACBA817-20A0-432C-83F6-99FCF71F3BFC}"/>
                </a:ext>
              </a:extLst>
            </p:cNvPr>
            <p:cNvSpPr/>
            <p:nvPr/>
          </p:nvSpPr>
          <p:spPr>
            <a:xfrm>
              <a:off x="1889610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フリーフォーム: 図形 1439">
              <a:extLst>
                <a:ext uri="{FF2B5EF4-FFF2-40B4-BE49-F238E27FC236}">
                  <a16:creationId xmlns:a16="http://schemas.microsoft.com/office/drawing/2014/main" id="{1C2C10F1-5729-46BC-B4CD-7B3BF9E06726}"/>
                </a:ext>
              </a:extLst>
            </p:cNvPr>
            <p:cNvSpPr/>
            <p:nvPr/>
          </p:nvSpPr>
          <p:spPr>
            <a:xfrm>
              <a:off x="244736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フリーフォーム: 図形 1440">
              <a:extLst>
                <a:ext uri="{FF2B5EF4-FFF2-40B4-BE49-F238E27FC236}">
                  <a16:creationId xmlns:a16="http://schemas.microsoft.com/office/drawing/2014/main" id="{8F802391-14C2-406F-AC81-81DDFC072136}"/>
                </a:ext>
              </a:extLst>
            </p:cNvPr>
            <p:cNvSpPr/>
            <p:nvPr/>
          </p:nvSpPr>
          <p:spPr>
            <a:xfrm rot="10800000">
              <a:off x="2447367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フリーフォーム: 図形 1441">
              <a:extLst>
                <a:ext uri="{FF2B5EF4-FFF2-40B4-BE49-F238E27FC236}">
                  <a16:creationId xmlns:a16="http://schemas.microsoft.com/office/drawing/2014/main" id="{B3466616-2187-4EE2-A028-0579993C8C6B}"/>
                </a:ext>
              </a:extLst>
            </p:cNvPr>
            <p:cNvSpPr/>
            <p:nvPr/>
          </p:nvSpPr>
          <p:spPr>
            <a:xfrm rot="10800000">
              <a:off x="1889610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フリーフォーム: 図形 1442">
              <a:extLst>
                <a:ext uri="{FF2B5EF4-FFF2-40B4-BE49-F238E27FC236}">
                  <a16:creationId xmlns:a16="http://schemas.microsoft.com/office/drawing/2014/main" id="{3745F9C8-380C-495E-BF27-4273187F944C}"/>
                </a:ext>
              </a:extLst>
            </p:cNvPr>
            <p:cNvSpPr/>
            <p:nvPr/>
          </p:nvSpPr>
          <p:spPr>
            <a:xfrm>
              <a:off x="1696199" y="2409235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フリーフォーム: 図形 1443">
              <a:extLst>
                <a:ext uri="{FF2B5EF4-FFF2-40B4-BE49-F238E27FC236}">
                  <a16:creationId xmlns:a16="http://schemas.microsoft.com/office/drawing/2014/main" id="{D716D153-989F-464D-A8DA-BC3AAF4E7A07}"/>
                </a:ext>
              </a:extLst>
            </p:cNvPr>
            <p:cNvSpPr/>
            <p:nvPr/>
          </p:nvSpPr>
          <p:spPr>
            <a:xfrm rot="10800000">
              <a:off x="2801099" y="4128497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5" name="グループ化 1444">
            <a:extLst>
              <a:ext uri="{FF2B5EF4-FFF2-40B4-BE49-F238E27FC236}">
                <a16:creationId xmlns:a16="http://schemas.microsoft.com/office/drawing/2014/main" id="{A8247781-C04B-4886-975F-3D1E4779DFEE}"/>
              </a:ext>
            </a:extLst>
          </p:cNvPr>
          <p:cNvGrpSpPr/>
          <p:nvPr/>
        </p:nvGrpSpPr>
        <p:grpSpPr>
          <a:xfrm>
            <a:off x="5660160" y="1425753"/>
            <a:ext cx="1393506" cy="2096758"/>
            <a:chOff x="1611618" y="4530004"/>
            <a:chExt cx="1393506" cy="2096758"/>
          </a:xfrm>
        </p:grpSpPr>
        <p:sp>
          <p:nvSpPr>
            <p:cNvPr id="1446" name="四角形: 角を丸くする 1445">
              <a:extLst>
                <a:ext uri="{FF2B5EF4-FFF2-40B4-BE49-F238E27FC236}">
                  <a16:creationId xmlns:a16="http://schemas.microsoft.com/office/drawing/2014/main" id="{BC4D7A32-6024-47AD-9661-CABE0CC4B1A1}"/>
                </a:ext>
              </a:extLst>
            </p:cNvPr>
            <p:cNvSpPr/>
            <p:nvPr/>
          </p:nvSpPr>
          <p:spPr>
            <a:xfrm>
              <a:off x="1611618" y="4530004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フリーフォーム: 図形 1446">
              <a:extLst>
                <a:ext uri="{FF2B5EF4-FFF2-40B4-BE49-F238E27FC236}">
                  <a16:creationId xmlns:a16="http://schemas.microsoft.com/office/drawing/2014/main" id="{D40AAB80-58E6-43EC-89EC-C93FDA741A2B}"/>
                </a:ext>
              </a:extLst>
            </p:cNvPr>
            <p:cNvSpPr/>
            <p:nvPr/>
          </p:nvSpPr>
          <p:spPr>
            <a:xfrm>
              <a:off x="1685113" y="4834645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フリーフォーム: 図形 1447">
              <a:extLst>
                <a:ext uri="{FF2B5EF4-FFF2-40B4-BE49-F238E27FC236}">
                  <a16:creationId xmlns:a16="http://schemas.microsoft.com/office/drawing/2014/main" id="{148C6375-1368-4E8B-A361-9A5AA2E8D138}"/>
                </a:ext>
              </a:extLst>
            </p:cNvPr>
            <p:cNvSpPr/>
            <p:nvPr/>
          </p:nvSpPr>
          <p:spPr>
            <a:xfrm rot="10800000">
              <a:off x="2778901" y="6150321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フリーフォーム: 図形 1448">
              <a:extLst>
                <a:ext uri="{FF2B5EF4-FFF2-40B4-BE49-F238E27FC236}">
                  <a16:creationId xmlns:a16="http://schemas.microsoft.com/office/drawing/2014/main" id="{20BF0FA2-1A82-480B-8BAF-11F65A310F19}"/>
                </a:ext>
              </a:extLst>
            </p:cNvPr>
            <p:cNvSpPr/>
            <p:nvPr/>
          </p:nvSpPr>
          <p:spPr>
            <a:xfrm>
              <a:off x="1889610" y="470017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フリーフォーム: 図形 1449">
              <a:extLst>
                <a:ext uri="{FF2B5EF4-FFF2-40B4-BE49-F238E27FC236}">
                  <a16:creationId xmlns:a16="http://schemas.microsoft.com/office/drawing/2014/main" id="{176E46ED-E0F7-4089-8845-CADD9BFD761B}"/>
                </a:ext>
              </a:extLst>
            </p:cNvPr>
            <p:cNvSpPr/>
            <p:nvPr/>
          </p:nvSpPr>
          <p:spPr>
            <a:xfrm>
              <a:off x="2447367" y="470017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フリーフォーム: 図形 1450">
              <a:extLst>
                <a:ext uri="{FF2B5EF4-FFF2-40B4-BE49-F238E27FC236}">
                  <a16:creationId xmlns:a16="http://schemas.microsoft.com/office/drawing/2014/main" id="{EAF42A00-F662-4033-8DA7-02E7FBD7B795}"/>
                </a:ext>
              </a:extLst>
            </p:cNvPr>
            <p:cNvSpPr/>
            <p:nvPr/>
          </p:nvSpPr>
          <p:spPr>
            <a:xfrm rot="10800000">
              <a:off x="2447367" y="618739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フリーフォーム: 図形 1451">
              <a:extLst>
                <a:ext uri="{FF2B5EF4-FFF2-40B4-BE49-F238E27FC236}">
                  <a16:creationId xmlns:a16="http://schemas.microsoft.com/office/drawing/2014/main" id="{F0A8226E-D311-4F58-A92E-9CBD9CAA7808}"/>
                </a:ext>
              </a:extLst>
            </p:cNvPr>
            <p:cNvSpPr/>
            <p:nvPr/>
          </p:nvSpPr>
          <p:spPr>
            <a:xfrm rot="10800000">
              <a:off x="1889610" y="618739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フリーフォーム: 図形 1452">
              <a:extLst>
                <a:ext uri="{FF2B5EF4-FFF2-40B4-BE49-F238E27FC236}">
                  <a16:creationId xmlns:a16="http://schemas.microsoft.com/office/drawing/2014/main" id="{DEFC32C5-728A-473F-88B3-C50497E3985F}"/>
                </a:ext>
              </a:extLst>
            </p:cNvPr>
            <p:cNvSpPr/>
            <p:nvPr/>
          </p:nvSpPr>
          <p:spPr>
            <a:xfrm>
              <a:off x="2171146" y="54348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フリーフォーム: 図形 1453">
              <a:extLst>
                <a:ext uri="{FF2B5EF4-FFF2-40B4-BE49-F238E27FC236}">
                  <a16:creationId xmlns:a16="http://schemas.microsoft.com/office/drawing/2014/main" id="{06CEC511-0E9E-44D7-BF91-7052483F2A66}"/>
                </a:ext>
              </a:extLst>
            </p:cNvPr>
            <p:cNvSpPr/>
            <p:nvPr/>
          </p:nvSpPr>
          <p:spPr>
            <a:xfrm>
              <a:off x="1697904" y="4622590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フリーフォーム: 図形 1454">
              <a:extLst>
                <a:ext uri="{FF2B5EF4-FFF2-40B4-BE49-F238E27FC236}">
                  <a16:creationId xmlns:a16="http://schemas.microsoft.com/office/drawing/2014/main" id="{870FE62F-E0F8-451B-8C6A-688DF4343DD2}"/>
                </a:ext>
              </a:extLst>
            </p:cNvPr>
            <p:cNvSpPr/>
            <p:nvPr/>
          </p:nvSpPr>
          <p:spPr>
            <a:xfrm rot="10800000">
              <a:off x="2801441" y="6344424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1021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61D7AC2-5E52-4340-9C6D-71642FB9CAE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クローバーのトランプ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8D5910A-4BFF-4E09-8A7D-A2C325A60149}"/>
              </a:ext>
            </a:extLst>
          </p:cNvPr>
          <p:cNvGrpSpPr/>
          <p:nvPr/>
        </p:nvGrpSpPr>
        <p:grpSpPr>
          <a:xfrm>
            <a:off x="72199" y="1421791"/>
            <a:ext cx="1393506" cy="2096758"/>
            <a:chOff x="3122918" y="2313017"/>
            <a:chExt cx="1393506" cy="2096758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8A585953-DDEB-4BD7-AC2B-B196AA547919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F056D1D-C20A-4D6A-9B61-DC6EBE8C8789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8038AA2-9276-4069-A152-4C49E4CA198C}"/>
                </a:ext>
              </a:extLst>
            </p:cNvPr>
            <p:cNvSpPr/>
            <p:nvPr/>
          </p:nvSpPr>
          <p:spPr>
            <a:xfrm rot="10800000">
              <a:off x="4289822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DB7513B-88FD-404C-A533-6258482C959F}"/>
                </a:ext>
              </a:extLst>
            </p:cNvPr>
            <p:cNvSpPr/>
            <p:nvPr/>
          </p:nvSpPr>
          <p:spPr>
            <a:xfrm>
              <a:off x="3677409" y="3231842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50EC362-A2A6-45F1-8B5C-3BA28D4DE83D}"/>
                </a:ext>
              </a:extLst>
            </p:cNvPr>
            <p:cNvSpPr/>
            <p:nvPr/>
          </p:nvSpPr>
          <p:spPr>
            <a:xfrm>
              <a:off x="3206864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CE09C8E-4600-44BB-BFFF-D38307992173}"/>
                </a:ext>
              </a:extLst>
            </p:cNvPr>
            <p:cNvSpPr/>
            <p:nvPr/>
          </p:nvSpPr>
          <p:spPr>
            <a:xfrm rot="10800000">
              <a:off x="4289821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5BC76D6-1215-4F26-92DF-E0FA81F70EB7}"/>
              </a:ext>
            </a:extLst>
          </p:cNvPr>
          <p:cNvGrpSpPr/>
          <p:nvPr/>
        </p:nvGrpSpPr>
        <p:grpSpPr>
          <a:xfrm>
            <a:off x="7046789" y="3624786"/>
            <a:ext cx="1393506" cy="2096758"/>
            <a:chOff x="3122918" y="2313017"/>
            <a:chExt cx="1393506" cy="2096758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FC999C46-438C-42CD-BD4A-4116CD7D23E6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53074D6-2738-4D3D-90EB-1A1456AC7B3B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9B060DF-A263-49E4-86EF-3BC0B7273122}"/>
                </a:ext>
              </a:extLst>
            </p:cNvPr>
            <p:cNvSpPr/>
            <p:nvPr/>
          </p:nvSpPr>
          <p:spPr>
            <a:xfrm rot="10800000">
              <a:off x="4289822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3EF6099-53A2-4A37-ABAE-2222545AC66B}"/>
                </a:ext>
              </a:extLst>
            </p:cNvPr>
            <p:cNvSpPr/>
            <p:nvPr/>
          </p:nvSpPr>
          <p:spPr>
            <a:xfrm>
              <a:off x="3224351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5CDEBEA-064F-4C16-937D-754DCA360F1A}"/>
                </a:ext>
              </a:extLst>
            </p:cNvPr>
            <p:cNvSpPr/>
            <p:nvPr/>
          </p:nvSpPr>
          <p:spPr>
            <a:xfrm rot="10800000">
              <a:off x="4303727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FED2C88F-53C1-4564-8C92-7A59D4BD60B7}"/>
                </a:ext>
              </a:extLst>
            </p:cNvPr>
            <p:cNvSpPr/>
            <p:nvPr/>
          </p:nvSpPr>
          <p:spPr>
            <a:xfrm>
              <a:off x="3373728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72E09BBF-F8CE-4E76-B3AF-9126BA6AA077}"/>
                </a:ext>
              </a:extLst>
            </p:cNvPr>
            <p:cNvGrpSpPr/>
            <p:nvPr/>
          </p:nvGrpSpPr>
          <p:grpSpPr>
            <a:xfrm>
              <a:off x="3414490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EEEE0F0-4665-4620-B541-A60C4E263A0D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122" name="四角形: 上の 2 つの角を丸める 121">
                  <a:extLst>
                    <a:ext uri="{FF2B5EF4-FFF2-40B4-BE49-F238E27FC236}">
                      <a16:creationId xmlns:a16="http://schemas.microsoft.com/office/drawing/2014/main" id="{318DD2AF-5884-412B-A3B3-AF0A96BA7A0A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B6D16B97-0DA4-4FB3-8E49-0DBFC963EF7E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BADCD103-8031-487F-BFF4-0C0B2CC548D7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83" name="正方形/長方形 182">
                    <a:extLst>
                      <a:ext uri="{FF2B5EF4-FFF2-40B4-BE49-F238E27FC236}">
                        <a16:creationId xmlns:a16="http://schemas.microsoft.com/office/drawing/2014/main" id="{74ECFD50-F1A9-483F-A8DC-62A3A83D3CDF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4" name="ひし形 183">
                    <a:extLst>
                      <a:ext uri="{FF2B5EF4-FFF2-40B4-BE49-F238E27FC236}">
                        <a16:creationId xmlns:a16="http://schemas.microsoft.com/office/drawing/2014/main" id="{3C25B346-8211-4C91-9A77-470278A9A0C2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ひし形 184">
                    <a:extLst>
                      <a:ext uri="{FF2B5EF4-FFF2-40B4-BE49-F238E27FC236}">
                        <a16:creationId xmlns:a16="http://schemas.microsoft.com/office/drawing/2014/main" id="{C528B8C4-EF8E-451C-B14F-605255F33B7E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ひし形 185">
                    <a:extLst>
                      <a:ext uri="{FF2B5EF4-FFF2-40B4-BE49-F238E27FC236}">
                        <a16:creationId xmlns:a16="http://schemas.microsoft.com/office/drawing/2014/main" id="{B3B5DE2C-9C21-4354-AC33-65EFA2473008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ひし形 186">
                    <a:extLst>
                      <a:ext uri="{FF2B5EF4-FFF2-40B4-BE49-F238E27FC236}">
                        <a16:creationId xmlns:a16="http://schemas.microsoft.com/office/drawing/2014/main" id="{EE5BCDC7-7011-4BF5-883F-EBA85F4F832D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ひし形 187">
                    <a:extLst>
                      <a:ext uri="{FF2B5EF4-FFF2-40B4-BE49-F238E27FC236}">
                        <a16:creationId xmlns:a16="http://schemas.microsoft.com/office/drawing/2014/main" id="{4FBCB921-87D9-49D7-9E0D-111298EE7E40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ひし形 188">
                    <a:extLst>
                      <a:ext uri="{FF2B5EF4-FFF2-40B4-BE49-F238E27FC236}">
                        <a16:creationId xmlns:a16="http://schemas.microsoft.com/office/drawing/2014/main" id="{258ABCE6-497B-4238-819E-877D5145D55D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8EA9E94C-BFCB-41CE-B13E-A9811B17B1F7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47FF2857-F58A-40C1-9C30-42F5053D2B94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7" name="ひし形 176">
                    <a:extLst>
                      <a:ext uri="{FF2B5EF4-FFF2-40B4-BE49-F238E27FC236}">
                        <a16:creationId xmlns:a16="http://schemas.microsoft.com/office/drawing/2014/main" id="{080E47D4-2912-4BC0-A957-3D17BE0D65D1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ひし形 177">
                    <a:extLst>
                      <a:ext uri="{FF2B5EF4-FFF2-40B4-BE49-F238E27FC236}">
                        <a16:creationId xmlns:a16="http://schemas.microsoft.com/office/drawing/2014/main" id="{8B0F2D92-C97C-4292-AB8D-F43CD6C945DE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ひし形 178">
                    <a:extLst>
                      <a:ext uri="{FF2B5EF4-FFF2-40B4-BE49-F238E27FC236}">
                        <a16:creationId xmlns:a16="http://schemas.microsoft.com/office/drawing/2014/main" id="{D2D347CA-8D71-4D50-BC2E-89B2DA6D01E8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ひし形 179">
                    <a:extLst>
                      <a:ext uri="{FF2B5EF4-FFF2-40B4-BE49-F238E27FC236}">
                        <a16:creationId xmlns:a16="http://schemas.microsoft.com/office/drawing/2014/main" id="{F5C2D4D4-1698-45AF-9C43-52CBD0D9BFB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ひし形 180">
                    <a:extLst>
                      <a:ext uri="{FF2B5EF4-FFF2-40B4-BE49-F238E27FC236}">
                        <a16:creationId xmlns:a16="http://schemas.microsoft.com/office/drawing/2014/main" id="{E0E3ED67-CAD2-4D39-B918-E0AF34AF66C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ひし形 181">
                    <a:extLst>
                      <a:ext uri="{FF2B5EF4-FFF2-40B4-BE49-F238E27FC236}">
                        <a16:creationId xmlns:a16="http://schemas.microsoft.com/office/drawing/2014/main" id="{1A0BE626-621D-4936-A605-CE202CCE7A75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60242D07-A96D-476C-9BE4-1B0CB0F08A78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19AFC530-1D7E-42F0-85F0-9E5E1EE40909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ひし形 169">
                    <a:extLst>
                      <a:ext uri="{FF2B5EF4-FFF2-40B4-BE49-F238E27FC236}">
                        <a16:creationId xmlns:a16="http://schemas.microsoft.com/office/drawing/2014/main" id="{B37F63A7-F465-4522-A8B3-6D3681A21C51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ひし形 170">
                    <a:extLst>
                      <a:ext uri="{FF2B5EF4-FFF2-40B4-BE49-F238E27FC236}">
                        <a16:creationId xmlns:a16="http://schemas.microsoft.com/office/drawing/2014/main" id="{01C2CEC1-88CB-473C-9A8D-2B40E9E2D313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ひし形 171">
                    <a:extLst>
                      <a:ext uri="{FF2B5EF4-FFF2-40B4-BE49-F238E27FC236}">
                        <a16:creationId xmlns:a16="http://schemas.microsoft.com/office/drawing/2014/main" id="{256079A6-2D90-40B3-BD15-9BD4192DCAB9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ひし形 172">
                    <a:extLst>
                      <a:ext uri="{FF2B5EF4-FFF2-40B4-BE49-F238E27FC236}">
                        <a16:creationId xmlns:a16="http://schemas.microsoft.com/office/drawing/2014/main" id="{6DB2DC82-5870-4510-B78D-3814CCA05D79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ひし形 173">
                    <a:extLst>
                      <a:ext uri="{FF2B5EF4-FFF2-40B4-BE49-F238E27FC236}">
                        <a16:creationId xmlns:a16="http://schemas.microsoft.com/office/drawing/2014/main" id="{F39B99E0-09A3-442E-89D9-5D11D302EBAF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ひし形 174">
                    <a:extLst>
                      <a:ext uri="{FF2B5EF4-FFF2-40B4-BE49-F238E27FC236}">
                        <a16:creationId xmlns:a16="http://schemas.microsoft.com/office/drawing/2014/main" id="{1A7BC757-BBAA-4D03-8C4C-F7ADA2C7AD29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F787A2BC-3D0B-4B70-8869-F78FC3904EE0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6DF6B57D-1EB9-4BEF-9ABC-EA78FFC0A81B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平行四辺形 128">
                  <a:extLst>
                    <a:ext uri="{FF2B5EF4-FFF2-40B4-BE49-F238E27FC236}">
                      <a16:creationId xmlns:a16="http://schemas.microsoft.com/office/drawing/2014/main" id="{2FB6422B-9E62-4BA7-8E69-1BE836B66353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平行四辺形 129">
                  <a:extLst>
                    <a:ext uri="{FF2B5EF4-FFF2-40B4-BE49-F238E27FC236}">
                      <a16:creationId xmlns:a16="http://schemas.microsoft.com/office/drawing/2014/main" id="{BC53C0F4-81B5-49CB-B627-C5EE50AACFBB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CDCEBE8E-94A8-4F3D-9381-1AEC32C09015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BF64C7E8-3D64-400C-85EE-503A02AE93E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AAEC8E10-C26C-4AC7-891B-CE56F6743C81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40F549C6-1C1D-47D5-A8A5-5A52090584DC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4B2ADBD4-98D2-48D9-9907-39B7E52BC733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483452F1-2BEB-4DBE-BD55-0054599AC692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FBCEED92-1245-4046-9AA7-812857A7E0ED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8087DE86-3F25-458C-8B09-698CF50AAF6A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602807DC-F2B6-4004-8036-115C2658EE2C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四角形: 上の 2 つの角を丸める 148">
                    <a:extLst>
                      <a:ext uri="{FF2B5EF4-FFF2-40B4-BE49-F238E27FC236}">
                        <a16:creationId xmlns:a16="http://schemas.microsoft.com/office/drawing/2014/main" id="{5A9EBB5E-8B4C-4786-B871-3217007AF40E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D6D0C88F-F616-4401-9821-1F915DB80BF3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6715B73D-D0FC-4A2E-A526-6566B0AC7AE9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四角形: 上の 2 つの角を丸める 151">
                    <a:extLst>
                      <a:ext uri="{FF2B5EF4-FFF2-40B4-BE49-F238E27FC236}">
                        <a16:creationId xmlns:a16="http://schemas.microsoft.com/office/drawing/2014/main" id="{7478F481-031E-49EC-B397-1AD8A56E3A59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四角形: 上の 2 つの角を丸める 74">
                    <a:extLst>
                      <a:ext uri="{FF2B5EF4-FFF2-40B4-BE49-F238E27FC236}">
                        <a16:creationId xmlns:a16="http://schemas.microsoft.com/office/drawing/2014/main" id="{CC7D9739-3772-4441-8B56-AD42BA0F9A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47C0BCAF-1A3D-4C6A-9C0E-2A2C4AC74485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8C1927DA-F44A-4AD5-9F7E-4CD7C85E34EB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55">
                    <a:extLst>
                      <a:ext uri="{FF2B5EF4-FFF2-40B4-BE49-F238E27FC236}">
                        <a16:creationId xmlns:a16="http://schemas.microsoft.com/office/drawing/2014/main" id="{6CAFB406-99B6-497C-AFA2-79AEA23C9CF8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上の 2 つの角を丸める 156">
                    <a:extLst>
                      <a:ext uri="{FF2B5EF4-FFF2-40B4-BE49-F238E27FC236}">
                        <a16:creationId xmlns:a16="http://schemas.microsoft.com/office/drawing/2014/main" id="{4894C1D7-0FF8-457A-867E-9440FC6275A2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ECA19C1F-D2BF-473A-984F-55DDC0198865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3762A641-7705-4360-B531-FAB9699C7BE9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74919309-95F0-4424-9AE0-467E5E2033E9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C22B97B4-E0A3-45F4-88E0-A7BCC4BE0B41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A1A24978-9279-4BF4-AADF-7E32AC213AC4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0AF7A8AE-5D6F-436E-B4D3-54D33B134B27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F1D1FB0E-4896-462F-99F6-428A64A98497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58DFD21D-FD02-4B90-8181-494F38C5BFFC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0ACA2A0A-A23F-4A4E-B5B1-C1D3894EDE83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C7924EBB-FCA6-4D8D-8356-73811598AC8A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226442FD-AD6A-4C5A-A1FD-57F05380D9BB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27564AA3-2F36-442C-8E0F-76FD61A5CA2E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8D68B892-2DCC-457A-9E9C-09BF8D7AF13C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134" name="四角形: 上の 2 つの角を丸める 133">
                    <a:extLst>
                      <a:ext uri="{FF2B5EF4-FFF2-40B4-BE49-F238E27FC236}">
                        <a16:creationId xmlns:a16="http://schemas.microsoft.com/office/drawing/2014/main" id="{FD2833B9-FA4D-4D6D-9CAD-4CE86D7F0435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B9A01049-2EB3-4B71-BB43-ADE327442934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台形 135">
                    <a:extLst>
                      <a:ext uri="{FF2B5EF4-FFF2-40B4-BE49-F238E27FC236}">
                        <a16:creationId xmlns:a16="http://schemas.microsoft.com/office/drawing/2014/main" id="{AEA63215-CE9C-4C97-8660-B97830FC57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上の 2 つの角を丸める 136">
                    <a:extLst>
                      <a:ext uri="{FF2B5EF4-FFF2-40B4-BE49-F238E27FC236}">
                        <a16:creationId xmlns:a16="http://schemas.microsoft.com/office/drawing/2014/main" id="{8337F3C2-663F-4834-BB16-99A4965D2D4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DF9370D2-95EE-4D29-828E-EC79C903B7E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8FF6D203-E96F-4A44-B948-92C3CEAA7047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789F41C8-7067-4063-8BF4-EAE55D6CC5ED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9E34FEEB-E545-4F7E-8658-AE709D491A74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54" name="四角形: 上の 2 つの角を丸める 53">
                  <a:extLst>
                    <a:ext uri="{FF2B5EF4-FFF2-40B4-BE49-F238E27FC236}">
                      <a16:creationId xmlns:a16="http://schemas.microsoft.com/office/drawing/2014/main" id="{D57429AA-8F8D-42C8-8723-E73969EA1D13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136D3D28-E0C2-4199-B2CC-4633ED987193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15EE144E-AB9A-4388-BF4D-E4F728D2920E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15" name="正方形/長方形 114">
                    <a:extLst>
                      <a:ext uri="{FF2B5EF4-FFF2-40B4-BE49-F238E27FC236}">
                        <a16:creationId xmlns:a16="http://schemas.microsoft.com/office/drawing/2014/main" id="{88EF9B37-3BF6-4E04-A947-C0D96802F1E6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6" name="ひし形 115">
                    <a:extLst>
                      <a:ext uri="{FF2B5EF4-FFF2-40B4-BE49-F238E27FC236}">
                        <a16:creationId xmlns:a16="http://schemas.microsoft.com/office/drawing/2014/main" id="{010A59BE-47CD-400D-ABC7-CFE0D97FC140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ひし形 116">
                    <a:extLst>
                      <a:ext uri="{FF2B5EF4-FFF2-40B4-BE49-F238E27FC236}">
                        <a16:creationId xmlns:a16="http://schemas.microsoft.com/office/drawing/2014/main" id="{8A8FB8ED-1163-43AD-A3E6-69F20F9E1217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ひし形 117">
                    <a:extLst>
                      <a:ext uri="{FF2B5EF4-FFF2-40B4-BE49-F238E27FC236}">
                        <a16:creationId xmlns:a16="http://schemas.microsoft.com/office/drawing/2014/main" id="{BB2B69A5-684D-439E-B55B-D8BACC5A6CE5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ひし形 118">
                    <a:extLst>
                      <a:ext uri="{FF2B5EF4-FFF2-40B4-BE49-F238E27FC236}">
                        <a16:creationId xmlns:a16="http://schemas.microsoft.com/office/drawing/2014/main" id="{0B2A41AF-0E0C-48E8-B1A2-52904C8DB556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ひし形 119">
                    <a:extLst>
                      <a:ext uri="{FF2B5EF4-FFF2-40B4-BE49-F238E27FC236}">
                        <a16:creationId xmlns:a16="http://schemas.microsoft.com/office/drawing/2014/main" id="{3D976D85-8447-4DC1-BDF3-148B3B29792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ひし形 120">
                    <a:extLst>
                      <a:ext uri="{FF2B5EF4-FFF2-40B4-BE49-F238E27FC236}">
                        <a16:creationId xmlns:a16="http://schemas.microsoft.com/office/drawing/2014/main" id="{747FCAC2-F5DB-44C2-9841-ECF93089B7B0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A07AA3BF-2976-4E53-B621-82AB6123D672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8" name="正方形/長方形 107">
                    <a:extLst>
                      <a:ext uri="{FF2B5EF4-FFF2-40B4-BE49-F238E27FC236}">
                        <a16:creationId xmlns:a16="http://schemas.microsoft.com/office/drawing/2014/main" id="{40872629-11A3-4657-8653-EA759FC1EAE4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9" name="ひし形 108">
                    <a:extLst>
                      <a:ext uri="{FF2B5EF4-FFF2-40B4-BE49-F238E27FC236}">
                        <a16:creationId xmlns:a16="http://schemas.microsoft.com/office/drawing/2014/main" id="{A4D62C2F-3115-4EA3-86EF-67D3F1A14D7E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ひし形 109">
                    <a:extLst>
                      <a:ext uri="{FF2B5EF4-FFF2-40B4-BE49-F238E27FC236}">
                        <a16:creationId xmlns:a16="http://schemas.microsoft.com/office/drawing/2014/main" id="{54FE1DB0-4661-45E2-BBAC-9378F2B4EBE3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ひし形 110">
                    <a:extLst>
                      <a:ext uri="{FF2B5EF4-FFF2-40B4-BE49-F238E27FC236}">
                        <a16:creationId xmlns:a16="http://schemas.microsoft.com/office/drawing/2014/main" id="{B30D2EB6-1849-442E-974B-509B8C6D504D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ひし形 111">
                    <a:extLst>
                      <a:ext uri="{FF2B5EF4-FFF2-40B4-BE49-F238E27FC236}">
                        <a16:creationId xmlns:a16="http://schemas.microsoft.com/office/drawing/2014/main" id="{46D4F8CA-0758-4F47-901E-97DEAB157CEE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ひし形 112">
                    <a:extLst>
                      <a:ext uri="{FF2B5EF4-FFF2-40B4-BE49-F238E27FC236}">
                        <a16:creationId xmlns:a16="http://schemas.microsoft.com/office/drawing/2014/main" id="{7A034C43-EB7E-4F9B-9282-6368F7A0C8E6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ひし形 113">
                    <a:extLst>
                      <a:ext uri="{FF2B5EF4-FFF2-40B4-BE49-F238E27FC236}">
                        <a16:creationId xmlns:a16="http://schemas.microsoft.com/office/drawing/2014/main" id="{7D5DAFE7-2A24-470A-B1A0-E83811604AA0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5A237528-C1A1-4B02-8394-7838E6DAF9CE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1" name="正方形/長方形 100">
                    <a:extLst>
                      <a:ext uri="{FF2B5EF4-FFF2-40B4-BE49-F238E27FC236}">
                        <a16:creationId xmlns:a16="http://schemas.microsoft.com/office/drawing/2014/main" id="{4066A089-8541-48D5-B6D7-7A0C71B55C91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ひし形 101">
                    <a:extLst>
                      <a:ext uri="{FF2B5EF4-FFF2-40B4-BE49-F238E27FC236}">
                        <a16:creationId xmlns:a16="http://schemas.microsoft.com/office/drawing/2014/main" id="{8B759C40-742C-44D0-87B2-634C5EEB5D80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ひし形 102">
                    <a:extLst>
                      <a:ext uri="{FF2B5EF4-FFF2-40B4-BE49-F238E27FC236}">
                        <a16:creationId xmlns:a16="http://schemas.microsoft.com/office/drawing/2014/main" id="{5BC39F0B-74D9-4CE1-9BE9-F5C10F638A29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ひし形 103">
                    <a:extLst>
                      <a:ext uri="{FF2B5EF4-FFF2-40B4-BE49-F238E27FC236}">
                        <a16:creationId xmlns:a16="http://schemas.microsoft.com/office/drawing/2014/main" id="{854E342A-8A9C-4D1F-8DAE-21C14C8BAFFE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ひし形 104">
                    <a:extLst>
                      <a:ext uri="{FF2B5EF4-FFF2-40B4-BE49-F238E27FC236}">
                        <a16:creationId xmlns:a16="http://schemas.microsoft.com/office/drawing/2014/main" id="{3E3BE99E-703D-45CD-99AE-9290F94B41A5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ひし形 105">
                    <a:extLst>
                      <a:ext uri="{FF2B5EF4-FFF2-40B4-BE49-F238E27FC236}">
                        <a16:creationId xmlns:a16="http://schemas.microsoft.com/office/drawing/2014/main" id="{AD1782EC-E39C-435C-8F1A-6C0C29FACA73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ひし形 106">
                    <a:extLst>
                      <a:ext uri="{FF2B5EF4-FFF2-40B4-BE49-F238E27FC236}">
                        <a16:creationId xmlns:a16="http://schemas.microsoft.com/office/drawing/2014/main" id="{170862E6-663C-4919-8BB3-ECAD40D1378E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F8B33E1-6CBC-441B-BC2C-8A2416D85EB7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7E19BF7-219E-445E-8640-85083BFA31A1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平行四辺形 60">
                  <a:extLst>
                    <a:ext uri="{FF2B5EF4-FFF2-40B4-BE49-F238E27FC236}">
                      <a16:creationId xmlns:a16="http://schemas.microsoft.com/office/drawing/2014/main" id="{F0C1B6BD-E02E-4FF3-879A-8FF141A4AC4F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平行四辺形 61">
                  <a:extLst>
                    <a:ext uri="{FF2B5EF4-FFF2-40B4-BE49-F238E27FC236}">
                      <a16:creationId xmlns:a16="http://schemas.microsoft.com/office/drawing/2014/main" id="{ACA9B468-74B0-44D3-942E-5243BB52EB4D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FF6D0BF7-80BB-4E42-9261-36CB9B616183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27854047-FF69-4E79-9B81-E71CC8BD2F6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5FCA9415-CF0F-4B59-9419-053C7DD58371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DB415B8C-6C2C-4E69-A098-AD682D416A25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E240756E-7C42-4F43-924B-544B384342CF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3B020130-6090-4B89-9019-983C4AD9E7FF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8C05FD6D-31FA-40DE-B5F5-6895B6A649CE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79B2C502-290D-4C9D-94D0-7E282722A582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291FF69D-8BC7-4370-892C-364228DFD9DA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四角形: 上の 2 つの角を丸める 80">
                    <a:extLst>
                      <a:ext uri="{FF2B5EF4-FFF2-40B4-BE49-F238E27FC236}">
                        <a16:creationId xmlns:a16="http://schemas.microsoft.com/office/drawing/2014/main" id="{C87CB85F-BEEF-477C-B32C-CB3329E3CB4C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92947476-DFB0-4B25-8252-DF4A8808D9C9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A537756D-2442-4121-AC19-0B9C723E68EA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1E3B4E96-0157-4617-AF6F-5BB735F99F28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上の 2 つの角を丸める 74">
                    <a:extLst>
                      <a:ext uri="{FF2B5EF4-FFF2-40B4-BE49-F238E27FC236}">
                        <a16:creationId xmlns:a16="http://schemas.microsoft.com/office/drawing/2014/main" id="{7BD46D64-B5E8-4344-8C1F-A7EF2F706E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A02A731E-1CA4-4A8B-8AB3-0916D6E5A716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52C61049-B35F-472E-9DBE-0B5452490915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上の 2 つの角を丸める 87">
                    <a:extLst>
                      <a:ext uri="{FF2B5EF4-FFF2-40B4-BE49-F238E27FC236}">
                        <a16:creationId xmlns:a16="http://schemas.microsoft.com/office/drawing/2014/main" id="{2A665057-DA2C-410A-BA81-B32625394F26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88">
                    <a:extLst>
                      <a:ext uri="{FF2B5EF4-FFF2-40B4-BE49-F238E27FC236}">
                        <a16:creationId xmlns:a16="http://schemas.microsoft.com/office/drawing/2014/main" id="{E723C43F-C4F7-46A4-8A9B-FBF7F028AE98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C677EE79-DA86-4A36-B44F-4260DCDF7675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5A3370F1-B6BC-49E8-8160-A0A511FB485D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4A7BAAA2-7DA3-442F-AB57-BEAA219230A5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26F30C1E-A728-4CC6-AD5D-8F075EE0D3CA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59D694A8-5C44-4C81-BCB9-BBB118E47F05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664D0DB5-6EB6-4CC5-8F77-FC455B3D4E5B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3DA9E62E-D75D-43CF-933D-5D3BAC9E9982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366BA259-C23D-4D3B-A906-2AEC698BDE43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65264EAD-9E41-4F68-8BD0-A59571D2EDFB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205C51FB-C3CE-407D-8863-3C226ACFB419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40A310DD-FC6A-4631-A0D8-69D1CFFF1AB5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0BC07235-32CC-4BA9-AB65-50EEF27C7030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C30349B3-858F-4661-8AC4-3C092B8B9518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66" name="四角形: 上の 2 つの角を丸める 65">
                    <a:extLst>
                      <a:ext uri="{FF2B5EF4-FFF2-40B4-BE49-F238E27FC236}">
                        <a16:creationId xmlns:a16="http://schemas.microsoft.com/office/drawing/2014/main" id="{E57B4D62-EF77-4496-9B5D-232A83FEFCB2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D6D80E46-0495-409A-8B3B-9C20B464B528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台形 67">
                    <a:extLst>
                      <a:ext uri="{FF2B5EF4-FFF2-40B4-BE49-F238E27FC236}">
                        <a16:creationId xmlns:a16="http://schemas.microsoft.com/office/drawing/2014/main" id="{EF938781-99B9-4312-A96F-D13931070D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62FA9CCE-1362-4B45-AE04-D30812480777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167B564-AE0E-45A8-BDBD-4F9E104126DB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DE647928-8E70-4BBE-BF63-94286106F74C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BE7345FD-BA57-465E-98DA-3D4590686C54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8E9FD37-EC83-457E-BF12-CE35EA5892DD}"/>
                </a:ext>
              </a:extLst>
            </p:cNvPr>
            <p:cNvSpPr/>
            <p:nvPr/>
          </p:nvSpPr>
          <p:spPr>
            <a:xfrm>
              <a:off x="4065397" y="25627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D6AEEE6-BD21-4C7E-9454-A816CCF789B6}"/>
                </a:ext>
              </a:extLst>
            </p:cNvPr>
            <p:cNvSpPr/>
            <p:nvPr/>
          </p:nvSpPr>
          <p:spPr>
            <a:xfrm rot="10800000">
              <a:off x="3413114" y="4004771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74CFA2E9-98C5-438D-AB15-6DFA2751365B}"/>
              </a:ext>
            </a:extLst>
          </p:cNvPr>
          <p:cNvGrpSpPr/>
          <p:nvPr/>
        </p:nvGrpSpPr>
        <p:grpSpPr>
          <a:xfrm>
            <a:off x="5651236" y="3624786"/>
            <a:ext cx="1393506" cy="2096758"/>
            <a:chOff x="3122918" y="2313017"/>
            <a:chExt cx="1393506" cy="2096758"/>
          </a:xfrm>
        </p:grpSpPr>
        <p:sp>
          <p:nvSpPr>
            <p:cNvPr id="487" name="四角形: 角を丸くする 486">
              <a:extLst>
                <a:ext uri="{FF2B5EF4-FFF2-40B4-BE49-F238E27FC236}">
                  <a16:creationId xmlns:a16="http://schemas.microsoft.com/office/drawing/2014/main" id="{3DF8E138-59F1-4D0A-9B53-B2A6340257F7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CE1894EF-AEB5-41AC-8BBA-A6A5304A98D3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62B29626-8852-488C-B990-925D52EB28D9}"/>
                </a:ext>
              </a:extLst>
            </p:cNvPr>
            <p:cNvSpPr/>
            <p:nvPr/>
          </p:nvSpPr>
          <p:spPr>
            <a:xfrm rot="10800000">
              <a:off x="4304394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8D67DDC9-9C5D-4B1C-94E9-F96DA47E11C0}"/>
                </a:ext>
              </a:extLst>
            </p:cNvPr>
            <p:cNvSpPr/>
            <p:nvPr/>
          </p:nvSpPr>
          <p:spPr>
            <a:xfrm>
              <a:off x="3373728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E2DBCCA6-F2B9-44AB-9336-FFA8A903357D}"/>
                </a:ext>
              </a:extLst>
            </p:cNvPr>
            <p:cNvSpPr/>
            <p:nvPr/>
          </p:nvSpPr>
          <p:spPr>
            <a:xfrm>
              <a:off x="4061332" y="25627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B31336CD-FD83-4ED1-962E-6E008018E406}"/>
                </a:ext>
              </a:extLst>
            </p:cNvPr>
            <p:cNvSpPr/>
            <p:nvPr/>
          </p:nvSpPr>
          <p:spPr>
            <a:xfrm rot="10800000">
              <a:off x="3424000" y="3998500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534309EC-9965-4B2A-A0FE-2DC08BE3F0F6}"/>
                </a:ext>
              </a:extLst>
            </p:cNvPr>
            <p:cNvSpPr/>
            <p:nvPr/>
          </p:nvSpPr>
          <p:spPr>
            <a:xfrm flipH="1">
              <a:off x="3212375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C4531504-0832-45A9-A50B-5D970C523B7C}"/>
                </a:ext>
              </a:extLst>
            </p:cNvPr>
            <p:cNvSpPr/>
            <p:nvPr/>
          </p:nvSpPr>
          <p:spPr>
            <a:xfrm rot="10800000" flipH="1">
              <a:off x="4310108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30ABA1DC-A7B3-442B-9D1F-84C0AC69590E}"/>
                </a:ext>
              </a:extLst>
            </p:cNvPr>
            <p:cNvGrpSpPr/>
            <p:nvPr/>
          </p:nvGrpSpPr>
          <p:grpSpPr>
            <a:xfrm>
              <a:off x="3433714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0488B1BE-B4FA-4841-8CC0-2A9269045AFD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9446B5E6-ECB4-4C2A-AAAB-07927E644B16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EF84ED1E-282F-4EBC-834B-93A7B05A740E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8C96A7D0-D3AE-40E2-B509-3BEE6B83FAF7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8430DAE7-9353-4D20-90F6-5C9CF3C66979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50242BE7-96FB-4074-AE40-090A85A90E1F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四角形: 上の 2 つの角を丸める 547">
                  <a:extLst>
                    <a:ext uri="{FF2B5EF4-FFF2-40B4-BE49-F238E27FC236}">
                      <a16:creationId xmlns:a16="http://schemas.microsoft.com/office/drawing/2014/main" id="{26B7AA13-F5A7-4E2D-AC5C-B126093A42CD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台形 548">
                  <a:extLst>
                    <a:ext uri="{FF2B5EF4-FFF2-40B4-BE49-F238E27FC236}">
                      <a16:creationId xmlns:a16="http://schemas.microsoft.com/office/drawing/2014/main" id="{8B5A10C7-694D-4C7A-8AB1-EC69933E848F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757E7AAB-01FE-49D1-9EEF-C89FD128D3E2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上の 2 つの角を丸める 550">
                  <a:extLst>
                    <a:ext uri="{FF2B5EF4-FFF2-40B4-BE49-F238E27FC236}">
                      <a16:creationId xmlns:a16="http://schemas.microsoft.com/office/drawing/2014/main" id="{C2E9A965-53BD-467F-874C-941EF39F6330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上の 2 つの角を丸める 74">
                  <a:extLst>
                    <a:ext uri="{FF2B5EF4-FFF2-40B4-BE49-F238E27FC236}">
                      <a16:creationId xmlns:a16="http://schemas.microsoft.com/office/drawing/2014/main" id="{2483C0F3-C9E9-489D-8E3A-644A18D9AA37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B7111242-271C-4E25-8BED-FD000C4933F0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二等辺三角形 553">
                  <a:extLst>
                    <a:ext uri="{FF2B5EF4-FFF2-40B4-BE49-F238E27FC236}">
                      <a16:creationId xmlns:a16="http://schemas.microsoft.com/office/drawing/2014/main" id="{CD0BE358-8959-4A35-BAF4-07946527DA82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二等辺三角形 554">
                  <a:extLst>
                    <a:ext uri="{FF2B5EF4-FFF2-40B4-BE49-F238E27FC236}">
                      <a16:creationId xmlns:a16="http://schemas.microsoft.com/office/drawing/2014/main" id="{AECFA072-8C4F-4894-9FCF-5B3C90C80022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090022DA-BEA8-4D5A-9B79-7E4C2B8D948D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4CB6DEEF-6C95-4B61-8676-FE203DB5DB7B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2042EAD0-73A6-4C8E-B530-EEF30417E6B7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ひし形 558">
                  <a:extLst>
                    <a:ext uri="{FF2B5EF4-FFF2-40B4-BE49-F238E27FC236}">
                      <a16:creationId xmlns:a16="http://schemas.microsoft.com/office/drawing/2014/main" id="{0E91493F-93BE-4494-B109-4136666C675E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ひし形 559">
                  <a:extLst>
                    <a:ext uri="{FF2B5EF4-FFF2-40B4-BE49-F238E27FC236}">
                      <a16:creationId xmlns:a16="http://schemas.microsoft.com/office/drawing/2014/main" id="{76AA07CA-D707-456A-82CB-5A8279C8D124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ひし形 560">
                  <a:extLst>
                    <a:ext uri="{FF2B5EF4-FFF2-40B4-BE49-F238E27FC236}">
                      <a16:creationId xmlns:a16="http://schemas.microsoft.com/office/drawing/2014/main" id="{8BA89A92-B621-4429-B558-D0339A999F27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ひし形 561">
                  <a:extLst>
                    <a:ext uri="{FF2B5EF4-FFF2-40B4-BE49-F238E27FC236}">
                      <a16:creationId xmlns:a16="http://schemas.microsoft.com/office/drawing/2014/main" id="{D8B704D9-CEDB-468C-A1B8-2383295063AF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ひし形 562">
                  <a:extLst>
                    <a:ext uri="{FF2B5EF4-FFF2-40B4-BE49-F238E27FC236}">
                      <a16:creationId xmlns:a16="http://schemas.microsoft.com/office/drawing/2014/main" id="{5F73AB2B-AA89-4AF0-A86F-6EE9ED8A4536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ひし形 563">
                  <a:extLst>
                    <a:ext uri="{FF2B5EF4-FFF2-40B4-BE49-F238E27FC236}">
                      <a16:creationId xmlns:a16="http://schemas.microsoft.com/office/drawing/2014/main" id="{7E2EE748-24C2-46A7-AA36-A6046231BBEC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40A14154-0EB8-4313-9EC0-599DFFBCAD7A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B95CDA59-5267-4C38-B0F6-7EB0D9C03999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44D5002B-A143-44B2-82AA-D5AEE660B5D0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796E1312-49A9-45AC-B6C4-5C4B76AFA075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四角形: 上の 2 つの角を丸める 568">
                  <a:extLst>
                    <a:ext uri="{FF2B5EF4-FFF2-40B4-BE49-F238E27FC236}">
                      <a16:creationId xmlns:a16="http://schemas.microsoft.com/office/drawing/2014/main" id="{12C0A58F-233C-4FC8-8266-964B4019AFF3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四角形: 上の 2 つの角を丸める 569">
                  <a:extLst>
                    <a:ext uri="{FF2B5EF4-FFF2-40B4-BE49-F238E27FC236}">
                      <a16:creationId xmlns:a16="http://schemas.microsoft.com/office/drawing/2014/main" id="{FC890148-1E46-4F27-9D94-ACB824E4F2E0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016FA143-4767-4DAD-9CFB-F92711317C9C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7BC01633-18D2-41E5-8E8A-1043DDE72A64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A488F420-1013-4115-A5E2-77ECBDE77931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41DF7C55-5CCD-4ED0-A819-27D187993D82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EF83C5FD-8744-4130-9756-0581AFAC0436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575">
                  <a:extLst>
                    <a:ext uri="{FF2B5EF4-FFF2-40B4-BE49-F238E27FC236}">
                      <a16:creationId xmlns:a16="http://schemas.microsoft.com/office/drawing/2014/main" id="{0613B1E7-938A-46C2-973C-7528F39ED54B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7" name="グループ化 576">
                  <a:extLst>
                    <a:ext uri="{FF2B5EF4-FFF2-40B4-BE49-F238E27FC236}">
                      <a16:creationId xmlns:a16="http://schemas.microsoft.com/office/drawing/2014/main" id="{2D6BA501-EADF-49B4-BCB5-08D99367264A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578" name="四角形: 上の 2 つの角を丸める 577">
                    <a:extLst>
                      <a:ext uri="{FF2B5EF4-FFF2-40B4-BE49-F238E27FC236}">
                        <a16:creationId xmlns:a16="http://schemas.microsoft.com/office/drawing/2014/main" id="{5DABAA7B-D2B7-449A-84BD-9AB2F35BD000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79" name="グループ化 578">
                    <a:extLst>
                      <a:ext uri="{FF2B5EF4-FFF2-40B4-BE49-F238E27FC236}">
                        <a16:creationId xmlns:a16="http://schemas.microsoft.com/office/drawing/2014/main" id="{C423E70E-A7DF-449E-9B76-44AEB72A11F2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584" name="フリーフォーム: 図形 583">
                      <a:extLst>
                        <a:ext uri="{FF2B5EF4-FFF2-40B4-BE49-F238E27FC236}">
                          <a16:creationId xmlns:a16="http://schemas.microsoft.com/office/drawing/2014/main" id="{6EE0CE44-3213-4D1B-B664-6AC097AFC63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5" name="フリーフォーム: 図形 584">
                      <a:extLst>
                        <a:ext uri="{FF2B5EF4-FFF2-40B4-BE49-F238E27FC236}">
                          <a16:creationId xmlns:a16="http://schemas.microsoft.com/office/drawing/2014/main" id="{32149F12-F087-4ABC-8EAF-1A0CD2B28FC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四角形: 角を丸くする 585">
                      <a:extLst>
                        <a:ext uri="{FF2B5EF4-FFF2-40B4-BE49-F238E27FC236}">
                          <a16:creationId xmlns:a16="http://schemas.microsoft.com/office/drawing/2014/main" id="{A1DB800B-08E9-44ED-BBD0-61D78C178B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7" name="フリーフォーム: 図形 586">
                      <a:extLst>
                        <a:ext uri="{FF2B5EF4-FFF2-40B4-BE49-F238E27FC236}">
                          <a16:creationId xmlns:a16="http://schemas.microsoft.com/office/drawing/2014/main" id="{EF8AB106-0D7B-4ED9-9ED5-44252C55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D3DEA197-F5DB-4E98-AFBF-D31C980A8152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581" name="四角形: 上の 2 つの角を丸める 580">
                      <a:extLst>
                        <a:ext uri="{FF2B5EF4-FFF2-40B4-BE49-F238E27FC236}">
                          <a16:creationId xmlns:a16="http://schemas.microsoft.com/office/drawing/2014/main" id="{273D9E9F-3970-4AA3-A378-F39D57ABD8FC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2" name="フリーフォーム: 図形 581">
                      <a:extLst>
                        <a:ext uri="{FF2B5EF4-FFF2-40B4-BE49-F238E27FC236}">
                          <a16:creationId xmlns:a16="http://schemas.microsoft.com/office/drawing/2014/main" id="{EC278684-3C20-4163-A266-7CEC4B9967D1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四角形: 上の 2 つの角を丸める 582">
                      <a:extLst>
                        <a:ext uri="{FF2B5EF4-FFF2-40B4-BE49-F238E27FC236}">
                          <a16:creationId xmlns:a16="http://schemas.microsoft.com/office/drawing/2014/main" id="{C25BE845-032D-45AC-98F8-D9A1B391C378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58607433-503C-437E-A075-CB5A2C6E8C0E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498" name="四角形: 上の 2 つの角を丸める 497">
                  <a:extLst>
                    <a:ext uri="{FF2B5EF4-FFF2-40B4-BE49-F238E27FC236}">
                      <a16:creationId xmlns:a16="http://schemas.microsoft.com/office/drawing/2014/main" id="{DED45FFF-3687-49E8-AA34-81BB1C354B0D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四角形: 上の 2 つの角を丸める 498">
                  <a:extLst>
                    <a:ext uri="{FF2B5EF4-FFF2-40B4-BE49-F238E27FC236}">
                      <a16:creationId xmlns:a16="http://schemas.microsoft.com/office/drawing/2014/main" id="{D535F4CA-8F29-4B8A-A3CB-16F92B43AE96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BBBD84D2-3CC4-4E55-960C-C017B33D57D8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四角形: 上の 2 つの角を丸める 500">
                  <a:extLst>
                    <a:ext uri="{FF2B5EF4-FFF2-40B4-BE49-F238E27FC236}">
                      <a16:creationId xmlns:a16="http://schemas.microsoft.com/office/drawing/2014/main" id="{8B27F46D-D4E0-43C8-9B05-4A646576F19A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068CBBB9-CF01-4A47-8656-CEEFE61B45AA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四角形: 上の 2 つの角を丸める 502">
                  <a:extLst>
                    <a:ext uri="{FF2B5EF4-FFF2-40B4-BE49-F238E27FC236}">
                      <a16:creationId xmlns:a16="http://schemas.microsoft.com/office/drawing/2014/main" id="{B1C6E33D-52F9-439C-94AB-DCD5A7068908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台形 503">
                  <a:extLst>
                    <a:ext uri="{FF2B5EF4-FFF2-40B4-BE49-F238E27FC236}">
                      <a16:creationId xmlns:a16="http://schemas.microsoft.com/office/drawing/2014/main" id="{7DDDCD0B-5C52-4D08-ABE2-507DA8CB8716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9D7F0C24-7B03-4CDE-9445-4B3CFEA428EA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7A1BB6C1-EDDD-4F70-A1CF-D092258D16FA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四角形: 上の 2 つの角を丸める 74">
                  <a:extLst>
                    <a:ext uri="{FF2B5EF4-FFF2-40B4-BE49-F238E27FC236}">
                      <a16:creationId xmlns:a16="http://schemas.microsoft.com/office/drawing/2014/main" id="{9818C5D5-018B-4C0F-A1F0-FB851D5A5387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AE1EECFC-A8E2-4C52-A869-C8F2E3382102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二等辺三角形 508">
                  <a:extLst>
                    <a:ext uri="{FF2B5EF4-FFF2-40B4-BE49-F238E27FC236}">
                      <a16:creationId xmlns:a16="http://schemas.microsoft.com/office/drawing/2014/main" id="{F53FB39C-6069-4DE8-A573-81A43C69685A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二等辺三角形 509">
                  <a:extLst>
                    <a:ext uri="{FF2B5EF4-FFF2-40B4-BE49-F238E27FC236}">
                      <a16:creationId xmlns:a16="http://schemas.microsoft.com/office/drawing/2014/main" id="{11CCC028-3454-447C-AA24-E6CB2ADE6393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9D25D714-F5D6-42E5-96D3-2AA334EA25FB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3FB9CB8F-AA5B-4D48-BF20-AA9AF9C3FDAF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C653258D-4D58-4F3A-9EA4-AFF212F67D43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ひし形 513">
                  <a:extLst>
                    <a:ext uri="{FF2B5EF4-FFF2-40B4-BE49-F238E27FC236}">
                      <a16:creationId xmlns:a16="http://schemas.microsoft.com/office/drawing/2014/main" id="{CDD0FB09-2502-400C-9B36-E56EA56ED9CB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ひし形 514">
                  <a:extLst>
                    <a:ext uri="{FF2B5EF4-FFF2-40B4-BE49-F238E27FC236}">
                      <a16:creationId xmlns:a16="http://schemas.microsoft.com/office/drawing/2014/main" id="{EC4A6B41-99B9-418C-A468-F80188802194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ひし形 515">
                  <a:extLst>
                    <a:ext uri="{FF2B5EF4-FFF2-40B4-BE49-F238E27FC236}">
                      <a16:creationId xmlns:a16="http://schemas.microsoft.com/office/drawing/2014/main" id="{5C289492-93C1-45F0-9798-4DF7D2161AEB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ひし形 516">
                  <a:extLst>
                    <a:ext uri="{FF2B5EF4-FFF2-40B4-BE49-F238E27FC236}">
                      <a16:creationId xmlns:a16="http://schemas.microsoft.com/office/drawing/2014/main" id="{04E74ED5-73F2-4703-9015-27EEBC25E141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ひし形 517">
                  <a:extLst>
                    <a:ext uri="{FF2B5EF4-FFF2-40B4-BE49-F238E27FC236}">
                      <a16:creationId xmlns:a16="http://schemas.microsoft.com/office/drawing/2014/main" id="{DEC20CD8-D0CB-4474-A6BD-3DF1ADE1D33E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ひし形 518">
                  <a:extLst>
                    <a:ext uri="{FF2B5EF4-FFF2-40B4-BE49-F238E27FC236}">
                      <a16:creationId xmlns:a16="http://schemas.microsoft.com/office/drawing/2014/main" id="{4149BF2C-F976-465C-A060-A0D1CC15B571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9D0398DF-8EF6-4ECC-B0A9-2738F8375F21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31E3429B-1360-4574-9CEB-77865A836FEE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00C3BD10-ADC4-4220-BEC1-920F36B5454B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D78A1270-7D97-4B8D-816B-ED1E10365E79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1E9E3CFE-3579-4F2D-A2C4-858524DB948A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683593FB-4EDC-48A8-A3EF-8E8F3614718E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E013D5D5-17B0-4C7F-8AD3-9993AA7597F9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D9A4A988-343E-4F39-BD73-DF6DE4A3BC9E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5D6DD1F3-6EAB-471A-87BA-D6252B0A0170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476E676D-6A2E-4ACD-ACC2-365FC6D5CC05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BE3116D2-FA0C-4BF2-8F8E-01CACC3C7C24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C3C66EA9-5461-48B0-B780-8392A900AA2B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B4DBF886-E898-48BF-92DA-80D8D221D153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EE305772-C13E-49C6-B328-843EF4C43222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34" name="グループ化 533">
                    <a:extLst>
                      <a:ext uri="{FF2B5EF4-FFF2-40B4-BE49-F238E27FC236}">
                        <a16:creationId xmlns:a16="http://schemas.microsoft.com/office/drawing/2014/main" id="{C25B34C8-3434-48D4-B6F7-8D44D029C75E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68D0D656-28AF-4305-89EA-1EE3D87B11A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0" name="フリーフォーム: 図形 539">
                      <a:extLst>
                        <a:ext uri="{FF2B5EF4-FFF2-40B4-BE49-F238E27FC236}">
                          <a16:creationId xmlns:a16="http://schemas.microsoft.com/office/drawing/2014/main" id="{902264D2-4101-43B5-8D77-4A0E31C5222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1" name="四角形: 角を丸くする 540">
                      <a:extLst>
                        <a:ext uri="{FF2B5EF4-FFF2-40B4-BE49-F238E27FC236}">
                          <a16:creationId xmlns:a16="http://schemas.microsoft.com/office/drawing/2014/main" id="{EFB5F6DF-39C2-4692-B83F-250787F16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2" name="フリーフォーム: 図形 541">
                      <a:extLst>
                        <a:ext uri="{FF2B5EF4-FFF2-40B4-BE49-F238E27FC236}">
                          <a16:creationId xmlns:a16="http://schemas.microsoft.com/office/drawing/2014/main" id="{F73E3DDD-28F9-45B8-B5CF-6416678DBC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35" name="グループ化 534">
                    <a:extLst>
                      <a:ext uri="{FF2B5EF4-FFF2-40B4-BE49-F238E27FC236}">
                        <a16:creationId xmlns:a16="http://schemas.microsoft.com/office/drawing/2014/main" id="{5CAAFC6A-B797-434A-9290-CFF7634A0D32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536" name="四角形: 上の 2 つの角を丸める 535">
                      <a:extLst>
                        <a:ext uri="{FF2B5EF4-FFF2-40B4-BE49-F238E27FC236}">
                          <a16:creationId xmlns:a16="http://schemas.microsoft.com/office/drawing/2014/main" id="{5ACF09DD-6BB7-4BCB-B09D-6D071F59CFB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7" name="フリーフォーム: 図形 536">
                      <a:extLst>
                        <a:ext uri="{FF2B5EF4-FFF2-40B4-BE49-F238E27FC236}">
                          <a16:creationId xmlns:a16="http://schemas.microsoft.com/office/drawing/2014/main" id="{DD91BEF6-B8C4-4712-B084-CB611E077135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8" name="四角形: 上の 2 つの角を丸める 537">
                      <a:extLst>
                        <a:ext uri="{FF2B5EF4-FFF2-40B4-BE49-F238E27FC236}">
                          <a16:creationId xmlns:a16="http://schemas.microsoft.com/office/drawing/2014/main" id="{EA62507D-8BFC-4B6C-B6F6-9BE3CF0DBB49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B5042069-C2B8-48EA-AE25-8D9F7E53510D}"/>
              </a:ext>
            </a:extLst>
          </p:cNvPr>
          <p:cNvGrpSpPr/>
          <p:nvPr/>
        </p:nvGrpSpPr>
        <p:grpSpPr>
          <a:xfrm>
            <a:off x="4255681" y="3624786"/>
            <a:ext cx="1393506" cy="2096758"/>
            <a:chOff x="3122918" y="2313017"/>
            <a:chExt cx="1393506" cy="2096758"/>
          </a:xfrm>
        </p:grpSpPr>
        <p:sp>
          <p:nvSpPr>
            <p:cNvPr id="691" name="四角形: 角を丸くする 690">
              <a:extLst>
                <a:ext uri="{FF2B5EF4-FFF2-40B4-BE49-F238E27FC236}">
                  <a16:creationId xmlns:a16="http://schemas.microsoft.com/office/drawing/2014/main" id="{08ECE759-0B30-4A02-B356-4987B2624AE7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48EA6821-459C-41A5-B160-B85A9F87C146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D3043A60-1B19-4496-8B35-446569DACF18}"/>
                </a:ext>
              </a:extLst>
            </p:cNvPr>
            <p:cNvSpPr/>
            <p:nvPr/>
          </p:nvSpPr>
          <p:spPr>
            <a:xfrm rot="10800000">
              <a:off x="4289822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正方形/長方形 693">
              <a:extLst>
                <a:ext uri="{FF2B5EF4-FFF2-40B4-BE49-F238E27FC236}">
                  <a16:creationId xmlns:a16="http://schemas.microsoft.com/office/drawing/2014/main" id="{035A0510-8652-4366-B7AC-8894F25896FC}"/>
                </a:ext>
              </a:extLst>
            </p:cNvPr>
            <p:cNvSpPr/>
            <p:nvPr/>
          </p:nvSpPr>
          <p:spPr>
            <a:xfrm>
              <a:off x="3373728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F2F37906-AC38-4AEA-97B9-B78FE1EAE914}"/>
                </a:ext>
              </a:extLst>
            </p:cNvPr>
            <p:cNvSpPr/>
            <p:nvPr/>
          </p:nvSpPr>
          <p:spPr>
            <a:xfrm>
              <a:off x="4061332" y="25627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A0418F05-4D9D-4842-877E-F79DD3CBF3FF}"/>
                </a:ext>
              </a:extLst>
            </p:cNvPr>
            <p:cNvSpPr/>
            <p:nvPr/>
          </p:nvSpPr>
          <p:spPr>
            <a:xfrm rot="10800000">
              <a:off x="3424000" y="3998500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10D8A99A-F507-4D75-A50B-47CFA7A89066}"/>
                </a:ext>
              </a:extLst>
            </p:cNvPr>
            <p:cNvGrpSpPr/>
            <p:nvPr/>
          </p:nvGrpSpPr>
          <p:grpSpPr>
            <a:xfrm>
              <a:off x="3394981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505E6CC8-E582-4102-8B55-F5D0B8C17E6C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736" name="四角形: 上の 2 つの角を丸める 735">
                  <a:extLst>
                    <a:ext uri="{FF2B5EF4-FFF2-40B4-BE49-F238E27FC236}">
                      <a16:creationId xmlns:a16="http://schemas.microsoft.com/office/drawing/2014/main" id="{CC1725D0-BD8E-492A-8FAA-79B7725E187A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四角形: 上の 2 つの角を丸める 736">
                  <a:extLst>
                    <a:ext uri="{FF2B5EF4-FFF2-40B4-BE49-F238E27FC236}">
                      <a16:creationId xmlns:a16="http://schemas.microsoft.com/office/drawing/2014/main" id="{D18D66FE-93B6-4E6C-B0C4-71ADF692070E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90C31871-231D-4552-958F-38EBDBB80E23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平行四辺形 738">
                  <a:extLst>
                    <a:ext uri="{FF2B5EF4-FFF2-40B4-BE49-F238E27FC236}">
                      <a16:creationId xmlns:a16="http://schemas.microsoft.com/office/drawing/2014/main" id="{852BAFF7-92C0-4A01-9EFC-264D0DE06C8E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B2A9EC59-FB91-4A88-9BF5-9ADED618F448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663F3BAD-A99C-4521-90F3-F7AABE1C11E9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CFF91F72-39EA-485F-9E25-12B3EA19EA15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751" name="四角形: 上の 2 つの角を丸める 750">
                    <a:extLst>
                      <a:ext uri="{FF2B5EF4-FFF2-40B4-BE49-F238E27FC236}">
                        <a16:creationId xmlns:a16="http://schemas.microsoft.com/office/drawing/2014/main" id="{321AC6EA-7059-4E83-8761-A2A53A337B0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楕円 751">
                    <a:extLst>
                      <a:ext uri="{FF2B5EF4-FFF2-40B4-BE49-F238E27FC236}">
                        <a16:creationId xmlns:a16="http://schemas.microsoft.com/office/drawing/2014/main" id="{8FF9E44C-9166-4478-9924-F2FB15BEF42C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楕円 752">
                    <a:extLst>
                      <a:ext uri="{FF2B5EF4-FFF2-40B4-BE49-F238E27FC236}">
                        <a16:creationId xmlns:a16="http://schemas.microsoft.com/office/drawing/2014/main" id="{52DB8636-E577-42EC-9B77-1872851B6828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86003D47-4343-4F97-A472-05C0D05C85E8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四角形: 上の 2 つの角を丸める 754">
                    <a:extLst>
                      <a:ext uri="{FF2B5EF4-FFF2-40B4-BE49-F238E27FC236}">
                        <a16:creationId xmlns:a16="http://schemas.microsoft.com/office/drawing/2014/main" id="{F3FF2207-7D7D-4796-8CDF-22EB6B65B4A9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上の 2 つの角を丸める 755">
                    <a:extLst>
                      <a:ext uri="{FF2B5EF4-FFF2-40B4-BE49-F238E27FC236}">
                        <a16:creationId xmlns:a16="http://schemas.microsoft.com/office/drawing/2014/main" id="{E0486BEE-D642-46CE-955F-106154860FD9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四角形: 上の 2 つの角を丸める 756">
                    <a:extLst>
                      <a:ext uri="{FF2B5EF4-FFF2-40B4-BE49-F238E27FC236}">
                        <a16:creationId xmlns:a16="http://schemas.microsoft.com/office/drawing/2014/main" id="{36AED95C-FFE4-4683-837B-7CE946AE643E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四角形: 上の 2 つの角を丸める 757">
                    <a:extLst>
                      <a:ext uri="{FF2B5EF4-FFF2-40B4-BE49-F238E27FC236}">
                        <a16:creationId xmlns:a16="http://schemas.microsoft.com/office/drawing/2014/main" id="{37737DAC-2AAB-4FF7-9E7A-F2D97F873EDA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四角形: 上の 2 つの角を丸める 74">
                    <a:extLst>
                      <a:ext uri="{FF2B5EF4-FFF2-40B4-BE49-F238E27FC236}">
                        <a16:creationId xmlns:a16="http://schemas.microsoft.com/office/drawing/2014/main" id="{5F63987F-5141-4E4E-85B4-A490903B2B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四角形: 上の 2 つの角を丸める 759">
                    <a:extLst>
                      <a:ext uri="{FF2B5EF4-FFF2-40B4-BE49-F238E27FC236}">
                        <a16:creationId xmlns:a16="http://schemas.microsoft.com/office/drawing/2014/main" id="{D98E4D82-585C-4C0A-8649-8F71A0BAEF24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四角形: 上の 2 つの角を丸める 760">
                    <a:extLst>
                      <a:ext uri="{FF2B5EF4-FFF2-40B4-BE49-F238E27FC236}">
                        <a16:creationId xmlns:a16="http://schemas.microsoft.com/office/drawing/2014/main" id="{7A8D1682-60ED-4842-879E-C58BDCD0DA33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四角形: 上の 2 つの角を丸める 761">
                    <a:extLst>
                      <a:ext uri="{FF2B5EF4-FFF2-40B4-BE49-F238E27FC236}">
                        <a16:creationId xmlns:a16="http://schemas.microsoft.com/office/drawing/2014/main" id="{7299563D-EE35-43EF-94C2-D87FBFD6F6D3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楕円 762">
                    <a:extLst>
                      <a:ext uri="{FF2B5EF4-FFF2-40B4-BE49-F238E27FC236}">
                        <a16:creationId xmlns:a16="http://schemas.microsoft.com/office/drawing/2014/main" id="{A698183D-7530-4A27-8A1B-3081705ED695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E35A1FE8-D0F8-4705-B0C4-581C7C1C8E9F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楕円 764">
                    <a:extLst>
                      <a:ext uri="{FF2B5EF4-FFF2-40B4-BE49-F238E27FC236}">
                        <a16:creationId xmlns:a16="http://schemas.microsoft.com/office/drawing/2014/main" id="{BD246336-0C12-4156-8FCA-C2973D534BFD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楕円 765">
                    <a:extLst>
                      <a:ext uri="{FF2B5EF4-FFF2-40B4-BE49-F238E27FC236}">
                        <a16:creationId xmlns:a16="http://schemas.microsoft.com/office/drawing/2014/main" id="{BA0C5FC2-8765-4198-BE3C-9903A77A1DAB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55DFEDFB-1ACC-47FC-AF07-B5496E152BDB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四角形: 上の 2 つの角を丸める 767">
                    <a:extLst>
                      <a:ext uri="{FF2B5EF4-FFF2-40B4-BE49-F238E27FC236}">
                        <a16:creationId xmlns:a16="http://schemas.microsoft.com/office/drawing/2014/main" id="{49C77825-52B3-490D-B1B9-2CC3DBC89084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769" name="直線コネクタ 768">
                    <a:extLst>
                      <a:ext uri="{FF2B5EF4-FFF2-40B4-BE49-F238E27FC236}">
                        <a16:creationId xmlns:a16="http://schemas.microsoft.com/office/drawing/2014/main" id="{08736DF3-849E-431B-B7C6-C6A95C70EA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743" name="四角形: 上の 2 つの角を丸める 742">
                  <a:extLst>
                    <a:ext uri="{FF2B5EF4-FFF2-40B4-BE49-F238E27FC236}">
                      <a16:creationId xmlns:a16="http://schemas.microsoft.com/office/drawing/2014/main" id="{58E0EB9D-F2C2-4E18-B48E-933C5980A197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1D28DA13-9F77-4EC7-A0FB-10A27CEBBB95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745" name="ひし形 744">
                    <a:extLst>
                      <a:ext uri="{FF2B5EF4-FFF2-40B4-BE49-F238E27FC236}">
                        <a16:creationId xmlns:a16="http://schemas.microsoft.com/office/drawing/2014/main" id="{AF04A7BE-213C-489C-95BA-09A63F19C813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B3398AB0-7EAD-4974-8A16-52CF6592AD5C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747" name="四角形: 上の 2 つの角を丸める 746">
                      <a:extLst>
                        <a:ext uri="{FF2B5EF4-FFF2-40B4-BE49-F238E27FC236}">
                          <a16:creationId xmlns:a16="http://schemas.microsoft.com/office/drawing/2014/main" id="{7E8A267B-E60C-4E01-B0D8-6C37E2FD7485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8" name="フリーフォーム: 図形 747">
                      <a:extLst>
                        <a:ext uri="{FF2B5EF4-FFF2-40B4-BE49-F238E27FC236}">
                          <a16:creationId xmlns:a16="http://schemas.microsoft.com/office/drawing/2014/main" id="{EF256E62-C1F7-42F8-97D6-29C9303B946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9" name="台形 748">
                      <a:extLst>
                        <a:ext uri="{FF2B5EF4-FFF2-40B4-BE49-F238E27FC236}">
                          <a16:creationId xmlns:a16="http://schemas.microsoft.com/office/drawing/2014/main" id="{FAC420DC-50AD-444C-B360-BD876D0767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0" name="四角形: 上の 2 つの角を丸める 749">
                      <a:extLst>
                        <a:ext uri="{FF2B5EF4-FFF2-40B4-BE49-F238E27FC236}">
                          <a16:creationId xmlns:a16="http://schemas.microsoft.com/office/drawing/2014/main" id="{2CCD44BD-6B16-4DB0-B3F4-DDD0EA9E9B51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1D9197F4-EF82-4DE0-8837-8E63BAF30EF3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702" name="四角形: 上の 2 つの角を丸める 701">
                  <a:extLst>
                    <a:ext uri="{FF2B5EF4-FFF2-40B4-BE49-F238E27FC236}">
                      <a16:creationId xmlns:a16="http://schemas.microsoft.com/office/drawing/2014/main" id="{0E5831A4-5735-485A-B197-D8054B335297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四角形: 上の 2 つの角を丸める 702">
                  <a:extLst>
                    <a:ext uri="{FF2B5EF4-FFF2-40B4-BE49-F238E27FC236}">
                      <a16:creationId xmlns:a16="http://schemas.microsoft.com/office/drawing/2014/main" id="{BAFAF20D-BD06-4BDB-8B41-4CC6A20D69EA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5C34038C-BE26-4A2D-95AC-433B8FBCCACE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平行四辺形 704">
                  <a:extLst>
                    <a:ext uri="{FF2B5EF4-FFF2-40B4-BE49-F238E27FC236}">
                      <a16:creationId xmlns:a16="http://schemas.microsoft.com/office/drawing/2014/main" id="{31A0D488-28CA-4E88-B150-11D227ED4D65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913F5355-6360-4898-80AE-DDA477EAD0C7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四角形: 角を丸くする 706">
                  <a:extLst>
                    <a:ext uri="{FF2B5EF4-FFF2-40B4-BE49-F238E27FC236}">
                      <a16:creationId xmlns:a16="http://schemas.microsoft.com/office/drawing/2014/main" id="{9148514A-8236-4D9F-A54E-EA26DB340951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66380997-6BC4-41F3-A09C-926C7B4C0C6B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717" name="四角形: 上の 2 つの角を丸める 716">
                    <a:extLst>
                      <a:ext uri="{FF2B5EF4-FFF2-40B4-BE49-F238E27FC236}">
                        <a16:creationId xmlns:a16="http://schemas.microsoft.com/office/drawing/2014/main" id="{DEFCDAF3-FA50-460A-B6F2-70F4B41A4515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楕円 717">
                    <a:extLst>
                      <a:ext uri="{FF2B5EF4-FFF2-40B4-BE49-F238E27FC236}">
                        <a16:creationId xmlns:a16="http://schemas.microsoft.com/office/drawing/2014/main" id="{F609CACB-2800-4F79-8C4E-849BBDAB83DF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楕円 718">
                    <a:extLst>
                      <a:ext uri="{FF2B5EF4-FFF2-40B4-BE49-F238E27FC236}">
                        <a16:creationId xmlns:a16="http://schemas.microsoft.com/office/drawing/2014/main" id="{4D0FAD2C-3617-43E1-A6A3-66902A4AA9F8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楕円 719">
                    <a:extLst>
                      <a:ext uri="{FF2B5EF4-FFF2-40B4-BE49-F238E27FC236}">
                        <a16:creationId xmlns:a16="http://schemas.microsoft.com/office/drawing/2014/main" id="{8EC17666-40B1-4617-8612-3745158B5DC5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四角形: 上の 2 つの角を丸める 720">
                    <a:extLst>
                      <a:ext uri="{FF2B5EF4-FFF2-40B4-BE49-F238E27FC236}">
                        <a16:creationId xmlns:a16="http://schemas.microsoft.com/office/drawing/2014/main" id="{594FE10C-6F51-438E-A89B-90115E9B4133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四角形: 上の 2 つの角を丸める 721">
                    <a:extLst>
                      <a:ext uri="{FF2B5EF4-FFF2-40B4-BE49-F238E27FC236}">
                        <a16:creationId xmlns:a16="http://schemas.microsoft.com/office/drawing/2014/main" id="{3A5274E6-B265-4A49-BCFD-D6C2A1DE19E8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四角形: 上の 2 つの角を丸める 722">
                    <a:extLst>
                      <a:ext uri="{FF2B5EF4-FFF2-40B4-BE49-F238E27FC236}">
                        <a16:creationId xmlns:a16="http://schemas.microsoft.com/office/drawing/2014/main" id="{47E11C9C-CADE-4A95-9899-034F8CD45D26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四角形: 上の 2 つの角を丸める 723">
                    <a:extLst>
                      <a:ext uri="{FF2B5EF4-FFF2-40B4-BE49-F238E27FC236}">
                        <a16:creationId xmlns:a16="http://schemas.microsoft.com/office/drawing/2014/main" id="{473F2505-05EB-403C-8D3D-6D8F9AFBB12B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四角形: 上の 2 つの角を丸める 74">
                    <a:extLst>
                      <a:ext uri="{FF2B5EF4-FFF2-40B4-BE49-F238E27FC236}">
                        <a16:creationId xmlns:a16="http://schemas.microsoft.com/office/drawing/2014/main" id="{DBEA4590-464D-49C6-903C-2F426BED49A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四角形: 上の 2 つの角を丸める 725">
                    <a:extLst>
                      <a:ext uri="{FF2B5EF4-FFF2-40B4-BE49-F238E27FC236}">
                        <a16:creationId xmlns:a16="http://schemas.microsoft.com/office/drawing/2014/main" id="{5123441C-8803-4F9F-9A63-709F55CB646C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四角形: 上の 2 つの角を丸める 726">
                    <a:extLst>
                      <a:ext uri="{FF2B5EF4-FFF2-40B4-BE49-F238E27FC236}">
                        <a16:creationId xmlns:a16="http://schemas.microsoft.com/office/drawing/2014/main" id="{0937BEBA-B61B-4720-80ED-8E202CCBD73E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四角形: 上の 2 つの角を丸める 727">
                    <a:extLst>
                      <a:ext uri="{FF2B5EF4-FFF2-40B4-BE49-F238E27FC236}">
                        <a16:creationId xmlns:a16="http://schemas.microsoft.com/office/drawing/2014/main" id="{8BF981C3-77B8-4E3F-A427-0D905E56A880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楕円 728">
                    <a:extLst>
                      <a:ext uri="{FF2B5EF4-FFF2-40B4-BE49-F238E27FC236}">
                        <a16:creationId xmlns:a16="http://schemas.microsoft.com/office/drawing/2014/main" id="{BF27A77A-5A4E-45C5-8F47-ED2992EECCE6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02FEF29D-71A7-4E92-9AC2-7AAAEF5FEACA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楕円 730">
                    <a:extLst>
                      <a:ext uri="{FF2B5EF4-FFF2-40B4-BE49-F238E27FC236}">
                        <a16:creationId xmlns:a16="http://schemas.microsoft.com/office/drawing/2014/main" id="{690CC6CC-4678-4ABB-A396-9B9B3A018A0E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楕円 731">
                    <a:extLst>
                      <a:ext uri="{FF2B5EF4-FFF2-40B4-BE49-F238E27FC236}">
                        <a16:creationId xmlns:a16="http://schemas.microsoft.com/office/drawing/2014/main" id="{A5AD086A-54D8-4ECF-9423-6DA9E2FC1769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楕円 732">
                    <a:extLst>
                      <a:ext uri="{FF2B5EF4-FFF2-40B4-BE49-F238E27FC236}">
                        <a16:creationId xmlns:a16="http://schemas.microsoft.com/office/drawing/2014/main" id="{E42A570B-F1C6-4FE1-AE13-C8B4886D8FDB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四角形: 上の 2 つの角を丸める 733">
                    <a:extLst>
                      <a:ext uri="{FF2B5EF4-FFF2-40B4-BE49-F238E27FC236}">
                        <a16:creationId xmlns:a16="http://schemas.microsoft.com/office/drawing/2014/main" id="{4820B182-3C7B-4412-BF76-8268C1BCD09F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735" name="直線コネクタ 734">
                    <a:extLst>
                      <a:ext uri="{FF2B5EF4-FFF2-40B4-BE49-F238E27FC236}">
                        <a16:creationId xmlns:a16="http://schemas.microsoft.com/office/drawing/2014/main" id="{C1205B51-A9F5-4F3B-9FC0-ADA1118076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41B7B9D5-B3C8-4839-AF74-074FE7AC0D82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FC7E810B-D9D8-4C84-84C6-380FC5AFFBE6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711" name="ひし形 710">
                    <a:extLst>
                      <a:ext uri="{FF2B5EF4-FFF2-40B4-BE49-F238E27FC236}">
                        <a16:creationId xmlns:a16="http://schemas.microsoft.com/office/drawing/2014/main" id="{F43223E3-775B-4E7D-B727-609ABCA8CFCE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12" name="グループ化 711">
                    <a:extLst>
                      <a:ext uri="{FF2B5EF4-FFF2-40B4-BE49-F238E27FC236}">
                        <a16:creationId xmlns:a16="http://schemas.microsoft.com/office/drawing/2014/main" id="{B334D53D-22BE-466F-8CAE-D914D4C16180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713" name="四角形: 上の 2 つの角を丸める 712">
                      <a:extLst>
                        <a:ext uri="{FF2B5EF4-FFF2-40B4-BE49-F238E27FC236}">
                          <a16:creationId xmlns:a16="http://schemas.microsoft.com/office/drawing/2014/main" id="{6A17ED73-5DB2-4381-B9F3-3180EA9323D9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4" name="フリーフォーム: 図形 713">
                      <a:extLst>
                        <a:ext uri="{FF2B5EF4-FFF2-40B4-BE49-F238E27FC236}">
                          <a16:creationId xmlns:a16="http://schemas.microsoft.com/office/drawing/2014/main" id="{352B7145-29B7-4D90-A051-65275E389881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5" name="台形 714">
                      <a:extLst>
                        <a:ext uri="{FF2B5EF4-FFF2-40B4-BE49-F238E27FC236}">
                          <a16:creationId xmlns:a16="http://schemas.microsoft.com/office/drawing/2014/main" id="{3DDCCDCC-301C-42F3-8D8A-A1189A43382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6" name="四角形: 上の 2 つの角を丸める 715">
                      <a:extLst>
                        <a:ext uri="{FF2B5EF4-FFF2-40B4-BE49-F238E27FC236}">
                          <a16:creationId xmlns:a16="http://schemas.microsoft.com/office/drawing/2014/main" id="{A3D67AE1-10EB-4C2B-BD1C-67F6A7486FE2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EFCADFEE-2846-4774-ABBF-90F8BC8C66C3}"/>
                </a:ext>
              </a:extLst>
            </p:cNvPr>
            <p:cNvSpPr/>
            <p:nvPr/>
          </p:nvSpPr>
          <p:spPr>
            <a:xfrm>
              <a:off x="3204522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8A1A5D20-3AF4-41FA-8FB9-FA178533C146}"/>
                </a:ext>
              </a:extLst>
            </p:cNvPr>
            <p:cNvSpPr/>
            <p:nvPr/>
          </p:nvSpPr>
          <p:spPr>
            <a:xfrm rot="10800000">
              <a:off x="4313545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0" name="グループ化 929">
            <a:extLst>
              <a:ext uri="{FF2B5EF4-FFF2-40B4-BE49-F238E27FC236}">
                <a16:creationId xmlns:a16="http://schemas.microsoft.com/office/drawing/2014/main" id="{F485C3E3-0A34-4202-BAE3-8F58674A10F4}"/>
              </a:ext>
            </a:extLst>
          </p:cNvPr>
          <p:cNvGrpSpPr/>
          <p:nvPr/>
        </p:nvGrpSpPr>
        <p:grpSpPr>
          <a:xfrm>
            <a:off x="4256248" y="1421791"/>
            <a:ext cx="1393506" cy="2096758"/>
            <a:chOff x="3122918" y="130533"/>
            <a:chExt cx="1393506" cy="2096758"/>
          </a:xfrm>
        </p:grpSpPr>
        <p:sp>
          <p:nvSpPr>
            <p:cNvPr id="931" name="四角形: 角を丸くする 930">
              <a:extLst>
                <a:ext uri="{FF2B5EF4-FFF2-40B4-BE49-F238E27FC236}">
                  <a16:creationId xmlns:a16="http://schemas.microsoft.com/office/drawing/2014/main" id="{BBE049E1-BDC8-48CC-9462-791F0DCC9EC5}"/>
                </a:ext>
              </a:extLst>
            </p:cNvPr>
            <p:cNvSpPr/>
            <p:nvPr/>
          </p:nvSpPr>
          <p:spPr>
            <a:xfrm>
              <a:off x="31229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フリーフォーム: 図形 931">
              <a:extLst>
                <a:ext uri="{FF2B5EF4-FFF2-40B4-BE49-F238E27FC236}">
                  <a16:creationId xmlns:a16="http://schemas.microsoft.com/office/drawing/2014/main" id="{623F7CF0-2543-49DE-BC5E-C7CD2980B8F5}"/>
                </a:ext>
              </a:extLst>
            </p:cNvPr>
            <p:cNvSpPr/>
            <p:nvPr/>
          </p:nvSpPr>
          <p:spPr>
            <a:xfrm>
              <a:off x="3392044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フリーフォーム: 図形 932">
              <a:extLst>
                <a:ext uri="{FF2B5EF4-FFF2-40B4-BE49-F238E27FC236}">
                  <a16:creationId xmlns:a16="http://schemas.microsoft.com/office/drawing/2014/main" id="{CD73CBA1-0A5F-4AAB-8B8F-C3DCD3705236}"/>
                </a:ext>
              </a:extLst>
            </p:cNvPr>
            <p:cNvSpPr/>
            <p:nvPr/>
          </p:nvSpPr>
          <p:spPr>
            <a:xfrm>
              <a:off x="3207273" y="443742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フリーフォーム: 図形 933">
              <a:extLst>
                <a:ext uri="{FF2B5EF4-FFF2-40B4-BE49-F238E27FC236}">
                  <a16:creationId xmlns:a16="http://schemas.microsoft.com/office/drawing/2014/main" id="{D2D9A20D-C5B6-449C-908E-9F2BC7C9B56E}"/>
                </a:ext>
              </a:extLst>
            </p:cNvPr>
            <p:cNvSpPr/>
            <p:nvPr/>
          </p:nvSpPr>
          <p:spPr>
            <a:xfrm rot="10800000">
              <a:off x="4289822" y="1750850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フリーフォーム: 図形 934">
              <a:extLst>
                <a:ext uri="{FF2B5EF4-FFF2-40B4-BE49-F238E27FC236}">
                  <a16:creationId xmlns:a16="http://schemas.microsoft.com/office/drawing/2014/main" id="{0C7FEE01-4E42-4201-8230-314F298A130A}"/>
                </a:ext>
              </a:extLst>
            </p:cNvPr>
            <p:cNvSpPr/>
            <p:nvPr/>
          </p:nvSpPr>
          <p:spPr>
            <a:xfrm>
              <a:off x="3954019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フリーフォーム: 図形 935">
              <a:extLst>
                <a:ext uri="{FF2B5EF4-FFF2-40B4-BE49-F238E27FC236}">
                  <a16:creationId xmlns:a16="http://schemas.microsoft.com/office/drawing/2014/main" id="{DDBB7D78-BE16-47E9-9F74-D64B1089A315}"/>
                </a:ext>
              </a:extLst>
            </p:cNvPr>
            <p:cNvSpPr/>
            <p:nvPr/>
          </p:nvSpPr>
          <p:spPr>
            <a:xfrm rot="10800000">
              <a:off x="3954019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58F9D383-EFC8-42B7-959A-10A783F62F69}"/>
                </a:ext>
              </a:extLst>
            </p:cNvPr>
            <p:cNvSpPr/>
            <p:nvPr/>
          </p:nvSpPr>
          <p:spPr>
            <a:xfrm rot="10800000">
              <a:off x="3392044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フリーフォーム: 図形 937">
              <a:extLst>
                <a:ext uri="{FF2B5EF4-FFF2-40B4-BE49-F238E27FC236}">
                  <a16:creationId xmlns:a16="http://schemas.microsoft.com/office/drawing/2014/main" id="{8F4FFB40-7E07-4951-9E65-8D574ED4E167}"/>
                </a:ext>
              </a:extLst>
            </p:cNvPr>
            <p:cNvSpPr/>
            <p:nvPr/>
          </p:nvSpPr>
          <p:spPr>
            <a:xfrm>
              <a:off x="3212212" y="233548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フリーフォーム: 図形 938">
              <a:extLst>
                <a:ext uri="{FF2B5EF4-FFF2-40B4-BE49-F238E27FC236}">
                  <a16:creationId xmlns:a16="http://schemas.microsoft.com/office/drawing/2014/main" id="{3C3B919D-BB7D-4C62-BF02-807192E526D0}"/>
                </a:ext>
              </a:extLst>
            </p:cNvPr>
            <p:cNvSpPr/>
            <p:nvPr/>
          </p:nvSpPr>
          <p:spPr>
            <a:xfrm rot="10800000">
              <a:off x="4311397" y="1950905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0" name="グループ化 939">
            <a:extLst>
              <a:ext uri="{FF2B5EF4-FFF2-40B4-BE49-F238E27FC236}">
                <a16:creationId xmlns:a16="http://schemas.microsoft.com/office/drawing/2014/main" id="{554E71D4-DD62-4BB7-9AB7-427133BDD844}"/>
              </a:ext>
            </a:extLst>
          </p:cNvPr>
          <p:cNvGrpSpPr/>
          <p:nvPr/>
        </p:nvGrpSpPr>
        <p:grpSpPr>
          <a:xfrm>
            <a:off x="1466882" y="1421791"/>
            <a:ext cx="1393506" cy="2096758"/>
            <a:chOff x="3122918" y="4530006"/>
            <a:chExt cx="1393506" cy="2096758"/>
          </a:xfrm>
        </p:grpSpPr>
        <p:sp>
          <p:nvSpPr>
            <p:cNvPr id="941" name="四角形: 角を丸くする 940">
              <a:extLst>
                <a:ext uri="{FF2B5EF4-FFF2-40B4-BE49-F238E27FC236}">
                  <a16:creationId xmlns:a16="http://schemas.microsoft.com/office/drawing/2014/main" id="{B03A18B7-6B74-449E-A583-EC547AE0CE9E}"/>
                </a:ext>
              </a:extLst>
            </p:cNvPr>
            <p:cNvSpPr/>
            <p:nvPr/>
          </p:nvSpPr>
          <p:spPr>
            <a:xfrm>
              <a:off x="3122918" y="4530006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フリーフォーム: 図形 941">
              <a:extLst>
                <a:ext uri="{FF2B5EF4-FFF2-40B4-BE49-F238E27FC236}">
                  <a16:creationId xmlns:a16="http://schemas.microsoft.com/office/drawing/2014/main" id="{BC1B88E5-BDB6-4EA1-97B4-22B0285A3B24}"/>
                </a:ext>
              </a:extLst>
            </p:cNvPr>
            <p:cNvSpPr/>
            <p:nvPr/>
          </p:nvSpPr>
          <p:spPr>
            <a:xfrm>
              <a:off x="3207273" y="4843215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C096D0B6-1F02-47A9-989A-1032B4C1177B}"/>
                </a:ext>
              </a:extLst>
            </p:cNvPr>
            <p:cNvSpPr/>
            <p:nvPr/>
          </p:nvSpPr>
          <p:spPr>
            <a:xfrm rot="10800000">
              <a:off x="4289822" y="6150323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6FE9C474-2567-4BAA-BA18-2CA37997771B}"/>
                </a:ext>
              </a:extLst>
            </p:cNvPr>
            <p:cNvSpPr/>
            <p:nvPr/>
          </p:nvSpPr>
          <p:spPr>
            <a:xfrm>
              <a:off x="3677409" y="4707097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70384629-E5A4-4B14-87C0-FD3100DB9501}"/>
                </a:ext>
              </a:extLst>
            </p:cNvPr>
            <p:cNvSpPr/>
            <p:nvPr/>
          </p:nvSpPr>
          <p:spPr>
            <a:xfrm rot="10800000">
              <a:off x="3677409" y="6183472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7D4407FD-A662-4DF4-BCF5-E2BD2975967B}"/>
                </a:ext>
              </a:extLst>
            </p:cNvPr>
            <p:cNvSpPr/>
            <p:nvPr/>
          </p:nvSpPr>
          <p:spPr>
            <a:xfrm>
              <a:off x="3212783" y="4624520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5B3EB68E-4F93-48F4-9A0C-36ACE6284CAE}"/>
                </a:ext>
              </a:extLst>
            </p:cNvPr>
            <p:cNvSpPr/>
            <p:nvPr/>
          </p:nvSpPr>
          <p:spPr>
            <a:xfrm rot="10800000">
              <a:off x="4311968" y="6341877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48" name="グループ化 947">
            <a:extLst>
              <a:ext uri="{FF2B5EF4-FFF2-40B4-BE49-F238E27FC236}">
                <a16:creationId xmlns:a16="http://schemas.microsoft.com/office/drawing/2014/main" id="{2B7084FE-A239-425F-8D75-1159DDEE468E}"/>
              </a:ext>
            </a:extLst>
          </p:cNvPr>
          <p:cNvGrpSpPr/>
          <p:nvPr/>
        </p:nvGrpSpPr>
        <p:grpSpPr>
          <a:xfrm>
            <a:off x="2861565" y="1421791"/>
            <a:ext cx="1393506" cy="2096758"/>
            <a:chOff x="3122918" y="2313017"/>
            <a:chExt cx="1393506" cy="2096758"/>
          </a:xfrm>
        </p:grpSpPr>
        <p:sp>
          <p:nvSpPr>
            <p:cNvPr id="949" name="四角形: 角を丸くする 948">
              <a:extLst>
                <a:ext uri="{FF2B5EF4-FFF2-40B4-BE49-F238E27FC236}">
                  <a16:creationId xmlns:a16="http://schemas.microsoft.com/office/drawing/2014/main" id="{17640455-3389-4ADB-9FA9-ED023E6261DB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フリーフォーム: 図形 949">
              <a:extLst>
                <a:ext uri="{FF2B5EF4-FFF2-40B4-BE49-F238E27FC236}">
                  <a16:creationId xmlns:a16="http://schemas.microsoft.com/office/drawing/2014/main" id="{1FC43BF7-596C-482B-A29B-AAFEB4B4B872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17D47A68-5B5D-4E0C-8EAF-57CD171B659F}"/>
                </a:ext>
              </a:extLst>
            </p:cNvPr>
            <p:cNvSpPr/>
            <p:nvPr/>
          </p:nvSpPr>
          <p:spPr>
            <a:xfrm rot="10800000">
              <a:off x="4289822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F2FE6233-D94C-4F4F-A9F8-D2A20DE16BFB}"/>
                </a:ext>
              </a:extLst>
            </p:cNvPr>
            <p:cNvSpPr/>
            <p:nvPr/>
          </p:nvSpPr>
          <p:spPr>
            <a:xfrm>
              <a:off x="3677409" y="249010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EF05EF49-C5B4-413A-B251-953D27102680}"/>
                </a:ext>
              </a:extLst>
            </p:cNvPr>
            <p:cNvSpPr/>
            <p:nvPr/>
          </p:nvSpPr>
          <p:spPr>
            <a:xfrm>
              <a:off x="3677409" y="3231842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C194C731-FB0E-494C-A4C5-03EAB4DA81C1}"/>
                </a:ext>
              </a:extLst>
            </p:cNvPr>
            <p:cNvSpPr/>
            <p:nvPr/>
          </p:nvSpPr>
          <p:spPr>
            <a:xfrm rot="10800000">
              <a:off x="3677409" y="396648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3744CEDD-9708-4498-93D3-51064F49931E}"/>
                </a:ext>
              </a:extLst>
            </p:cNvPr>
            <p:cNvSpPr/>
            <p:nvPr/>
          </p:nvSpPr>
          <p:spPr>
            <a:xfrm>
              <a:off x="3212783" y="2408216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42B3FF59-52B1-4F96-9E65-84DEC847AB35}"/>
                </a:ext>
              </a:extLst>
            </p:cNvPr>
            <p:cNvSpPr/>
            <p:nvPr/>
          </p:nvSpPr>
          <p:spPr>
            <a:xfrm rot="10800000">
              <a:off x="4315901" y="4125573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7" name="グループ化 956">
            <a:extLst>
              <a:ext uri="{FF2B5EF4-FFF2-40B4-BE49-F238E27FC236}">
                <a16:creationId xmlns:a16="http://schemas.microsoft.com/office/drawing/2014/main" id="{34F0DE2F-72E6-4A7F-BE8E-51EA1BEF5C93}"/>
              </a:ext>
            </a:extLst>
          </p:cNvPr>
          <p:cNvGrpSpPr/>
          <p:nvPr/>
        </p:nvGrpSpPr>
        <p:grpSpPr>
          <a:xfrm>
            <a:off x="2860126" y="3624786"/>
            <a:ext cx="1393506" cy="2096758"/>
            <a:chOff x="3122918" y="156312"/>
            <a:chExt cx="1393506" cy="2096758"/>
          </a:xfrm>
        </p:grpSpPr>
        <p:sp>
          <p:nvSpPr>
            <p:cNvPr id="958" name="四角形: 角を丸くする 957">
              <a:extLst>
                <a:ext uri="{FF2B5EF4-FFF2-40B4-BE49-F238E27FC236}">
                  <a16:creationId xmlns:a16="http://schemas.microsoft.com/office/drawing/2014/main" id="{28A48920-D854-47D6-8D03-B1FB3C51EA51}"/>
                </a:ext>
              </a:extLst>
            </p:cNvPr>
            <p:cNvSpPr/>
            <p:nvPr/>
          </p:nvSpPr>
          <p:spPr>
            <a:xfrm>
              <a:off x="3122918" y="156312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フリーフォーム: 図形 958">
              <a:extLst>
                <a:ext uri="{FF2B5EF4-FFF2-40B4-BE49-F238E27FC236}">
                  <a16:creationId xmlns:a16="http://schemas.microsoft.com/office/drawing/2014/main" id="{45D56134-B758-40AB-AB68-AC3891B62D6D}"/>
                </a:ext>
              </a:extLst>
            </p:cNvPr>
            <p:cNvSpPr/>
            <p:nvPr/>
          </p:nvSpPr>
          <p:spPr>
            <a:xfrm>
              <a:off x="3392044" y="33340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フリーフォーム: 図形 959">
              <a:extLst>
                <a:ext uri="{FF2B5EF4-FFF2-40B4-BE49-F238E27FC236}">
                  <a16:creationId xmlns:a16="http://schemas.microsoft.com/office/drawing/2014/main" id="{D3406833-6880-41F8-8627-52B98EEB6C03}"/>
                </a:ext>
              </a:extLst>
            </p:cNvPr>
            <p:cNvSpPr/>
            <p:nvPr/>
          </p:nvSpPr>
          <p:spPr>
            <a:xfrm>
              <a:off x="3207273" y="469521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フリーフォーム: 図形 960">
              <a:extLst>
                <a:ext uri="{FF2B5EF4-FFF2-40B4-BE49-F238E27FC236}">
                  <a16:creationId xmlns:a16="http://schemas.microsoft.com/office/drawing/2014/main" id="{0ADC5325-FCCC-4D2C-AF86-FD5CF36027E1}"/>
                </a:ext>
              </a:extLst>
            </p:cNvPr>
            <p:cNvSpPr/>
            <p:nvPr/>
          </p:nvSpPr>
          <p:spPr>
            <a:xfrm rot="10800000">
              <a:off x="4289822" y="1776629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フリーフォーム: 図形 961">
              <a:extLst>
                <a:ext uri="{FF2B5EF4-FFF2-40B4-BE49-F238E27FC236}">
                  <a16:creationId xmlns:a16="http://schemas.microsoft.com/office/drawing/2014/main" id="{CFEB3F1F-10EB-4950-9E27-EC5C41ABCD13}"/>
                </a:ext>
              </a:extLst>
            </p:cNvPr>
            <p:cNvSpPr/>
            <p:nvPr/>
          </p:nvSpPr>
          <p:spPr>
            <a:xfrm>
              <a:off x="3954019" y="33340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AA8FD66A-3D2F-48B9-9FB9-085780528981}"/>
                </a:ext>
              </a:extLst>
            </p:cNvPr>
            <p:cNvSpPr/>
            <p:nvPr/>
          </p:nvSpPr>
          <p:spPr>
            <a:xfrm>
              <a:off x="3392044" y="82552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フリーフォーム: 図形 963">
              <a:extLst>
                <a:ext uri="{FF2B5EF4-FFF2-40B4-BE49-F238E27FC236}">
                  <a16:creationId xmlns:a16="http://schemas.microsoft.com/office/drawing/2014/main" id="{8FE39BAE-FF33-41AE-99FB-0D77664FF74B}"/>
                </a:ext>
              </a:extLst>
            </p:cNvPr>
            <p:cNvSpPr/>
            <p:nvPr/>
          </p:nvSpPr>
          <p:spPr>
            <a:xfrm>
              <a:off x="3954019" y="82552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フリーフォーム: 図形 964">
              <a:extLst>
                <a:ext uri="{FF2B5EF4-FFF2-40B4-BE49-F238E27FC236}">
                  <a16:creationId xmlns:a16="http://schemas.microsoft.com/office/drawing/2014/main" id="{E1A86890-6E1E-4573-B80E-D4945BD2DCEA}"/>
                </a:ext>
              </a:extLst>
            </p:cNvPr>
            <p:cNvSpPr/>
            <p:nvPr/>
          </p:nvSpPr>
          <p:spPr>
            <a:xfrm>
              <a:off x="3677542" y="577656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フリーフォーム: 図形 965">
              <a:extLst>
                <a:ext uri="{FF2B5EF4-FFF2-40B4-BE49-F238E27FC236}">
                  <a16:creationId xmlns:a16="http://schemas.microsoft.com/office/drawing/2014/main" id="{D51EC4BD-09A0-48C0-A549-10F0D1A7286D}"/>
                </a:ext>
              </a:extLst>
            </p:cNvPr>
            <p:cNvSpPr/>
            <p:nvPr/>
          </p:nvSpPr>
          <p:spPr>
            <a:xfrm rot="10800000">
              <a:off x="3954019" y="180977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フリーフォーム: 図形 966">
              <a:extLst>
                <a:ext uri="{FF2B5EF4-FFF2-40B4-BE49-F238E27FC236}">
                  <a16:creationId xmlns:a16="http://schemas.microsoft.com/office/drawing/2014/main" id="{CD863016-CA83-4FC1-8E3E-1A45EEFB0B0F}"/>
                </a:ext>
              </a:extLst>
            </p:cNvPr>
            <p:cNvSpPr/>
            <p:nvPr/>
          </p:nvSpPr>
          <p:spPr>
            <a:xfrm rot="10800000">
              <a:off x="3392044" y="180977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78134155-983E-4209-802E-E95CD8C352A1}"/>
                </a:ext>
              </a:extLst>
            </p:cNvPr>
            <p:cNvSpPr/>
            <p:nvPr/>
          </p:nvSpPr>
          <p:spPr>
            <a:xfrm rot="10800000">
              <a:off x="3954019" y="131765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7D22CD7E-69C1-4E95-B3B8-84C9FAE1A5EA}"/>
                </a:ext>
              </a:extLst>
            </p:cNvPr>
            <p:cNvSpPr/>
            <p:nvPr/>
          </p:nvSpPr>
          <p:spPr>
            <a:xfrm rot="10800000">
              <a:off x="3392044" y="131765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フリーフォーム: 図形 969">
              <a:extLst>
                <a:ext uri="{FF2B5EF4-FFF2-40B4-BE49-F238E27FC236}">
                  <a16:creationId xmlns:a16="http://schemas.microsoft.com/office/drawing/2014/main" id="{D4C6FAB9-86DA-425E-8DE6-1C412171AFC4}"/>
                </a:ext>
              </a:extLst>
            </p:cNvPr>
            <p:cNvSpPr/>
            <p:nvPr/>
          </p:nvSpPr>
          <p:spPr>
            <a:xfrm rot="10800000">
              <a:off x="3668521" y="156552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フリーフォーム: 図形 970">
              <a:extLst>
                <a:ext uri="{FF2B5EF4-FFF2-40B4-BE49-F238E27FC236}">
                  <a16:creationId xmlns:a16="http://schemas.microsoft.com/office/drawing/2014/main" id="{85855FD8-62B1-4008-BD60-301138584E53}"/>
                </a:ext>
              </a:extLst>
            </p:cNvPr>
            <p:cNvSpPr/>
            <p:nvPr/>
          </p:nvSpPr>
          <p:spPr>
            <a:xfrm>
              <a:off x="3216143" y="238026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フリーフォーム: 図形 971">
              <a:extLst>
                <a:ext uri="{FF2B5EF4-FFF2-40B4-BE49-F238E27FC236}">
                  <a16:creationId xmlns:a16="http://schemas.microsoft.com/office/drawing/2014/main" id="{E475315A-DB8F-4A10-890D-304C17F9DF99}"/>
                </a:ext>
              </a:extLst>
            </p:cNvPr>
            <p:cNvSpPr/>
            <p:nvPr/>
          </p:nvSpPr>
          <p:spPr>
            <a:xfrm rot="10800000">
              <a:off x="4324126" y="1964898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3" name="グループ化 972">
            <a:extLst>
              <a:ext uri="{FF2B5EF4-FFF2-40B4-BE49-F238E27FC236}">
                <a16:creationId xmlns:a16="http://schemas.microsoft.com/office/drawing/2014/main" id="{27AF541E-43C9-43AB-BCF5-8DD1C1DB87AB}"/>
              </a:ext>
            </a:extLst>
          </p:cNvPr>
          <p:cNvGrpSpPr/>
          <p:nvPr/>
        </p:nvGrpSpPr>
        <p:grpSpPr>
          <a:xfrm>
            <a:off x="1464571" y="3624786"/>
            <a:ext cx="1393506" cy="2096758"/>
            <a:chOff x="3122918" y="2361539"/>
            <a:chExt cx="1393506" cy="2096758"/>
          </a:xfrm>
        </p:grpSpPr>
        <p:sp>
          <p:nvSpPr>
            <p:cNvPr id="974" name="四角形: 角を丸くする 973">
              <a:extLst>
                <a:ext uri="{FF2B5EF4-FFF2-40B4-BE49-F238E27FC236}">
                  <a16:creationId xmlns:a16="http://schemas.microsoft.com/office/drawing/2014/main" id="{53A39D18-F578-420B-958D-2E06BB30EDAF}"/>
                </a:ext>
              </a:extLst>
            </p:cNvPr>
            <p:cNvSpPr/>
            <p:nvPr/>
          </p:nvSpPr>
          <p:spPr>
            <a:xfrm>
              <a:off x="3122918" y="236153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213AA74E-268B-4B0F-BF47-871B406DD76C}"/>
                </a:ext>
              </a:extLst>
            </p:cNvPr>
            <p:cNvSpPr/>
            <p:nvPr/>
          </p:nvSpPr>
          <p:spPr>
            <a:xfrm>
              <a:off x="3392044" y="253863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E3E4DE20-C923-4569-8288-B9F73BE87EBA}"/>
                </a:ext>
              </a:extLst>
            </p:cNvPr>
            <p:cNvSpPr/>
            <p:nvPr/>
          </p:nvSpPr>
          <p:spPr>
            <a:xfrm>
              <a:off x="3207273" y="2674748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71188C80-7D97-4C02-9DF5-A5E113BE2BE3}"/>
                </a:ext>
              </a:extLst>
            </p:cNvPr>
            <p:cNvSpPr/>
            <p:nvPr/>
          </p:nvSpPr>
          <p:spPr>
            <a:xfrm rot="10800000">
              <a:off x="4289822" y="398185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BA120489-9EC5-406D-8BD9-A1B1C9666525}"/>
                </a:ext>
              </a:extLst>
            </p:cNvPr>
            <p:cNvSpPr/>
            <p:nvPr/>
          </p:nvSpPr>
          <p:spPr>
            <a:xfrm>
              <a:off x="3954019" y="253863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B89AA53A-A535-49DF-95E1-3E98B82B4EC4}"/>
                </a:ext>
              </a:extLst>
            </p:cNvPr>
            <p:cNvSpPr/>
            <p:nvPr/>
          </p:nvSpPr>
          <p:spPr>
            <a:xfrm>
              <a:off x="3392044" y="303075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フリーフォーム: 図形 979">
              <a:extLst>
                <a:ext uri="{FF2B5EF4-FFF2-40B4-BE49-F238E27FC236}">
                  <a16:creationId xmlns:a16="http://schemas.microsoft.com/office/drawing/2014/main" id="{79D2E4A0-2F1E-4095-8E05-012C6190DF96}"/>
                </a:ext>
              </a:extLst>
            </p:cNvPr>
            <p:cNvSpPr/>
            <p:nvPr/>
          </p:nvSpPr>
          <p:spPr>
            <a:xfrm>
              <a:off x="3954019" y="303075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06787385-C838-4476-A3BD-F5F6E9AD7E29}"/>
                </a:ext>
              </a:extLst>
            </p:cNvPr>
            <p:cNvSpPr/>
            <p:nvPr/>
          </p:nvSpPr>
          <p:spPr>
            <a:xfrm>
              <a:off x="3677542" y="328522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9046A968-6AF2-4BF6-AB85-8A03D96624A4}"/>
                </a:ext>
              </a:extLst>
            </p:cNvPr>
            <p:cNvSpPr/>
            <p:nvPr/>
          </p:nvSpPr>
          <p:spPr>
            <a:xfrm rot="10800000">
              <a:off x="3954019" y="401500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50E9BBDF-C1F7-4CB5-8312-1AD7947C15CE}"/>
                </a:ext>
              </a:extLst>
            </p:cNvPr>
            <p:cNvSpPr/>
            <p:nvPr/>
          </p:nvSpPr>
          <p:spPr>
            <a:xfrm rot="10800000">
              <a:off x="3392044" y="401500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E2FF7A89-573B-436A-84A9-6B6A1BBFB3A4}"/>
                </a:ext>
              </a:extLst>
            </p:cNvPr>
            <p:cNvSpPr/>
            <p:nvPr/>
          </p:nvSpPr>
          <p:spPr>
            <a:xfrm rot="10800000">
              <a:off x="3954019" y="352288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860F696B-E89F-4545-AD8F-FEEFA565D728}"/>
                </a:ext>
              </a:extLst>
            </p:cNvPr>
            <p:cNvSpPr/>
            <p:nvPr/>
          </p:nvSpPr>
          <p:spPr>
            <a:xfrm rot="10800000">
              <a:off x="3392044" y="352288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C758666B-429E-478F-AE2F-51F2EA2ACD91}"/>
                </a:ext>
              </a:extLst>
            </p:cNvPr>
            <p:cNvSpPr/>
            <p:nvPr/>
          </p:nvSpPr>
          <p:spPr>
            <a:xfrm rot="10800000">
              <a:off x="3215082" y="2457108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フリーフォーム: 図形 986">
              <a:extLst>
                <a:ext uri="{FF2B5EF4-FFF2-40B4-BE49-F238E27FC236}">
                  <a16:creationId xmlns:a16="http://schemas.microsoft.com/office/drawing/2014/main" id="{F2962DA1-874F-4C34-9CA1-DB485E913C35}"/>
                </a:ext>
              </a:extLst>
            </p:cNvPr>
            <p:cNvSpPr/>
            <p:nvPr/>
          </p:nvSpPr>
          <p:spPr>
            <a:xfrm>
              <a:off x="4305874" y="4181166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245B98EE-A753-4ED8-87F1-E0A4FFDEADB7}"/>
              </a:ext>
            </a:extLst>
          </p:cNvPr>
          <p:cNvGrpSpPr/>
          <p:nvPr/>
        </p:nvGrpSpPr>
        <p:grpSpPr>
          <a:xfrm>
            <a:off x="69016" y="3624786"/>
            <a:ext cx="1393506" cy="2096758"/>
            <a:chOff x="3122918" y="4590389"/>
            <a:chExt cx="1393506" cy="2096758"/>
          </a:xfrm>
        </p:grpSpPr>
        <p:sp>
          <p:nvSpPr>
            <p:cNvPr id="989" name="四角形: 角を丸くする 988">
              <a:extLst>
                <a:ext uri="{FF2B5EF4-FFF2-40B4-BE49-F238E27FC236}">
                  <a16:creationId xmlns:a16="http://schemas.microsoft.com/office/drawing/2014/main" id="{6F13A348-6C2A-4BE7-9136-4E4BAB88AAAB}"/>
                </a:ext>
              </a:extLst>
            </p:cNvPr>
            <p:cNvSpPr/>
            <p:nvPr/>
          </p:nvSpPr>
          <p:spPr>
            <a:xfrm>
              <a:off x="3122918" y="459038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E785D382-7371-4BD1-BEA8-F1C7D0A3DD84}"/>
                </a:ext>
              </a:extLst>
            </p:cNvPr>
            <p:cNvSpPr/>
            <p:nvPr/>
          </p:nvSpPr>
          <p:spPr>
            <a:xfrm>
              <a:off x="3392044" y="476748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フリーフォーム: 図形 990">
              <a:extLst>
                <a:ext uri="{FF2B5EF4-FFF2-40B4-BE49-F238E27FC236}">
                  <a16:creationId xmlns:a16="http://schemas.microsoft.com/office/drawing/2014/main" id="{29620E0B-F717-48DB-A328-71956D32FAD2}"/>
                </a:ext>
              </a:extLst>
            </p:cNvPr>
            <p:cNvSpPr/>
            <p:nvPr/>
          </p:nvSpPr>
          <p:spPr>
            <a:xfrm>
              <a:off x="3207273" y="4903598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フリーフォーム: 図形 991">
              <a:extLst>
                <a:ext uri="{FF2B5EF4-FFF2-40B4-BE49-F238E27FC236}">
                  <a16:creationId xmlns:a16="http://schemas.microsoft.com/office/drawing/2014/main" id="{28EAD672-3936-4495-84D7-6636580D02BF}"/>
                </a:ext>
              </a:extLst>
            </p:cNvPr>
            <p:cNvSpPr/>
            <p:nvPr/>
          </p:nvSpPr>
          <p:spPr>
            <a:xfrm rot="10800000">
              <a:off x="4289822" y="621070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26A92B2D-E439-47CE-8515-420D8C8F04E2}"/>
                </a:ext>
              </a:extLst>
            </p:cNvPr>
            <p:cNvSpPr/>
            <p:nvPr/>
          </p:nvSpPr>
          <p:spPr>
            <a:xfrm>
              <a:off x="3954019" y="476748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828E29F8-59C5-4927-B4D0-7457E00E5783}"/>
                </a:ext>
              </a:extLst>
            </p:cNvPr>
            <p:cNvSpPr/>
            <p:nvPr/>
          </p:nvSpPr>
          <p:spPr>
            <a:xfrm>
              <a:off x="3392044" y="550921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フリーフォーム: 図形 994">
              <a:extLst>
                <a:ext uri="{FF2B5EF4-FFF2-40B4-BE49-F238E27FC236}">
                  <a16:creationId xmlns:a16="http://schemas.microsoft.com/office/drawing/2014/main" id="{96C2DCDC-CEF0-48C8-BACD-37322425FA6B}"/>
                </a:ext>
              </a:extLst>
            </p:cNvPr>
            <p:cNvSpPr/>
            <p:nvPr/>
          </p:nvSpPr>
          <p:spPr>
            <a:xfrm>
              <a:off x="3954019" y="550921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3DDF44AB-BCA1-4588-B4F4-5D438A5F770B}"/>
                </a:ext>
              </a:extLst>
            </p:cNvPr>
            <p:cNvSpPr/>
            <p:nvPr/>
          </p:nvSpPr>
          <p:spPr>
            <a:xfrm>
              <a:off x="3677542" y="5151547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F1B9C3EC-BDA4-48AC-8C71-6A557ECC1F4E}"/>
                </a:ext>
              </a:extLst>
            </p:cNvPr>
            <p:cNvSpPr/>
            <p:nvPr/>
          </p:nvSpPr>
          <p:spPr>
            <a:xfrm rot="10800000">
              <a:off x="3954019" y="624385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1E504DA7-3D8D-4899-AE46-25149306DE76}"/>
                </a:ext>
              </a:extLst>
            </p:cNvPr>
            <p:cNvSpPr/>
            <p:nvPr/>
          </p:nvSpPr>
          <p:spPr>
            <a:xfrm rot="10800000">
              <a:off x="3392044" y="624385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6BFBF707-A964-4670-94A8-F72031578B86}"/>
                </a:ext>
              </a:extLst>
            </p:cNvPr>
            <p:cNvSpPr/>
            <p:nvPr/>
          </p:nvSpPr>
          <p:spPr>
            <a:xfrm rot="10800000">
              <a:off x="3677542" y="5875447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4588C8E4-93A8-4222-AB76-72EA7327ED21}"/>
                </a:ext>
              </a:extLst>
            </p:cNvPr>
            <p:cNvSpPr/>
            <p:nvPr/>
          </p:nvSpPr>
          <p:spPr>
            <a:xfrm>
              <a:off x="3219264" y="4677926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A38BBB52-8A51-4191-95B5-158290A43232}"/>
                </a:ext>
              </a:extLst>
            </p:cNvPr>
            <p:cNvSpPr/>
            <p:nvPr/>
          </p:nvSpPr>
          <p:spPr>
            <a:xfrm rot="10800000">
              <a:off x="4305114" y="6410674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2" name="グループ化 1001">
            <a:extLst>
              <a:ext uri="{FF2B5EF4-FFF2-40B4-BE49-F238E27FC236}">
                <a16:creationId xmlns:a16="http://schemas.microsoft.com/office/drawing/2014/main" id="{3A2EFE24-9F90-4BCE-8E19-182543FA7741}"/>
              </a:ext>
            </a:extLst>
          </p:cNvPr>
          <p:cNvGrpSpPr/>
          <p:nvPr/>
        </p:nvGrpSpPr>
        <p:grpSpPr>
          <a:xfrm>
            <a:off x="8440295" y="1421791"/>
            <a:ext cx="1393506" cy="2096758"/>
            <a:chOff x="3122918" y="130533"/>
            <a:chExt cx="1393506" cy="2096758"/>
          </a:xfrm>
        </p:grpSpPr>
        <p:sp>
          <p:nvSpPr>
            <p:cNvPr id="1003" name="四角形: 角を丸くする 1002">
              <a:extLst>
                <a:ext uri="{FF2B5EF4-FFF2-40B4-BE49-F238E27FC236}">
                  <a16:creationId xmlns:a16="http://schemas.microsoft.com/office/drawing/2014/main" id="{065F2896-329F-4225-99E0-95CFA002C636}"/>
                </a:ext>
              </a:extLst>
            </p:cNvPr>
            <p:cNvSpPr/>
            <p:nvPr/>
          </p:nvSpPr>
          <p:spPr>
            <a:xfrm>
              <a:off x="31229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07371AFD-73C3-492A-A4DD-D2946134EB13}"/>
                </a:ext>
              </a:extLst>
            </p:cNvPr>
            <p:cNvSpPr/>
            <p:nvPr/>
          </p:nvSpPr>
          <p:spPr>
            <a:xfrm>
              <a:off x="3392044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フリーフォーム: 図形 1004">
              <a:extLst>
                <a:ext uri="{FF2B5EF4-FFF2-40B4-BE49-F238E27FC236}">
                  <a16:creationId xmlns:a16="http://schemas.microsoft.com/office/drawing/2014/main" id="{D3429A52-5DC6-4D1A-A475-CA5AB1E6A825}"/>
                </a:ext>
              </a:extLst>
            </p:cNvPr>
            <p:cNvSpPr/>
            <p:nvPr/>
          </p:nvSpPr>
          <p:spPr>
            <a:xfrm>
              <a:off x="3207273" y="443742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E6F5D478-2145-4701-A0D1-B08D9305A1E1}"/>
                </a:ext>
              </a:extLst>
            </p:cNvPr>
            <p:cNvSpPr/>
            <p:nvPr/>
          </p:nvSpPr>
          <p:spPr>
            <a:xfrm rot="10800000">
              <a:off x="4289822" y="1750850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17166680-C15B-4503-ABFE-BC1522D2EA4A}"/>
                </a:ext>
              </a:extLst>
            </p:cNvPr>
            <p:cNvSpPr/>
            <p:nvPr/>
          </p:nvSpPr>
          <p:spPr>
            <a:xfrm>
              <a:off x="3954019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291589FA-33CC-4522-96ED-5552E4D6D995}"/>
                </a:ext>
              </a:extLst>
            </p:cNvPr>
            <p:cNvSpPr/>
            <p:nvPr/>
          </p:nvSpPr>
          <p:spPr>
            <a:xfrm>
              <a:off x="3392044" y="104935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フリーフォーム: 図形 1008">
              <a:extLst>
                <a:ext uri="{FF2B5EF4-FFF2-40B4-BE49-F238E27FC236}">
                  <a16:creationId xmlns:a16="http://schemas.microsoft.com/office/drawing/2014/main" id="{31D60386-8C2E-4743-8ACF-7B9ACCB09CD9}"/>
                </a:ext>
              </a:extLst>
            </p:cNvPr>
            <p:cNvSpPr/>
            <p:nvPr/>
          </p:nvSpPr>
          <p:spPr>
            <a:xfrm>
              <a:off x="3954019" y="104935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784D5C33-FAA6-4443-8B3A-4466246BC06B}"/>
                </a:ext>
              </a:extLst>
            </p:cNvPr>
            <p:cNvSpPr/>
            <p:nvPr/>
          </p:nvSpPr>
          <p:spPr>
            <a:xfrm>
              <a:off x="3677542" y="691691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605F798A-76C9-458D-8644-099D01E3C07D}"/>
                </a:ext>
              </a:extLst>
            </p:cNvPr>
            <p:cNvSpPr/>
            <p:nvPr/>
          </p:nvSpPr>
          <p:spPr>
            <a:xfrm rot="10800000">
              <a:off x="3954019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06370521-0ED5-417E-93C0-586FFA78ED1F}"/>
                </a:ext>
              </a:extLst>
            </p:cNvPr>
            <p:cNvSpPr/>
            <p:nvPr/>
          </p:nvSpPr>
          <p:spPr>
            <a:xfrm rot="10800000">
              <a:off x="3392044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C1E382F8-BB6A-4EEB-8E03-F59A4AC07FDD}"/>
                </a:ext>
              </a:extLst>
            </p:cNvPr>
            <p:cNvSpPr/>
            <p:nvPr/>
          </p:nvSpPr>
          <p:spPr>
            <a:xfrm rot="5400000">
              <a:off x="3183898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96715175-290E-4A8E-95DE-C0DB62AC111B}"/>
                </a:ext>
              </a:extLst>
            </p:cNvPr>
            <p:cNvSpPr/>
            <p:nvPr/>
          </p:nvSpPr>
          <p:spPr>
            <a:xfrm rot="16200000">
              <a:off x="4286054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15" name="グループ化 1014">
            <a:extLst>
              <a:ext uri="{FF2B5EF4-FFF2-40B4-BE49-F238E27FC236}">
                <a16:creationId xmlns:a16="http://schemas.microsoft.com/office/drawing/2014/main" id="{02840622-1D7F-43D7-B2E4-BC5DBC95E870}"/>
              </a:ext>
            </a:extLst>
          </p:cNvPr>
          <p:cNvGrpSpPr/>
          <p:nvPr/>
        </p:nvGrpSpPr>
        <p:grpSpPr>
          <a:xfrm>
            <a:off x="7045614" y="1421791"/>
            <a:ext cx="1393506" cy="2096758"/>
            <a:chOff x="3122918" y="2313017"/>
            <a:chExt cx="1393506" cy="2096758"/>
          </a:xfrm>
        </p:grpSpPr>
        <p:sp>
          <p:nvSpPr>
            <p:cNvPr id="1016" name="四角形: 角を丸くする 1015">
              <a:extLst>
                <a:ext uri="{FF2B5EF4-FFF2-40B4-BE49-F238E27FC236}">
                  <a16:creationId xmlns:a16="http://schemas.microsoft.com/office/drawing/2014/main" id="{C1EFE740-9FB1-4D85-B8B0-DA3E37F914EB}"/>
                </a:ext>
              </a:extLst>
            </p:cNvPr>
            <p:cNvSpPr/>
            <p:nvPr/>
          </p:nvSpPr>
          <p:spPr>
            <a:xfrm>
              <a:off x="31229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フリーフォーム: 図形 1016">
              <a:extLst>
                <a:ext uri="{FF2B5EF4-FFF2-40B4-BE49-F238E27FC236}">
                  <a16:creationId xmlns:a16="http://schemas.microsoft.com/office/drawing/2014/main" id="{3A21F418-EA08-4922-B123-D18F0E4E28AF}"/>
                </a:ext>
              </a:extLst>
            </p:cNvPr>
            <p:cNvSpPr/>
            <p:nvPr/>
          </p:nvSpPr>
          <p:spPr>
            <a:xfrm>
              <a:off x="3392044" y="249010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フリーフォーム: 図形 1017">
              <a:extLst>
                <a:ext uri="{FF2B5EF4-FFF2-40B4-BE49-F238E27FC236}">
                  <a16:creationId xmlns:a16="http://schemas.microsoft.com/office/drawing/2014/main" id="{6ED8B0E4-B045-411D-8A83-CEA446C659F4}"/>
                </a:ext>
              </a:extLst>
            </p:cNvPr>
            <p:cNvSpPr/>
            <p:nvPr/>
          </p:nvSpPr>
          <p:spPr>
            <a:xfrm>
              <a:off x="3207273" y="2626226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フリーフォーム: 図形 1018">
              <a:extLst>
                <a:ext uri="{FF2B5EF4-FFF2-40B4-BE49-F238E27FC236}">
                  <a16:creationId xmlns:a16="http://schemas.microsoft.com/office/drawing/2014/main" id="{41DBFF0D-8304-4BDE-9774-D2F0679E5AF4}"/>
                </a:ext>
              </a:extLst>
            </p:cNvPr>
            <p:cNvSpPr/>
            <p:nvPr/>
          </p:nvSpPr>
          <p:spPr>
            <a:xfrm rot="10800000">
              <a:off x="4289822" y="3933334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フリーフォーム: 図形 1019">
              <a:extLst>
                <a:ext uri="{FF2B5EF4-FFF2-40B4-BE49-F238E27FC236}">
                  <a16:creationId xmlns:a16="http://schemas.microsoft.com/office/drawing/2014/main" id="{D554CD1B-DE9E-433E-9538-2F61FF427823}"/>
                </a:ext>
              </a:extLst>
            </p:cNvPr>
            <p:cNvSpPr/>
            <p:nvPr/>
          </p:nvSpPr>
          <p:spPr>
            <a:xfrm>
              <a:off x="3954019" y="249010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フリーフォーム: 図形 1020">
              <a:extLst>
                <a:ext uri="{FF2B5EF4-FFF2-40B4-BE49-F238E27FC236}">
                  <a16:creationId xmlns:a16="http://schemas.microsoft.com/office/drawing/2014/main" id="{9F77F017-FFA9-4A46-9EE0-BADDBD13909D}"/>
                </a:ext>
              </a:extLst>
            </p:cNvPr>
            <p:cNvSpPr/>
            <p:nvPr/>
          </p:nvSpPr>
          <p:spPr>
            <a:xfrm>
              <a:off x="3392044" y="3231842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フリーフォーム: 図形 1021">
              <a:extLst>
                <a:ext uri="{FF2B5EF4-FFF2-40B4-BE49-F238E27FC236}">
                  <a16:creationId xmlns:a16="http://schemas.microsoft.com/office/drawing/2014/main" id="{BD42B66E-68E2-4E4F-8D3F-6871E5D412C2}"/>
                </a:ext>
              </a:extLst>
            </p:cNvPr>
            <p:cNvSpPr/>
            <p:nvPr/>
          </p:nvSpPr>
          <p:spPr>
            <a:xfrm>
              <a:off x="3954019" y="3231842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フリーフォーム: 図形 1022">
              <a:extLst>
                <a:ext uri="{FF2B5EF4-FFF2-40B4-BE49-F238E27FC236}">
                  <a16:creationId xmlns:a16="http://schemas.microsoft.com/office/drawing/2014/main" id="{80DD7CB3-2BA0-4369-A0B5-4FC2A7FB1955}"/>
                </a:ext>
              </a:extLst>
            </p:cNvPr>
            <p:cNvSpPr/>
            <p:nvPr/>
          </p:nvSpPr>
          <p:spPr>
            <a:xfrm rot="10800000">
              <a:off x="3954019" y="396648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5C382179-7850-44ED-B672-15E7618157AA}"/>
                </a:ext>
              </a:extLst>
            </p:cNvPr>
            <p:cNvSpPr/>
            <p:nvPr/>
          </p:nvSpPr>
          <p:spPr>
            <a:xfrm rot="10800000">
              <a:off x="3392044" y="3966483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フリーフォーム: 図形 1024">
              <a:extLst>
                <a:ext uri="{FF2B5EF4-FFF2-40B4-BE49-F238E27FC236}">
                  <a16:creationId xmlns:a16="http://schemas.microsoft.com/office/drawing/2014/main" id="{048D3C45-8246-4EAD-A944-1B63E635C7CC}"/>
                </a:ext>
              </a:extLst>
            </p:cNvPr>
            <p:cNvSpPr/>
            <p:nvPr/>
          </p:nvSpPr>
          <p:spPr>
            <a:xfrm>
              <a:off x="3214448" y="2409235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フリーフォーム: 図形 1025">
              <a:extLst>
                <a:ext uri="{FF2B5EF4-FFF2-40B4-BE49-F238E27FC236}">
                  <a16:creationId xmlns:a16="http://schemas.microsoft.com/office/drawing/2014/main" id="{48238493-0E71-4142-9564-ED95E84DB9B4}"/>
                </a:ext>
              </a:extLst>
            </p:cNvPr>
            <p:cNvSpPr/>
            <p:nvPr/>
          </p:nvSpPr>
          <p:spPr>
            <a:xfrm rot="10800000">
              <a:off x="4319348" y="4128497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09ABA27C-1EB3-4F5E-B1F9-AC30C8EE430D}"/>
              </a:ext>
            </a:extLst>
          </p:cNvPr>
          <p:cNvGrpSpPr/>
          <p:nvPr/>
        </p:nvGrpSpPr>
        <p:grpSpPr>
          <a:xfrm>
            <a:off x="5650931" y="1421791"/>
            <a:ext cx="1393506" cy="2096758"/>
            <a:chOff x="3122918" y="4530004"/>
            <a:chExt cx="1393506" cy="2096758"/>
          </a:xfrm>
        </p:grpSpPr>
        <p:sp>
          <p:nvSpPr>
            <p:cNvPr id="1028" name="四角形: 角を丸くする 1027">
              <a:extLst>
                <a:ext uri="{FF2B5EF4-FFF2-40B4-BE49-F238E27FC236}">
                  <a16:creationId xmlns:a16="http://schemas.microsoft.com/office/drawing/2014/main" id="{627A3082-0B86-4FA5-B50B-D2EF271E1B49}"/>
                </a:ext>
              </a:extLst>
            </p:cNvPr>
            <p:cNvSpPr/>
            <p:nvPr/>
          </p:nvSpPr>
          <p:spPr>
            <a:xfrm>
              <a:off x="3122918" y="4530004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99E88807-0DB3-4CE2-A99D-10F83C99C7B5}"/>
                </a:ext>
              </a:extLst>
            </p:cNvPr>
            <p:cNvSpPr/>
            <p:nvPr/>
          </p:nvSpPr>
          <p:spPr>
            <a:xfrm>
              <a:off x="3392044" y="470709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フリーフォーム: 図形 1029">
              <a:extLst>
                <a:ext uri="{FF2B5EF4-FFF2-40B4-BE49-F238E27FC236}">
                  <a16:creationId xmlns:a16="http://schemas.microsoft.com/office/drawing/2014/main" id="{61082A51-D6B8-4824-BC40-822A4405DC33}"/>
                </a:ext>
              </a:extLst>
            </p:cNvPr>
            <p:cNvSpPr/>
            <p:nvPr/>
          </p:nvSpPr>
          <p:spPr>
            <a:xfrm>
              <a:off x="3207273" y="4843213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3D786003-6C3D-4C7D-A9B7-BD14970D3D11}"/>
                </a:ext>
              </a:extLst>
            </p:cNvPr>
            <p:cNvSpPr/>
            <p:nvPr/>
          </p:nvSpPr>
          <p:spPr>
            <a:xfrm rot="10800000">
              <a:off x="4289822" y="6150321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フリーフォーム: 図形 1031">
              <a:extLst>
                <a:ext uri="{FF2B5EF4-FFF2-40B4-BE49-F238E27FC236}">
                  <a16:creationId xmlns:a16="http://schemas.microsoft.com/office/drawing/2014/main" id="{9A3BFE0B-8497-4923-B902-A45BBC04181E}"/>
                </a:ext>
              </a:extLst>
            </p:cNvPr>
            <p:cNvSpPr/>
            <p:nvPr/>
          </p:nvSpPr>
          <p:spPr>
            <a:xfrm>
              <a:off x="3954019" y="4707095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フリーフォーム: 図形 1032">
              <a:extLst>
                <a:ext uri="{FF2B5EF4-FFF2-40B4-BE49-F238E27FC236}">
                  <a16:creationId xmlns:a16="http://schemas.microsoft.com/office/drawing/2014/main" id="{3E371EAD-E888-421C-8413-237694FFE84F}"/>
                </a:ext>
              </a:extLst>
            </p:cNvPr>
            <p:cNvSpPr/>
            <p:nvPr/>
          </p:nvSpPr>
          <p:spPr>
            <a:xfrm>
              <a:off x="3677542" y="543531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フリーフォーム: 図形 1033">
              <a:extLst>
                <a:ext uri="{FF2B5EF4-FFF2-40B4-BE49-F238E27FC236}">
                  <a16:creationId xmlns:a16="http://schemas.microsoft.com/office/drawing/2014/main" id="{CB29977B-9305-491E-8435-2B5672DC3827}"/>
                </a:ext>
              </a:extLst>
            </p:cNvPr>
            <p:cNvSpPr/>
            <p:nvPr/>
          </p:nvSpPr>
          <p:spPr>
            <a:xfrm rot="10800000">
              <a:off x="3954019" y="618347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フリーフォーム: 図形 1034">
              <a:extLst>
                <a:ext uri="{FF2B5EF4-FFF2-40B4-BE49-F238E27FC236}">
                  <a16:creationId xmlns:a16="http://schemas.microsoft.com/office/drawing/2014/main" id="{4D397FEE-9A6E-424B-B86D-13DA72AD2A1C}"/>
                </a:ext>
              </a:extLst>
            </p:cNvPr>
            <p:cNvSpPr/>
            <p:nvPr/>
          </p:nvSpPr>
          <p:spPr>
            <a:xfrm rot="10800000">
              <a:off x="3392044" y="6183470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フリーフォーム: 図形 1035">
              <a:extLst>
                <a:ext uri="{FF2B5EF4-FFF2-40B4-BE49-F238E27FC236}">
                  <a16:creationId xmlns:a16="http://schemas.microsoft.com/office/drawing/2014/main" id="{D7495177-0AAC-44B4-B61B-40C6200DA170}"/>
                </a:ext>
              </a:extLst>
            </p:cNvPr>
            <p:cNvSpPr/>
            <p:nvPr/>
          </p:nvSpPr>
          <p:spPr>
            <a:xfrm>
              <a:off x="3209204" y="4622590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フリーフォーム: 図形 1036">
              <a:extLst>
                <a:ext uri="{FF2B5EF4-FFF2-40B4-BE49-F238E27FC236}">
                  <a16:creationId xmlns:a16="http://schemas.microsoft.com/office/drawing/2014/main" id="{23AB34BF-671B-45BE-8C8A-4A7CB3B7937E}"/>
                </a:ext>
              </a:extLst>
            </p:cNvPr>
            <p:cNvSpPr/>
            <p:nvPr/>
          </p:nvSpPr>
          <p:spPr>
            <a:xfrm rot="10800000">
              <a:off x="4312741" y="6344424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9982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61D7AC2-5E52-4340-9C6D-71642FB9CAE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ハートのトランプ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F7AC029-4298-4277-B892-1E49BAAF2F40}"/>
              </a:ext>
            </a:extLst>
          </p:cNvPr>
          <p:cNvGrpSpPr/>
          <p:nvPr/>
        </p:nvGrpSpPr>
        <p:grpSpPr>
          <a:xfrm>
            <a:off x="72199" y="1425753"/>
            <a:ext cx="1393506" cy="2096758"/>
            <a:chOff x="4766921" y="2313017"/>
            <a:chExt cx="1393506" cy="2096758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D91C9451-7CB2-4AE8-BEF5-045FBB7220DD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D67CC66-7B7B-4659-8768-749F8765FF17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4F3CCB9-60D4-4AEF-BC47-D9620004FBAE}"/>
                </a:ext>
              </a:extLst>
            </p:cNvPr>
            <p:cNvSpPr/>
            <p:nvPr/>
          </p:nvSpPr>
          <p:spPr>
            <a:xfrm>
              <a:off x="5927288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CF31C0E-8313-4F50-8033-10ABC75EC0EC}"/>
                </a:ext>
              </a:extLst>
            </p:cNvPr>
            <p:cNvSpPr/>
            <p:nvPr/>
          </p:nvSpPr>
          <p:spPr>
            <a:xfrm>
              <a:off x="5319130" y="3225712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4DFAEC6-CF84-4797-B141-47EA3E313325}"/>
                </a:ext>
              </a:extLst>
            </p:cNvPr>
            <p:cNvSpPr/>
            <p:nvPr/>
          </p:nvSpPr>
          <p:spPr>
            <a:xfrm>
              <a:off x="4853934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8388A6B-0D4E-4FE2-8468-EC0121239024}"/>
                </a:ext>
              </a:extLst>
            </p:cNvPr>
            <p:cNvSpPr/>
            <p:nvPr/>
          </p:nvSpPr>
          <p:spPr>
            <a:xfrm rot="10800000">
              <a:off x="5927288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23082D7-4C81-4083-86AD-24353BAED7AF}"/>
              </a:ext>
            </a:extLst>
          </p:cNvPr>
          <p:cNvGrpSpPr/>
          <p:nvPr/>
        </p:nvGrpSpPr>
        <p:grpSpPr>
          <a:xfrm>
            <a:off x="7043682" y="3620614"/>
            <a:ext cx="1393506" cy="2096758"/>
            <a:chOff x="4766921" y="2313017"/>
            <a:chExt cx="1393506" cy="2096758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4BEEB53C-C48F-4AE8-AC15-20197D0B44D0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EAFC74C-72DD-43CC-AFC8-B61D00C5CCD2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971C1EF-C471-4000-A9F3-F313D4927B9E}"/>
                </a:ext>
              </a:extLst>
            </p:cNvPr>
            <p:cNvSpPr/>
            <p:nvPr/>
          </p:nvSpPr>
          <p:spPr>
            <a:xfrm>
              <a:off x="5927288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B027461-1F7B-41D4-B44D-E5F1FD459FF5}"/>
                </a:ext>
              </a:extLst>
            </p:cNvPr>
            <p:cNvSpPr/>
            <p:nvPr/>
          </p:nvSpPr>
          <p:spPr>
            <a:xfrm>
              <a:off x="4866080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1D9C5E6F-64BF-4048-BCFF-E0FA98FA8B21}"/>
                </a:ext>
              </a:extLst>
            </p:cNvPr>
            <p:cNvSpPr/>
            <p:nvPr/>
          </p:nvSpPr>
          <p:spPr>
            <a:xfrm rot="10800000">
              <a:off x="5947730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927C70FA-8DAB-45B1-AF1B-5DB364BA0C95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5EE6C9E-8DDA-48E4-A748-88B1082DB30A}"/>
                </a:ext>
              </a:extLst>
            </p:cNvPr>
            <p:cNvGrpSpPr/>
            <p:nvPr/>
          </p:nvGrpSpPr>
          <p:grpSpPr>
            <a:xfrm>
              <a:off x="5059140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5D2DD357-E755-44C1-9575-2296239C1F96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D577A93B-CE3F-4351-B709-95425ED2636D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CD491E30-69FA-4068-8774-3298C499D7C3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CD613CFE-AF03-447F-B34E-E549098969C4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B25C7F00-F696-4E57-A132-50E7F470A009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7" name="ひし形 176">
                    <a:extLst>
                      <a:ext uri="{FF2B5EF4-FFF2-40B4-BE49-F238E27FC236}">
                        <a16:creationId xmlns:a16="http://schemas.microsoft.com/office/drawing/2014/main" id="{712B7FEF-04D4-4E49-9B53-9D5DD02F7E64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ひし形 177">
                    <a:extLst>
                      <a:ext uri="{FF2B5EF4-FFF2-40B4-BE49-F238E27FC236}">
                        <a16:creationId xmlns:a16="http://schemas.microsoft.com/office/drawing/2014/main" id="{D4F4F1D5-F6FB-4838-B81D-B7696856513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ひし形 178">
                    <a:extLst>
                      <a:ext uri="{FF2B5EF4-FFF2-40B4-BE49-F238E27FC236}">
                        <a16:creationId xmlns:a16="http://schemas.microsoft.com/office/drawing/2014/main" id="{9E33A064-DEE7-40E7-BE59-B75D3F205394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ひし形 179">
                    <a:extLst>
                      <a:ext uri="{FF2B5EF4-FFF2-40B4-BE49-F238E27FC236}">
                        <a16:creationId xmlns:a16="http://schemas.microsoft.com/office/drawing/2014/main" id="{2B6288B4-9E70-435E-96F8-1C52D1CA8291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ひし形 180">
                    <a:extLst>
                      <a:ext uri="{FF2B5EF4-FFF2-40B4-BE49-F238E27FC236}">
                        <a16:creationId xmlns:a16="http://schemas.microsoft.com/office/drawing/2014/main" id="{00311ACE-D50D-4894-9A0E-0C4D715EB99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ひし形 181">
                    <a:extLst>
                      <a:ext uri="{FF2B5EF4-FFF2-40B4-BE49-F238E27FC236}">
                        <a16:creationId xmlns:a16="http://schemas.microsoft.com/office/drawing/2014/main" id="{53F8420A-6B42-4227-8731-D44E489191E4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E89C34DE-3A45-4DAA-840C-A401DB2EF264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541052D7-1276-43AC-B0A6-2E2DABF451B1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0" name="ひし形 169">
                    <a:extLst>
                      <a:ext uri="{FF2B5EF4-FFF2-40B4-BE49-F238E27FC236}">
                        <a16:creationId xmlns:a16="http://schemas.microsoft.com/office/drawing/2014/main" id="{8EB31873-BBF0-43E5-97B3-97D9D265A79E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ひし形 170">
                    <a:extLst>
                      <a:ext uri="{FF2B5EF4-FFF2-40B4-BE49-F238E27FC236}">
                        <a16:creationId xmlns:a16="http://schemas.microsoft.com/office/drawing/2014/main" id="{7FB5C2B1-DDE7-4D20-9F43-D8731717BF70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ひし形 171">
                    <a:extLst>
                      <a:ext uri="{FF2B5EF4-FFF2-40B4-BE49-F238E27FC236}">
                        <a16:creationId xmlns:a16="http://schemas.microsoft.com/office/drawing/2014/main" id="{1B9DAAE7-AF00-40B7-A782-A39049CFDF0D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ひし形 172">
                    <a:extLst>
                      <a:ext uri="{FF2B5EF4-FFF2-40B4-BE49-F238E27FC236}">
                        <a16:creationId xmlns:a16="http://schemas.microsoft.com/office/drawing/2014/main" id="{04B0402F-89A1-422C-8A01-BFB846C2DE34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ひし形 173">
                    <a:extLst>
                      <a:ext uri="{FF2B5EF4-FFF2-40B4-BE49-F238E27FC236}">
                        <a16:creationId xmlns:a16="http://schemas.microsoft.com/office/drawing/2014/main" id="{4FECA382-7414-4272-BE3D-E3F8CAAF4144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ひし形 174">
                    <a:extLst>
                      <a:ext uri="{FF2B5EF4-FFF2-40B4-BE49-F238E27FC236}">
                        <a16:creationId xmlns:a16="http://schemas.microsoft.com/office/drawing/2014/main" id="{4D4B7B18-A71D-4D20-A41C-B03ABFE4385D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7CE99E3F-6DD2-4ADD-B4EF-40D8F2E1BFE0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C92E6B1E-995A-4B47-B605-96ECE310D404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ひし形 162">
                    <a:extLst>
                      <a:ext uri="{FF2B5EF4-FFF2-40B4-BE49-F238E27FC236}">
                        <a16:creationId xmlns:a16="http://schemas.microsoft.com/office/drawing/2014/main" id="{EBA531BF-93E8-4835-8D7C-D8E7B17669BE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ひし形 163">
                    <a:extLst>
                      <a:ext uri="{FF2B5EF4-FFF2-40B4-BE49-F238E27FC236}">
                        <a16:creationId xmlns:a16="http://schemas.microsoft.com/office/drawing/2014/main" id="{C2B7A5CE-8372-4323-BABD-6AABDDC2D218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ひし形 164">
                    <a:extLst>
                      <a:ext uri="{FF2B5EF4-FFF2-40B4-BE49-F238E27FC236}">
                        <a16:creationId xmlns:a16="http://schemas.microsoft.com/office/drawing/2014/main" id="{BAA7B859-377C-44DB-9E62-7A7E78154DE0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ひし形 165">
                    <a:extLst>
                      <a:ext uri="{FF2B5EF4-FFF2-40B4-BE49-F238E27FC236}">
                        <a16:creationId xmlns:a16="http://schemas.microsoft.com/office/drawing/2014/main" id="{0B3BC275-F965-41F9-B5FF-36E87ECC905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ひし形 166">
                    <a:extLst>
                      <a:ext uri="{FF2B5EF4-FFF2-40B4-BE49-F238E27FC236}">
                        <a16:creationId xmlns:a16="http://schemas.microsoft.com/office/drawing/2014/main" id="{055A9BF3-A189-4199-BCAE-2C8F9A9ADCE4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ひし形 167">
                    <a:extLst>
                      <a:ext uri="{FF2B5EF4-FFF2-40B4-BE49-F238E27FC236}">
                        <a16:creationId xmlns:a16="http://schemas.microsoft.com/office/drawing/2014/main" id="{EB584AA1-035C-4F12-B9D2-8B12176C34FD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F6B05E1-43C4-4C7C-A33D-744C7A8829F1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1781AC95-C4C1-4AFF-BA43-3D12F4C406AC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平行四辺形 121">
                  <a:extLst>
                    <a:ext uri="{FF2B5EF4-FFF2-40B4-BE49-F238E27FC236}">
                      <a16:creationId xmlns:a16="http://schemas.microsoft.com/office/drawing/2014/main" id="{D264D28A-465F-407C-B416-3AD1B0B2E826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平行四辺形 122">
                  <a:extLst>
                    <a:ext uri="{FF2B5EF4-FFF2-40B4-BE49-F238E27FC236}">
                      <a16:creationId xmlns:a16="http://schemas.microsoft.com/office/drawing/2014/main" id="{C05AF759-1CDC-4051-87FC-C20874F934D8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FC1C80F4-C14F-4E1D-9F56-47434BF38F7C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134" name="四角形: 上の 2 つの角を丸める 133">
                    <a:extLst>
                      <a:ext uri="{FF2B5EF4-FFF2-40B4-BE49-F238E27FC236}">
                        <a16:creationId xmlns:a16="http://schemas.microsoft.com/office/drawing/2014/main" id="{D8E35D81-9B48-4132-B9E6-994C9F102D3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83ED6E83-4304-4AC6-A31F-0F45B93DA56A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B355543D-95C8-4B89-AF52-F2424864D928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B4EF3A03-FE75-45D6-8989-B9183FD0039E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34D9C8A0-B1CB-4105-A032-3AB8E0EABD7A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B70670A7-3342-474D-B751-D66F53F9CC52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439EE032-B156-4AE9-B135-CAF39DEC5F15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4D39934C-2B8C-4EEB-8BF3-08CE6CD7F0CF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5CC4F029-DEA9-4E8D-82AE-B66135AC79CD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9D3F1D11-5441-4412-A5A6-FCD3DBF8497B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四角形: 上の 2 つの角を丸める 143">
                    <a:extLst>
                      <a:ext uri="{FF2B5EF4-FFF2-40B4-BE49-F238E27FC236}">
                        <a16:creationId xmlns:a16="http://schemas.microsoft.com/office/drawing/2014/main" id="{6CB83028-F0DA-4B2B-9F0C-4105726CF385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四角形: 上の 2 つの角を丸める 144">
                    <a:extLst>
                      <a:ext uri="{FF2B5EF4-FFF2-40B4-BE49-F238E27FC236}">
                        <a16:creationId xmlns:a16="http://schemas.microsoft.com/office/drawing/2014/main" id="{2CF07044-4DB1-41A6-8D39-22DB1FD69CB5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四角形: 上の 2 つの角を丸める 74">
                    <a:extLst>
                      <a:ext uri="{FF2B5EF4-FFF2-40B4-BE49-F238E27FC236}">
                        <a16:creationId xmlns:a16="http://schemas.microsoft.com/office/drawing/2014/main" id="{1656DE7E-347D-496B-8A6F-E1D2D1E2F69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台形 146">
                    <a:extLst>
                      <a:ext uri="{FF2B5EF4-FFF2-40B4-BE49-F238E27FC236}">
                        <a16:creationId xmlns:a16="http://schemas.microsoft.com/office/drawing/2014/main" id="{04357963-EF52-4722-9664-66D55D09303D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3DC37BBA-B434-450E-9879-E0D5966F1E63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四角形: 上の 2 つの角を丸める 148">
                    <a:extLst>
                      <a:ext uri="{FF2B5EF4-FFF2-40B4-BE49-F238E27FC236}">
                        <a16:creationId xmlns:a16="http://schemas.microsoft.com/office/drawing/2014/main" id="{0D150FDB-E228-40E5-810B-271BD9944C3E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四角形: 上の 2 つの角を丸める 149">
                    <a:extLst>
                      <a:ext uri="{FF2B5EF4-FFF2-40B4-BE49-F238E27FC236}">
                        <a16:creationId xmlns:a16="http://schemas.microsoft.com/office/drawing/2014/main" id="{C703BEC9-1084-434C-AA50-752E5254ED4D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3178FB43-16F6-4C10-BE5A-5FAC5B085C33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91582EAD-FFDA-4517-9A6E-855EF26F4775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A4812F15-ED50-4ABD-9B73-E8A4B6D92CB9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FB8CA0A6-6D57-40FB-88B5-D06C5C7AC9F0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1D267E2E-4E88-4642-ADFB-2E2F0986B6CD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D93A292D-5C65-43B9-B1FF-4F5323B07481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566A4D52-6362-4109-8496-4C0EC5F26E65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0F3A6B48-A019-4F61-96A9-30145D73A46B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61EA7172-F1D6-4F4F-9EE2-9D870B4CA625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599A34AF-8F25-48D9-BF88-11E78C6E4B9B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1017C965-FEB7-4372-AB2E-93045658BCE2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3FB037C4-BC18-4D5B-986A-20CF1DFB266A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7C487136-E19C-4D3B-85FD-8A84144DEEFF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127" name="四角形: 上の 2 つの角を丸める 126">
                    <a:extLst>
                      <a:ext uri="{FF2B5EF4-FFF2-40B4-BE49-F238E27FC236}">
                        <a16:creationId xmlns:a16="http://schemas.microsoft.com/office/drawing/2014/main" id="{9D8ADA1E-4076-4774-9FB5-E067A03E9AA9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E07A1C7E-9349-4BCD-9776-5C7A15A9CD0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台形 128">
                    <a:extLst>
                      <a:ext uri="{FF2B5EF4-FFF2-40B4-BE49-F238E27FC236}">
                        <a16:creationId xmlns:a16="http://schemas.microsoft.com/office/drawing/2014/main" id="{4C5CF469-310C-44DD-A602-D7BF183C258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四角形: 上の 2 つの角を丸める 129">
                    <a:extLst>
                      <a:ext uri="{FF2B5EF4-FFF2-40B4-BE49-F238E27FC236}">
                        <a16:creationId xmlns:a16="http://schemas.microsoft.com/office/drawing/2014/main" id="{910E28BE-8E70-4B5C-8FE8-A6EDB6FB172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ABE0677-C8E8-4909-9BDF-979D72D34A2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29DBE850-C176-4C05-AD28-C98F275ED308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6CF2A954-8896-4B5B-BB1E-4DD259BF3199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31BA1507-401D-435C-97CB-0C179A8A0175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5F2E2536-42AF-41CC-B3A4-DF7175455284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0A612F2C-130D-4975-B508-D1C7291648F5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54346732-2A08-494F-B73C-2E2D8192BD69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8" name="正方形/長方形 107">
                    <a:extLst>
                      <a:ext uri="{FF2B5EF4-FFF2-40B4-BE49-F238E27FC236}">
                        <a16:creationId xmlns:a16="http://schemas.microsoft.com/office/drawing/2014/main" id="{92E27AAC-9039-45B7-BB2F-8F829F7EAB76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9" name="ひし形 108">
                    <a:extLst>
                      <a:ext uri="{FF2B5EF4-FFF2-40B4-BE49-F238E27FC236}">
                        <a16:creationId xmlns:a16="http://schemas.microsoft.com/office/drawing/2014/main" id="{7ECC2A11-CE3A-4A86-ABB9-9B9AC7435533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ひし形 109">
                    <a:extLst>
                      <a:ext uri="{FF2B5EF4-FFF2-40B4-BE49-F238E27FC236}">
                        <a16:creationId xmlns:a16="http://schemas.microsoft.com/office/drawing/2014/main" id="{980E1C42-DA2E-4A66-A6AB-8AF990ED7656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ひし形 110">
                    <a:extLst>
                      <a:ext uri="{FF2B5EF4-FFF2-40B4-BE49-F238E27FC236}">
                        <a16:creationId xmlns:a16="http://schemas.microsoft.com/office/drawing/2014/main" id="{3D24CEEF-C838-42B2-9AF3-A2DD5C47A3EC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ひし形 111">
                    <a:extLst>
                      <a:ext uri="{FF2B5EF4-FFF2-40B4-BE49-F238E27FC236}">
                        <a16:creationId xmlns:a16="http://schemas.microsoft.com/office/drawing/2014/main" id="{AE5FEB07-71CC-49F8-ABED-5D2717384C6B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ひし形 112">
                    <a:extLst>
                      <a:ext uri="{FF2B5EF4-FFF2-40B4-BE49-F238E27FC236}">
                        <a16:creationId xmlns:a16="http://schemas.microsoft.com/office/drawing/2014/main" id="{97A4E285-5558-4691-A147-E73B658EDE69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ひし形 113">
                    <a:extLst>
                      <a:ext uri="{FF2B5EF4-FFF2-40B4-BE49-F238E27FC236}">
                        <a16:creationId xmlns:a16="http://schemas.microsoft.com/office/drawing/2014/main" id="{60020DB0-8F29-40AF-8B59-4F75C1A2F645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1730AF9F-AD9C-49A8-AA25-2A8205690F56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1" name="正方形/長方形 100">
                    <a:extLst>
                      <a:ext uri="{FF2B5EF4-FFF2-40B4-BE49-F238E27FC236}">
                        <a16:creationId xmlns:a16="http://schemas.microsoft.com/office/drawing/2014/main" id="{355EBA9D-252C-4E3B-A6F9-23CF3507540F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ひし形 101">
                    <a:extLst>
                      <a:ext uri="{FF2B5EF4-FFF2-40B4-BE49-F238E27FC236}">
                        <a16:creationId xmlns:a16="http://schemas.microsoft.com/office/drawing/2014/main" id="{49766B06-6BF2-45F2-962D-C0AC0A1D9246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ひし形 102">
                    <a:extLst>
                      <a:ext uri="{FF2B5EF4-FFF2-40B4-BE49-F238E27FC236}">
                        <a16:creationId xmlns:a16="http://schemas.microsoft.com/office/drawing/2014/main" id="{4CA3F655-FF0D-454C-8D0C-E902764BF0A0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ひし形 103">
                    <a:extLst>
                      <a:ext uri="{FF2B5EF4-FFF2-40B4-BE49-F238E27FC236}">
                        <a16:creationId xmlns:a16="http://schemas.microsoft.com/office/drawing/2014/main" id="{84DB5CC9-6ADA-4051-876A-3449B919F987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ひし形 104">
                    <a:extLst>
                      <a:ext uri="{FF2B5EF4-FFF2-40B4-BE49-F238E27FC236}">
                        <a16:creationId xmlns:a16="http://schemas.microsoft.com/office/drawing/2014/main" id="{A347C232-8C11-4164-956D-36182C01A7F7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ひし形 105">
                    <a:extLst>
                      <a:ext uri="{FF2B5EF4-FFF2-40B4-BE49-F238E27FC236}">
                        <a16:creationId xmlns:a16="http://schemas.microsoft.com/office/drawing/2014/main" id="{59ACA030-2A73-4CF5-9807-5AD2048C3E82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ひし形 106">
                    <a:extLst>
                      <a:ext uri="{FF2B5EF4-FFF2-40B4-BE49-F238E27FC236}">
                        <a16:creationId xmlns:a16="http://schemas.microsoft.com/office/drawing/2014/main" id="{33A03CF0-F866-4208-A985-12F849D58514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3F6CA93-49AE-4B34-A5EA-0403E4FD7D32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4" name="正方形/長方形 93">
                    <a:extLst>
                      <a:ext uri="{FF2B5EF4-FFF2-40B4-BE49-F238E27FC236}">
                        <a16:creationId xmlns:a16="http://schemas.microsoft.com/office/drawing/2014/main" id="{9054C84D-EAE3-47BC-A0BC-6AF8CB04BB4B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ひし形 94">
                    <a:extLst>
                      <a:ext uri="{FF2B5EF4-FFF2-40B4-BE49-F238E27FC236}">
                        <a16:creationId xmlns:a16="http://schemas.microsoft.com/office/drawing/2014/main" id="{5FCBEDC0-7540-47DD-B2AE-F5FC6EA81771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ひし形 95">
                    <a:extLst>
                      <a:ext uri="{FF2B5EF4-FFF2-40B4-BE49-F238E27FC236}">
                        <a16:creationId xmlns:a16="http://schemas.microsoft.com/office/drawing/2014/main" id="{73CC9703-570F-4708-98AC-4F8F4337CC5C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ひし形 96">
                    <a:extLst>
                      <a:ext uri="{FF2B5EF4-FFF2-40B4-BE49-F238E27FC236}">
                        <a16:creationId xmlns:a16="http://schemas.microsoft.com/office/drawing/2014/main" id="{713CEE9B-49EB-4669-A663-B50B4BF3B47D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ひし形 97">
                    <a:extLst>
                      <a:ext uri="{FF2B5EF4-FFF2-40B4-BE49-F238E27FC236}">
                        <a16:creationId xmlns:a16="http://schemas.microsoft.com/office/drawing/2014/main" id="{4D481D34-0564-40A8-A98F-5EB54ABE7D40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ひし形 98">
                    <a:extLst>
                      <a:ext uri="{FF2B5EF4-FFF2-40B4-BE49-F238E27FC236}">
                        <a16:creationId xmlns:a16="http://schemas.microsoft.com/office/drawing/2014/main" id="{165A0946-B9BB-44B5-A2AE-002939701674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ひし形 99">
                    <a:extLst>
                      <a:ext uri="{FF2B5EF4-FFF2-40B4-BE49-F238E27FC236}">
                        <a16:creationId xmlns:a16="http://schemas.microsoft.com/office/drawing/2014/main" id="{B84AA7D8-EB0E-4789-B40B-557265DCBE4B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1B2ABA5-A129-4EE0-8FF4-84F8FFCA0BB2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32D0F26-E2F9-4F75-BF48-8C4250BE4C14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平行四辺形 53">
                  <a:extLst>
                    <a:ext uri="{FF2B5EF4-FFF2-40B4-BE49-F238E27FC236}">
                      <a16:creationId xmlns:a16="http://schemas.microsoft.com/office/drawing/2014/main" id="{B2D9150F-108B-4AC8-BC02-8FE97429E2F0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平行四辺形 54">
                  <a:extLst>
                    <a:ext uri="{FF2B5EF4-FFF2-40B4-BE49-F238E27FC236}">
                      <a16:creationId xmlns:a16="http://schemas.microsoft.com/office/drawing/2014/main" id="{F4CA58FF-120D-4D2E-9A66-FBB30D8DFB80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B694D980-596F-4492-946E-C2ABD7B1D0E6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66" name="四角形: 上の 2 つの角を丸める 65">
                    <a:extLst>
                      <a:ext uri="{FF2B5EF4-FFF2-40B4-BE49-F238E27FC236}">
                        <a16:creationId xmlns:a16="http://schemas.microsoft.com/office/drawing/2014/main" id="{A35173EA-BCD6-497F-993D-59E4389B8BB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DA92B383-C8E8-4A2E-A8B0-77612D953465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FA16B902-3940-40FB-B052-2574A19F7434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30F43C48-B067-45A9-B6C6-0E45C3468FD9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2CA8EA90-76FC-4E0E-A919-793A343F73D6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4E7D0174-E7FC-4459-9291-91C0182AC2E9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DF97B4C5-666D-449C-B60A-7CF775C22578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889ED8A7-6E83-438E-ACAE-DDA800FA4CFB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338CD38C-FE37-46EA-95EE-8A466EB53265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AD3CD0FB-6D8D-4ACE-B90B-735EC7FDC42B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上の 2 つの角を丸める 75">
                    <a:extLst>
                      <a:ext uri="{FF2B5EF4-FFF2-40B4-BE49-F238E27FC236}">
                        <a16:creationId xmlns:a16="http://schemas.microsoft.com/office/drawing/2014/main" id="{38CDAAC3-D1BE-40C6-9C79-2CFEAA5F0178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DC43DF34-EA84-4994-885C-66F38C060F89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上の 2 つの角を丸める 74">
                    <a:extLst>
                      <a:ext uri="{FF2B5EF4-FFF2-40B4-BE49-F238E27FC236}">
                        <a16:creationId xmlns:a16="http://schemas.microsoft.com/office/drawing/2014/main" id="{7D53A41A-654C-4DE4-A804-53DD015D76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台形 78">
                    <a:extLst>
                      <a:ext uri="{FF2B5EF4-FFF2-40B4-BE49-F238E27FC236}">
                        <a16:creationId xmlns:a16="http://schemas.microsoft.com/office/drawing/2014/main" id="{DBC86809-E9C2-4F2E-87BA-6F0FFBA89EC5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4D141B2F-CE8C-4DD9-9B3A-3972AF620D49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四角形: 上の 2 つの角を丸める 80">
                    <a:extLst>
                      <a:ext uri="{FF2B5EF4-FFF2-40B4-BE49-F238E27FC236}">
                        <a16:creationId xmlns:a16="http://schemas.microsoft.com/office/drawing/2014/main" id="{9569A826-9987-479F-8292-7700C56DC9E9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629623F8-3F20-4C08-97CD-5C2791D98F41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560F10C4-B313-4A8C-8585-8AB7CA498EC9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B551DBA4-0CAC-4CF2-BFA6-599CE43FEAF3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428FA5EA-9E8A-417F-8E50-F6217AAF8D53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4014F35E-09D8-4831-AEB7-30E4A61690A5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95B591C4-98D5-4841-B7FB-3ECDB8604CB3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7B33475F-540A-4154-9977-9CEA589F81EA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2FB47379-8EAF-400B-86EB-CAADD9731EFF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ECA3E8C3-1DEE-47BB-A8AC-B61507CFE104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1DE89B4F-6078-4581-A968-F08D5C7DCB94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345D1DB1-2029-4982-8D3B-0F1135C49AC6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20F92386-708B-4E8A-9CBA-C8D69D1FA5F4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42D98C43-9217-4755-BF9F-F50EA1F82480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F1F2C01-A137-4CB5-97ED-4ABA719BB876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4DEDFE93-3891-4A9C-ABA1-41B91E0C9070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0FD3B57F-8053-4214-9C5B-72F56278575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C4AC243E-958A-41ED-A37D-D7352A37D7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C139B6D8-3A0E-4016-B2C9-0C45834016C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CDE0775C-6AE1-44CE-AE77-94A193E5CC0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BFACB99-231F-416D-B062-F72F84413CD7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1B14C10B-D532-47CC-B8F9-608A3F2E73DC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BA06CA6-50AB-458D-8620-C4E9984E8F65}"/>
                </a:ext>
              </a:extLst>
            </p:cNvPr>
            <p:cNvSpPr/>
            <p:nvPr/>
          </p:nvSpPr>
          <p:spPr>
            <a:xfrm rot="10800000">
              <a:off x="5712263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91C3F87-1440-448C-A9A4-9ACE4CEBC6FB}"/>
                </a:ext>
              </a:extLst>
            </p:cNvPr>
            <p:cNvSpPr/>
            <p:nvPr/>
          </p:nvSpPr>
          <p:spPr>
            <a:xfrm>
              <a:off x="5064867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A437360B-DA2D-47A1-915D-26B11E791F4B}"/>
              </a:ext>
            </a:extLst>
          </p:cNvPr>
          <p:cNvGrpSpPr/>
          <p:nvPr/>
        </p:nvGrpSpPr>
        <p:grpSpPr>
          <a:xfrm>
            <a:off x="5647977" y="3619328"/>
            <a:ext cx="1393506" cy="2096758"/>
            <a:chOff x="4766921" y="2313017"/>
            <a:chExt cx="1393506" cy="2096758"/>
          </a:xfrm>
        </p:grpSpPr>
        <p:sp>
          <p:nvSpPr>
            <p:cNvPr id="332" name="四角形: 角を丸くする 331">
              <a:extLst>
                <a:ext uri="{FF2B5EF4-FFF2-40B4-BE49-F238E27FC236}">
                  <a16:creationId xmlns:a16="http://schemas.microsoft.com/office/drawing/2014/main" id="{6A96784B-350D-44DA-840C-DA9C40D2EB31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DC60E116-1D08-456B-8FAD-92C1D7535070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A360146F-F86D-4E32-9447-904D49D223DD}"/>
                </a:ext>
              </a:extLst>
            </p:cNvPr>
            <p:cNvSpPr/>
            <p:nvPr/>
          </p:nvSpPr>
          <p:spPr>
            <a:xfrm>
              <a:off x="5948915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正方形/長方形 334">
              <a:extLst>
                <a:ext uri="{FF2B5EF4-FFF2-40B4-BE49-F238E27FC236}">
                  <a16:creationId xmlns:a16="http://schemas.microsoft.com/office/drawing/2014/main" id="{2E78DFDE-4082-4418-9B94-75C84DF9A72F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029D5DF-CE90-49E1-824D-255685CED17E}"/>
                </a:ext>
              </a:extLst>
            </p:cNvPr>
            <p:cNvSpPr/>
            <p:nvPr/>
          </p:nvSpPr>
          <p:spPr>
            <a:xfrm rot="10800000">
              <a:off x="5715397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3179DE41-AE0E-4A9F-8DEA-12EDC1E5D281}"/>
                </a:ext>
              </a:extLst>
            </p:cNvPr>
            <p:cNvSpPr/>
            <p:nvPr/>
          </p:nvSpPr>
          <p:spPr>
            <a:xfrm>
              <a:off x="5067430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5848CD4E-376E-4341-BE7E-7E54DCE7AA9D}"/>
                </a:ext>
              </a:extLst>
            </p:cNvPr>
            <p:cNvSpPr/>
            <p:nvPr/>
          </p:nvSpPr>
          <p:spPr>
            <a:xfrm flipH="1">
              <a:off x="4856378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C92D6B02-FCF9-4C4E-AB4C-054161DE2D00}"/>
                </a:ext>
              </a:extLst>
            </p:cNvPr>
            <p:cNvSpPr/>
            <p:nvPr/>
          </p:nvSpPr>
          <p:spPr>
            <a:xfrm rot="10800000" flipH="1">
              <a:off x="5954111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A1DC7873-A20F-4468-972A-FF04AAC5290F}"/>
                </a:ext>
              </a:extLst>
            </p:cNvPr>
            <p:cNvGrpSpPr/>
            <p:nvPr/>
          </p:nvGrpSpPr>
          <p:grpSpPr>
            <a:xfrm>
              <a:off x="5080765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AB245092-1F40-4A97-9AAE-FE32A3AE8141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B0A518F5-461A-486C-A288-2E7DC18AA8CE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37376452-CAC4-45F4-ACDE-83B52D741EE3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E01C82F1-FBEC-4E6C-900E-89767FDCDC48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四角形: 上の 2 つの角を丸める 390">
                  <a:extLst>
                    <a:ext uri="{FF2B5EF4-FFF2-40B4-BE49-F238E27FC236}">
                      <a16:creationId xmlns:a16="http://schemas.microsoft.com/office/drawing/2014/main" id="{F2BFFD88-1183-4011-A021-8654A691AE18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43FDA621-7878-47AB-B6B1-CC6A27BBCB2B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四角形: 上の 2 つの角を丸める 392">
                  <a:extLst>
                    <a:ext uri="{FF2B5EF4-FFF2-40B4-BE49-F238E27FC236}">
                      <a16:creationId xmlns:a16="http://schemas.microsoft.com/office/drawing/2014/main" id="{2E9833EB-CC17-48A6-85D9-ADC1DA4952CE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BBAC37D8-1CD3-44B6-90E9-CB5B0659E364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264AD767-24EB-4F9D-A2CA-8DBAD9BA502E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DC3D8BAB-5DE2-4659-AD8C-93097A63707E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四角形: 上の 2 つの角を丸める 74">
                  <a:extLst>
                    <a:ext uri="{FF2B5EF4-FFF2-40B4-BE49-F238E27FC236}">
                      <a16:creationId xmlns:a16="http://schemas.microsoft.com/office/drawing/2014/main" id="{B6BACDD7-90A8-44A1-9C06-2A563663F07D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D844BA2E-5469-4275-AFE0-9A4D7E85EF3A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二等辺三角形 398">
                  <a:extLst>
                    <a:ext uri="{FF2B5EF4-FFF2-40B4-BE49-F238E27FC236}">
                      <a16:creationId xmlns:a16="http://schemas.microsoft.com/office/drawing/2014/main" id="{7335389A-5915-4CFE-9D70-AC04D60EFD29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二等辺三角形 399">
                  <a:extLst>
                    <a:ext uri="{FF2B5EF4-FFF2-40B4-BE49-F238E27FC236}">
                      <a16:creationId xmlns:a16="http://schemas.microsoft.com/office/drawing/2014/main" id="{7219255E-3903-49E1-A5B9-96C0BE4732A7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ACEB1EC-2882-4A32-9D78-BF124550BD16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3668869F-14F5-49B0-A838-27026A45E757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DE7905D-F935-47B8-B23C-1F77D6D0A046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ひし形 403">
                  <a:extLst>
                    <a:ext uri="{FF2B5EF4-FFF2-40B4-BE49-F238E27FC236}">
                      <a16:creationId xmlns:a16="http://schemas.microsoft.com/office/drawing/2014/main" id="{D3E60E0E-E0C1-4A72-AB94-199002744D86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ひし形 404">
                  <a:extLst>
                    <a:ext uri="{FF2B5EF4-FFF2-40B4-BE49-F238E27FC236}">
                      <a16:creationId xmlns:a16="http://schemas.microsoft.com/office/drawing/2014/main" id="{FD8454A5-972D-4A78-B6D8-40F3FBC02EF0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ひし形 405">
                  <a:extLst>
                    <a:ext uri="{FF2B5EF4-FFF2-40B4-BE49-F238E27FC236}">
                      <a16:creationId xmlns:a16="http://schemas.microsoft.com/office/drawing/2014/main" id="{EB772DB7-1CDF-4DC2-A6C1-DB0F2CD9412C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ひし形 406">
                  <a:extLst>
                    <a:ext uri="{FF2B5EF4-FFF2-40B4-BE49-F238E27FC236}">
                      <a16:creationId xmlns:a16="http://schemas.microsoft.com/office/drawing/2014/main" id="{C006A6FD-B9FF-45C8-A2DC-7519D2130F08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ひし形 407">
                  <a:extLst>
                    <a:ext uri="{FF2B5EF4-FFF2-40B4-BE49-F238E27FC236}">
                      <a16:creationId xmlns:a16="http://schemas.microsoft.com/office/drawing/2014/main" id="{749D5ED2-3271-4C17-B389-F51FB0F4CEF9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ひし形 408">
                  <a:extLst>
                    <a:ext uri="{FF2B5EF4-FFF2-40B4-BE49-F238E27FC236}">
                      <a16:creationId xmlns:a16="http://schemas.microsoft.com/office/drawing/2014/main" id="{49142327-EECB-47C2-A335-2A6A2C9C32D5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463CC99F-A81B-4085-ABE7-76AFCC52A5C5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楕円 410">
                  <a:extLst>
                    <a:ext uri="{FF2B5EF4-FFF2-40B4-BE49-F238E27FC236}">
                      <a16:creationId xmlns:a16="http://schemas.microsoft.com/office/drawing/2014/main" id="{4C7A40B9-0F52-484C-9328-97ACA7BF4951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732E11B4-53A3-4F46-8D14-084F0882B2AD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5D984A96-CD2A-4115-80DD-3ED0E43708AA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上の 2 つの角を丸める 413">
                  <a:extLst>
                    <a:ext uri="{FF2B5EF4-FFF2-40B4-BE49-F238E27FC236}">
                      <a16:creationId xmlns:a16="http://schemas.microsoft.com/office/drawing/2014/main" id="{DF8565C9-6111-4E60-BE44-04528A37650A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上の 2 つの角を丸める 414">
                  <a:extLst>
                    <a:ext uri="{FF2B5EF4-FFF2-40B4-BE49-F238E27FC236}">
                      <a16:creationId xmlns:a16="http://schemas.microsoft.com/office/drawing/2014/main" id="{021331D9-18DD-4D09-8389-93C0F405A48C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A3C6DCAF-9A2F-4FC9-8354-599F8E4E4ADE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E9A014F4-9112-4D8C-A32F-7AEC5D09CF2B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6B88E404-F4E4-4169-AF0B-1CF2C70A403B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16C09D4E-27BE-461F-9F15-EF89B7C93436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F40D9CEB-AC46-40BE-AD93-D1A255FAA8D9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657BF31-4F08-4F95-BCE6-C176D0939C7E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E6FC121B-1D29-43F6-B280-AA1EF0F84DF2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423" name="四角形: 上の 2 つの角を丸める 422">
                    <a:extLst>
                      <a:ext uri="{FF2B5EF4-FFF2-40B4-BE49-F238E27FC236}">
                        <a16:creationId xmlns:a16="http://schemas.microsoft.com/office/drawing/2014/main" id="{B61E91BE-BA2D-4429-A2FA-F1E2D22427A9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CA46DE57-1B15-41A4-831F-DAC4442C48E2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3BBE1C27-69B0-4CEC-AE2D-E94DC1DCED6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3B7F123A-0222-4EA6-ADFE-6F8ACEAB9AF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四角形: 角を丸くする 430">
                      <a:extLst>
                        <a:ext uri="{FF2B5EF4-FFF2-40B4-BE49-F238E27FC236}">
                          <a16:creationId xmlns:a16="http://schemas.microsoft.com/office/drawing/2014/main" id="{8C30026E-786F-4C61-9BDE-41DD6E2D15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569CC6BD-1404-4A1C-8610-FA86DBC19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05C91574-FCB9-4185-9F82-DBFD0B001181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426" name="四角形: 上の 2 つの角を丸める 425">
                      <a:extLst>
                        <a:ext uri="{FF2B5EF4-FFF2-40B4-BE49-F238E27FC236}">
                          <a16:creationId xmlns:a16="http://schemas.microsoft.com/office/drawing/2014/main" id="{F30506F1-CE21-448D-B920-35A39A537F9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1D42E630-78DC-4DC5-A4A9-6604AFA7AB3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8" name="四角形: 上の 2 つの角を丸める 427">
                      <a:extLst>
                        <a:ext uri="{FF2B5EF4-FFF2-40B4-BE49-F238E27FC236}">
                          <a16:creationId xmlns:a16="http://schemas.microsoft.com/office/drawing/2014/main" id="{E5FEC0A0-6BED-49AE-AD9D-783A6CC717E2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04F13C4E-A0AB-4872-8F1F-EC00BCE48D34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39D41568-88DC-40E3-9108-E5823DD6A98A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5ACD6F11-CC0C-4D13-96BE-AE21102186D4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04CAF9A8-6AB6-4885-A67A-D4BFDE84C23F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AA702EAE-145B-4844-888E-5AED37927994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A6389C05-94BD-4F0C-A4B3-09FF5E184795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EBD5761F-1749-4D54-9F67-E4CBDC9CEC78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C72094A7-CADC-4B8F-B96A-40AAE565D500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CAF8973F-8945-4CE0-85B6-54C18C5B2461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350">
                  <a:extLst>
                    <a:ext uri="{FF2B5EF4-FFF2-40B4-BE49-F238E27FC236}">
                      <a16:creationId xmlns:a16="http://schemas.microsoft.com/office/drawing/2014/main" id="{6701BAEA-32A6-4579-A32E-F933D86358DC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74">
                  <a:extLst>
                    <a:ext uri="{FF2B5EF4-FFF2-40B4-BE49-F238E27FC236}">
                      <a16:creationId xmlns:a16="http://schemas.microsoft.com/office/drawing/2014/main" id="{E9F12009-EAD5-4FD7-A8E8-448E4F4DD019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DF5B6BCA-EA10-4C3B-8A0A-1D67FF546662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二等辺三角形 353">
                  <a:extLst>
                    <a:ext uri="{FF2B5EF4-FFF2-40B4-BE49-F238E27FC236}">
                      <a16:creationId xmlns:a16="http://schemas.microsoft.com/office/drawing/2014/main" id="{EFFD67A6-AB27-4FC4-831C-3078D47E71E0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二等辺三角形 354">
                  <a:extLst>
                    <a:ext uri="{FF2B5EF4-FFF2-40B4-BE49-F238E27FC236}">
                      <a16:creationId xmlns:a16="http://schemas.microsoft.com/office/drawing/2014/main" id="{F62C6E7B-64C0-48F9-B4CF-6AF74784A79C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7CA6A5E8-0D2F-476E-A4BA-D48A0ACB48E8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848119C-3455-4136-BD4A-5AC92898D830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656DE6A4-B7B5-4AA4-AE7C-B3A1BF1FACA7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ひし形 358">
                  <a:extLst>
                    <a:ext uri="{FF2B5EF4-FFF2-40B4-BE49-F238E27FC236}">
                      <a16:creationId xmlns:a16="http://schemas.microsoft.com/office/drawing/2014/main" id="{2D0CFDCC-613E-4120-BD48-B38A45499C70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ひし形 359">
                  <a:extLst>
                    <a:ext uri="{FF2B5EF4-FFF2-40B4-BE49-F238E27FC236}">
                      <a16:creationId xmlns:a16="http://schemas.microsoft.com/office/drawing/2014/main" id="{63C5AC84-0B3D-4708-9DBB-7C5929878E6F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ひし形 360">
                  <a:extLst>
                    <a:ext uri="{FF2B5EF4-FFF2-40B4-BE49-F238E27FC236}">
                      <a16:creationId xmlns:a16="http://schemas.microsoft.com/office/drawing/2014/main" id="{24C02822-646A-4D12-AD68-D8827AFFC0E2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ひし形 361">
                  <a:extLst>
                    <a:ext uri="{FF2B5EF4-FFF2-40B4-BE49-F238E27FC236}">
                      <a16:creationId xmlns:a16="http://schemas.microsoft.com/office/drawing/2014/main" id="{B57E57B0-8109-4D6E-8B76-921000424037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ひし形 362">
                  <a:extLst>
                    <a:ext uri="{FF2B5EF4-FFF2-40B4-BE49-F238E27FC236}">
                      <a16:creationId xmlns:a16="http://schemas.microsoft.com/office/drawing/2014/main" id="{973D95E0-6257-4E90-911F-ACB0B60F0E8E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ひし形 363">
                  <a:extLst>
                    <a:ext uri="{FF2B5EF4-FFF2-40B4-BE49-F238E27FC236}">
                      <a16:creationId xmlns:a16="http://schemas.microsoft.com/office/drawing/2014/main" id="{28021E29-2A62-4597-AA5B-C69BF7550468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FAABDC49-1A8A-4393-ACF7-A6581AF6048F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02F6C342-1A90-4DB8-A468-33C3BC708084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4A979CA1-BACA-4433-9B28-8E43C5B28858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2F0E7500-1529-4CA4-AE68-835A0284BB73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7F13E2D0-1A2B-45F9-BD66-3AAC7778117F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3C1555D4-5357-48A8-9EAC-A98EB2251272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9174AE16-48EA-40DD-89EF-16948E942114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BF60DBC3-C402-4A72-B554-4956CB7D48BA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2A75E34-85C7-496E-A34E-4FE65F0780C4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77F0CB4-86E0-4961-8876-F77076A60D2E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535A5AC5-3DBD-4822-B83B-09F4D8C93F3E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275559E4-DA8B-4AFD-B08F-9EB74AC6231F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73DDD665-4401-400E-9208-DF2BA5C53A13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378" name="四角形: 上の 2 つの角を丸める 377">
                    <a:extLst>
                      <a:ext uri="{FF2B5EF4-FFF2-40B4-BE49-F238E27FC236}">
                        <a16:creationId xmlns:a16="http://schemas.microsoft.com/office/drawing/2014/main" id="{1A2BE879-51BA-40D7-98F0-5BF666F5140B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4DBEC436-3CB3-4D33-980D-3FCAC3D6184D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38624385-6A8A-498E-B6E3-1C2867D80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30C15EF7-5D16-47E3-BAFF-65E245C7BB6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6" name="四角形: 角を丸くする 385">
                      <a:extLst>
                        <a:ext uri="{FF2B5EF4-FFF2-40B4-BE49-F238E27FC236}">
                          <a16:creationId xmlns:a16="http://schemas.microsoft.com/office/drawing/2014/main" id="{69906064-8E70-4DC6-AABC-F64C4F22A8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5217DD4E-C320-493B-9B91-A3329FF8CD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E785F770-6156-4A35-8459-69EFA85C261D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381" name="四角形: 上の 2 つの角を丸める 380">
                      <a:extLst>
                        <a:ext uri="{FF2B5EF4-FFF2-40B4-BE49-F238E27FC236}">
                          <a16:creationId xmlns:a16="http://schemas.microsoft.com/office/drawing/2014/main" id="{7014C906-43CC-47D6-82C6-9FB9D32EC523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4A9CC878-6AA5-4808-A7E9-0386A36195FD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四角形: 上の 2 つの角を丸める 382">
                      <a:extLst>
                        <a:ext uri="{FF2B5EF4-FFF2-40B4-BE49-F238E27FC236}">
                          <a16:creationId xmlns:a16="http://schemas.microsoft.com/office/drawing/2014/main" id="{55EDCE1A-3EB2-4B76-A66F-A7A7B32AFAB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CD9B9EC3-B56C-4A3D-92DF-A4A851C2D570}"/>
              </a:ext>
            </a:extLst>
          </p:cNvPr>
          <p:cNvGrpSpPr/>
          <p:nvPr/>
        </p:nvGrpSpPr>
        <p:grpSpPr>
          <a:xfrm>
            <a:off x="4252272" y="3618500"/>
            <a:ext cx="1393506" cy="2096758"/>
            <a:chOff x="4766921" y="2313017"/>
            <a:chExt cx="1393506" cy="2096758"/>
          </a:xfrm>
        </p:grpSpPr>
        <p:sp>
          <p:nvSpPr>
            <p:cNvPr id="638" name="四角形: 角を丸くする 637">
              <a:extLst>
                <a:ext uri="{FF2B5EF4-FFF2-40B4-BE49-F238E27FC236}">
                  <a16:creationId xmlns:a16="http://schemas.microsoft.com/office/drawing/2014/main" id="{5D9AF4A4-D91C-46A1-B226-A17A2C61A8F1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E8223827-C303-46DF-8715-F755F55C3173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66B1AA33-8F56-479C-ACD9-180EFC9B7201}"/>
                </a:ext>
              </a:extLst>
            </p:cNvPr>
            <p:cNvSpPr/>
            <p:nvPr/>
          </p:nvSpPr>
          <p:spPr>
            <a:xfrm>
              <a:off x="5945211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正方形/長方形 640">
              <a:extLst>
                <a:ext uri="{FF2B5EF4-FFF2-40B4-BE49-F238E27FC236}">
                  <a16:creationId xmlns:a16="http://schemas.microsoft.com/office/drawing/2014/main" id="{877C4089-9646-427E-851A-895055587E56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08A8D3DB-B78E-4BB5-93D1-3C9356BE4F5E}"/>
                </a:ext>
              </a:extLst>
            </p:cNvPr>
            <p:cNvSpPr/>
            <p:nvPr/>
          </p:nvSpPr>
          <p:spPr>
            <a:xfrm rot="10800000">
              <a:off x="5715397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2E47DA14-60F9-4C09-B2F4-75250520D360}"/>
                </a:ext>
              </a:extLst>
            </p:cNvPr>
            <p:cNvSpPr/>
            <p:nvPr/>
          </p:nvSpPr>
          <p:spPr>
            <a:xfrm>
              <a:off x="5067430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6A8F44AB-7AB6-435A-8825-80B5042D9A8B}"/>
                </a:ext>
              </a:extLst>
            </p:cNvPr>
            <p:cNvSpPr/>
            <p:nvPr/>
          </p:nvSpPr>
          <p:spPr>
            <a:xfrm>
              <a:off x="4852347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CA688DF8-742B-4726-A0B3-26CFBCF6FDFE}"/>
                </a:ext>
              </a:extLst>
            </p:cNvPr>
            <p:cNvSpPr/>
            <p:nvPr/>
          </p:nvSpPr>
          <p:spPr>
            <a:xfrm rot="10800000">
              <a:off x="5961370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ADF1FBD3-DE3B-42B2-8E36-8FD9F47C245D}"/>
                </a:ext>
              </a:extLst>
            </p:cNvPr>
            <p:cNvGrpSpPr/>
            <p:nvPr/>
          </p:nvGrpSpPr>
          <p:grpSpPr>
            <a:xfrm>
              <a:off x="5045187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6F56678B-8936-4624-9A06-BE52E97F290D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88096E0D-7172-4142-BC5B-4354E08E6F1B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98986514-F90E-4095-B617-E1DBE93F1965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17ECBBF0-FC6C-4FD8-A741-B392C272F1DD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平行四辺形 685">
                  <a:extLst>
                    <a:ext uri="{FF2B5EF4-FFF2-40B4-BE49-F238E27FC236}">
                      <a16:creationId xmlns:a16="http://schemas.microsoft.com/office/drawing/2014/main" id="{77D88B5B-27ED-4295-B130-DC7E62F549E5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1B9FA879-2C72-440F-BBE0-5A44A7BE7682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9167003C-29FE-43BA-B202-ED325AAAADEE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C1D385C9-46F1-4264-968C-98D927F01913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698" name="四角形: 上の 2 つの角を丸める 697">
                    <a:extLst>
                      <a:ext uri="{FF2B5EF4-FFF2-40B4-BE49-F238E27FC236}">
                        <a16:creationId xmlns:a16="http://schemas.microsoft.com/office/drawing/2014/main" id="{E03FF5F8-A16F-4DA8-A0D3-B79C5F05D7E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C0146B05-414E-4550-899E-20499BCE850C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CAA34DA3-EA42-42B3-85D2-67BA9719FF7E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F351ED81-C6B4-4CCF-90F5-89E98C7CB4FD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四角形: 上の 2 つの角を丸める 701">
                    <a:extLst>
                      <a:ext uri="{FF2B5EF4-FFF2-40B4-BE49-F238E27FC236}">
                        <a16:creationId xmlns:a16="http://schemas.microsoft.com/office/drawing/2014/main" id="{AEC65E89-5BA4-4726-B02E-8BF0B0BFDCEF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上の 2 つの角を丸める 702">
                    <a:extLst>
                      <a:ext uri="{FF2B5EF4-FFF2-40B4-BE49-F238E27FC236}">
                        <a16:creationId xmlns:a16="http://schemas.microsoft.com/office/drawing/2014/main" id="{134BD594-5D09-4A55-AB25-F70AE47960FE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上の 2 つの角を丸める 703">
                    <a:extLst>
                      <a:ext uri="{FF2B5EF4-FFF2-40B4-BE49-F238E27FC236}">
                        <a16:creationId xmlns:a16="http://schemas.microsoft.com/office/drawing/2014/main" id="{B54E106B-7A3E-4FA2-83DC-C62455BE1E38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四角形: 上の 2 つの角を丸める 704">
                    <a:extLst>
                      <a:ext uri="{FF2B5EF4-FFF2-40B4-BE49-F238E27FC236}">
                        <a16:creationId xmlns:a16="http://schemas.microsoft.com/office/drawing/2014/main" id="{3655C094-6C2A-49DE-B985-029889C67092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四角形: 上の 2 つの角を丸める 74">
                    <a:extLst>
                      <a:ext uri="{FF2B5EF4-FFF2-40B4-BE49-F238E27FC236}">
                        <a16:creationId xmlns:a16="http://schemas.microsoft.com/office/drawing/2014/main" id="{68904210-06A8-4594-B6D3-ED64FC79C5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四角形: 上の 2 つの角を丸める 706">
                    <a:extLst>
                      <a:ext uri="{FF2B5EF4-FFF2-40B4-BE49-F238E27FC236}">
                        <a16:creationId xmlns:a16="http://schemas.microsoft.com/office/drawing/2014/main" id="{1EC9281D-D683-47FE-8433-FD63C75DB8CA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四角形: 上の 2 つの角を丸める 707">
                    <a:extLst>
                      <a:ext uri="{FF2B5EF4-FFF2-40B4-BE49-F238E27FC236}">
                        <a16:creationId xmlns:a16="http://schemas.microsoft.com/office/drawing/2014/main" id="{AAA21794-FA8D-4B0B-8105-99954C2EF8DD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四角形: 上の 2 つの角を丸める 708">
                    <a:extLst>
                      <a:ext uri="{FF2B5EF4-FFF2-40B4-BE49-F238E27FC236}">
                        <a16:creationId xmlns:a16="http://schemas.microsoft.com/office/drawing/2014/main" id="{631B2B1E-BE36-46CC-9970-CDACEB070A22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楕円 709">
                    <a:extLst>
                      <a:ext uri="{FF2B5EF4-FFF2-40B4-BE49-F238E27FC236}">
                        <a16:creationId xmlns:a16="http://schemas.microsoft.com/office/drawing/2014/main" id="{0427DD1B-A436-43EA-8E91-B9FF360478E0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楕円 710">
                    <a:extLst>
                      <a:ext uri="{FF2B5EF4-FFF2-40B4-BE49-F238E27FC236}">
                        <a16:creationId xmlns:a16="http://schemas.microsoft.com/office/drawing/2014/main" id="{07A66FAE-CCFB-443B-BB36-DF32A483E5B1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8C5A9DE0-A18E-4A42-973F-256013B5FFBB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C9588B97-1762-4860-9E24-89F21B0E3A28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B59A989C-9E44-4BB6-A576-EAE30E7237C8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四角形: 上の 2 つの角を丸める 714">
                    <a:extLst>
                      <a:ext uri="{FF2B5EF4-FFF2-40B4-BE49-F238E27FC236}">
                        <a16:creationId xmlns:a16="http://schemas.microsoft.com/office/drawing/2014/main" id="{0B3BF52B-9DAA-4DE7-8F81-76049E9E6250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716" name="直線コネクタ 715">
                    <a:extLst>
                      <a:ext uri="{FF2B5EF4-FFF2-40B4-BE49-F238E27FC236}">
                        <a16:creationId xmlns:a16="http://schemas.microsoft.com/office/drawing/2014/main" id="{3FA6E3ED-2824-4742-871D-2690C543A1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2E978180-EA0A-47B6-A95A-9DA427406758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1" name="グループ化 690">
                  <a:extLst>
                    <a:ext uri="{FF2B5EF4-FFF2-40B4-BE49-F238E27FC236}">
                      <a16:creationId xmlns:a16="http://schemas.microsoft.com/office/drawing/2014/main" id="{9BA9015C-9EFC-41B9-9C67-9F98501989D8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692" name="ひし形 691">
                    <a:extLst>
                      <a:ext uri="{FF2B5EF4-FFF2-40B4-BE49-F238E27FC236}">
                        <a16:creationId xmlns:a16="http://schemas.microsoft.com/office/drawing/2014/main" id="{DBD8E559-8C8A-4AD8-AE5F-48357BA4BD3A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93" name="グループ化 692">
                    <a:extLst>
                      <a:ext uri="{FF2B5EF4-FFF2-40B4-BE49-F238E27FC236}">
                        <a16:creationId xmlns:a16="http://schemas.microsoft.com/office/drawing/2014/main" id="{0D389B7E-073D-4192-9D23-33AF39EF4848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694" name="四角形: 上の 2 つの角を丸める 693">
                      <a:extLst>
                        <a:ext uri="{FF2B5EF4-FFF2-40B4-BE49-F238E27FC236}">
                          <a16:creationId xmlns:a16="http://schemas.microsoft.com/office/drawing/2014/main" id="{F6C073F2-46C8-45DE-A327-4F690CEA342F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5" name="フリーフォーム: 図形 694">
                      <a:extLst>
                        <a:ext uri="{FF2B5EF4-FFF2-40B4-BE49-F238E27FC236}">
                          <a16:creationId xmlns:a16="http://schemas.microsoft.com/office/drawing/2014/main" id="{46D3274A-B2DA-4B53-A5AB-0124B9DBEA0F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6" name="台形 695">
                      <a:extLst>
                        <a:ext uri="{FF2B5EF4-FFF2-40B4-BE49-F238E27FC236}">
                          <a16:creationId xmlns:a16="http://schemas.microsoft.com/office/drawing/2014/main" id="{1D64D66B-8EE8-4EA3-A2CF-51C154B017E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7" name="四角形: 上の 2 つの角を丸める 696">
                      <a:extLst>
                        <a:ext uri="{FF2B5EF4-FFF2-40B4-BE49-F238E27FC236}">
                          <a16:creationId xmlns:a16="http://schemas.microsoft.com/office/drawing/2014/main" id="{1DF55B5C-D7FB-4FDC-84BF-DA333E057858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BA70E667-5347-4237-862F-8D4AE5F7C394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58BD5EA6-BCB8-4489-9125-BFE8481573A2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26EE5581-ECE8-44C3-AB9C-6C6D59F36359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11A20BB3-04B9-4E8D-A764-2533C134B24B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平行四辺形 651">
                  <a:extLst>
                    <a:ext uri="{FF2B5EF4-FFF2-40B4-BE49-F238E27FC236}">
                      <a16:creationId xmlns:a16="http://schemas.microsoft.com/office/drawing/2014/main" id="{FC38049C-E1B6-4911-8EE4-658C15AA154A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四角形: 角を丸くする 652">
                  <a:extLst>
                    <a:ext uri="{FF2B5EF4-FFF2-40B4-BE49-F238E27FC236}">
                      <a16:creationId xmlns:a16="http://schemas.microsoft.com/office/drawing/2014/main" id="{209FED52-80D7-4AF9-9990-82F016E5D419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角を丸くする 653">
                  <a:extLst>
                    <a:ext uri="{FF2B5EF4-FFF2-40B4-BE49-F238E27FC236}">
                      <a16:creationId xmlns:a16="http://schemas.microsoft.com/office/drawing/2014/main" id="{52732790-6E14-4C62-AF9F-82061028AC25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7D3296A5-A933-4246-A1C0-7153AEEA2A71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664" name="四角形: 上の 2 つの角を丸める 663">
                    <a:extLst>
                      <a:ext uri="{FF2B5EF4-FFF2-40B4-BE49-F238E27FC236}">
                        <a16:creationId xmlns:a16="http://schemas.microsoft.com/office/drawing/2014/main" id="{DAF71CFD-BB1E-4881-8A3E-476939D667B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E8F8C1A1-0A1F-4C8D-B621-CF30B868B7BC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楕円 665">
                    <a:extLst>
                      <a:ext uri="{FF2B5EF4-FFF2-40B4-BE49-F238E27FC236}">
                        <a16:creationId xmlns:a16="http://schemas.microsoft.com/office/drawing/2014/main" id="{F1A18277-E0DD-4871-B0D5-B6B081DE5B83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楕円 666">
                    <a:extLst>
                      <a:ext uri="{FF2B5EF4-FFF2-40B4-BE49-F238E27FC236}">
                        <a16:creationId xmlns:a16="http://schemas.microsoft.com/office/drawing/2014/main" id="{7D353FAB-1552-4F4F-9607-D0D05C13794E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四角形: 上の 2 つの角を丸める 667">
                    <a:extLst>
                      <a:ext uri="{FF2B5EF4-FFF2-40B4-BE49-F238E27FC236}">
                        <a16:creationId xmlns:a16="http://schemas.microsoft.com/office/drawing/2014/main" id="{2DBBC58A-B61A-463E-A0D1-500469E341E6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四角形: 上の 2 つの角を丸める 668">
                    <a:extLst>
                      <a:ext uri="{FF2B5EF4-FFF2-40B4-BE49-F238E27FC236}">
                        <a16:creationId xmlns:a16="http://schemas.microsoft.com/office/drawing/2014/main" id="{F461C1DC-3DDD-42C0-9FF9-8B759FAD53B7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四角形: 上の 2 つの角を丸める 669">
                    <a:extLst>
                      <a:ext uri="{FF2B5EF4-FFF2-40B4-BE49-F238E27FC236}">
                        <a16:creationId xmlns:a16="http://schemas.microsoft.com/office/drawing/2014/main" id="{6FA277C5-E429-48AD-BE1A-9E409C5DE431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四角形: 上の 2 つの角を丸める 670">
                    <a:extLst>
                      <a:ext uri="{FF2B5EF4-FFF2-40B4-BE49-F238E27FC236}">
                        <a16:creationId xmlns:a16="http://schemas.microsoft.com/office/drawing/2014/main" id="{255C2670-B178-4D0B-8587-CDAE44928A3B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四角形: 上の 2 つの角を丸める 74">
                    <a:extLst>
                      <a:ext uri="{FF2B5EF4-FFF2-40B4-BE49-F238E27FC236}">
                        <a16:creationId xmlns:a16="http://schemas.microsoft.com/office/drawing/2014/main" id="{E99DF7EE-98C6-4D80-B0FC-5774283CCFF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四角形: 上の 2 つの角を丸める 672">
                    <a:extLst>
                      <a:ext uri="{FF2B5EF4-FFF2-40B4-BE49-F238E27FC236}">
                        <a16:creationId xmlns:a16="http://schemas.microsoft.com/office/drawing/2014/main" id="{27B44AB9-EC16-4AA8-A0B1-E25763C8F4FF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四角形: 上の 2 つの角を丸める 673">
                    <a:extLst>
                      <a:ext uri="{FF2B5EF4-FFF2-40B4-BE49-F238E27FC236}">
                        <a16:creationId xmlns:a16="http://schemas.microsoft.com/office/drawing/2014/main" id="{2E899D77-8889-4E12-889C-6AEA94EA02E3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四角形: 上の 2 つの角を丸める 674">
                    <a:extLst>
                      <a:ext uri="{FF2B5EF4-FFF2-40B4-BE49-F238E27FC236}">
                        <a16:creationId xmlns:a16="http://schemas.microsoft.com/office/drawing/2014/main" id="{6477D564-C23B-4304-BB53-73EC45875B43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楕円 675">
                    <a:extLst>
                      <a:ext uri="{FF2B5EF4-FFF2-40B4-BE49-F238E27FC236}">
                        <a16:creationId xmlns:a16="http://schemas.microsoft.com/office/drawing/2014/main" id="{28CB7C27-29FA-4D64-8B5A-CD8148D71718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楕円 676">
                    <a:extLst>
                      <a:ext uri="{FF2B5EF4-FFF2-40B4-BE49-F238E27FC236}">
                        <a16:creationId xmlns:a16="http://schemas.microsoft.com/office/drawing/2014/main" id="{40327809-1564-4FDF-9F99-F1601A31D1A4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761F4698-85D3-480B-BCCE-D80085EEBF47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楕円 678">
                    <a:extLst>
                      <a:ext uri="{FF2B5EF4-FFF2-40B4-BE49-F238E27FC236}">
                        <a16:creationId xmlns:a16="http://schemas.microsoft.com/office/drawing/2014/main" id="{CA11F3DE-DB17-479C-B0B8-548A4E4F4FAD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C8DF6534-9C0A-40D1-AFD0-E4847E12EB03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四角形: 上の 2 つの角を丸める 680">
                    <a:extLst>
                      <a:ext uri="{FF2B5EF4-FFF2-40B4-BE49-F238E27FC236}">
                        <a16:creationId xmlns:a16="http://schemas.microsoft.com/office/drawing/2014/main" id="{0EBDB46F-77C1-498B-9777-9DFDFE9E4C0D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682" name="直線コネクタ 681">
                    <a:extLst>
                      <a:ext uri="{FF2B5EF4-FFF2-40B4-BE49-F238E27FC236}">
                        <a16:creationId xmlns:a16="http://schemas.microsoft.com/office/drawing/2014/main" id="{BE618972-166E-469B-9DF6-F85B47CE4F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74C5A6B8-6D80-4FEF-AABD-8189B2D37DC9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7" name="グループ化 656">
                  <a:extLst>
                    <a:ext uri="{FF2B5EF4-FFF2-40B4-BE49-F238E27FC236}">
                      <a16:creationId xmlns:a16="http://schemas.microsoft.com/office/drawing/2014/main" id="{6F7F84D0-D0B1-42E5-B253-F71AE33C5F75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658" name="ひし形 657">
                    <a:extLst>
                      <a:ext uri="{FF2B5EF4-FFF2-40B4-BE49-F238E27FC236}">
                        <a16:creationId xmlns:a16="http://schemas.microsoft.com/office/drawing/2014/main" id="{20588BFB-193E-45D0-9B0E-01F87C05002C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59" name="グループ化 658">
                    <a:extLst>
                      <a:ext uri="{FF2B5EF4-FFF2-40B4-BE49-F238E27FC236}">
                        <a16:creationId xmlns:a16="http://schemas.microsoft.com/office/drawing/2014/main" id="{EAD44FD6-DCB6-4195-8D68-E091CFF256FE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660" name="四角形: 上の 2 つの角を丸める 659">
                      <a:extLst>
                        <a:ext uri="{FF2B5EF4-FFF2-40B4-BE49-F238E27FC236}">
                          <a16:creationId xmlns:a16="http://schemas.microsoft.com/office/drawing/2014/main" id="{6AAF5088-C709-4695-AB91-147EBC731B1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1" name="フリーフォーム: 図形 660">
                      <a:extLst>
                        <a:ext uri="{FF2B5EF4-FFF2-40B4-BE49-F238E27FC236}">
                          <a16:creationId xmlns:a16="http://schemas.microsoft.com/office/drawing/2014/main" id="{4613BEFF-613E-44F0-9C30-B9FF08C8C27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2" name="台形 661">
                      <a:extLst>
                        <a:ext uri="{FF2B5EF4-FFF2-40B4-BE49-F238E27FC236}">
                          <a16:creationId xmlns:a16="http://schemas.microsoft.com/office/drawing/2014/main" id="{C604BD9C-59EB-4758-9E27-C34B4615C79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3" name="四角形: 上の 2 つの角を丸める 662">
                      <a:extLst>
                        <a:ext uri="{FF2B5EF4-FFF2-40B4-BE49-F238E27FC236}">
                          <a16:creationId xmlns:a16="http://schemas.microsoft.com/office/drawing/2014/main" id="{B7C5A89C-85D1-4B21-9313-D2CD1F68F145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8E31668F-0FDD-46ED-9BBB-2080CBD2B7C0}"/>
              </a:ext>
            </a:extLst>
          </p:cNvPr>
          <p:cNvGrpSpPr/>
          <p:nvPr/>
        </p:nvGrpSpPr>
        <p:grpSpPr>
          <a:xfrm>
            <a:off x="4252717" y="1415724"/>
            <a:ext cx="1393506" cy="2096758"/>
            <a:chOff x="4766921" y="130533"/>
            <a:chExt cx="1393506" cy="2096758"/>
          </a:xfrm>
        </p:grpSpPr>
        <p:sp>
          <p:nvSpPr>
            <p:cNvPr id="798" name="四角形: 角を丸くする 797">
              <a:extLst>
                <a:ext uri="{FF2B5EF4-FFF2-40B4-BE49-F238E27FC236}">
                  <a16:creationId xmlns:a16="http://schemas.microsoft.com/office/drawing/2014/main" id="{60B9D884-52E7-4846-B90A-C648BF52F6F6}"/>
                </a:ext>
              </a:extLst>
            </p:cNvPr>
            <p:cNvSpPr/>
            <p:nvPr/>
          </p:nvSpPr>
          <p:spPr>
            <a:xfrm>
              <a:off x="4766921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フリーフォーム: 図形 798">
              <a:extLst>
                <a:ext uri="{FF2B5EF4-FFF2-40B4-BE49-F238E27FC236}">
                  <a16:creationId xmlns:a16="http://schemas.microsoft.com/office/drawing/2014/main" id="{1538C62D-78E4-4150-B08C-B5613E0DBAAF}"/>
                </a:ext>
              </a:extLst>
            </p:cNvPr>
            <p:cNvSpPr/>
            <p:nvPr/>
          </p:nvSpPr>
          <p:spPr>
            <a:xfrm rot="10800000">
              <a:off x="4850964" y="441716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フリーフォーム: 図形 799">
              <a:extLst>
                <a:ext uri="{FF2B5EF4-FFF2-40B4-BE49-F238E27FC236}">
                  <a16:creationId xmlns:a16="http://schemas.microsoft.com/office/drawing/2014/main" id="{8EF7A2EC-BD6B-4499-8ED9-8FDB9BA191E7}"/>
                </a:ext>
              </a:extLst>
            </p:cNvPr>
            <p:cNvSpPr/>
            <p:nvPr/>
          </p:nvSpPr>
          <p:spPr>
            <a:xfrm>
              <a:off x="5927288" y="174876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207566D6-AB27-4F3B-8E66-0327D008AA93}"/>
                </a:ext>
              </a:extLst>
            </p:cNvPr>
            <p:cNvSpPr/>
            <p:nvPr/>
          </p:nvSpPr>
          <p:spPr>
            <a:xfrm>
              <a:off x="5036875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フリーフォーム: 図形 801">
              <a:extLst>
                <a:ext uri="{FF2B5EF4-FFF2-40B4-BE49-F238E27FC236}">
                  <a16:creationId xmlns:a16="http://schemas.microsoft.com/office/drawing/2014/main" id="{8FC94C6D-E2B3-4B1D-81DA-624BFF056590}"/>
                </a:ext>
              </a:extLst>
            </p:cNvPr>
            <p:cNvSpPr/>
            <p:nvPr/>
          </p:nvSpPr>
          <p:spPr>
            <a:xfrm>
              <a:off x="5595740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フリーフォーム: 図形 802">
              <a:extLst>
                <a:ext uri="{FF2B5EF4-FFF2-40B4-BE49-F238E27FC236}">
                  <a16:creationId xmlns:a16="http://schemas.microsoft.com/office/drawing/2014/main" id="{97A98F50-C136-4AAD-8BB0-A1884703A48D}"/>
                </a:ext>
              </a:extLst>
            </p:cNvPr>
            <p:cNvSpPr/>
            <p:nvPr/>
          </p:nvSpPr>
          <p:spPr>
            <a:xfrm rot="10800000">
              <a:off x="5595740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2046F7C9-C04E-49AA-B8F7-AE4E8B401742}"/>
                </a:ext>
              </a:extLst>
            </p:cNvPr>
            <p:cNvSpPr/>
            <p:nvPr/>
          </p:nvSpPr>
          <p:spPr>
            <a:xfrm rot="10800000">
              <a:off x="5036875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フリーフォーム: 図形 804">
              <a:extLst>
                <a:ext uri="{FF2B5EF4-FFF2-40B4-BE49-F238E27FC236}">
                  <a16:creationId xmlns:a16="http://schemas.microsoft.com/office/drawing/2014/main" id="{451EA702-4497-48B8-8810-9A4CE5B29116}"/>
                </a:ext>
              </a:extLst>
            </p:cNvPr>
            <p:cNvSpPr/>
            <p:nvPr/>
          </p:nvSpPr>
          <p:spPr>
            <a:xfrm>
              <a:off x="4857729" y="233548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フリーフォーム: 図形 805">
              <a:extLst>
                <a:ext uri="{FF2B5EF4-FFF2-40B4-BE49-F238E27FC236}">
                  <a16:creationId xmlns:a16="http://schemas.microsoft.com/office/drawing/2014/main" id="{AD1D89A5-13F5-4BC0-BFAF-1F65C9A4F6D8}"/>
                </a:ext>
              </a:extLst>
            </p:cNvPr>
            <p:cNvSpPr/>
            <p:nvPr/>
          </p:nvSpPr>
          <p:spPr>
            <a:xfrm rot="10800000">
              <a:off x="5956914" y="1950905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502A49F7-0C23-4DAA-915E-63047B589770}"/>
              </a:ext>
            </a:extLst>
          </p:cNvPr>
          <p:cNvGrpSpPr/>
          <p:nvPr/>
        </p:nvGrpSpPr>
        <p:grpSpPr>
          <a:xfrm>
            <a:off x="1465705" y="1425753"/>
            <a:ext cx="1393506" cy="2096758"/>
            <a:chOff x="4766921" y="4530006"/>
            <a:chExt cx="1393506" cy="2096758"/>
          </a:xfrm>
        </p:grpSpPr>
        <p:sp>
          <p:nvSpPr>
            <p:cNvPr id="808" name="四角形: 角を丸くする 807">
              <a:extLst>
                <a:ext uri="{FF2B5EF4-FFF2-40B4-BE49-F238E27FC236}">
                  <a16:creationId xmlns:a16="http://schemas.microsoft.com/office/drawing/2014/main" id="{1544C3A8-E336-4012-BFFB-A63BF963637B}"/>
                </a:ext>
              </a:extLst>
            </p:cNvPr>
            <p:cNvSpPr/>
            <p:nvPr/>
          </p:nvSpPr>
          <p:spPr>
            <a:xfrm>
              <a:off x="4766921" y="4530006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87533DEC-1A3F-440A-B406-98D0F3C74007}"/>
                </a:ext>
              </a:extLst>
            </p:cNvPr>
            <p:cNvSpPr/>
            <p:nvPr/>
          </p:nvSpPr>
          <p:spPr>
            <a:xfrm rot="10800000">
              <a:off x="4850964" y="4841189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9F2271FF-E9C5-4645-AA60-D3A99EF20E4F}"/>
                </a:ext>
              </a:extLst>
            </p:cNvPr>
            <p:cNvSpPr/>
            <p:nvPr/>
          </p:nvSpPr>
          <p:spPr>
            <a:xfrm>
              <a:off x="5927288" y="6148233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61C598C8-9137-42D7-8845-7E5C30A56B9C}"/>
                </a:ext>
              </a:extLst>
            </p:cNvPr>
            <p:cNvSpPr/>
            <p:nvPr/>
          </p:nvSpPr>
          <p:spPr>
            <a:xfrm>
              <a:off x="5319130" y="4700173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87054660-A78E-4A01-B5B0-D2EEA662EDF9}"/>
                </a:ext>
              </a:extLst>
            </p:cNvPr>
            <p:cNvSpPr/>
            <p:nvPr/>
          </p:nvSpPr>
          <p:spPr>
            <a:xfrm rot="10800000">
              <a:off x="5319130" y="617893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27BFB552-E50B-4E29-91A1-CB9D0201FD4E}"/>
                </a:ext>
              </a:extLst>
            </p:cNvPr>
            <p:cNvSpPr/>
            <p:nvPr/>
          </p:nvSpPr>
          <p:spPr>
            <a:xfrm>
              <a:off x="4858300" y="4624520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CC751439-D3C0-40EE-914B-9650577BB90A}"/>
                </a:ext>
              </a:extLst>
            </p:cNvPr>
            <p:cNvSpPr/>
            <p:nvPr/>
          </p:nvSpPr>
          <p:spPr>
            <a:xfrm rot="10800000">
              <a:off x="5957485" y="6341877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5" name="グループ化 814">
            <a:extLst>
              <a:ext uri="{FF2B5EF4-FFF2-40B4-BE49-F238E27FC236}">
                <a16:creationId xmlns:a16="http://schemas.microsoft.com/office/drawing/2014/main" id="{50B6C5E6-B17B-44D9-BCCA-AF6C7C958BF1}"/>
              </a:ext>
            </a:extLst>
          </p:cNvPr>
          <p:cNvGrpSpPr/>
          <p:nvPr/>
        </p:nvGrpSpPr>
        <p:grpSpPr>
          <a:xfrm>
            <a:off x="2859211" y="1423760"/>
            <a:ext cx="1393506" cy="2096758"/>
            <a:chOff x="4766921" y="2313017"/>
            <a:chExt cx="1393506" cy="2096758"/>
          </a:xfrm>
        </p:grpSpPr>
        <p:sp>
          <p:nvSpPr>
            <p:cNvPr id="816" name="四角形: 角を丸くする 815">
              <a:extLst>
                <a:ext uri="{FF2B5EF4-FFF2-40B4-BE49-F238E27FC236}">
                  <a16:creationId xmlns:a16="http://schemas.microsoft.com/office/drawing/2014/main" id="{880A092E-C0B9-4949-B7A2-9CBA952B4697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601B7223-96BF-41DD-81C4-217AD8B4075C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43C81411-076C-42F0-A217-36C00CADF167}"/>
                </a:ext>
              </a:extLst>
            </p:cNvPr>
            <p:cNvSpPr/>
            <p:nvPr/>
          </p:nvSpPr>
          <p:spPr>
            <a:xfrm>
              <a:off x="5927288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6963EAE3-66AA-4D35-82D4-F530DACF052C}"/>
                </a:ext>
              </a:extLst>
            </p:cNvPr>
            <p:cNvSpPr/>
            <p:nvPr/>
          </p:nvSpPr>
          <p:spPr>
            <a:xfrm>
              <a:off x="5319130" y="24831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2758D49E-CB70-4A60-A5A7-A9D0980F8F54}"/>
                </a:ext>
              </a:extLst>
            </p:cNvPr>
            <p:cNvSpPr/>
            <p:nvPr/>
          </p:nvSpPr>
          <p:spPr>
            <a:xfrm>
              <a:off x="5319130" y="3225712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7EC8DFA0-EFBA-4FFD-BCBD-FB876CDD30B4}"/>
                </a:ext>
              </a:extLst>
            </p:cNvPr>
            <p:cNvSpPr/>
            <p:nvPr/>
          </p:nvSpPr>
          <p:spPr>
            <a:xfrm rot="10800000">
              <a:off x="5319130" y="3961941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フリーフォーム: 図形 821">
              <a:extLst>
                <a:ext uri="{FF2B5EF4-FFF2-40B4-BE49-F238E27FC236}">
                  <a16:creationId xmlns:a16="http://schemas.microsoft.com/office/drawing/2014/main" id="{8CC1F03D-212B-40D6-930D-41A1B9CBE782}"/>
                </a:ext>
              </a:extLst>
            </p:cNvPr>
            <p:cNvSpPr/>
            <p:nvPr/>
          </p:nvSpPr>
          <p:spPr>
            <a:xfrm>
              <a:off x="4858300" y="2408216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フリーフォーム: 図形 822">
              <a:extLst>
                <a:ext uri="{FF2B5EF4-FFF2-40B4-BE49-F238E27FC236}">
                  <a16:creationId xmlns:a16="http://schemas.microsoft.com/office/drawing/2014/main" id="{27688DF2-2B70-4858-A3FF-72FED3E67F34}"/>
                </a:ext>
              </a:extLst>
            </p:cNvPr>
            <p:cNvSpPr/>
            <p:nvPr/>
          </p:nvSpPr>
          <p:spPr>
            <a:xfrm rot="10800000">
              <a:off x="5939914" y="4125573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508B2860-6382-454B-8511-F30ABFA74EA3}"/>
              </a:ext>
            </a:extLst>
          </p:cNvPr>
          <p:cNvGrpSpPr/>
          <p:nvPr/>
        </p:nvGrpSpPr>
        <p:grpSpPr>
          <a:xfrm>
            <a:off x="8433235" y="1425753"/>
            <a:ext cx="1393506" cy="2096758"/>
            <a:chOff x="4766921" y="130533"/>
            <a:chExt cx="1393506" cy="2096758"/>
          </a:xfrm>
        </p:grpSpPr>
        <p:sp>
          <p:nvSpPr>
            <p:cNvPr id="825" name="四角形: 角を丸くする 824">
              <a:extLst>
                <a:ext uri="{FF2B5EF4-FFF2-40B4-BE49-F238E27FC236}">
                  <a16:creationId xmlns:a16="http://schemas.microsoft.com/office/drawing/2014/main" id="{61A0E793-43D8-48CC-ADA0-36A92A83586E}"/>
                </a:ext>
              </a:extLst>
            </p:cNvPr>
            <p:cNvSpPr/>
            <p:nvPr/>
          </p:nvSpPr>
          <p:spPr>
            <a:xfrm>
              <a:off x="4766921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FE7ECE42-BF1D-4C0E-9DFF-62B1AE30E1D9}"/>
                </a:ext>
              </a:extLst>
            </p:cNvPr>
            <p:cNvSpPr/>
            <p:nvPr/>
          </p:nvSpPr>
          <p:spPr>
            <a:xfrm rot="10800000">
              <a:off x="4850964" y="441716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8A01CD36-C7F9-4ADE-94AB-494F78E2FA83}"/>
                </a:ext>
              </a:extLst>
            </p:cNvPr>
            <p:cNvSpPr/>
            <p:nvPr/>
          </p:nvSpPr>
          <p:spPr>
            <a:xfrm>
              <a:off x="5927288" y="174876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C68B04F8-9337-4F36-9CB5-121D79AC25BF}"/>
                </a:ext>
              </a:extLst>
            </p:cNvPr>
            <p:cNvSpPr/>
            <p:nvPr/>
          </p:nvSpPr>
          <p:spPr>
            <a:xfrm>
              <a:off x="5036875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194EAAE7-908B-4A1E-85DA-06C95A4F4F3E}"/>
                </a:ext>
              </a:extLst>
            </p:cNvPr>
            <p:cNvSpPr/>
            <p:nvPr/>
          </p:nvSpPr>
          <p:spPr>
            <a:xfrm>
              <a:off x="5595740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E7E24958-9071-4F4B-BEA1-44BD066DB351}"/>
                </a:ext>
              </a:extLst>
            </p:cNvPr>
            <p:cNvSpPr/>
            <p:nvPr/>
          </p:nvSpPr>
          <p:spPr>
            <a:xfrm>
              <a:off x="5036875" y="10432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B68DC7F1-9619-428D-870F-89B3FC3E8012}"/>
                </a:ext>
              </a:extLst>
            </p:cNvPr>
            <p:cNvSpPr/>
            <p:nvPr/>
          </p:nvSpPr>
          <p:spPr>
            <a:xfrm>
              <a:off x="5595740" y="10432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437938EF-13C4-483F-98E5-D221B1246E3C}"/>
                </a:ext>
              </a:extLst>
            </p:cNvPr>
            <p:cNvSpPr/>
            <p:nvPr/>
          </p:nvSpPr>
          <p:spPr>
            <a:xfrm>
              <a:off x="5321933" y="6837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EE816FFE-8672-4DB7-9934-83CB14234B1B}"/>
                </a:ext>
              </a:extLst>
            </p:cNvPr>
            <p:cNvSpPr/>
            <p:nvPr/>
          </p:nvSpPr>
          <p:spPr>
            <a:xfrm rot="10800000">
              <a:off x="5595740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F7780492-579D-42CD-9E5F-53AB5872DD87}"/>
                </a:ext>
              </a:extLst>
            </p:cNvPr>
            <p:cNvSpPr/>
            <p:nvPr/>
          </p:nvSpPr>
          <p:spPr>
            <a:xfrm rot="10800000">
              <a:off x="5036875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C98A7F24-5C9F-4740-B194-55FD3D11A330}"/>
                </a:ext>
              </a:extLst>
            </p:cNvPr>
            <p:cNvSpPr/>
            <p:nvPr/>
          </p:nvSpPr>
          <p:spPr>
            <a:xfrm rot="5400000">
              <a:off x="4832631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6" name="フリーフォーム: 図形 835">
              <a:extLst>
                <a:ext uri="{FF2B5EF4-FFF2-40B4-BE49-F238E27FC236}">
                  <a16:creationId xmlns:a16="http://schemas.microsoft.com/office/drawing/2014/main" id="{B4FA62AC-5B53-46D7-8F78-074941280FD6}"/>
                </a:ext>
              </a:extLst>
            </p:cNvPr>
            <p:cNvSpPr/>
            <p:nvPr/>
          </p:nvSpPr>
          <p:spPr>
            <a:xfrm rot="16200000">
              <a:off x="5934787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37" name="グループ化 836">
            <a:extLst>
              <a:ext uri="{FF2B5EF4-FFF2-40B4-BE49-F238E27FC236}">
                <a16:creationId xmlns:a16="http://schemas.microsoft.com/office/drawing/2014/main" id="{DF94C8A6-2E05-43F2-801E-E790A70CCBC4}"/>
              </a:ext>
            </a:extLst>
          </p:cNvPr>
          <p:cNvGrpSpPr/>
          <p:nvPr/>
        </p:nvGrpSpPr>
        <p:grpSpPr>
          <a:xfrm>
            <a:off x="7039729" y="1425753"/>
            <a:ext cx="1393506" cy="2096758"/>
            <a:chOff x="4766921" y="2313017"/>
            <a:chExt cx="1393506" cy="2096758"/>
          </a:xfrm>
        </p:grpSpPr>
        <p:sp>
          <p:nvSpPr>
            <p:cNvPr id="838" name="四角形: 角を丸くする 837">
              <a:extLst>
                <a:ext uri="{FF2B5EF4-FFF2-40B4-BE49-F238E27FC236}">
                  <a16:creationId xmlns:a16="http://schemas.microsoft.com/office/drawing/2014/main" id="{25809E0F-91FD-4CA4-AFBC-BBF323C5412E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4CD01D80-C4C2-4E42-A504-8FFFEF348A9F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フリーフォーム: 図形 839">
              <a:extLst>
                <a:ext uri="{FF2B5EF4-FFF2-40B4-BE49-F238E27FC236}">
                  <a16:creationId xmlns:a16="http://schemas.microsoft.com/office/drawing/2014/main" id="{4C686C79-C12B-40B0-826E-FD025C92EC38}"/>
                </a:ext>
              </a:extLst>
            </p:cNvPr>
            <p:cNvSpPr/>
            <p:nvPr/>
          </p:nvSpPr>
          <p:spPr>
            <a:xfrm>
              <a:off x="5927288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89A17ABF-F5FC-4EA3-91B3-2D32EAA0E17C}"/>
                </a:ext>
              </a:extLst>
            </p:cNvPr>
            <p:cNvSpPr/>
            <p:nvPr/>
          </p:nvSpPr>
          <p:spPr>
            <a:xfrm>
              <a:off x="5036875" y="24831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4AC6579C-0652-40BD-A00D-EA95E090EED8}"/>
                </a:ext>
              </a:extLst>
            </p:cNvPr>
            <p:cNvSpPr/>
            <p:nvPr/>
          </p:nvSpPr>
          <p:spPr>
            <a:xfrm>
              <a:off x="5595740" y="24831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0B18A04D-D7E6-4F3F-9C12-A141AA02E92E}"/>
                </a:ext>
              </a:extLst>
            </p:cNvPr>
            <p:cNvSpPr/>
            <p:nvPr/>
          </p:nvSpPr>
          <p:spPr>
            <a:xfrm>
              <a:off x="5036875" y="3225712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54D10CA9-5A30-45A9-9E5A-819FBF17F9F2}"/>
                </a:ext>
              </a:extLst>
            </p:cNvPr>
            <p:cNvSpPr/>
            <p:nvPr/>
          </p:nvSpPr>
          <p:spPr>
            <a:xfrm>
              <a:off x="5595740" y="3225712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フリーフォーム: 図形 844">
              <a:extLst>
                <a:ext uri="{FF2B5EF4-FFF2-40B4-BE49-F238E27FC236}">
                  <a16:creationId xmlns:a16="http://schemas.microsoft.com/office/drawing/2014/main" id="{7A9FD825-A878-48D7-884C-94755D20A2D9}"/>
                </a:ext>
              </a:extLst>
            </p:cNvPr>
            <p:cNvSpPr/>
            <p:nvPr/>
          </p:nvSpPr>
          <p:spPr>
            <a:xfrm rot="10800000">
              <a:off x="5595740" y="3961941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2A40C512-6965-4521-B0D3-8A12B4CD18E3}"/>
                </a:ext>
              </a:extLst>
            </p:cNvPr>
            <p:cNvSpPr/>
            <p:nvPr/>
          </p:nvSpPr>
          <p:spPr>
            <a:xfrm rot="10800000">
              <a:off x="5036875" y="3961941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フリーフォーム: 図形 846">
              <a:extLst>
                <a:ext uri="{FF2B5EF4-FFF2-40B4-BE49-F238E27FC236}">
                  <a16:creationId xmlns:a16="http://schemas.microsoft.com/office/drawing/2014/main" id="{07DE14F3-0A83-4A94-B506-DC8D57EA3BFD}"/>
                </a:ext>
              </a:extLst>
            </p:cNvPr>
            <p:cNvSpPr/>
            <p:nvPr/>
          </p:nvSpPr>
          <p:spPr>
            <a:xfrm>
              <a:off x="4863181" y="2409235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フリーフォーム: 図形 847">
              <a:extLst>
                <a:ext uri="{FF2B5EF4-FFF2-40B4-BE49-F238E27FC236}">
                  <a16:creationId xmlns:a16="http://schemas.microsoft.com/office/drawing/2014/main" id="{14F2B2D3-0B42-4398-B568-80014BA0EFFB}"/>
                </a:ext>
              </a:extLst>
            </p:cNvPr>
            <p:cNvSpPr/>
            <p:nvPr/>
          </p:nvSpPr>
          <p:spPr>
            <a:xfrm rot="10800000">
              <a:off x="5968081" y="4128497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9" name="グループ化 848">
            <a:extLst>
              <a:ext uri="{FF2B5EF4-FFF2-40B4-BE49-F238E27FC236}">
                <a16:creationId xmlns:a16="http://schemas.microsoft.com/office/drawing/2014/main" id="{8066A45D-C5EE-4B39-ADBB-359AB07BBB88}"/>
              </a:ext>
            </a:extLst>
          </p:cNvPr>
          <p:cNvGrpSpPr/>
          <p:nvPr/>
        </p:nvGrpSpPr>
        <p:grpSpPr>
          <a:xfrm>
            <a:off x="5646223" y="1425753"/>
            <a:ext cx="1393506" cy="2096758"/>
            <a:chOff x="4766921" y="4530004"/>
            <a:chExt cx="1393506" cy="2096758"/>
          </a:xfrm>
        </p:grpSpPr>
        <p:sp>
          <p:nvSpPr>
            <p:cNvPr id="850" name="四角形: 角を丸くする 849">
              <a:extLst>
                <a:ext uri="{FF2B5EF4-FFF2-40B4-BE49-F238E27FC236}">
                  <a16:creationId xmlns:a16="http://schemas.microsoft.com/office/drawing/2014/main" id="{89B3919C-BAEB-45C3-B06A-6F823A82FC9D}"/>
                </a:ext>
              </a:extLst>
            </p:cNvPr>
            <p:cNvSpPr/>
            <p:nvPr/>
          </p:nvSpPr>
          <p:spPr>
            <a:xfrm>
              <a:off x="4766921" y="4530004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02492A8F-29BA-427E-807C-29E53F8D3395}"/>
                </a:ext>
              </a:extLst>
            </p:cNvPr>
            <p:cNvSpPr/>
            <p:nvPr/>
          </p:nvSpPr>
          <p:spPr>
            <a:xfrm rot="10800000">
              <a:off x="4850964" y="4841187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F0466051-1BB2-47FA-A60D-69EB5E5AB840}"/>
                </a:ext>
              </a:extLst>
            </p:cNvPr>
            <p:cNvSpPr/>
            <p:nvPr/>
          </p:nvSpPr>
          <p:spPr>
            <a:xfrm>
              <a:off x="5927288" y="6148231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DA4CD3FC-0D95-41EC-89E9-708F7AAF973D}"/>
                </a:ext>
              </a:extLst>
            </p:cNvPr>
            <p:cNvSpPr/>
            <p:nvPr/>
          </p:nvSpPr>
          <p:spPr>
            <a:xfrm>
              <a:off x="5036875" y="4700171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017FD36E-0111-4606-AC2E-15FD14A1BD50}"/>
                </a:ext>
              </a:extLst>
            </p:cNvPr>
            <p:cNvSpPr/>
            <p:nvPr/>
          </p:nvSpPr>
          <p:spPr>
            <a:xfrm>
              <a:off x="5595740" y="4700171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50777BB9-6C6D-4102-B4E5-2F19A8E9257E}"/>
                </a:ext>
              </a:extLst>
            </p:cNvPr>
            <p:cNvSpPr/>
            <p:nvPr/>
          </p:nvSpPr>
          <p:spPr>
            <a:xfrm>
              <a:off x="5321933" y="542735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2E3CC335-EAD3-4459-AC64-94484C779727}"/>
                </a:ext>
              </a:extLst>
            </p:cNvPr>
            <p:cNvSpPr/>
            <p:nvPr/>
          </p:nvSpPr>
          <p:spPr>
            <a:xfrm rot="10800000">
              <a:off x="5595740" y="61789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F408B63A-1425-4225-86E5-224967A86E9F}"/>
                </a:ext>
              </a:extLst>
            </p:cNvPr>
            <p:cNvSpPr/>
            <p:nvPr/>
          </p:nvSpPr>
          <p:spPr>
            <a:xfrm rot="10800000">
              <a:off x="5036875" y="61789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52B7F99D-99CF-4B3E-B3DE-742871B92793}"/>
                </a:ext>
              </a:extLst>
            </p:cNvPr>
            <p:cNvSpPr/>
            <p:nvPr/>
          </p:nvSpPr>
          <p:spPr>
            <a:xfrm>
              <a:off x="4852107" y="4622590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95BF7F91-78BA-45E5-9C80-19A5336AB01F}"/>
                </a:ext>
              </a:extLst>
            </p:cNvPr>
            <p:cNvSpPr/>
            <p:nvPr/>
          </p:nvSpPr>
          <p:spPr>
            <a:xfrm rot="10800000">
              <a:off x="5955644" y="6344424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0" name="グループ化 859">
            <a:extLst>
              <a:ext uri="{FF2B5EF4-FFF2-40B4-BE49-F238E27FC236}">
                <a16:creationId xmlns:a16="http://schemas.microsoft.com/office/drawing/2014/main" id="{85464C55-5E17-49BA-A6CE-437B032B5BB9}"/>
              </a:ext>
            </a:extLst>
          </p:cNvPr>
          <p:cNvGrpSpPr/>
          <p:nvPr/>
        </p:nvGrpSpPr>
        <p:grpSpPr>
          <a:xfrm>
            <a:off x="2856567" y="3620614"/>
            <a:ext cx="1393506" cy="2096758"/>
            <a:chOff x="4766921" y="156312"/>
            <a:chExt cx="1393506" cy="2096758"/>
          </a:xfrm>
        </p:grpSpPr>
        <p:sp>
          <p:nvSpPr>
            <p:cNvPr id="861" name="四角形: 角を丸くする 860">
              <a:extLst>
                <a:ext uri="{FF2B5EF4-FFF2-40B4-BE49-F238E27FC236}">
                  <a16:creationId xmlns:a16="http://schemas.microsoft.com/office/drawing/2014/main" id="{EBDF3D17-E2B5-406D-8A93-5AA61E5A4C71}"/>
                </a:ext>
              </a:extLst>
            </p:cNvPr>
            <p:cNvSpPr/>
            <p:nvPr/>
          </p:nvSpPr>
          <p:spPr>
            <a:xfrm>
              <a:off x="4766921" y="156312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44999191-ADBE-43E6-8BA7-C3E30BE31BC8}"/>
                </a:ext>
              </a:extLst>
            </p:cNvPr>
            <p:cNvSpPr/>
            <p:nvPr/>
          </p:nvSpPr>
          <p:spPr>
            <a:xfrm rot="10800000">
              <a:off x="4850964" y="46749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C91A5E94-EE02-4EAA-84DE-A02A8A9D12C9}"/>
                </a:ext>
              </a:extLst>
            </p:cNvPr>
            <p:cNvSpPr/>
            <p:nvPr/>
          </p:nvSpPr>
          <p:spPr>
            <a:xfrm>
              <a:off x="5927288" y="1774539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C4AAFFBF-36F6-412F-A552-1CE901B4229F}"/>
                </a:ext>
              </a:extLst>
            </p:cNvPr>
            <p:cNvSpPr/>
            <p:nvPr/>
          </p:nvSpPr>
          <p:spPr>
            <a:xfrm>
              <a:off x="5036875" y="326479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A320023B-FE4A-42DE-BF1E-9C2A1E19148B}"/>
                </a:ext>
              </a:extLst>
            </p:cNvPr>
            <p:cNvSpPr/>
            <p:nvPr/>
          </p:nvSpPr>
          <p:spPr>
            <a:xfrm>
              <a:off x="5595740" y="326479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F7910258-EC76-43B3-8B0E-ED263D3760C0}"/>
                </a:ext>
              </a:extLst>
            </p:cNvPr>
            <p:cNvSpPr/>
            <p:nvPr/>
          </p:nvSpPr>
          <p:spPr>
            <a:xfrm>
              <a:off x="5036875" y="81939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AB8AE2E8-C4BF-464D-99A4-9698D5C366BC}"/>
                </a:ext>
              </a:extLst>
            </p:cNvPr>
            <p:cNvSpPr/>
            <p:nvPr/>
          </p:nvSpPr>
          <p:spPr>
            <a:xfrm>
              <a:off x="5595740" y="81939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33FDC63D-FC3D-473D-BC95-A3B49D306562}"/>
                </a:ext>
              </a:extLst>
            </p:cNvPr>
            <p:cNvSpPr/>
            <p:nvPr/>
          </p:nvSpPr>
          <p:spPr>
            <a:xfrm>
              <a:off x="5321933" y="576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F24190A2-F930-4DCA-9573-4A75D87FE64E}"/>
                </a:ext>
              </a:extLst>
            </p:cNvPr>
            <p:cNvSpPr/>
            <p:nvPr/>
          </p:nvSpPr>
          <p:spPr>
            <a:xfrm rot="10800000">
              <a:off x="5595740" y="180523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3E4599B2-A64A-43E6-9E93-8DD9A2077E08}"/>
                </a:ext>
              </a:extLst>
            </p:cNvPr>
            <p:cNvSpPr/>
            <p:nvPr/>
          </p:nvSpPr>
          <p:spPr>
            <a:xfrm rot="10800000">
              <a:off x="5036875" y="180523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1D546FD2-F714-4301-BB12-C18FC31D8D93}"/>
                </a:ext>
              </a:extLst>
            </p:cNvPr>
            <p:cNvSpPr/>
            <p:nvPr/>
          </p:nvSpPr>
          <p:spPr>
            <a:xfrm rot="10800000">
              <a:off x="5595740" y="131231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30BF10BE-1AE2-49F3-A5DC-1BD801E6C576}"/>
                </a:ext>
              </a:extLst>
            </p:cNvPr>
            <p:cNvSpPr/>
            <p:nvPr/>
          </p:nvSpPr>
          <p:spPr>
            <a:xfrm rot="10800000">
              <a:off x="5036875" y="131231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フリーフォーム: 図形 872">
              <a:extLst>
                <a:ext uri="{FF2B5EF4-FFF2-40B4-BE49-F238E27FC236}">
                  <a16:creationId xmlns:a16="http://schemas.microsoft.com/office/drawing/2014/main" id="{D4027058-0D84-4833-BB52-AF01C11E3A8A}"/>
                </a:ext>
              </a:extLst>
            </p:cNvPr>
            <p:cNvSpPr/>
            <p:nvPr/>
          </p:nvSpPr>
          <p:spPr>
            <a:xfrm rot="10800000">
              <a:off x="5310682" y="1555015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フリーフォーム: 図形 873">
              <a:extLst>
                <a:ext uri="{FF2B5EF4-FFF2-40B4-BE49-F238E27FC236}">
                  <a16:creationId xmlns:a16="http://schemas.microsoft.com/office/drawing/2014/main" id="{8E966727-076A-4795-8805-245426C77FB8}"/>
                </a:ext>
              </a:extLst>
            </p:cNvPr>
            <p:cNvSpPr/>
            <p:nvPr/>
          </p:nvSpPr>
          <p:spPr>
            <a:xfrm>
              <a:off x="4860793" y="238026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B3499007-DFB7-4520-8AB6-D09BE122C521}"/>
                </a:ext>
              </a:extLst>
            </p:cNvPr>
            <p:cNvSpPr/>
            <p:nvPr/>
          </p:nvSpPr>
          <p:spPr>
            <a:xfrm rot="10800000">
              <a:off x="5968776" y="1964898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6" name="グループ化 875">
            <a:extLst>
              <a:ext uri="{FF2B5EF4-FFF2-40B4-BE49-F238E27FC236}">
                <a16:creationId xmlns:a16="http://schemas.microsoft.com/office/drawing/2014/main" id="{0F3D4D1E-9430-4DCA-B885-0DF9B65C0E4D}"/>
              </a:ext>
            </a:extLst>
          </p:cNvPr>
          <p:cNvGrpSpPr/>
          <p:nvPr/>
        </p:nvGrpSpPr>
        <p:grpSpPr>
          <a:xfrm>
            <a:off x="1460862" y="3620614"/>
            <a:ext cx="1393506" cy="2096758"/>
            <a:chOff x="4766921" y="2361539"/>
            <a:chExt cx="1393506" cy="2096758"/>
          </a:xfrm>
        </p:grpSpPr>
        <p:sp>
          <p:nvSpPr>
            <p:cNvPr id="877" name="四角形: 角を丸くする 876">
              <a:extLst>
                <a:ext uri="{FF2B5EF4-FFF2-40B4-BE49-F238E27FC236}">
                  <a16:creationId xmlns:a16="http://schemas.microsoft.com/office/drawing/2014/main" id="{2F1C99BE-6FA6-432A-B890-0CFD78062437}"/>
                </a:ext>
              </a:extLst>
            </p:cNvPr>
            <p:cNvSpPr/>
            <p:nvPr/>
          </p:nvSpPr>
          <p:spPr>
            <a:xfrm>
              <a:off x="4766921" y="236153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フリーフォーム: 図形 877">
              <a:extLst>
                <a:ext uri="{FF2B5EF4-FFF2-40B4-BE49-F238E27FC236}">
                  <a16:creationId xmlns:a16="http://schemas.microsoft.com/office/drawing/2014/main" id="{BB10D053-7C1F-487E-9D61-A24BACDE0E28}"/>
                </a:ext>
              </a:extLst>
            </p:cNvPr>
            <p:cNvSpPr/>
            <p:nvPr/>
          </p:nvSpPr>
          <p:spPr>
            <a:xfrm rot="10800000">
              <a:off x="4850964" y="267272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フリーフォーム: 図形 878">
              <a:extLst>
                <a:ext uri="{FF2B5EF4-FFF2-40B4-BE49-F238E27FC236}">
                  <a16:creationId xmlns:a16="http://schemas.microsoft.com/office/drawing/2014/main" id="{838BF64A-9A7D-4FFD-AE51-F13D3B26D111}"/>
                </a:ext>
              </a:extLst>
            </p:cNvPr>
            <p:cNvSpPr/>
            <p:nvPr/>
          </p:nvSpPr>
          <p:spPr>
            <a:xfrm>
              <a:off x="5927288" y="3979766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フリーフォーム: 図形 879">
              <a:extLst>
                <a:ext uri="{FF2B5EF4-FFF2-40B4-BE49-F238E27FC236}">
                  <a16:creationId xmlns:a16="http://schemas.microsoft.com/office/drawing/2014/main" id="{248A7256-5EC6-4739-9488-53B2051ACD24}"/>
                </a:ext>
              </a:extLst>
            </p:cNvPr>
            <p:cNvSpPr/>
            <p:nvPr/>
          </p:nvSpPr>
          <p:spPr>
            <a:xfrm>
              <a:off x="5036875" y="253170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2D4C16F2-74EE-4851-A691-EA164ECE3B6F}"/>
                </a:ext>
              </a:extLst>
            </p:cNvPr>
            <p:cNvSpPr/>
            <p:nvPr/>
          </p:nvSpPr>
          <p:spPr>
            <a:xfrm>
              <a:off x="5595740" y="253170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フリーフォーム: 図形 881">
              <a:extLst>
                <a:ext uri="{FF2B5EF4-FFF2-40B4-BE49-F238E27FC236}">
                  <a16:creationId xmlns:a16="http://schemas.microsoft.com/office/drawing/2014/main" id="{16DB4F9D-100A-4B0D-8A4A-BCE16A19B1DC}"/>
                </a:ext>
              </a:extLst>
            </p:cNvPr>
            <p:cNvSpPr/>
            <p:nvPr/>
          </p:nvSpPr>
          <p:spPr>
            <a:xfrm>
              <a:off x="5036875" y="3024625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A87938D2-F0F1-40CD-BBFC-4960A6E1FBBA}"/>
                </a:ext>
              </a:extLst>
            </p:cNvPr>
            <p:cNvSpPr/>
            <p:nvPr/>
          </p:nvSpPr>
          <p:spPr>
            <a:xfrm>
              <a:off x="5595740" y="3024625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フリーフォーム: 図形 883">
              <a:extLst>
                <a:ext uri="{FF2B5EF4-FFF2-40B4-BE49-F238E27FC236}">
                  <a16:creationId xmlns:a16="http://schemas.microsoft.com/office/drawing/2014/main" id="{4CCCF652-F396-446C-AF57-F539E0102486}"/>
                </a:ext>
              </a:extLst>
            </p:cNvPr>
            <p:cNvSpPr/>
            <p:nvPr/>
          </p:nvSpPr>
          <p:spPr>
            <a:xfrm>
              <a:off x="5321933" y="328426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フリーフォーム: 図形 884">
              <a:extLst>
                <a:ext uri="{FF2B5EF4-FFF2-40B4-BE49-F238E27FC236}">
                  <a16:creationId xmlns:a16="http://schemas.microsoft.com/office/drawing/2014/main" id="{8B8734CB-DA6D-4B15-A307-65F4960558C3}"/>
                </a:ext>
              </a:extLst>
            </p:cNvPr>
            <p:cNvSpPr/>
            <p:nvPr/>
          </p:nvSpPr>
          <p:spPr>
            <a:xfrm rot="10800000">
              <a:off x="5595740" y="4010463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FC36E9D8-8A42-4F7F-BFC3-535CAE3E2295}"/>
                </a:ext>
              </a:extLst>
            </p:cNvPr>
            <p:cNvSpPr/>
            <p:nvPr/>
          </p:nvSpPr>
          <p:spPr>
            <a:xfrm rot="10800000">
              <a:off x="5036875" y="4010463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D542F848-3E44-4911-85F7-FBBE49C7A9DC}"/>
                </a:ext>
              </a:extLst>
            </p:cNvPr>
            <p:cNvSpPr/>
            <p:nvPr/>
          </p:nvSpPr>
          <p:spPr>
            <a:xfrm rot="10800000">
              <a:off x="5595740" y="351754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9D04A8A0-33A8-4D4C-9A12-BB4B306A039D}"/>
                </a:ext>
              </a:extLst>
            </p:cNvPr>
            <p:cNvSpPr/>
            <p:nvPr/>
          </p:nvSpPr>
          <p:spPr>
            <a:xfrm rot="10800000">
              <a:off x="5036875" y="351754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9E27D984-C8E3-4C88-B50F-D66B04470CF6}"/>
                </a:ext>
              </a:extLst>
            </p:cNvPr>
            <p:cNvSpPr/>
            <p:nvPr/>
          </p:nvSpPr>
          <p:spPr>
            <a:xfrm rot="10800000">
              <a:off x="4862907" y="2457108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E8EB223B-AE78-41E1-A21A-167A7780C244}"/>
                </a:ext>
              </a:extLst>
            </p:cNvPr>
            <p:cNvSpPr/>
            <p:nvPr/>
          </p:nvSpPr>
          <p:spPr>
            <a:xfrm>
              <a:off x="5953699" y="4181166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1" name="グループ化 890">
            <a:extLst>
              <a:ext uri="{FF2B5EF4-FFF2-40B4-BE49-F238E27FC236}">
                <a16:creationId xmlns:a16="http://schemas.microsoft.com/office/drawing/2014/main" id="{DB3F1125-E8EA-4AB2-B171-9CF3C93E537B}"/>
              </a:ext>
            </a:extLst>
          </p:cNvPr>
          <p:cNvGrpSpPr/>
          <p:nvPr/>
        </p:nvGrpSpPr>
        <p:grpSpPr>
          <a:xfrm>
            <a:off x="65157" y="3620614"/>
            <a:ext cx="1393506" cy="2096758"/>
            <a:chOff x="4766921" y="4590389"/>
            <a:chExt cx="1393506" cy="2096758"/>
          </a:xfrm>
        </p:grpSpPr>
        <p:sp>
          <p:nvSpPr>
            <p:cNvPr id="892" name="四角形: 角を丸くする 891">
              <a:extLst>
                <a:ext uri="{FF2B5EF4-FFF2-40B4-BE49-F238E27FC236}">
                  <a16:creationId xmlns:a16="http://schemas.microsoft.com/office/drawing/2014/main" id="{0144F263-98F2-49A5-9E6C-B6AC6F34A911}"/>
                </a:ext>
              </a:extLst>
            </p:cNvPr>
            <p:cNvSpPr/>
            <p:nvPr/>
          </p:nvSpPr>
          <p:spPr>
            <a:xfrm>
              <a:off x="4766921" y="459038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C6647F47-83CA-47FD-8852-75CD64993270}"/>
                </a:ext>
              </a:extLst>
            </p:cNvPr>
            <p:cNvSpPr/>
            <p:nvPr/>
          </p:nvSpPr>
          <p:spPr>
            <a:xfrm rot="10800000">
              <a:off x="4850964" y="490157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4F2695AE-8696-4A9E-84D3-66AAFAA1C99B}"/>
                </a:ext>
              </a:extLst>
            </p:cNvPr>
            <p:cNvSpPr/>
            <p:nvPr/>
          </p:nvSpPr>
          <p:spPr>
            <a:xfrm>
              <a:off x="5927288" y="6208616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BFEDE55E-0DB6-439D-B439-26052C35077E}"/>
                </a:ext>
              </a:extLst>
            </p:cNvPr>
            <p:cNvSpPr/>
            <p:nvPr/>
          </p:nvSpPr>
          <p:spPr>
            <a:xfrm>
              <a:off x="5036875" y="476055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66F885F1-6D18-4F6E-BB81-BB78ED1F8D76}"/>
                </a:ext>
              </a:extLst>
            </p:cNvPr>
            <p:cNvSpPr/>
            <p:nvPr/>
          </p:nvSpPr>
          <p:spPr>
            <a:xfrm>
              <a:off x="5595740" y="4760556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3D616086-7C9D-414B-B2C3-8CEC3F75D482}"/>
                </a:ext>
              </a:extLst>
            </p:cNvPr>
            <p:cNvSpPr/>
            <p:nvPr/>
          </p:nvSpPr>
          <p:spPr>
            <a:xfrm>
              <a:off x="5036875" y="55030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78F00A54-EB83-4505-91E4-7AEB854B6390}"/>
                </a:ext>
              </a:extLst>
            </p:cNvPr>
            <p:cNvSpPr/>
            <p:nvPr/>
          </p:nvSpPr>
          <p:spPr>
            <a:xfrm>
              <a:off x="5595740" y="55030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2075D0AC-4B37-4FD6-8B89-3AA8DFCE30B0}"/>
                </a:ext>
              </a:extLst>
            </p:cNvPr>
            <p:cNvSpPr/>
            <p:nvPr/>
          </p:nvSpPr>
          <p:spPr>
            <a:xfrm>
              <a:off x="5321933" y="51435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4A37C152-FB01-4A06-8912-4E953DFC44A6}"/>
                </a:ext>
              </a:extLst>
            </p:cNvPr>
            <p:cNvSpPr/>
            <p:nvPr/>
          </p:nvSpPr>
          <p:spPr>
            <a:xfrm rot="10800000">
              <a:off x="5595740" y="6239313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3611474D-EB93-40E8-BFAE-FE53AE845B80}"/>
                </a:ext>
              </a:extLst>
            </p:cNvPr>
            <p:cNvSpPr/>
            <p:nvPr/>
          </p:nvSpPr>
          <p:spPr>
            <a:xfrm rot="10800000">
              <a:off x="5036875" y="6239313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3A360158-C9FF-4AD5-B953-1DA2C8111D3B}"/>
                </a:ext>
              </a:extLst>
            </p:cNvPr>
            <p:cNvSpPr/>
            <p:nvPr/>
          </p:nvSpPr>
          <p:spPr>
            <a:xfrm rot="10800000">
              <a:off x="5321933" y="5867484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798B1016-E122-41CE-AC0C-52FE415ED446}"/>
                </a:ext>
              </a:extLst>
            </p:cNvPr>
            <p:cNvSpPr/>
            <p:nvPr/>
          </p:nvSpPr>
          <p:spPr>
            <a:xfrm>
              <a:off x="4862327" y="4677926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8A122B8D-FF17-4950-BCCE-FEFC14F12B46}"/>
                </a:ext>
              </a:extLst>
            </p:cNvPr>
            <p:cNvSpPr/>
            <p:nvPr/>
          </p:nvSpPr>
          <p:spPr>
            <a:xfrm rot="10800000">
              <a:off x="5948177" y="6410674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077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61D7AC2-5E52-4340-9C6D-71642FB9CAE5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ダイヤのトランプ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21E5C8E-A7DA-41DC-BC5E-AD2D93A6C863}"/>
              </a:ext>
            </a:extLst>
          </p:cNvPr>
          <p:cNvGrpSpPr/>
          <p:nvPr/>
        </p:nvGrpSpPr>
        <p:grpSpPr>
          <a:xfrm>
            <a:off x="72199" y="1423105"/>
            <a:ext cx="1393506" cy="2096758"/>
            <a:chOff x="6362167" y="2313017"/>
            <a:chExt cx="1393506" cy="2096758"/>
          </a:xfrm>
        </p:grpSpPr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50AF5C6F-0A5D-4A2F-A3D3-2D2CABEE9452}"/>
                </a:ext>
              </a:extLst>
            </p:cNvPr>
            <p:cNvSpPr/>
            <p:nvPr/>
          </p:nvSpPr>
          <p:spPr>
            <a:xfrm>
              <a:off x="6362167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0C18860-10FA-44AC-8433-8DA2CA73FE0A}"/>
                </a:ext>
              </a:extLst>
            </p:cNvPr>
            <p:cNvSpPr/>
            <p:nvPr/>
          </p:nvSpPr>
          <p:spPr>
            <a:xfrm>
              <a:off x="6445596" y="26306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879F4B4-B068-481D-A00F-1F63F4144E25}"/>
                </a:ext>
              </a:extLst>
            </p:cNvPr>
            <p:cNvSpPr/>
            <p:nvPr/>
          </p:nvSpPr>
          <p:spPr>
            <a:xfrm>
              <a:off x="6916184" y="321889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9D289EE-7412-40DE-ADB3-0A561B2FD784}"/>
                </a:ext>
              </a:extLst>
            </p:cNvPr>
            <p:cNvSpPr/>
            <p:nvPr/>
          </p:nvSpPr>
          <p:spPr>
            <a:xfrm>
              <a:off x="7536209" y="39260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1112860-6477-436F-B95F-3CD19D6BCE53}"/>
                </a:ext>
              </a:extLst>
            </p:cNvPr>
            <p:cNvSpPr/>
            <p:nvPr/>
          </p:nvSpPr>
          <p:spPr>
            <a:xfrm>
              <a:off x="6450846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0922C50-0EB0-480C-9F14-8F5FA7AC398A}"/>
                </a:ext>
              </a:extLst>
            </p:cNvPr>
            <p:cNvSpPr/>
            <p:nvPr/>
          </p:nvSpPr>
          <p:spPr>
            <a:xfrm rot="10800000">
              <a:off x="7541459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C4677D5-F8F6-41E7-A0FC-AE2D03895759}"/>
              </a:ext>
            </a:extLst>
          </p:cNvPr>
          <p:cNvGrpSpPr/>
          <p:nvPr/>
        </p:nvGrpSpPr>
        <p:grpSpPr>
          <a:xfrm>
            <a:off x="7039729" y="3686687"/>
            <a:ext cx="1393506" cy="2096758"/>
            <a:chOff x="6362167" y="2313017"/>
            <a:chExt cx="1393506" cy="2096758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12C137CE-D790-4DF5-A453-EF252F7298B3}"/>
                </a:ext>
              </a:extLst>
            </p:cNvPr>
            <p:cNvSpPr/>
            <p:nvPr/>
          </p:nvSpPr>
          <p:spPr>
            <a:xfrm>
              <a:off x="6362167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46CEBAD-2C74-494A-96F0-4F9199D6DA42}"/>
                </a:ext>
              </a:extLst>
            </p:cNvPr>
            <p:cNvSpPr/>
            <p:nvPr/>
          </p:nvSpPr>
          <p:spPr>
            <a:xfrm>
              <a:off x="6445596" y="26306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184FA08-3CAC-449E-A550-0DB30212B422}"/>
                </a:ext>
              </a:extLst>
            </p:cNvPr>
            <p:cNvSpPr/>
            <p:nvPr/>
          </p:nvSpPr>
          <p:spPr>
            <a:xfrm>
              <a:off x="7536209" y="39260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7CC679E-715B-43CF-8983-593AE21E88C3}"/>
                </a:ext>
              </a:extLst>
            </p:cNvPr>
            <p:cNvSpPr/>
            <p:nvPr/>
          </p:nvSpPr>
          <p:spPr>
            <a:xfrm>
              <a:off x="6445596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3A8D8EA-9991-44CA-A95E-8614D300E912}"/>
                </a:ext>
              </a:extLst>
            </p:cNvPr>
            <p:cNvSpPr/>
            <p:nvPr/>
          </p:nvSpPr>
          <p:spPr>
            <a:xfrm rot="10800000">
              <a:off x="7542976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785B6BA-0E3E-4DDB-92F9-6B94CCC26D8E}"/>
                </a:ext>
              </a:extLst>
            </p:cNvPr>
            <p:cNvSpPr/>
            <p:nvPr/>
          </p:nvSpPr>
          <p:spPr>
            <a:xfrm>
              <a:off x="6622273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A7FC4C2-6410-44D2-9A4D-06C5BD45E002}"/>
                </a:ext>
              </a:extLst>
            </p:cNvPr>
            <p:cNvGrpSpPr/>
            <p:nvPr/>
          </p:nvGrpSpPr>
          <p:grpSpPr>
            <a:xfrm>
              <a:off x="6663355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3521C20D-0791-4F17-A6D4-D5AC7AEA906A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639BDC96-3B9A-4CDD-BA5D-13F96D84606B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0E08D4CA-467A-497C-AD55-FC02E56823C8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F8093078-A3CB-4C2D-BC65-AA0959A71406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CCA17326-26CA-46B1-82E6-D960912EF8D6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0" name="ひし形 169">
                    <a:extLst>
                      <a:ext uri="{FF2B5EF4-FFF2-40B4-BE49-F238E27FC236}">
                        <a16:creationId xmlns:a16="http://schemas.microsoft.com/office/drawing/2014/main" id="{33D3BD42-CEED-4782-8DCB-778B1BFA75DB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ひし形 170">
                    <a:extLst>
                      <a:ext uri="{FF2B5EF4-FFF2-40B4-BE49-F238E27FC236}">
                        <a16:creationId xmlns:a16="http://schemas.microsoft.com/office/drawing/2014/main" id="{D9715225-8F9A-4AF9-BA32-B0F2D1254E2E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ひし形 171">
                    <a:extLst>
                      <a:ext uri="{FF2B5EF4-FFF2-40B4-BE49-F238E27FC236}">
                        <a16:creationId xmlns:a16="http://schemas.microsoft.com/office/drawing/2014/main" id="{4A15680B-925E-4122-B0D2-EBA283E0E77B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ひし形 172">
                    <a:extLst>
                      <a:ext uri="{FF2B5EF4-FFF2-40B4-BE49-F238E27FC236}">
                        <a16:creationId xmlns:a16="http://schemas.microsoft.com/office/drawing/2014/main" id="{B263C6CC-B31B-4A97-B1AA-1045CAF6D8E7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ひし形 173">
                    <a:extLst>
                      <a:ext uri="{FF2B5EF4-FFF2-40B4-BE49-F238E27FC236}">
                        <a16:creationId xmlns:a16="http://schemas.microsoft.com/office/drawing/2014/main" id="{02C74798-F400-4B32-8CF3-473CDC9A6C78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ひし形 174">
                    <a:extLst>
                      <a:ext uri="{FF2B5EF4-FFF2-40B4-BE49-F238E27FC236}">
                        <a16:creationId xmlns:a16="http://schemas.microsoft.com/office/drawing/2014/main" id="{BFA69000-F7B4-4549-9466-41B4464A4977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B8ECF5A7-AE7F-4E4D-A52F-6E0B2F76AA68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33D69C1E-9338-4DFE-A647-402EFB5ADC3C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3" name="ひし形 162">
                    <a:extLst>
                      <a:ext uri="{FF2B5EF4-FFF2-40B4-BE49-F238E27FC236}">
                        <a16:creationId xmlns:a16="http://schemas.microsoft.com/office/drawing/2014/main" id="{934C8F71-00E3-428F-A995-64D7F0629DF9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ひし形 163">
                    <a:extLst>
                      <a:ext uri="{FF2B5EF4-FFF2-40B4-BE49-F238E27FC236}">
                        <a16:creationId xmlns:a16="http://schemas.microsoft.com/office/drawing/2014/main" id="{3236B218-00A1-4721-A938-205211C045C4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ひし形 164">
                    <a:extLst>
                      <a:ext uri="{FF2B5EF4-FFF2-40B4-BE49-F238E27FC236}">
                        <a16:creationId xmlns:a16="http://schemas.microsoft.com/office/drawing/2014/main" id="{5DED1691-16D7-4A52-8F38-35C15F76D742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ひし形 165">
                    <a:extLst>
                      <a:ext uri="{FF2B5EF4-FFF2-40B4-BE49-F238E27FC236}">
                        <a16:creationId xmlns:a16="http://schemas.microsoft.com/office/drawing/2014/main" id="{692E774E-022E-4AD2-A33B-B02C1FCA9DFC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ひし形 166">
                    <a:extLst>
                      <a:ext uri="{FF2B5EF4-FFF2-40B4-BE49-F238E27FC236}">
                        <a16:creationId xmlns:a16="http://schemas.microsoft.com/office/drawing/2014/main" id="{BE86BC5B-EB8D-443A-8233-CB7ED2B4C399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ひし形 167">
                    <a:extLst>
                      <a:ext uri="{FF2B5EF4-FFF2-40B4-BE49-F238E27FC236}">
                        <a16:creationId xmlns:a16="http://schemas.microsoft.com/office/drawing/2014/main" id="{6442135D-5A33-487B-9B3C-973C399180ED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E05AEA90-E4C0-4040-BE36-B2F262AD4EFD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40620198-BC29-450F-AAE9-4443A5B7F89C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ひし形 155">
                    <a:extLst>
                      <a:ext uri="{FF2B5EF4-FFF2-40B4-BE49-F238E27FC236}">
                        <a16:creationId xmlns:a16="http://schemas.microsoft.com/office/drawing/2014/main" id="{C89583FA-39CC-441B-9AC9-71C690A45069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ひし形 156">
                    <a:extLst>
                      <a:ext uri="{FF2B5EF4-FFF2-40B4-BE49-F238E27FC236}">
                        <a16:creationId xmlns:a16="http://schemas.microsoft.com/office/drawing/2014/main" id="{6BF8CB26-F1A8-46C0-B399-3AF612AB7AFD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ひし形 157">
                    <a:extLst>
                      <a:ext uri="{FF2B5EF4-FFF2-40B4-BE49-F238E27FC236}">
                        <a16:creationId xmlns:a16="http://schemas.microsoft.com/office/drawing/2014/main" id="{7D9A1879-A36A-4B11-BA8C-D50BA14D1789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ひし形 158">
                    <a:extLst>
                      <a:ext uri="{FF2B5EF4-FFF2-40B4-BE49-F238E27FC236}">
                        <a16:creationId xmlns:a16="http://schemas.microsoft.com/office/drawing/2014/main" id="{D7858164-5DBC-4A5D-997D-9197A9F710E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ひし形 159">
                    <a:extLst>
                      <a:ext uri="{FF2B5EF4-FFF2-40B4-BE49-F238E27FC236}">
                        <a16:creationId xmlns:a16="http://schemas.microsoft.com/office/drawing/2014/main" id="{B7E73E35-35EA-4883-832B-25A7168EE825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ひし形 160">
                    <a:extLst>
                      <a:ext uri="{FF2B5EF4-FFF2-40B4-BE49-F238E27FC236}">
                        <a16:creationId xmlns:a16="http://schemas.microsoft.com/office/drawing/2014/main" id="{B2D78DD6-3A00-4A94-B551-34A84E59541E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EE050A73-554E-461B-8C0C-8718C3286625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C4E8F26-17DA-4A9E-BB44-3AF84FF59081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平行四辺形 114">
                  <a:extLst>
                    <a:ext uri="{FF2B5EF4-FFF2-40B4-BE49-F238E27FC236}">
                      <a16:creationId xmlns:a16="http://schemas.microsoft.com/office/drawing/2014/main" id="{EE2734B6-3747-48B4-B14F-DBDB92D87BB7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平行四辺形 115">
                  <a:extLst>
                    <a:ext uri="{FF2B5EF4-FFF2-40B4-BE49-F238E27FC236}">
                      <a16:creationId xmlns:a16="http://schemas.microsoft.com/office/drawing/2014/main" id="{C8FC4FF6-C0AC-4261-AA12-5299DEE6F62D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E1223C49-BABB-4799-AD16-59865F8AFD6F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127" name="四角形: 上の 2 つの角を丸める 126">
                    <a:extLst>
                      <a:ext uri="{FF2B5EF4-FFF2-40B4-BE49-F238E27FC236}">
                        <a16:creationId xmlns:a16="http://schemas.microsoft.com/office/drawing/2014/main" id="{34F3B0C4-3994-4F70-9645-970C213C1F84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18BF8ABA-CBD7-488D-8209-83F644D48CED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9B49B3A6-4E82-4959-8CF3-C210CDB0935D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26324A5C-029F-4392-A2E2-73F4C1E69F72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F3D18409-C3D1-4E69-8DEC-C3310942C998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301C0A65-42C1-4774-9A3D-D57074998854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649F2773-DCFA-4781-9DBA-021B21772FAC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四角形: 上の 2 つの角を丸める 133">
                    <a:extLst>
                      <a:ext uri="{FF2B5EF4-FFF2-40B4-BE49-F238E27FC236}">
                        <a16:creationId xmlns:a16="http://schemas.microsoft.com/office/drawing/2014/main" id="{A1F6882E-031A-4533-98F8-E90926E3FE44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上の 2 つの角を丸める 134">
                    <a:extLst>
                      <a:ext uri="{FF2B5EF4-FFF2-40B4-BE49-F238E27FC236}">
                        <a16:creationId xmlns:a16="http://schemas.microsoft.com/office/drawing/2014/main" id="{ECE9729A-25E5-4327-83E8-4E9CB8169220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DFE0439-72A9-49FD-95DD-187B3EB51525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上の 2 つの角を丸める 136">
                    <a:extLst>
                      <a:ext uri="{FF2B5EF4-FFF2-40B4-BE49-F238E27FC236}">
                        <a16:creationId xmlns:a16="http://schemas.microsoft.com/office/drawing/2014/main" id="{B10FA7DC-8E09-4505-A907-D71E6227ADD5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上の 2 つの角を丸める 137">
                    <a:extLst>
                      <a:ext uri="{FF2B5EF4-FFF2-40B4-BE49-F238E27FC236}">
                        <a16:creationId xmlns:a16="http://schemas.microsoft.com/office/drawing/2014/main" id="{5F35B4EC-0C7F-4BDA-BF7A-4554267242DA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四角形: 上の 2 つの角を丸める 74">
                    <a:extLst>
                      <a:ext uri="{FF2B5EF4-FFF2-40B4-BE49-F238E27FC236}">
                        <a16:creationId xmlns:a16="http://schemas.microsoft.com/office/drawing/2014/main" id="{0716E31E-89B4-43AC-B62B-F854BD96CAE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FE25D683-6DB0-487A-A4E6-01C1CB68264A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四角形: 上の 2 つの角を丸める 140">
                    <a:extLst>
                      <a:ext uri="{FF2B5EF4-FFF2-40B4-BE49-F238E27FC236}">
                        <a16:creationId xmlns:a16="http://schemas.microsoft.com/office/drawing/2014/main" id="{54380414-0335-4BA6-BFF1-578A468DF170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上の 2 つの角を丸める 141">
                    <a:extLst>
                      <a:ext uri="{FF2B5EF4-FFF2-40B4-BE49-F238E27FC236}">
                        <a16:creationId xmlns:a16="http://schemas.microsoft.com/office/drawing/2014/main" id="{CB83EFF0-56BB-4AE9-B76D-9EBAFCB3BF43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E74E7959-8518-4973-81B5-75A6213BFA6E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E51B9099-1696-41CF-A4EC-5A899491DFBB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BA8E47FF-8C98-4979-9B7B-189063FD139A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34F85322-8C9A-4434-B1DA-7219904DCDDD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B9ABC12B-B45E-46B9-91AC-C1764619D35E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F902A35D-B988-45F5-A96D-47A8E5AC40D9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8D935916-CDA6-4C5F-AF6C-535CBD159E01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EE7B08A8-AB0C-4E94-85AA-11E003FAC617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A0538234-715B-4442-98DE-FD74685581F0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BC79E874-0AE2-4B4A-9788-EB5C3E9E0508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BE0E7152-F749-4C77-8BE7-A4652FAC24B4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1329F2C1-8D34-4D15-A8E7-71ED2C7F8B68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36D65BC1-59A7-47E7-A352-E1F824B27998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18290EB4-6180-4449-8E54-2D22AA7C46DF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EFCD5E41-F546-4C48-8D48-05ADA286BB06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CE760DDA-7206-42BF-A417-A3C99A3536E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台形 121">
                    <a:extLst>
                      <a:ext uri="{FF2B5EF4-FFF2-40B4-BE49-F238E27FC236}">
                        <a16:creationId xmlns:a16="http://schemas.microsoft.com/office/drawing/2014/main" id="{EF0F47A2-4F7B-4D48-8731-A30207B69A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四角形: 上の 2 つの角を丸める 122">
                    <a:extLst>
                      <a:ext uri="{FF2B5EF4-FFF2-40B4-BE49-F238E27FC236}">
                        <a16:creationId xmlns:a16="http://schemas.microsoft.com/office/drawing/2014/main" id="{1DFBD502-ED92-4CFB-93D8-5976969CEB0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4F84BF3E-E873-41E3-BCBD-3F8AAFB16BE7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ED7B7D7B-10EC-46E6-B984-33726513D063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6C04A8DF-E0E5-41F0-B1AC-723B86370726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BB57D051-8E0F-4EF1-BD96-2C7A99F781E2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5F8BDA8C-5EFE-41FB-BA5E-F8E86DA0CC4B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77AC3B13-4E3A-47B9-8B0C-F973066F8FCB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FAE5AFE1-C96F-4BD8-8A1F-65AAFC8626E1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101" name="正方形/長方形 100">
                    <a:extLst>
                      <a:ext uri="{FF2B5EF4-FFF2-40B4-BE49-F238E27FC236}">
                        <a16:creationId xmlns:a16="http://schemas.microsoft.com/office/drawing/2014/main" id="{2FCD56AA-8094-43B1-922E-EDA271C3A148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ひし形 101">
                    <a:extLst>
                      <a:ext uri="{FF2B5EF4-FFF2-40B4-BE49-F238E27FC236}">
                        <a16:creationId xmlns:a16="http://schemas.microsoft.com/office/drawing/2014/main" id="{FF5A8B5B-999C-4CBC-813A-7270BF342EBD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ひし形 102">
                    <a:extLst>
                      <a:ext uri="{FF2B5EF4-FFF2-40B4-BE49-F238E27FC236}">
                        <a16:creationId xmlns:a16="http://schemas.microsoft.com/office/drawing/2014/main" id="{C99A923A-00BB-4AC8-B5E2-EBFBDB833D6D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ひし形 103">
                    <a:extLst>
                      <a:ext uri="{FF2B5EF4-FFF2-40B4-BE49-F238E27FC236}">
                        <a16:creationId xmlns:a16="http://schemas.microsoft.com/office/drawing/2014/main" id="{417855AF-BFD9-4D27-A675-88725DC3054F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ひし形 104">
                    <a:extLst>
                      <a:ext uri="{FF2B5EF4-FFF2-40B4-BE49-F238E27FC236}">
                        <a16:creationId xmlns:a16="http://schemas.microsoft.com/office/drawing/2014/main" id="{4E54EA1B-677B-47E6-A957-3D56D115E0D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ひし形 105">
                    <a:extLst>
                      <a:ext uri="{FF2B5EF4-FFF2-40B4-BE49-F238E27FC236}">
                        <a16:creationId xmlns:a16="http://schemas.microsoft.com/office/drawing/2014/main" id="{4758E0CF-C096-4F51-BC7D-69C399578B7D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ひし形 106">
                    <a:extLst>
                      <a:ext uri="{FF2B5EF4-FFF2-40B4-BE49-F238E27FC236}">
                        <a16:creationId xmlns:a16="http://schemas.microsoft.com/office/drawing/2014/main" id="{B50B28BF-EEA1-4CD7-927E-C4DFFDCDED0C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ACAD5486-81D3-43AA-A2FD-C6D55C768AD6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4" name="正方形/長方形 93">
                    <a:extLst>
                      <a:ext uri="{FF2B5EF4-FFF2-40B4-BE49-F238E27FC236}">
                        <a16:creationId xmlns:a16="http://schemas.microsoft.com/office/drawing/2014/main" id="{2C85553A-8197-4EA0-AF1C-33B1BFD073D0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5" name="ひし形 94">
                    <a:extLst>
                      <a:ext uri="{FF2B5EF4-FFF2-40B4-BE49-F238E27FC236}">
                        <a16:creationId xmlns:a16="http://schemas.microsoft.com/office/drawing/2014/main" id="{762D509C-3CF6-4DFD-9499-31D782EF96F2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ひし形 95">
                    <a:extLst>
                      <a:ext uri="{FF2B5EF4-FFF2-40B4-BE49-F238E27FC236}">
                        <a16:creationId xmlns:a16="http://schemas.microsoft.com/office/drawing/2014/main" id="{D7DC2374-76FD-4D59-B052-1EBF49B1F110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ひし形 96">
                    <a:extLst>
                      <a:ext uri="{FF2B5EF4-FFF2-40B4-BE49-F238E27FC236}">
                        <a16:creationId xmlns:a16="http://schemas.microsoft.com/office/drawing/2014/main" id="{83FA4DDF-36A7-498F-A918-35BBC3020389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ひし形 97">
                    <a:extLst>
                      <a:ext uri="{FF2B5EF4-FFF2-40B4-BE49-F238E27FC236}">
                        <a16:creationId xmlns:a16="http://schemas.microsoft.com/office/drawing/2014/main" id="{95C432F8-1852-409B-9294-0CA2BA6643C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ひし形 98">
                    <a:extLst>
                      <a:ext uri="{FF2B5EF4-FFF2-40B4-BE49-F238E27FC236}">
                        <a16:creationId xmlns:a16="http://schemas.microsoft.com/office/drawing/2014/main" id="{D730588D-ED8C-41E5-81A9-7D1AF129947F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ひし形 99">
                    <a:extLst>
                      <a:ext uri="{FF2B5EF4-FFF2-40B4-BE49-F238E27FC236}">
                        <a16:creationId xmlns:a16="http://schemas.microsoft.com/office/drawing/2014/main" id="{1020545B-3311-43E3-BB11-A38B869DAB3C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74879F3E-2157-47AE-BDCA-26705B58547E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B97F2682-0C64-44C1-AD62-3F60BD3DA437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ひし形 87">
                    <a:extLst>
                      <a:ext uri="{FF2B5EF4-FFF2-40B4-BE49-F238E27FC236}">
                        <a16:creationId xmlns:a16="http://schemas.microsoft.com/office/drawing/2014/main" id="{D7AF12C1-7978-489D-B81F-9044755DCE38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ひし形 88">
                    <a:extLst>
                      <a:ext uri="{FF2B5EF4-FFF2-40B4-BE49-F238E27FC236}">
                        <a16:creationId xmlns:a16="http://schemas.microsoft.com/office/drawing/2014/main" id="{BE356B9B-72C3-4754-B7C6-6FB877465B75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ひし形 89">
                    <a:extLst>
                      <a:ext uri="{FF2B5EF4-FFF2-40B4-BE49-F238E27FC236}">
                        <a16:creationId xmlns:a16="http://schemas.microsoft.com/office/drawing/2014/main" id="{99767A1F-2ECB-4912-9CB4-A8905CF21F0C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ひし形 90">
                    <a:extLst>
                      <a:ext uri="{FF2B5EF4-FFF2-40B4-BE49-F238E27FC236}">
                        <a16:creationId xmlns:a16="http://schemas.microsoft.com/office/drawing/2014/main" id="{3685AFF7-DE75-4C81-A6AA-2D3248E6AB46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ひし形 91">
                    <a:extLst>
                      <a:ext uri="{FF2B5EF4-FFF2-40B4-BE49-F238E27FC236}">
                        <a16:creationId xmlns:a16="http://schemas.microsoft.com/office/drawing/2014/main" id="{22D84910-5ABA-453F-85BF-5368F546E5E3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ひし形 92">
                    <a:extLst>
                      <a:ext uri="{FF2B5EF4-FFF2-40B4-BE49-F238E27FC236}">
                        <a16:creationId xmlns:a16="http://schemas.microsoft.com/office/drawing/2014/main" id="{7E6A9DF6-D833-4C48-90CD-4B94B11A8FDA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D3B830C6-97FA-4A16-B297-316DC2DC208B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B0BA1FAA-5490-42B3-9F9D-01C5475A5155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平行四辺形 46">
                  <a:extLst>
                    <a:ext uri="{FF2B5EF4-FFF2-40B4-BE49-F238E27FC236}">
                      <a16:creationId xmlns:a16="http://schemas.microsoft.com/office/drawing/2014/main" id="{83A847E4-270B-4963-A7B0-4B7C56A209EF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平行四辺形 47">
                  <a:extLst>
                    <a:ext uri="{FF2B5EF4-FFF2-40B4-BE49-F238E27FC236}">
                      <a16:creationId xmlns:a16="http://schemas.microsoft.com/office/drawing/2014/main" id="{4617DF6F-827B-4B7A-A54E-E2846FA234C2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4F7429BE-D079-42BF-A8C0-2493B2BA460F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59" name="四角形: 上の 2 つの角を丸める 58">
                    <a:extLst>
                      <a:ext uri="{FF2B5EF4-FFF2-40B4-BE49-F238E27FC236}">
                        <a16:creationId xmlns:a16="http://schemas.microsoft.com/office/drawing/2014/main" id="{E4F34FF3-06F5-41F1-88AA-F6640F696845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8EA0B3CA-FEA2-41F1-A696-724179B95C3F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040D84BF-0590-4B0C-A082-0A715360B1E5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7F0A346A-57F0-44E4-B2CD-DB14A7886CAA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16ED2A48-4432-40A2-B92D-75DFC7AC644D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7FE53ABB-989A-4131-B1E6-DF2E125D9B0F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19CC68C4-9FD4-435E-B6FD-5C3A4AAADEA2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四角形: 上の 2 つの角を丸める 65">
                    <a:extLst>
                      <a:ext uri="{FF2B5EF4-FFF2-40B4-BE49-F238E27FC236}">
                        <a16:creationId xmlns:a16="http://schemas.microsoft.com/office/drawing/2014/main" id="{DDB59107-167A-4C1A-947E-26AC183F7B3C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四角形: 上の 2 つの角を丸める 66">
                    <a:extLst>
                      <a:ext uri="{FF2B5EF4-FFF2-40B4-BE49-F238E27FC236}">
                        <a16:creationId xmlns:a16="http://schemas.microsoft.com/office/drawing/2014/main" id="{175053F0-6C35-4157-9F1C-925EE8BDA993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AFB26D5B-662A-4848-8191-CF4140D896CE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BF404079-0B16-4142-9926-579E7CE2A3B5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四角形: 上の 2 つの角を丸める 69">
                    <a:extLst>
                      <a:ext uri="{FF2B5EF4-FFF2-40B4-BE49-F238E27FC236}">
                        <a16:creationId xmlns:a16="http://schemas.microsoft.com/office/drawing/2014/main" id="{88F2EC63-CDB8-4946-BAF9-4268A474503B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四角形: 上の 2 つの角を丸める 74">
                    <a:extLst>
                      <a:ext uri="{FF2B5EF4-FFF2-40B4-BE49-F238E27FC236}">
                        <a16:creationId xmlns:a16="http://schemas.microsoft.com/office/drawing/2014/main" id="{E5909F41-2DB2-404B-9A2A-56B14DC3407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27788756-6699-4936-A4AF-284DB1DD751E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6B5982DB-8D5C-4418-951B-D2CB819655DE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76D20A48-2595-4B41-BF39-5362EFFFEB30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E4931FB0-DE5D-4FD2-A47B-53286D0DBAA9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0ED5108F-4CA9-4E35-80C2-A057BC0EF5C2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9009D14E-C5B0-4345-A290-D67A5FC379FE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FA8A5C5C-3BA7-4335-91BC-A65524BA097E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4327353-CEBD-49BA-878B-AE2623C99C9C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80A884FB-A82F-41C7-B9FE-CDAF6CED0667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7DBF5FB6-C628-4AC9-8B2D-691E7D4DE925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DD54AB56-5DFB-494C-B2EC-2A5F9EA9F0B9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E519D934-90B6-4B22-B1C4-3AE0973CFD7B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13445D7A-7252-4EF3-B4B3-E04CB1E03A42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7513C6C5-F1D2-40AD-8B23-910C5D7BE11D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E05CD529-49EE-437C-95FB-D9D68053FD16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B9B4B42B-554D-401B-85A3-93C852C2A612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434DE095-F339-4E9C-91CD-D6D1E976775D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4DC80273-1C69-4239-A639-1465EED9BCD4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A3B580BB-1E43-4F22-8E00-EEA0879AE225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台形 53">
                    <a:extLst>
                      <a:ext uri="{FF2B5EF4-FFF2-40B4-BE49-F238E27FC236}">
                        <a16:creationId xmlns:a16="http://schemas.microsoft.com/office/drawing/2014/main" id="{F44963BE-CF93-4725-B860-6F16E13F83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上の 2 つの角を丸める 54">
                    <a:extLst>
                      <a:ext uri="{FF2B5EF4-FFF2-40B4-BE49-F238E27FC236}">
                        <a16:creationId xmlns:a16="http://schemas.microsoft.com/office/drawing/2014/main" id="{4642CC67-2E5A-4CBA-95A3-2D619AA18F4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867C349E-6AEF-42BD-87C6-4524612F6F4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76F51C10-5BB0-4759-BFFD-6004142C679C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9AE3E267-7126-44D5-A8E0-37AAF3280603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chemeClr val="bg1"/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DC787CA-B472-45AC-B4D0-50552C7E0260}"/>
                </a:ext>
              </a:extLst>
            </p:cNvPr>
            <p:cNvSpPr/>
            <p:nvPr/>
          </p:nvSpPr>
          <p:spPr>
            <a:xfrm>
              <a:off x="6661088" y="399269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2F29D35-7442-44EA-A0DE-A88B7A6261CD}"/>
                </a:ext>
              </a:extLst>
            </p:cNvPr>
            <p:cNvSpPr/>
            <p:nvPr/>
          </p:nvSpPr>
          <p:spPr>
            <a:xfrm>
              <a:off x="7321183" y="256394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7CCF75D4-3E98-454D-84E5-13F9545130D2}"/>
              </a:ext>
            </a:extLst>
          </p:cNvPr>
          <p:cNvGrpSpPr/>
          <p:nvPr/>
        </p:nvGrpSpPr>
        <p:grpSpPr>
          <a:xfrm>
            <a:off x="5645346" y="3686687"/>
            <a:ext cx="1393506" cy="2096758"/>
            <a:chOff x="6362167" y="2313017"/>
            <a:chExt cx="1393506" cy="2096758"/>
          </a:xfrm>
        </p:grpSpPr>
        <p:sp>
          <p:nvSpPr>
            <p:cNvPr id="483" name="四角形: 角を丸くする 482">
              <a:extLst>
                <a:ext uri="{FF2B5EF4-FFF2-40B4-BE49-F238E27FC236}">
                  <a16:creationId xmlns:a16="http://schemas.microsoft.com/office/drawing/2014/main" id="{D48B2D90-FC3D-491A-AC3A-6273DFD6877D}"/>
                </a:ext>
              </a:extLst>
            </p:cNvPr>
            <p:cNvSpPr/>
            <p:nvPr/>
          </p:nvSpPr>
          <p:spPr>
            <a:xfrm>
              <a:off x="6362167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B507BAC2-19C3-41BA-8722-602235782C61}"/>
                </a:ext>
              </a:extLst>
            </p:cNvPr>
            <p:cNvSpPr/>
            <p:nvPr/>
          </p:nvSpPr>
          <p:spPr>
            <a:xfrm>
              <a:off x="6445596" y="26306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FDC1797E-44EB-4381-8606-2783359BF8A7}"/>
                </a:ext>
              </a:extLst>
            </p:cNvPr>
            <p:cNvSpPr/>
            <p:nvPr/>
          </p:nvSpPr>
          <p:spPr>
            <a:xfrm>
              <a:off x="7555428" y="39260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正方形/長方形 485">
              <a:extLst>
                <a:ext uri="{FF2B5EF4-FFF2-40B4-BE49-F238E27FC236}">
                  <a16:creationId xmlns:a16="http://schemas.microsoft.com/office/drawing/2014/main" id="{46D6C730-840D-4A62-A821-A2E2F6118124}"/>
                </a:ext>
              </a:extLst>
            </p:cNvPr>
            <p:cNvSpPr/>
            <p:nvPr/>
          </p:nvSpPr>
          <p:spPr>
            <a:xfrm>
              <a:off x="6622273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DCD9E006-F854-4EDC-ADDC-574F0576D684}"/>
                </a:ext>
              </a:extLst>
            </p:cNvPr>
            <p:cNvSpPr/>
            <p:nvPr/>
          </p:nvSpPr>
          <p:spPr>
            <a:xfrm>
              <a:off x="6671974" y="3986421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B06A90A0-3CBC-4C22-AC30-5CB5633FF0CB}"/>
                </a:ext>
              </a:extLst>
            </p:cNvPr>
            <p:cNvSpPr/>
            <p:nvPr/>
          </p:nvSpPr>
          <p:spPr>
            <a:xfrm>
              <a:off x="7317118" y="256394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82129FE8-3516-48F6-AE1D-EA70E0AC40F6}"/>
                </a:ext>
              </a:extLst>
            </p:cNvPr>
            <p:cNvSpPr/>
            <p:nvPr/>
          </p:nvSpPr>
          <p:spPr>
            <a:xfrm flipH="1">
              <a:off x="6451624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1AFF9D78-22A1-4CB2-861B-9F93782B7F74}"/>
                </a:ext>
              </a:extLst>
            </p:cNvPr>
            <p:cNvSpPr/>
            <p:nvPr/>
          </p:nvSpPr>
          <p:spPr>
            <a:xfrm rot="10800000" flipH="1">
              <a:off x="7568576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550CA544-947F-47F5-A35D-A1B828264438}"/>
                </a:ext>
              </a:extLst>
            </p:cNvPr>
            <p:cNvGrpSpPr/>
            <p:nvPr/>
          </p:nvGrpSpPr>
          <p:grpSpPr>
            <a:xfrm>
              <a:off x="6689074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4C22A283-B2CE-4D5B-AD71-70FE1A56686F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61D023FD-584F-4860-913E-CDDE50B30D47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9CE5FAFC-D0D2-43BD-8DEE-EC1CCD94EA82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D06B8DC8-70DA-40B2-A3B4-F0F8AFC89B51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四角形: 上の 2 つの角を丸める 541">
                  <a:extLst>
                    <a:ext uri="{FF2B5EF4-FFF2-40B4-BE49-F238E27FC236}">
                      <a16:creationId xmlns:a16="http://schemas.microsoft.com/office/drawing/2014/main" id="{80FE0F6D-7621-4485-A659-65C0CF169EE2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899C6754-E828-4611-8500-382FF28BE6B7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51FDE6DC-5767-4754-9CA6-1E8E92156476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台形 544">
                  <a:extLst>
                    <a:ext uri="{FF2B5EF4-FFF2-40B4-BE49-F238E27FC236}">
                      <a16:creationId xmlns:a16="http://schemas.microsoft.com/office/drawing/2014/main" id="{FD63BF81-FD67-47AE-B866-7C999AFD003D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729E1254-FB99-401E-B39C-B093B9BB2211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四角形: 上の 2 つの角を丸める 546">
                  <a:extLst>
                    <a:ext uri="{FF2B5EF4-FFF2-40B4-BE49-F238E27FC236}">
                      <a16:creationId xmlns:a16="http://schemas.microsoft.com/office/drawing/2014/main" id="{428EF16F-277F-4E93-8DAA-23C10418BE95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四角形: 上の 2 つの角を丸める 74">
                  <a:extLst>
                    <a:ext uri="{FF2B5EF4-FFF2-40B4-BE49-F238E27FC236}">
                      <a16:creationId xmlns:a16="http://schemas.microsoft.com/office/drawing/2014/main" id="{FC2E5B8E-7881-463B-BDEE-2FCFF6424A2C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D12DD683-6012-42AE-8917-F869D4741386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二等辺三角形 549">
                  <a:extLst>
                    <a:ext uri="{FF2B5EF4-FFF2-40B4-BE49-F238E27FC236}">
                      <a16:creationId xmlns:a16="http://schemas.microsoft.com/office/drawing/2014/main" id="{121A71C4-9075-4218-9184-1425D5C992AE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二等辺三角形 550">
                  <a:extLst>
                    <a:ext uri="{FF2B5EF4-FFF2-40B4-BE49-F238E27FC236}">
                      <a16:creationId xmlns:a16="http://schemas.microsoft.com/office/drawing/2014/main" id="{BA682C7B-9CEA-4836-A257-3DDB3EC51DF6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6D2A163F-346D-4DB4-96EF-6450319545E6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E4D35441-2912-4702-817E-0E8B7BF95566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1E579AE2-CEE1-47FE-A154-FE65AC8A5017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ひし形 554">
                  <a:extLst>
                    <a:ext uri="{FF2B5EF4-FFF2-40B4-BE49-F238E27FC236}">
                      <a16:creationId xmlns:a16="http://schemas.microsoft.com/office/drawing/2014/main" id="{B57E381C-7205-4D0C-94F4-19E888BBF008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ひし形 555">
                  <a:extLst>
                    <a:ext uri="{FF2B5EF4-FFF2-40B4-BE49-F238E27FC236}">
                      <a16:creationId xmlns:a16="http://schemas.microsoft.com/office/drawing/2014/main" id="{EA226152-DDB3-4985-B936-0B897290A5D4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ひし形 556">
                  <a:extLst>
                    <a:ext uri="{FF2B5EF4-FFF2-40B4-BE49-F238E27FC236}">
                      <a16:creationId xmlns:a16="http://schemas.microsoft.com/office/drawing/2014/main" id="{8BD0F6A0-5F1B-4A05-9685-3D1D7234C6F6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ひし形 557">
                  <a:extLst>
                    <a:ext uri="{FF2B5EF4-FFF2-40B4-BE49-F238E27FC236}">
                      <a16:creationId xmlns:a16="http://schemas.microsoft.com/office/drawing/2014/main" id="{1F0195FE-9035-4837-B91D-73823570AEA5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ひし形 558">
                  <a:extLst>
                    <a:ext uri="{FF2B5EF4-FFF2-40B4-BE49-F238E27FC236}">
                      <a16:creationId xmlns:a16="http://schemas.microsoft.com/office/drawing/2014/main" id="{B5BAD677-88E3-483A-98EB-B5BC8D4DAF51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ひし形 559">
                  <a:extLst>
                    <a:ext uri="{FF2B5EF4-FFF2-40B4-BE49-F238E27FC236}">
                      <a16:creationId xmlns:a16="http://schemas.microsoft.com/office/drawing/2014/main" id="{64756CB4-DF55-4C35-91C1-CFE3873EF1FE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560">
                  <a:extLst>
                    <a:ext uri="{FF2B5EF4-FFF2-40B4-BE49-F238E27FC236}">
                      <a16:creationId xmlns:a16="http://schemas.microsoft.com/office/drawing/2014/main" id="{B129CE24-A823-4FB8-B403-6A602C18A4F3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ADADF907-D5BC-4C6D-9794-9CC45DF767C2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A0AB3E48-654C-4652-913E-D5D1B0A82721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4A014C5E-1A8F-4A75-97DD-ED1AE13720B3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四角形: 上の 2 つの角を丸める 564">
                  <a:extLst>
                    <a:ext uri="{FF2B5EF4-FFF2-40B4-BE49-F238E27FC236}">
                      <a16:creationId xmlns:a16="http://schemas.microsoft.com/office/drawing/2014/main" id="{3D015664-ACCA-4D91-9A19-A1FB3A052A6F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四角形: 上の 2 つの角を丸める 565">
                  <a:extLst>
                    <a:ext uri="{FF2B5EF4-FFF2-40B4-BE49-F238E27FC236}">
                      <a16:creationId xmlns:a16="http://schemas.microsoft.com/office/drawing/2014/main" id="{A3FA905D-D99F-4296-BC1E-CA6708279DDD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AC51CCC7-41F0-41EA-9ADD-AB3E32EB28D0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059D0DAC-D8D3-4F8F-8FAC-F3946328D8B2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71D88CE5-7565-4860-891B-81346745DBF0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5F0619C8-37BB-4A8D-800D-82F90F9343E6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815B20D0-AD0A-405E-9150-F66FF318A056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3CDC87F9-5F98-4CDB-BE91-8BD9B738274B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3" name="グループ化 572">
                  <a:extLst>
                    <a:ext uri="{FF2B5EF4-FFF2-40B4-BE49-F238E27FC236}">
                      <a16:creationId xmlns:a16="http://schemas.microsoft.com/office/drawing/2014/main" id="{98342735-23B4-4B18-A388-8D6193129EEF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574" name="四角形: 上の 2 つの角を丸める 573">
                    <a:extLst>
                      <a:ext uri="{FF2B5EF4-FFF2-40B4-BE49-F238E27FC236}">
                        <a16:creationId xmlns:a16="http://schemas.microsoft.com/office/drawing/2014/main" id="{7CC831EF-6F9D-42AC-BA77-60507185FFC2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75" name="グループ化 574">
                    <a:extLst>
                      <a:ext uri="{FF2B5EF4-FFF2-40B4-BE49-F238E27FC236}">
                        <a16:creationId xmlns:a16="http://schemas.microsoft.com/office/drawing/2014/main" id="{DD227C8A-EB9A-4295-979A-A271F9D90169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580" name="フリーフォーム: 図形 579">
                      <a:extLst>
                        <a:ext uri="{FF2B5EF4-FFF2-40B4-BE49-F238E27FC236}">
                          <a16:creationId xmlns:a16="http://schemas.microsoft.com/office/drawing/2014/main" id="{FCA33B41-BD99-4978-BD1F-B0E48F6EF74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1" name="フリーフォーム: 図形 580">
                      <a:extLst>
                        <a:ext uri="{FF2B5EF4-FFF2-40B4-BE49-F238E27FC236}">
                          <a16:creationId xmlns:a16="http://schemas.microsoft.com/office/drawing/2014/main" id="{3FE94644-B7E7-4A76-8726-86FE9CCD3D1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2" name="四角形: 角を丸くする 581">
                      <a:extLst>
                        <a:ext uri="{FF2B5EF4-FFF2-40B4-BE49-F238E27FC236}">
                          <a16:creationId xmlns:a16="http://schemas.microsoft.com/office/drawing/2014/main" id="{E7C757E7-FF00-4D58-AA3C-0989136272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3" name="フリーフォーム: 図形 582">
                      <a:extLst>
                        <a:ext uri="{FF2B5EF4-FFF2-40B4-BE49-F238E27FC236}">
                          <a16:creationId xmlns:a16="http://schemas.microsoft.com/office/drawing/2014/main" id="{CC409277-5ADB-4E5C-A588-A988227EF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76" name="グループ化 575">
                    <a:extLst>
                      <a:ext uri="{FF2B5EF4-FFF2-40B4-BE49-F238E27FC236}">
                        <a16:creationId xmlns:a16="http://schemas.microsoft.com/office/drawing/2014/main" id="{26F3D800-85E5-401E-ACD3-9F4630FFC70A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577" name="四角形: 上の 2 つの角を丸める 576">
                      <a:extLst>
                        <a:ext uri="{FF2B5EF4-FFF2-40B4-BE49-F238E27FC236}">
                          <a16:creationId xmlns:a16="http://schemas.microsoft.com/office/drawing/2014/main" id="{E3081AAC-58FA-4115-A15D-77F897C6CE6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8" name="フリーフォーム: 図形 577">
                      <a:extLst>
                        <a:ext uri="{FF2B5EF4-FFF2-40B4-BE49-F238E27FC236}">
                          <a16:creationId xmlns:a16="http://schemas.microsoft.com/office/drawing/2014/main" id="{469C2BE9-A490-49D7-8042-5CC255E923FE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四角形: 上の 2 つの角を丸める 578">
                      <a:extLst>
                        <a:ext uri="{FF2B5EF4-FFF2-40B4-BE49-F238E27FC236}">
                          <a16:creationId xmlns:a16="http://schemas.microsoft.com/office/drawing/2014/main" id="{280C3809-8EF6-49B2-8326-871F0583192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D42ED091-A232-4F02-A8C4-AC69A893F963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494" name="四角形: 上の 2 つの角を丸める 493">
                  <a:extLst>
                    <a:ext uri="{FF2B5EF4-FFF2-40B4-BE49-F238E27FC236}">
                      <a16:creationId xmlns:a16="http://schemas.microsoft.com/office/drawing/2014/main" id="{9437EC6F-6850-438A-A522-09BBF6D88C8C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四角形: 上の 2 つの角を丸める 494">
                  <a:extLst>
                    <a:ext uri="{FF2B5EF4-FFF2-40B4-BE49-F238E27FC236}">
                      <a16:creationId xmlns:a16="http://schemas.microsoft.com/office/drawing/2014/main" id="{DCDAC5F6-9714-4E33-8C08-CE66E7A9C200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1AE0B3D0-D7A2-4FE3-B0A3-ADFB088B6B57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四角形: 上の 2 つの角を丸める 496">
                  <a:extLst>
                    <a:ext uri="{FF2B5EF4-FFF2-40B4-BE49-F238E27FC236}">
                      <a16:creationId xmlns:a16="http://schemas.microsoft.com/office/drawing/2014/main" id="{B058239E-E69A-4868-AD73-10099A2751CC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1E44A387-D097-47D3-B601-56047351C439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四角形: 上の 2 つの角を丸める 498">
                  <a:extLst>
                    <a:ext uri="{FF2B5EF4-FFF2-40B4-BE49-F238E27FC236}">
                      <a16:creationId xmlns:a16="http://schemas.microsoft.com/office/drawing/2014/main" id="{1E91FA6E-DD46-4361-8ECF-AC13EECC5119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台形 499">
                  <a:extLst>
                    <a:ext uri="{FF2B5EF4-FFF2-40B4-BE49-F238E27FC236}">
                      <a16:creationId xmlns:a16="http://schemas.microsoft.com/office/drawing/2014/main" id="{19B978D7-9CD6-41C1-AE1D-3AD8353CBB0B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台形 500">
                  <a:extLst>
                    <a:ext uri="{FF2B5EF4-FFF2-40B4-BE49-F238E27FC236}">
                      <a16:creationId xmlns:a16="http://schemas.microsoft.com/office/drawing/2014/main" id="{AE90D712-4E0C-453A-B08B-C23AA7D98BC8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四角形: 上の 2 つの角を丸める 501">
                  <a:extLst>
                    <a:ext uri="{FF2B5EF4-FFF2-40B4-BE49-F238E27FC236}">
                      <a16:creationId xmlns:a16="http://schemas.microsoft.com/office/drawing/2014/main" id="{3C873CC7-D456-4F58-B8FE-67547B7670D1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四角形: 上の 2 つの角を丸める 74">
                  <a:extLst>
                    <a:ext uri="{FF2B5EF4-FFF2-40B4-BE49-F238E27FC236}">
                      <a16:creationId xmlns:a16="http://schemas.microsoft.com/office/drawing/2014/main" id="{EC026A5C-801B-4979-B99F-5F2C11AE19B6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AE02E2E4-0632-4729-A060-17EB73B3FFD0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二等辺三角形 504">
                  <a:extLst>
                    <a:ext uri="{FF2B5EF4-FFF2-40B4-BE49-F238E27FC236}">
                      <a16:creationId xmlns:a16="http://schemas.microsoft.com/office/drawing/2014/main" id="{A78465E2-93AF-4A43-B1CD-B7F13E8C7BE9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二等辺三角形 505">
                  <a:extLst>
                    <a:ext uri="{FF2B5EF4-FFF2-40B4-BE49-F238E27FC236}">
                      <a16:creationId xmlns:a16="http://schemas.microsoft.com/office/drawing/2014/main" id="{2A108F53-2B5D-45A9-B096-E14BF31A20B2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13F0608C-ECF9-485D-AEB8-3CA7D3C09D79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3CE69C3C-3947-41E7-B6F3-5F2B9BAADE68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1B4CD25C-BBC5-42AB-BEAC-337497CC8702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ひし形 509">
                  <a:extLst>
                    <a:ext uri="{FF2B5EF4-FFF2-40B4-BE49-F238E27FC236}">
                      <a16:creationId xmlns:a16="http://schemas.microsoft.com/office/drawing/2014/main" id="{B4EFCD7F-9B74-4AB9-A435-4FAA2801117D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ひし形 510">
                  <a:extLst>
                    <a:ext uri="{FF2B5EF4-FFF2-40B4-BE49-F238E27FC236}">
                      <a16:creationId xmlns:a16="http://schemas.microsoft.com/office/drawing/2014/main" id="{DF0F6216-DE8F-489E-801C-344D71B59559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ひし形 511">
                  <a:extLst>
                    <a:ext uri="{FF2B5EF4-FFF2-40B4-BE49-F238E27FC236}">
                      <a16:creationId xmlns:a16="http://schemas.microsoft.com/office/drawing/2014/main" id="{0B94CC24-EA8B-443C-AEF1-4C298281FF00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ひし形 512">
                  <a:extLst>
                    <a:ext uri="{FF2B5EF4-FFF2-40B4-BE49-F238E27FC236}">
                      <a16:creationId xmlns:a16="http://schemas.microsoft.com/office/drawing/2014/main" id="{01ED110A-8AF4-4885-AFCC-1F7730567198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ひし形 513">
                  <a:extLst>
                    <a:ext uri="{FF2B5EF4-FFF2-40B4-BE49-F238E27FC236}">
                      <a16:creationId xmlns:a16="http://schemas.microsoft.com/office/drawing/2014/main" id="{45A2D035-2B1F-49B0-8A30-78A23E5FEF60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ひし形 514">
                  <a:extLst>
                    <a:ext uri="{FF2B5EF4-FFF2-40B4-BE49-F238E27FC236}">
                      <a16:creationId xmlns:a16="http://schemas.microsoft.com/office/drawing/2014/main" id="{1B53B6B5-7105-435A-846B-4D5C21D16BCF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6FC2757E-A418-47F5-8C7D-14FC62203CFB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608D1223-32E0-4C19-AD47-7E9F1FF41D0F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568ED1B4-1484-4AFA-9ADE-455AD8E276B2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DFC75A31-AECB-4FA2-B74E-4CE92E74831F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F5207F8E-EEA1-4921-81B8-6A0E506C2B2F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DDA5B271-EEE1-421E-80DD-F735821B6CE1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72511676-B844-465C-A575-BD0B57658D3F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6D95C6FC-0BF3-41D2-9BAE-8541CD90CED7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558BA137-DB43-424F-B39A-45EF1FB8C3CF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2F4C9FE4-4459-49BD-97B0-09FFA4F082F9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E6297588-39D4-4BF2-B28A-9D7858949A69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D5821515-9028-4039-AEB9-99B92DB5FDE0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20C40D68-1C02-4121-BD01-BE04E50DD9E5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529" name="四角形: 上の 2 つの角を丸める 528">
                    <a:extLst>
                      <a:ext uri="{FF2B5EF4-FFF2-40B4-BE49-F238E27FC236}">
                        <a16:creationId xmlns:a16="http://schemas.microsoft.com/office/drawing/2014/main" id="{36951D61-A6C3-4136-8011-E4E823168BCD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30" name="グループ化 529">
                    <a:extLst>
                      <a:ext uri="{FF2B5EF4-FFF2-40B4-BE49-F238E27FC236}">
                        <a16:creationId xmlns:a16="http://schemas.microsoft.com/office/drawing/2014/main" id="{4F45B14A-AE60-4113-A4F0-30CCB9153A56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535" name="フリーフォーム: 図形 534">
                      <a:extLst>
                        <a:ext uri="{FF2B5EF4-FFF2-40B4-BE49-F238E27FC236}">
                          <a16:creationId xmlns:a16="http://schemas.microsoft.com/office/drawing/2014/main" id="{ABF7FC00-03A7-498A-B776-A19E12B357A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6" name="フリーフォーム: 図形 535">
                      <a:extLst>
                        <a:ext uri="{FF2B5EF4-FFF2-40B4-BE49-F238E27FC236}">
                          <a16:creationId xmlns:a16="http://schemas.microsoft.com/office/drawing/2014/main" id="{5D31602A-B086-4414-A236-808C843741E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7" name="四角形: 角を丸くする 536">
                      <a:extLst>
                        <a:ext uri="{FF2B5EF4-FFF2-40B4-BE49-F238E27FC236}">
                          <a16:creationId xmlns:a16="http://schemas.microsoft.com/office/drawing/2014/main" id="{5BE43665-D46E-4822-B682-9DEE868B0D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8" name="フリーフォーム: 図形 537">
                      <a:extLst>
                        <a:ext uri="{FF2B5EF4-FFF2-40B4-BE49-F238E27FC236}">
                          <a16:creationId xmlns:a16="http://schemas.microsoft.com/office/drawing/2014/main" id="{2BFC5053-0E4E-4F5A-8FC4-49FC0E2C83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31" name="グループ化 530">
                    <a:extLst>
                      <a:ext uri="{FF2B5EF4-FFF2-40B4-BE49-F238E27FC236}">
                        <a16:creationId xmlns:a16="http://schemas.microsoft.com/office/drawing/2014/main" id="{1B8C95EE-04B7-4953-B7F2-D741845A3711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532" name="四角形: 上の 2 つの角を丸める 531">
                      <a:extLst>
                        <a:ext uri="{FF2B5EF4-FFF2-40B4-BE49-F238E27FC236}">
                          <a16:creationId xmlns:a16="http://schemas.microsoft.com/office/drawing/2014/main" id="{C8BF4BAF-675B-43B6-9830-1CE4298B933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3" name="フリーフォーム: 図形 532">
                      <a:extLst>
                        <a:ext uri="{FF2B5EF4-FFF2-40B4-BE49-F238E27FC236}">
                          <a16:creationId xmlns:a16="http://schemas.microsoft.com/office/drawing/2014/main" id="{A5D124C2-4404-4D1E-A0E1-BEB4B5997C2F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4" name="四角形: 上の 2 つの角を丸める 533">
                      <a:extLst>
                        <a:ext uri="{FF2B5EF4-FFF2-40B4-BE49-F238E27FC236}">
                          <a16:creationId xmlns:a16="http://schemas.microsoft.com/office/drawing/2014/main" id="{5BB5D71D-452D-494E-9C96-1DF77A4C0E50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7F5B8CFF-D837-4C6C-9127-2918349EFA9C}"/>
              </a:ext>
            </a:extLst>
          </p:cNvPr>
          <p:cNvGrpSpPr/>
          <p:nvPr/>
        </p:nvGrpSpPr>
        <p:grpSpPr>
          <a:xfrm>
            <a:off x="4250965" y="3686687"/>
            <a:ext cx="1393506" cy="2096758"/>
            <a:chOff x="6362167" y="2313017"/>
            <a:chExt cx="1393506" cy="2096758"/>
          </a:xfrm>
        </p:grpSpPr>
        <p:sp>
          <p:nvSpPr>
            <p:cNvPr id="585" name="四角形: 角を丸くする 584">
              <a:extLst>
                <a:ext uri="{FF2B5EF4-FFF2-40B4-BE49-F238E27FC236}">
                  <a16:creationId xmlns:a16="http://schemas.microsoft.com/office/drawing/2014/main" id="{204A439C-739C-4A70-BE16-E7E5A352886B}"/>
                </a:ext>
              </a:extLst>
            </p:cNvPr>
            <p:cNvSpPr/>
            <p:nvPr/>
          </p:nvSpPr>
          <p:spPr>
            <a:xfrm>
              <a:off x="6362167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EC0CA6A7-2D6C-472F-9DCA-E22A14F200E4}"/>
                </a:ext>
              </a:extLst>
            </p:cNvPr>
            <p:cNvSpPr/>
            <p:nvPr/>
          </p:nvSpPr>
          <p:spPr>
            <a:xfrm>
              <a:off x="6445596" y="26306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5D13E21D-88C7-4FB6-8B2F-FCAC18CEBA8B}"/>
                </a:ext>
              </a:extLst>
            </p:cNvPr>
            <p:cNvSpPr/>
            <p:nvPr/>
          </p:nvSpPr>
          <p:spPr>
            <a:xfrm>
              <a:off x="7554132" y="39260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正方形/長方形 587">
              <a:extLst>
                <a:ext uri="{FF2B5EF4-FFF2-40B4-BE49-F238E27FC236}">
                  <a16:creationId xmlns:a16="http://schemas.microsoft.com/office/drawing/2014/main" id="{B4B8D357-13BC-423F-8014-990C40AB3D68}"/>
                </a:ext>
              </a:extLst>
            </p:cNvPr>
            <p:cNvSpPr/>
            <p:nvPr/>
          </p:nvSpPr>
          <p:spPr>
            <a:xfrm>
              <a:off x="6622273" y="2528859"/>
              <a:ext cx="869660" cy="166507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9C14F0DD-D665-49C1-AEC5-6324AAA48377}"/>
                </a:ext>
              </a:extLst>
            </p:cNvPr>
            <p:cNvSpPr/>
            <p:nvPr/>
          </p:nvSpPr>
          <p:spPr>
            <a:xfrm>
              <a:off x="6671974" y="3986421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EA224746-0873-4A29-8DB7-49037FCAF65C}"/>
                </a:ext>
              </a:extLst>
            </p:cNvPr>
            <p:cNvSpPr/>
            <p:nvPr/>
          </p:nvSpPr>
          <p:spPr>
            <a:xfrm>
              <a:off x="7317118" y="256394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CAA97413-5E4B-4C3E-903B-478F61F48E7C}"/>
                </a:ext>
              </a:extLst>
            </p:cNvPr>
            <p:cNvSpPr/>
            <p:nvPr/>
          </p:nvSpPr>
          <p:spPr>
            <a:xfrm>
              <a:off x="6443022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EEC9EAA5-2769-47B6-8D07-EDC21E7442D9}"/>
                </a:ext>
              </a:extLst>
            </p:cNvPr>
            <p:cNvSpPr/>
            <p:nvPr/>
          </p:nvSpPr>
          <p:spPr>
            <a:xfrm rot="10800000">
              <a:off x="7552045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5E131F75-71D7-4C6A-9F28-B49B686A2499}"/>
                </a:ext>
              </a:extLst>
            </p:cNvPr>
            <p:cNvGrpSpPr/>
            <p:nvPr/>
          </p:nvGrpSpPr>
          <p:grpSpPr>
            <a:xfrm>
              <a:off x="6648562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E3250482-005C-46B0-AA7C-555026CBAF2A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630" name="四角形: 上の 2 つの角を丸める 629">
                  <a:extLst>
                    <a:ext uri="{FF2B5EF4-FFF2-40B4-BE49-F238E27FC236}">
                      <a16:creationId xmlns:a16="http://schemas.microsoft.com/office/drawing/2014/main" id="{91C0469F-A8DC-4168-B2D6-00C9C238AF83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四角形: 上の 2 つの角を丸める 630">
                  <a:extLst>
                    <a:ext uri="{FF2B5EF4-FFF2-40B4-BE49-F238E27FC236}">
                      <a16:creationId xmlns:a16="http://schemas.microsoft.com/office/drawing/2014/main" id="{5DEE2274-6213-4944-BF1C-6B3983EEB7FE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32E26CDA-FEB8-4903-B9EF-E7D38E24CB41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平行四辺形 632">
                  <a:extLst>
                    <a:ext uri="{FF2B5EF4-FFF2-40B4-BE49-F238E27FC236}">
                      <a16:creationId xmlns:a16="http://schemas.microsoft.com/office/drawing/2014/main" id="{94C0AB79-A482-4791-ADE3-0DF00A6BA7DF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四角形: 角を丸くする 633">
                  <a:extLst>
                    <a:ext uri="{FF2B5EF4-FFF2-40B4-BE49-F238E27FC236}">
                      <a16:creationId xmlns:a16="http://schemas.microsoft.com/office/drawing/2014/main" id="{75FA2E7D-5DD5-4316-A01B-3CDC07185C10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四角形: 角を丸くする 634">
                  <a:extLst>
                    <a:ext uri="{FF2B5EF4-FFF2-40B4-BE49-F238E27FC236}">
                      <a16:creationId xmlns:a16="http://schemas.microsoft.com/office/drawing/2014/main" id="{55ECE696-D2AE-4F30-B364-F55966EF41A4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76FE6B56-B7ED-4459-8398-22F16DAB91FB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645" name="四角形: 上の 2 つの角を丸める 644">
                    <a:extLst>
                      <a:ext uri="{FF2B5EF4-FFF2-40B4-BE49-F238E27FC236}">
                        <a16:creationId xmlns:a16="http://schemas.microsoft.com/office/drawing/2014/main" id="{84A4650E-504E-43AA-8AEF-D59B0592CC7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645">
                    <a:extLst>
                      <a:ext uri="{FF2B5EF4-FFF2-40B4-BE49-F238E27FC236}">
                        <a16:creationId xmlns:a16="http://schemas.microsoft.com/office/drawing/2014/main" id="{D4C4DAD8-632E-4DEB-9E6C-4DA1968956E2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楕円 646">
                    <a:extLst>
                      <a:ext uri="{FF2B5EF4-FFF2-40B4-BE49-F238E27FC236}">
                        <a16:creationId xmlns:a16="http://schemas.microsoft.com/office/drawing/2014/main" id="{AB306C58-5C5B-4077-B5B6-5D3BE3FA63FA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楕円 647">
                    <a:extLst>
                      <a:ext uri="{FF2B5EF4-FFF2-40B4-BE49-F238E27FC236}">
                        <a16:creationId xmlns:a16="http://schemas.microsoft.com/office/drawing/2014/main" id="{3BD9A386-9FEE-4FC9-BF75-5C0DE0C9C73B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四角形: 上の 2 つの角を丸める 648">
                    <a:extLst>
                      <a:ext uri="{FF2B5EF4-FFF2-40B4-BE49-F238E27FC236}">
                        <a16:creationId xmlns:a16="http://schemas.microsoft.com/office/drawing/2014/main" id="{3DD5AE86-65C3-4983-B757-8CA051219FDA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四角形: 上の 2 つの角を丸める 649">
                    <a:extLst>
                      <a:ext uri="{FF2B5EF4-FFF2-40B4-BE49-F238E27FC236}">
                        <a16:creationId xmlns:a16="http://schemas.microsoft.com/office/drawing/2014/main" id="{26ACEF6F-C13E-434A-9335-34510D86FB66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四角形: 上の 2 つの角を丸める 650">
                    <a:extLst>
                      <a:ext uri="{FF2B5EF4-FFF2-40B4-BE49-F238E27FC236}">
                        <a16:creationId xmlns:a16="http://schemas.microsoft.com/office/drawing/2014/main" id="{C7AFEEA2-6E79-4F2C-8E22-7D8E9F2821AE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四角形: 上の 2 つの角を丸める 651">
                    <a:extLst>
                      <a:ext uri="{FF2B5EF4-FFF2-40B4-BE49-F238E27FC236}">
                        <a16:creationId xmlns:a16="http://schemas.microsoft.com/office/drawing/2014/main" id="{4E7F6805-F09A-4A2E-8C89-F0072651EC37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四角形: 上の 2 つの角を丸める 74">
                    <a:extLst>
                      <a:ext uri="{FF2B5EF4-FFF2-40B4-BE49-F238E27FC236}">
                        <a16:creationId xmlns:a16="http://schemas.microsoft.com/office/drawing/2014/main" id="{B0D01F5C-D262-480D-BAFD-B7077A7436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四角形: 上の 2 つの角を丸める 653">
                    <a:extLst>
                      <a:ext uri="{FF2B5EF4-FFF2-40B4-BE49-F238E27FC236}">
                        <a16:creationId xmlns:a16="http://schemas.microsoft.com/office/drawing/2014/main" id="{274A7C8E-7E9C-4E47-8C13-A3B4D420B4DF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四角形: 上の 2 つの角を丸める 654">
                    <a:extLst>
                      <a:ext uri="{FF2B5EF4-FFF2-40B4-BE49-F238E27FC236}">
                        <a16:creationId xmlns:a16="http://schemas.microsoft.com/office/drawing/2014/main" id="{8D7945F7-782E-4B7C-AB38-B06B1EAE9A4F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四角形: 上の 2 つの角を丸める 655">
                    <a:extLst>
                      <a:ext uri="{FF2B5EF4-FFF2-40B4-BE49-F238E27FC236}">
                        <a16:creationId xmlns:a16="http://schemas.microsoft.com/office/drawing/2014/main" id="{0C860E84-F974-4664-A25F-670C4A008521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656">
                    <a:extLst>
                      <a:ext uri="{FF2B5EF4-FFF2-40B4-BE49-F238E27FC236}">
                        <a16:creationId xmlns:a16="http://schemas.microsoft.com/office/drawing/2014/main" id="{E88694BA-F2EC-4426-B032-072FB4F2EAB9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楕円 657">
                    <a:extLst>
                      <a:ext uri="{FF2B5EF4-FFF2-40B4-BE49-F238E27FC236}">
                        <a16:creationId xmlns:a16="http://schemas.microsoft.com/office/drawing/2014/main" id="{F59CAE47-9ADE-4FAA-B0EC-41333FC2D145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658">
                    <a:extLst>
                      <a:ext uri="{FF2B5EF4-FFF2-40B4-BE49-F238E27FC236}">
                        <a16:creationId xmlns:a16="http://schemas.microsoft.com/office/drawing/2014/main" id="{16E7DE7B-254B-4840-9A48-20CC2D15D3E6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楕円 659">
                    <a:extLst>
                      <a:ext uri="{FF2B5EF4-FFF2-40B4-BE49-F238E27FC236}">
                        <a16:creationId xmlns:a16="http://schemas.microsoft.com/office/drawing/2014/main" id="{16600C93-8002-41EC-891C-5C1899C9FAA8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660">
                    <a:extLst>
                      <a:ext uri="{FF2B5EF4-FFF2-40B4-BE49-F238E27FC236}">
                        <a16:creationId xmlns:a16="http://schemas.microsoft.com/office/drawing/2014/main" id="{F414B0A2-B155-4BE7-9B30-DB487BF1A779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四角形: 上の 2 つの角を丸める 661">
                    <a:extLst>
                      <a:ext uri="{FF2B5EF4-FFF2-40B4-BE49-F238E27FC236}">
                        <a16:creationId xmlns:a16="http://schemas.microsoft.com/office/drawing/2014/main" id="{F3628B92-DFF7-4F07-B19A-A93702550514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663" name="直線コネクタ 662">
                    <a:extLst>
                      <a:ext uri="{FF2B5EF4-FFF2-40B4-BE49-F238E27FC236}">
                        <a16:creationId xmlns:a16="http://schemas.microsoft.com/office/drawing/2014/main" id="{18236FA3-B2BC-4214-B0B0-6F2F883984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637" name="四角形: 上の 2 つの角を丸める 636">
                  <a:extLst>
                    <a:ext uri="{FF2B5EF4-FFF2-40B4-BE49-F238E27FC236}">
                      <a16:creationId xmlns:a16="http://schemas.microsoft.com/office/drawing/2014/main" id="{A3B3819B-4BF0-4C9B-B273-7DC9DBF5F56A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386B5474-3273-4EDE-AE61-39B8C87E75FD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639" name="ひし形 638">
                    <a:extLst>
                      <a:ext uri="{FF2B5EF4-FFF2-40B4-BE49-F238E27FC236}">
                        <a16:creationId xmlns:a16="http://schemas.microsoft.com/office/drawing/2014/main" id="{2C84228C-EB64-4F5F-8199-4CD5C31E7017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40" name="グループ化 639">
                    <a:extLst>
                      <a:ext uri="{FF2B5EF4-FFF2-40B4-BE49-F238E27FC236}">
                        <a16:creationId xmlns:a16="http://schemas.microsoft.com/office/drawing/2014/main" id="{E53705DC-8F8B-4D4D-BD11-B4814AB5D90A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641" name="四角形: 上の 2 つの角を丸める 640">
                      <a:extLst>
                        <a:ext uri="{FF2B5EF4-FFF2-40B4-BE49-F238E27FC236}">
                          <a16:creationId xmlns:a16="http://schemas.microsoft.com/office/drawing/2014/main" id="{86702436-B7E7-490D-926D-12DA5491143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フリーフォーム: 図形 641">
                      <a:extLst>
                        <a:ext uri="{FF2B5EF4-FFF2-40B4-BE49-F238E27FC236}">
                          <a16:creationId xmlns:a16="http://schemas.microsoft.com/office/drawing/2014/main" id="{A810A32E-D729-4C76-93FC-9CB55E86FB6E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3" name="台形 642">
                      <a:extLst>
                        <a:ext uri="{FF2B5EF4-FFF2-40B4-BE49-F238E27FC236}">
                          <a16:creationId xmlns:a16="http://schemas.microsoft.com/office/drawing/2014/main" id="{DC87C7BB-F600-4172-9D66-23F10BA1F6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4" name="四角形: 上の 2 つの角を丸める 643">
                      <a:extLst>
                        <a:ext uri="{FF2B5EF4-FFF2-40B4-BE49-F238E27FC236}">
                          <a16:creationId xmlns:a16="http://schemas.microsoft.com/office/drawing/2014/main" id="{722F0067-E7CC-4BA3-B70B-54DD7AD51768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5207B0EE-467D-4CC8-A41D-5CF5D8278F60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596" name="四角形: 上の 2 つの角を丸める 595">
                  <a:extLst>
                    <a:ext uri="{FF2B5EF4-FFF2-40B4-BE49-F238E27FC236}">
                      <a16:creationId xmlns:a16="http://schemas.microsoft.com/office/drawing/2014/main" id="{0DDB8388-BF65-48D2-8EB0-9D17CF7AA755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四角形: 上の 2 つの角を丸める 596">
                  <a:extLst>
                    <a:ext uri="{FF2B5EF4-FFF2-40B4-BE49-F238E27FC236}">
                      <a16:creationId xmlns:a16="http://schemas.microsoft.com/office/drawing/2014/main" id="{14252A53-BFDC-4EED-81A4-4C6D20CCF958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26E97548-A275-4AC6-B2AC-057D375FF30C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平行四辺形 598">
                  <a:extLst>
                    <a:ext uri="{FF2B5EF4-FFF2-40B4-BE49-F238E27FC236}">
                      <a16:creationId xmlns:a16="http://schemas.microsoft.com/office/drawing/2014/main" id="{863B0479-6B51-4335-816B-5CEBE9AE1B7F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四角形: 角を丸くする 599">
                  <a:extLst>
                    <a:ext uri="{FF2B5EF4-FFF2-40B4-BE49-F238E27FC236}">
                      <a16:creationId xmlns:a16="http://schemas.microsoft.com/office/drawing/2014/main" id="{D4A718CF-25AF-47DF-96AA-4CC094321662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四角形: 角を丸くする 600">
                  <a:extLst>
                    <a:ext uri="{FF2B5EF4-FFF2-40B4-BE49-F238E27FC236}">
                      <a16:creationId xmlns:a16="http://schemas.microsoft.com/office/drawing/2014/main" id="{557E2AA8-065B-42E1-A3D0-3B428BB19DBF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C16AB486-6C27-4297-9761-025B1FDF4547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611" name="四角形: 上の 2 つの角を丸める 610">
                    <a:extLst>
                      <a:ext uri="{FF2B5EF4-FFF2-40B4-BE49-F238E27FC236}">
                        <a16:creationId xmlns:a16="http://schemas.microsoft.com/office/drawing/2014/main" id="{E91E19F9-4071-4708-B57A-BFC5CBB2D64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2CB5B11C-4594-41D3-A2AF-17DE42695BB3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楕円 612">
                    <a:extLst>
                      <a:ext uri="{FF2B5EF4-FFF2-40B4-BE49-F238E27FC236}">
                        <a16:creationId xmlns:a16="http://schemas.microsoft.com/office/drawing/2014/main" id="{5AD987B6-EC6D-4E47-B1F4-B1D1D381C7E8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楕円 613">
                    <a:extLst>
                      <a:ext uri="{FF2B5EF4-FFF2-40B4-BE49-F238E27FC236}">
                        <a16:creationId xmlns:a16="http://schemas.microsoft.com/office/drawing/2014/main" id="{5FEAEEB5-B415-42D8-AF74-4657D7262779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四角形: 上の 2 つの角を丸める 614">
                    <a:extLst>
                      <a:ext uri="{FF2B5EF4-FFF2-40B4-BE49-F238E27FC236}">
                        <a16:creationId xmlns:a16="http://schemas.microsoft.com/office/drawing/2014/main" id="{0239B16E-2985-4687-91FF-B5BFC85269DC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四角形: 上の 2 つの角を丸める 615">
                    <a:extLst>
                      <a:ext uri="{FF2B5EF4-FFF2-40B4-BE49-F238E27FC236}">
                        <a16:creationId xmlns:a16="http://schemas.microsoft.com/office/drawing/2014/main" id="{3CDA6532-FCC8-4827-8288-DF1BFA5BCBD0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四角形: 上の 2 つの角を丸める 616">
                    <a:extLst>
                      <a:ext uri="{FF2B5EF4-FFF2-40B4-BE49-F238E27FC236}">
                        <a16:creationId xmlns:a16="http://schemas.microsoft.com/office/drawing/2014/main" id="{BBFFF77D-5745-41FC-8468-EA6C2D137243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四角形: 上の 2 つの角を丸める 617">
                    <a:extLst>
                      <a:ext uri="{FF2B5EF4-FFF2-40B4-BE49-F238E27FC236}">
                        <a16:creationId xmlns:a16="http://schemas.microsoft.com/office/drawing/2014/main" id="{052D9E06-1725-4060-A2EF-E9DA8CAB8825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bg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四角形: 上の 2 つの角を丸める 74">
                    <a:extLst>
                      <a:ext uri="{FF2B5EF4-FFF2-40B4-BE49-F238E27FC236}">
                        <a16:creationId xmlns:a16="http://schemas.microsoft.com/office/drawing/2014/main" id="{2A219185-727C-4B7C-A0A2-059062DF4C7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四角形: 上の 2 つの角を丸める 619">
                    <a:extLst>
                      <a:ext uri="{FF2B5EF4-FFF2-40B4-BE49-F238E27FC236}">
                        <a16:creationId xmlns:a16="http://schemas.microsoft.com/office/drawing/2014/main" id="{E7E2A399-54BC-4AF8-A764-B8F1450E4863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四角形: 上の 2 つの角を丸める 620">
                    <a:extLst>
                      <a:ext uri="{FF2B5EF4-FFF2-40B4-BE49-F238E27FC236}">
                        <a16:creationId xmlns:a16="http://schemas.microsoft.com/office/drawing/2014/main" id="{AAC4D4F4-8594-4F90-A046-0AAD4A02FB4A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四角形: 上の 2 つの角を丸める 621">
                    <a:extLst>
                      <a:ext uri="{FF2B5EF4-FFF2-40B4-BE49-F238E27FC236}">
                        <a16:creationId xmlns:a16="http://schemas.microsoft.com/office/drawing/2014/main" id="{BE829C59-2414-4BDC-9468-7412CB610A96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楕円 622">
                    <a:extLst>
                      <a:ext uri="{FF2B5EF4-FFF2-40B4-BE49-F238E27FC236}">
                        <a16:creationId xmlns:a16="http://schemas.microsoft.com/office/drawing/2014/main" id="{A8530988-37D6-48D0-917C-FE290BDDA55A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623">
                    <a:extLst>
                      <a:ext uri="{FF2B5EF4-FFF2-40B4-BE49-F238E27FC236}">
                        <a16:creationId xmlns:a16="http://schemas.microsoft.com/office/drawing/2014/main" id="{0231A6F6-D7F7-4FB7-9806-0083C562372F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楕円 624">
                    <a:extLst>
                      <a:ext uri="{FF2B5EF4-FFF2-40B4-BE49-F238E27FC236}">
                        <a16:creationId xmlns:a16="http://schemas.microsoft.com/office/drawing/2014/main" id="{70A4CD22-1E57-48A0-8416-C1E7AC991A81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楕円 625">
                    <a:extLst>
                      <a:ext uri="{FF2B5EF4-FFF2-40B4-BE49-F238E27FC236}">
                        <a16:creationId xmlns:a16="http://schemas.microsoft.com/office/drawing/2014/main" id="{0EADDA06-781A-4A3F-A4C3-44020A6FD8EE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楕円 626">
                    <a:extLst>
                      <a:ext uri="{FF2B5EF4-FFF2-40B4-BE49-F238E27FC236}">
                        <a16:creationId xmlns:a16="http://schemas.microsoft.com/office/drawing/2014/main" id="{CE7D1C8B-012B-4598-9DB9-EE5A5AF57D6E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四角形: 上の 2 つの角を丸める 627">
                    <a:extLst>
                      <a:ext uri="{FF2B5EF4-FFF2-40B4-BE49-F238E27FC236}">
                        <a16:creationId xmlns:a16="http://schemas.microsoft.com/office/drawing/2014/main" id="{43D024D7-3E7B-4797-A17C-824846E4F444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629" name="直線コネクタ 628">
                    <a:extLst>
                      <a:ext uri="{FF2B5EF4-FFF2-40B4-BE49-F238E27FC236}">
                        <a16:creationId xmlns:a16="http://schemas.microsoft.com/office/drawing/2014/main" id="{6BC6C619-A0AD-44CD-A397-DD961FCCF1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sp>
              <p:nvSpPr>
                <p:cNvPr id="603" name="四角形: 上の 2 つの角を丸める 602">
                  <a:extLst>
                    <a:ext uri="{FF2B5EF4-FFF2-40B4-BE49-F238E27FC236}">
                      <a16:creationId xmlns:a16="http://schemas.microsoft.com/office/drawing/2014/main" id="{7ABE51A0-BDB1-4FE1-A89E-59E09E27C217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29205D67-0E0F-4100-9704-ACD547F823A8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605" name="ひし形 604">
                    <a:extLst>
                      <a:ext uri="{FF2B5EF4-FFF2-40B4-BE49-F238E27FC236}">
                        <a16:creationId xmlns:a16="http://schemas.microsoft.com/office/drawing/2014/main" id="{5674DF7B-C04A-4086-8246-6822D61E5BEC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97DE3052-F695-4E7E-9AB2-2762AFB0B870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607" name="四角形: 上の 2 つの角を丸める 606">
                      <a:extLst>
                        <a:ext uri="{FF2B5EF4-FFF2-40B4-BE49-F238E27FC236}">
                          <a16:creationId xmlns:a16="http://schemas.microsoft.com/office/drawing/2014/main" id="{6192AFEC-10E7-4BE7-8180-2637F46D9174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8" name="フリーフォーム: 図形 607">
                      <a:extLst>
                        <a:ext uri="{FF2B5EF4-FFF2-40B4-BE49-F238E27FC236}">
                          <a16:creationId xmlns:a16="http://schemas.microsoft.com/office/drawing/2014/main" id="{E9B82626-F37C-499E-94E1-2A160DB78BDE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9" name="台形 608">
                      <a:extLst>
                        <a:ext uri="{FF2B5EF4-FFF2-40B4-BE49-F238E27FC236}">
                          <a16:creationId xmlns:a16="http://schemas.microsoft.com/office/drawing/2014/main" id="{68CB1FEF-E30F-4328-A49D-31ECC813BF0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5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0" name="四角形: 上の 2 つの角を丸める 609">
                      <a:extLst>
                        <a:ext uri="{FF2B5EF4-FFF2-40B4-BE49-F238E27FC236}">
                          <a16:creationId xmlns:a16="http://schemas.microsoft.com/office/drawing/2014/main" id="{73A69CD1-77D7-4776-A09C-F11C49FAF88B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2B88B3A8-E262-466C-82CA-AB3372D55730}"/>
              </a:ext>
            </a:extLst>
          </p:cNvPr>
          <p:cNvGrpSpPr/>
          <p:nvPr/>
        </p:nvGrpSpPr>
        <p:grpSpPr>
          <a:xfrm>
            <a:off x="4256248" y="1423105"/>
            <a:ext cx="1393506" cy="2096758"/>
            <a:chOff x="6362167" y="130533"/>
            <a:chExt cx="1393506" cy="2096758"/>
          </a:xfrm>
        </p:grpSpPr>
        <p:sp>
          <p:nvSpPr>
            <p:cNvPr id="665" name="四角形: 角を丸くする 664">
              <a:extLst>
                <a:ext uri="{FF2B5EF4-FFF2-40B4-BE49-F238E27FC236}">
                  <a16:creationId xmlns:a16="http://schemas.microsoft.com/office/drawing/2014/main" id="{1A655804-6DA0-4F7C-9778-98782253435C}"/>
                </a:ext>
              </a:extLst>
            </p:cNvPr>
            <p:cNvSpPr/>
            <p:nvPr/>
          </p:nvSpPr>
          <p:spPr>
            <a:xfrm>
              <a:off x="6362167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336AE369-FE73-4BCE-833E-0CF743B58D6E}"/>
                </a:ext>
              </a:extLst>
            </p:cNvPr>
            <p:cNvSpPr/>
            <p:nvPr/>
          </p:nvSpPr>
          <p:spPr>
            <a:xfrm>
              <a:off x="6635582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F428A382-01CB-41D2-A5EE-554CB0A3476A}"/>
                </a:ext>
              </a:extLst>
            </p:cNvPr>
            <p:cNvSpPr/>
            <p:nvPr/>
          </p:nvSpPr>
          <p:spPr>
            <a:xfrm>
              <a:off x="6445596" y="4481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51578396-CD46-460B-9198-375A591DE2C4}"/>
                </a:ext>
              </a:extLst>
            </p:cNvPr>
            <p:cNvSpPr/>
            <p:nvPr/>
          </p:nvSpPr>
          <p:spPr>
            <a:xfrm>
              <a:off x="7192794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F93FF762-C46E-4607-A9EF-E6FB27848C0C}"/>
                </a:ext>
              </a:extLst>
            </p:cNvPr>
            <p:cNvSpPr/>
            <p:nvPr/>
          </p:nvSpPr>
          <p:spPr>
            <a:xfrm>
              <a:off x="7536209" y="17435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D32F704F-778A-4A61-BCE8-8BAE6139FFFC}"/>
                </a:ext>
              </a:extLst>
            </p:cNvPr>
            <p:cNvSpPr/>
            <p:nvPr/>
          </p:nvSpPr>
          <p:spPr>
            <a:xfrm>
              <a:off x="6635582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B989030C-EFAC-4DAF-8C15-C39DBB4DCE35}"/>
                </a:ext>
              </a:extLst>
            </p:cNvPr>
            <p:cNvSpPr/>
            <p:nvPr/>
          </p:nvSpPr>
          <p:spPr>
            <a:xfrm>
              <a:off x="7192794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17355C99-CAD8-4BEC-A745-6C78326106A5}"/>
                </a:ext>
              </a:extLst>
            </p:cNvPr>
            <p:cNvSpPr/>
            <p:nvPr/>
          </p:nvSpPr>
          <p:spPr>
            <a:xfrm>
              <a:off x="6452482" y="233548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F8A0DE56-530D-4B2E-A310-EB4A43586C3E}"/>
                </a:ext>
              </a:extLst>
            </p:cNvPr>
            <p:cNvSpPr/>
            <p:nvPr/>
          </p:nvSpPr>
          <p:spPr>
            <a:xfrm rot="10800000">
              <a:off x="7551667" y="1950905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74D4EC16-9802-45DC-9223-152E71FFE718}"/>
              </a:ext>
            </a:extLst>
          </p:cNvPr>
          <p:cNvGrpSpPr/>
          <p:nvPr/>
        </p:nvGrpSpPr>
        <p:grpSpPr>
          <a:xfrm>
            <a:off x="1466882" y="1423105"/>
            <a:ext cx="1393506" cy="2096758"/>
            <a:chOff x="6362167" y="4530006"/>
            <a:chExt cx="1393506" cy="2096758"/>
          </a:xfrm>
        </p:grpSpPr>
        <p:sp>
          <p:nvSpPr>
            <p:cNvPr id="675" name="四角形: 角を丸くする 674">
              <a:extLst>
                <a:ext uri="{FF2B5EF4-FFF2-40B4-BE49-F238E27FC236}">
                  <a16:creationId xmlns:a16="http://schemas.microsoft.com/office/drawing/2014/main" id="{FBA3BCD2-3EEF-48A6-8709-CE87B11DF2E6}"/>
                </a:ext>
              </a:extLst>
            </p:cNvPr>
            <p:cNvSpPr/>
            <p:nvPr/>
          </p:nvSpPr>
          <p:spPr>
            <a:xfrm>
              <a:off x="6362167" y="4530006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0294D35C-0E48-491D-B5A8-42CBCB087434}"/>
                </a:ext>
              </a:extLst>
            </p:cNvPr>
            <p:cNvSpPr/>
            <p:nvPr/>
          </p:nvSpPr>
          <p:spPr>
            <a:xfrm>
              <a:off x="6445596" y="4847606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C48A8097-7E9E-4819-9C84-1BF9C8572D51}"/>
                </a:ext>
              </a:extLst>
            </p:cNvPr>
            <p:cNvSpPr/>
            <p:nvPr/>
          </p:nvSpPr>
          <p:spPr>
            <a:xfrm>
              <a:off x="6916184" y="470050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38BDD849-59DE-405D-84A4-54D89C2C14FF}"/>
                </a:ext>
              </a:extLst>
            </p:cNvPr>
            <p:cNvSpPr/>
            <p:nvPr/>
          </p:nvSpPr>
          <p:spPr>
            <a:xfrm>
              <a:off x="7536209" y="6143006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7E26FF3C-DE26-4DA1-8A76-D3D51ECDAE8C}"/>
                </a:ext>
              </a:extLst>
            </p:cNvPr>
            <p:cNvSpPr/>
            <p:nvPr/>
          </p:nvSpPr>
          <p:spPr>
            <a:xfrm>
              <a:off x="6916184" y="6172112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26A9A99A-38C7-474A-BED1-153E3EBEFAE8}"/>
                </a:ext>
              </a:extLst>
            </p:cNvPr>
            <p:cNvSpPr/>
            <p:nvPr/>
          </p:nvSpPr>
          <p:spPr>
            <a:xfrm>
              <a:off x="6453053" y="4624520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AFFD91A0-D7AA-436A-8331-D94C17736DCD}"/>
                </a:ext>
              </a:extLst>
            </p:cNvPr>
            <p:cNvSpPr/>
            <p:nvPr/>
          </p:nvSpPr>
          <p:spPr>
            <a:xfrm rot="10800000">
              <a:off x="7552238" y="6341877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00C4E096-D198-4D3C-B74A-3AA03B40CCCF}"/>
              </a:ext>
            </a:extLst>
          </p:cNvPr>
          <p:cNvGrpSpPr/>
          <p:nvPr/>
        </p:nvGrpSpPr>
        <p:grpSpPr>
          <a:xfrm>
            <a:off x="2861565" y="1423105"/>
            <a:ext cx="1393506" cy="2096758"/>
            <a:chOff x="6362167" y="2313017"/>
            <a:chExt cx="1393506" cy="2096758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CC9A16CC-D4CA-4ACC-AC89-678B55B0955C}"/>
                </a:ext>
              </a:extLst>
            </p:cNvPr>
            <p:cNvGrpSpPr/>
            <p:nvPr/>
          </p:nvGrpSpPr>
          <p:grpSpPr>
            <a:xfrm>
              <a:off x="6362167" y="2313017"/>
              <a:ext cx="1393506" cy="2096758"/>
              <a:chOff x="6362167" y="2313017"/>
              <a:chExt cx="1393506" cy="2096758"/>
            </a:xfrm>
          </p:grpSpPr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049B7BD2-A9B0-4270-AC4E-2E3FF7C8FFE0}"/>
                  </a:ext>
                </a:extLst>
              </p:cNvPr>
              <p:cNvSpPr/>
              <p:nvPr/>
            </p:nvSpPr>
            <p:spPr>
              <a:xfrm>
                <a:off x="6362167" y="2313017"/>
                <a:ext cx="1393506" cy="2096758"/>
              </a:xfrm>
              <a:prstGeom prst="roundRect">
                <a:avLst>
                  <a:gd name="adj" fmla="val 4241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4F1835BF-556E-4F17-8C34-004AA078EED2}"/>
                  </a:ext>
                </a:extLst>
              </p:cNvPr>
              <p:cNvSpPr/>
              <p:nvPr/>
            </p:nvSpPr>
            <p:spPr>
              <a:xfrm>
                <a:off x="6445596" y="2630617"/>
                <a:ext cx="137111" cy="157428"/>
              </a:xfrm>
              <a:custGeom>
                <a:avLst/>
                <a:gdLst>
                  <a:gd name="connsiteX0" fmla="*/ 209321 w 419627"/>
                  <a:gd name="connsiteY0" fmla="*/ 0 h 1605532"/>
                  <a:gd name="connsiteX1" fmla="*/ 218814 w 419627"/>
                  <a:gd name="connsiteY1" fmla="*/ 80462 h 1605532"/>
                  <a:gd name="connsiteX2" fmla="*/ 321535 w 419627"/>
                  <a:gd name="connsiteY2" fmla="*/ 546168 h 1605532"/>
                  <a:gd name="connsiteX3" fmla="*/ 419627 w 419627"/>
                  <a:gd name="connsiteY3" fmla="*/ 805284 h 1605532"/>
                  <a:gd name="connsiteX4" fmla="*/ 414337 w 419627"/>
                  <a:gd name="connsiteY4" fmla="*/ 815390 h 1605532"/>
                  <a:gd name="connsiteX5" fmla="*/ 218814 w 419627"/>
                  <a:gd name="connsiteY5" fmla="*/ 1529241 h 1605532"/>
                  <a:gd name="connsiteX6" fmla="*/ 209813 w 419627"/>
                  <a:gd name="connsiteY6" fmla="*/ 1605532 h 1605532"/>
                  <a:gd name="connsiteX7" fmla="*/ 200813 w 419627"/>
                  <a:gd name="connsiteY7" fmla="*/ 1529241 h 1605532"/>
                  <a:gd name="connsiteX8" fmla="*/ 5289 w 419627"/>
                  <a:gd name="connsiteY8" fmla="*/ 815390 h 1605532"/>
                  <a:gd name="connsiteX9" fmla="*/ 0 w 419627"/>
                  <a:gd name="connsiteY9" fmla="*/ 805284 h 1605532"/>
                  <a:gd name="connsiteX10" fmla="*/ 98092 w 419627"/>
                  <a:gd name="connsiteY10" fmla="*/ 546168 h 1605532"/>
                  <a:gd name="connsiteX11" fmla="*/ 200813 w 419627"/>
                  <a:gd name="connsiteY11" fmla="*/ 80462 h 1605532"/>
                  <a:gd name="connsiteX12" fmla="*/ 209321 w 419627"/>
                  <a:gd name="connsiteY12" fmla="*/ 0 h 16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627" h="1605532">
                    <a:moveTo>
                      <a:pt x="209321" y="0"/>
                    </a:moveTo>
                    <a:lnTo>
                      <a:pt x="218814" y="80462"/>
                    </a:lnTo>
                    <a:cubicBezTo>
                      <a:pt x="242667" y="247604"/>
                      <a:pt x="277522" y="404181"/>
                      <a:pt x="321535" y="546168"/>
                    </a:cubicBezTo>
                    <a:lnTo>
                      <a:pt x="419627" y="805284"/>
                    </a:lnTo>
                    <a:lnTo>
                      <a:pt x="414337" y="815390"/>
                    </a:lnTo>
                    <a:cubicBezTo>
                      <a:pt x="325390" y="1013927"/>
                      <a:pt x="257574" y="1257634"/>
                      <a:pt x="218814" y="1529241"/>
                    </a:cubicBezTo>
                    <a:lnTo>
                      <a:pt x="209813" y="1605532"/>
                    </a:lnTo>
                    <a:lnTo>
                      <a:pt x="200813" y="1529241"/>
                    </a:lnTo>
                    <a:cubicBezTo>
                      <a:pt x="162052" y="1257634"/>
                      <a:pt x="94236" y="1013927"/>
                      <a:pt x="5289" y="815390"/>
                    </a:cubicBezTo>
                    <a:lnTo>
                      <a:pt x="0" y="805284"/>
                    </a:lnTo>
                    <a:lnTo>
                      <a:pt x="98092" y="546168"/>
                    </a:lnTo>
                    <a:cubicBezTo>
                      <a:pt x="142104" y="404182"/>
                      <a:pt x="176960" y="247604"/>
                      <a:pt x="200813" y="80462"/>
                    </a:cubicBezTo>
                    <a:lnTo>
                      <a:pt x="20932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8E05D5B6-E340-40C6-934B-764B0A68BA56}"/>
                  </a:ext>
                </a:extLst>
              </p:cNvPr>
              <p:cNvSpPr/>
              <p:nvPr/>
            </p:nvSpPr>
            <p:spPr>
              <a:xfrm>
                <a:off x="6916184" y="2483511"/>
                <a:ext cx="276610" cy="317600"/>
              </a:xfrm>
              <a:custGeom>
                <a:avLst/>
                <a:gdLst>
                  <a:gd name="connsiteX0" fmla="*/ 209321 w 419627"/>
                  <a:gd name="connsiteY0" fmla="*/ 0 h 1605532"/>
                  <a:gd name="connsiteX1" fmla="*/ 218814 w 419627"/>
                  <a:gd name="connsiteY1" fmla="*/ 80462 h 1605532"/>
                  <a:gd name="connsiteX2" fmla="*/ 321535 w 419627"/>
                  <a:gd name="connsiteY2" fmla="*/ 546168 h 1605532"/>
                  <a:gd name="connsiteX3" fmla="*/ 419627 w 419627"/>
                  <a:gd name="connsiteY3" fmla="*/ 805284 h 1605532"/>
                  <a:gd name="connsiteX4" fmla="*/ 414337 w 419627"/>
                  <a:gd name="connsiteY4" fmla="*/ 815390 h 1605532"/>
                  <a:gd name="connsiteX5" fmla="*/ 218814 w 419627"/>
                  <a:gd name="connsiteY5" fmla="*/ 1529241 h 1605532"/>
                  <a:gd name="connsiteX6" fmla="*/ 209813 w 419627"/>
                  <a:gd name="connsiteY6" fmla="*/ 1605532 h 1605532"/>
                  <a:gd name="connsiteX7" fmla="*/ 200813 w 419627"/>
                  <a:gd name="connsiteY7" fmla="*/ 1529241 h 1605532"/>
                  <a:gd name="connsiteX8" fmla="*/ 5289 w 419627"/>
                  <a:gd name="connsiteY8" fmla="*/ 815390 h 1605532"/>
                  <a:gd name="connsiteX9" fmla="*/ 0 w 419627"/>
                  <a:gd name="connsiteY9" fmla="*/ 805284 h 1605532"/>
                  <a:gd name="connsiteX10" fmla="*/ 98092 w 419627"/>
                  <a:gd name="connsiteY10" fmla="*/ 546168 h 1605532"/>
                  <a:gd name="connsiteX11" fmla="*/ 200813 w 419627"/>
                  <a:gd name="connsiteY11" fmla="*/ 80462 h 1605532"/>
                  <a:gd name="connsiteX12" fmla="*/ 209321 w 419627"/>
                  <a:gd name="connsiteY12" fmla="*/ 0 h 16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627" h="1605532">
                    <a:moveTo>
                      <a:pt x="209321" y="0"/>
                    </a:moveTo>
                    <a:lnTo>
                      <a:pt x="218814" y="80462"/>
                    </a:lnTo>
                    <a:cubicBezTo>
                      <a:pt x="242667" y="247604"/>
                      <a:pt x="277522" y="404181"/>
                      <a:pt x="321535" y="546168"/>
                    </a:cubicBezTo>
                    <a:lnTo>
                      <a:pt x="419627" y="805284"/>
                    </a:lnTo>
                    <a:lnTo>
                      <a:pt x="414337" y="815390"/>
                    </a:lnTo>
                    <a:cubicBezTo>
                      <a:pt x="325390" y="1013927"/>
                      <a:pt x="257574" y="1257634"/>
                      <a:pt x="218814" y="1529241"/>
                    </a:cubicBezTo>
                    <a:lnTo>
                      <a:pt x="209813" y="1605532"/>
                    </a:lnTo>
                    <a:lnTo>
                      <a:pt x="200813" y="1529241"/>
                    </a:lnTo>
                    <a:cubicBezTo>
                      <a:pt x="162052" y="1257634"/>
                      <a:pt x="94236" y="1013927"/>
                      <a:pt x="5289" y="815390"/>
                    </a:cubicBezTo>
                    <a:lnTo>
                      <a:pt x="0" y="805284"/>
                    </a:lnTo>
                    <a:lnTo>
                      <a:pt x="98092" y="546168"/>
                    </a:lnTo>
                    <a:cubicBezTo>
                      <a:pt x="142104" y="404182"/>
                      <a:pt x="176960" y="247604"/>
                      <a:pt x="200813" y="80462"/>
                    </a:cubicBezTo>
                    <a:lnTo>
                      <a:pt x="20932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C2F0C29F-08BA-40C8-BE4D-2FDCAEE73110}"/>
                  </a:ext>
                </a:extLst>
              </p:cNvPr>
              <p:cNvSpPr/>
              <p:nvPr/>
            </p:nvSpPr>
            <p:spPr>
              <a:xfrm>
                <a:off x="6916184" y="3218895"/>
                <a:ext cx="276610" cy="317600"/>
              </a:xfrm>
              <a:custGeom>
                <a:avLst/>
                <a:gdLst>
                  <a:gd name="connsiteX0" fmla="*/ 209321 w 419627"/>
                  <a:gd name="connsiteY0" fmla="*/ 0 h 1605532"/>
                  <a:gd name="connsiteX1" fmla="*/ 218814 w 419627"/>
                  <a:gd name="connsiteY1" fmla="*/ 80462 h 1605532"/>
                  <a:gd name="connsiteX2" fmla="*/ 321535 w 419627"/>
                  <a:gd name="connsiteY2" fmla="*/ 546168 h 1605532"/>
                  <a:gd name="connsiteX3" fmla="*/ 419627 w 419627"/>
                  <a:gd name="connsiteY3" fmla="*/ 805284 h 1605532"/>
                  <a:gd name="connsiteX4" fmla="*/ 414337 w 419627"/>
                  <a:gd name="connsiteY4" fmla="*/ 815390 h 1605532"/>
                  <a:gd name="connsiteX5" fmla="*/ 218814 w 419627"/>
                  <a:gd name="connsiteY5" fmla="*/ 1529241 h 1605532"/>
                  <a:gd name="connsiteX6" fmla="*/ 209813 w 419627"/>
                  <a:gd name="connsiteY6" fmla="*/ 1605532 h 1605532"/>
                  <a:gd name="connsiteX7" fmla="*/ 200813 w 419627"/>
                  <a:gd name="connsiteY7" fmla="*/ 1529241 h 1605532"/>
                  <a:gd name="connsiteX8" fmla="*/ 5289 w 419627"/>
                  <a:gd name="connsiteY8" fmla="*/ 815390 h 1605532"/>
                  <a:gd name="connsiteX9" fmla="*/ 0 w 419627"/>
                  <a:gd name="connsiteY9" fmla="*/ 805284 h 1605532"/>
                  <a:gd name="connsiteX10" fmla="*/ 98092 w 419627"/>
                  <a:gd name="connsiteY10" fmla="*/ 546168 h 1605532"/>
                  <a:gd name="connsiteX11" fmla="*/ 200813 w 419627"/>
                  <a:gd name="connsiteY11" fmla="*/ 80462 h 1605532"/>
                  <a:gd name="connsiteX12" fmla="*/ 209321 w 419627"/>
                  <a:gd name="connsiteY12" fmla="*/ 0 h 16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627" h="1605532">
                    <a:moveTo>
                      <a:pt x="209321" y="0"/>
                    </a:moveTo>
                    <a:lnTo>
                      <a:pt x="218814" y="80462"/>
                    </a:lnTo>
                    <a:cubicBezTo>
                      <a:pt x="242667" y="247604"/>
                      <a:pt x="277522" y="404181"/>
                      <a:pt x="321535" y="546168"/>
                    </a:cubicBezTo>
                    <a:lnTo>
                      <a:pt x="419627" y="805284"/>
                    </a:lnTo>
                    <a:lnTo>
                      <a:pt x="414337" y="815390"/>
                    </a:lnTo>
                    <a:cubicBezTo>
                      <a:pt x="325390" y="1013927"/>
                      <a:pt x="257574" y="1257634"/>
                      <a:pt x="218814" y="1529241"/>
                    </a:cubicBezTo>
                    <a:lnTo>
                      <a:pt x="209813" y="1605532"/>
                    </a:lnTo>
                    <a:lnTo>
                      <a:pt x="200813" y="1529241"/>
                    </a:lnTo>
                    <a:cubicBezTo>
                      <a:pt x="162052" y="1257634"/>
                      <a:pt x="94236" y="1013927"/>
                      <a:pt x="5289" y="815390"/>
                    </a:cubicBezTo>
                    <a:lnTo>
                      <a:pt x="0" y="805284"/>
                    </a:lnTo>
                    <a:lnTo>
                      <a:pt x="98092" y="546168"/>
                    </a:lnTo>
                    <a:cubicBezTo>
                      <a:pt x="142104" y="404182"/>
                      <a:pt x="176960" y="247604"/>
                      <a:pt x="200813" y="80462"/>
                    </a:cubicBezTo>
                    <a:lnTo>
                      <a:pt x="20932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AB9595FF-4C29-4D69-9A20-C8CA75788697}"/>
                  </a:ext>
                </a:extLst>
              </p:cNvPr>
              <p:cNvSpPr/>
              <p:nvPr/>
            </p:nvSpPr>
            <p:spPr>
              <a:xfrm>
                <a:off x="7536209" y="3926017"/>
                <a:ext cx="137111" cy="157428"/>
              </a:xfrm>
              <a:custGeom>
                <a:avLst/>
                <a:gdLst>
                  <a:gd name="connsiteX0" fmla="*/ 209321 w 419627"/>
                  <a:gd name="connsiteY0" fmla="*/ 0 h 1605532"/>
                  <a:gd name="connsiteX1" fmla="*/ 218814 w 419627"/>
                  <a:gd name="connsiteY1" fmla="*/ 80462 h 1605532"/>
                  <a:gd name="connsiteX2" fmla="*/ 321535 w 419627"/>
                  <a:gd name="connsiteY2" fmla="*/ 546168 h 1605532"/>
                  <a:gd name="connsiteX3" fmla="*/ 419627 w 419627"/>
                  <a:gd name="connsiteY3" fmla="*/ 805284 h 1605532"/>
                  <a:gd name="connsiteX4" fmla="*/ 414337 w 419627"/>
                  <a:gd name="connsiteY4" fmla="*/ 815390 h 1605532"/>
                  <a:gd name="connsiteX5" fmla="*/ 218814 w 419627"/>
                  <a:gd name="connsiteY5" fmla="*/ 1529241 h 1605532"/>
                  <a:gd name="connsiteX6" fmla="*/ 209813 w 419627"/>
                  <a:gd name="connsiteY6" fmla="*/ 1605532 h 1605532"/>
                  <a:gd name="connsiteX7" fmla="*/ 200813 w 419627"/>
                  <a:gd name="connsiteY7" fmla="*/ 1529241 h 1605532"/>
                  <a:gd name="connsiteX8" fmla="*/ 5289 w 419627"/>
                  <a:gd name="connsiteY8" fmla="*/ 815390 h 1605532"/>
                  <a:gd name="connsiteX9" fmla="*/ 0 w 419627"/>
                  <a:gd name="connsiteY9" fmla="*/ 805284 h 1605532"/>
                  <a:gd name="connsiteX10" fmla="*/ 98092 w 419627"/>
                  <a:gd name="connsiteY10" fmla="*/ 546168 h 1605532"/>
                  <a:gd name="connsiteX11" fmla="*/ 200813 w 419627"/>
                  <a:gd name="connsiteY11" fmla="*/ 80462 h 1605532"/>
                  <a:gd name="connsiteX12" fmla="*/ 209321 w 419627"/>
                  <a:gd name="connsiteY12" fmla="*/ 0 h 16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627" h="1605532">
                    <a:moveTo>
                      <a:pt x="209321" y="0"/>
                    </a:moveTo>
                    <a:lnTo>
                      <a:pt x="218814" y="80462"/>
                    </a:lnTo>
                    <a:cubicBezTo>
                      <a:pt x="242667" y="247604"/>
                      <a:pt x="277522" y="404181"/>
                      <a:pt x="321535" y="546168"/>
                    </a:cubicBezTo>
                    <a:lnTo>
                      <a:pt x="419627" y="805284"/>
                    </a:lnTo>
                    <a:lnTo>
                      <a:pt x="414337" y="815390"/>
                    </a:lnTo>
                    <a:cubicBezTo>
                      <a:pt x="325390" y="1013927"/>
                      <a:pt x="257574" y="1257634"/>
                      <a:pt x="218814" y="1529241"/>
                    </a:cubicBezTo>
                    <a:lnTo>
                      <a:pt x="209813" y="1605532"/>
                    </a:lnTo>
                    <a:lnTo>
                      <a:pt x="200813" y="1529241"/>
                    </a:lnTo>
                    <a:cubicBezTo>
                      <a:pt x="162052" y="1257634"/>
                      <a:pt x="94236" y="1013927"/>
                      <a:pt x="5289" y="815390"/>
                    </a:cubicBezTo>
                    <a:lnTo>
                      <a:pt x="0" y="805284"/>
                    </a:lnTo>
                    <a:lnTo>
                      <a:pt x="98092" y="546168"/>
                    </a:lnTo>
                    <a:cubicBezTo>
                      <a:pt x="142104" y="404182"/>
                      <a:pt x="176960" y="247604"/>
                      <a:pt x="200813" y="80462"/>
                    </a:cubicBezTo>
                    <a:lnTo>
                      <a:pt x="20932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838CCCBB-A034-45CB-A163-8948B472570E}"/>
                  </a:ext>
                </a:extLst>
              </p:cNvPr>
              <p:cNvSpPr/>
              <p:nvPr/>
            </p:nvSpPr>
            <p:spPr>
              <a:xfrm>
                <a:off x="6916184" y="3955123"/>
                <a:ext cx="276610" cy="317600"/>
              </a:xfrm>
              <a:custGeom>
                <a:avLst/>
                <a:gdLst>
                  <a:gd name="connsiteX0" fmla="*/ 209321 w 419627"/>
                  <a:gd name="connsiteY0" fmla="*/ 0 h 1605532"/>
                  <a:gd name="connsiteX1" fmla="*/ 218814 w 419627"/>
                  <a:gd name="connsiteY1" fmla="*/ 80462 h 1605532"/>
                  <a:gd name="connsiteX2" fmla="*/ 321535 w 419627"/>
                  <a:gd name="connsiteY2" fmla="*/ 546168 h 1605532"/>
                  <a:gd name="connsiteX3" fmla="*/ 419627 w 419627"/>
                  <a:gd name="connsiteY3" fmla="*/ 805284 h 1605532"/>
                  <a:gd name="connsiteX4" fmla="*/ 414337 w 419627"/>
                  <a:gd name="connsiteY4" fmla="*/ 815390 h 1605532"/>
                  <a:gd name="connsiteX5" fmla="*/ 218814 w 419627"/>
                  <a:gd name="connsiteY5" fmla="*/ 1529241 h 1605532"/>
                  <a:gd name="connsiteX6" fmla="*/ 209813 w 419627"/>
                  <a:gd name="connsiteY6" fmla="*/ 1605532 h 1605532"/>
                  <a:gd name="connsiteX7" fmla="*/ 200813 w 419627"/>
                  <a:gd name="connsiteY7" fmla="*/ 1529241 h 1605532"/>
                  <a:gd name="connsiteX8" fmla="*/ 5289 w 419627"/>
                  <a:gd name="connsiteY8" fmla="*/ 815390 h 1605532"/>
                  <a:gd name="connsiteX9" fmla="*/ 0 w 419627"/>
                  <a:gd name="connsiteY9" fmla="*/ 805284 h 1605532"/>
                  <a:gd name="connsiteX10" fmla="*/ 98092 w 419627"/>
                  <a:gd name="connsiteY10" fmla="*/ 546168 h 1605532"/>
                  <a:gd name="connsiteX11" fmla="*/ 200813 w 419627"/>
                  <a:gd name="connsiteY11" fmla="*/ 80462 h 1605532"/>
                  <a:gd name="connsiteX12" fmla="*/ 209321 w 419627"/>
                  <a:gd name="connsiteY12" fmla="*/ 0 h 160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9627" h="1605532">
                    <a:moveTo>
                      <a:pt x="209321" y="0"/>
                    </a:moveTo>
                    <a:lnTo>
                      <a:pt x="218814" y="80462"/>
                    </a:lnTo>
                    <a:cubicBezTo>
                      <a:pt x="242667" y="247604"/>
                      <a:pt x="277522" y="404181"/>
                      <a:pt x="321535" y="546168"/>
                    </a:cubicBezTo>
                    <a:lnTo>
                      <a:pt x="419627" y="805284"/>
                    </a:lnTo>
                    <a:lnTo>
                      <a:pt x="414337" y="815390"/>
                    </a:lnTo>
                    <a:cubicBezTo>
                      <a:pt x="325390" y="1013927"/>
                      <a:pt x="257574" y="1257634"/>
                      <a:pt x="218814" y="1529241"/>
                    </a:cubicBezTo>
                    <a:lnTo>
                      <a:pt x="209813" y="1605532"/>
                    </a:lnTo>
                    <a:lnTo>
                      <a:pt x="200813" y="1529241"/>
                    </a:lnTo>
                    <a:cubicBezTo>
                      <a:pt x="162052" y="1257634"/>
                      <a:pt x="94236" y="1013927"/>
                      <a:pt x="5289" y="815390"/>
                    </a:cubicBezTo>
                    <a:lnTo>
                      <a:pt x="0" y="805284"/>
                    </a:lnTo>
                    <a:lnTo>
                      <a:pt x="98092" y="546168"/>
                    </a:lnTo>
                    <a:cubicBezTo>
                      <a:pt x="142104" y="404182"/>
                      <a:pt x="176960" y="247604"/>
                      <a:pt x="200813" y="80462"/>
                    </a:cubicBezTo>
                    <a:lnTo>
                      <a:pt x="20932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C971FD11-C7CC-436F-9415-487249BC64D6}"/>
                  </a:ext>
                </a:extLst>
              </p:cNvPr>
              <p:cNvSpPr/>
              <p:nvPr/>
            </p:nvSpPr>
            <p:spPr>
              <a:xfrm>
                <a:off x="6453053" y="2408216"/>
                <a:ext cx="101653" cy="179107"/>
              </a:xfrm>
              <a:custGeom>
                <a:avLst/>
                <a:gdLst>
                  <a:gd name="connsiteX0" fmla="*/ 222362 w 444724"/>
                  <a:gd name="connsiteY0" fmla="*/ 0 h 783577"/>
                  <a:gd name="connsiteX1" fmla="*/ 440206 w 444724"/>
                  <a:gd name="connsiteY1" fmla="*/ 177549 h 783577"/>
                  <a:gd name="connsiteX2" fmla="*/ 442487 w 444724"/>
                  <a:gd name="connsiteY2" fmla="*/ 200171 h 783577"/>
                  <a:gd name="connsiteX3" fmla="*/ 444724 w 444724"/>
                  <a:gd name="connsiteY3" fmla="*/ 200171 h 783577"/>
                  <a:gd name="connsiteX4" fmla="*/ 444724 w 444724"/>
                  <a:gd name="connsiteY4" fmla="*/ 215934 h 783577"/>
                  <a:gd name="connsiteX5" fmla="*/ 444400 w 444724"/>
                  <a:gd name="connsiteY5" fmla="*/ 219148 h 783577"/>
                  <a:gd name="connsiteX6" fmla="*/ 444724 w 444724"/>
                  <a:gd name="connsiteY6" fmla="*/ 222362 h 783577"/>
                  <a:gd name="connsiteX7" fmla="*/ 444724 w 444724"/>
                  <a:gd name="connsiteY7" fmla="*/ 230398 h 783577"/>
                  <a:gd name="connsiteX8" fmla="*/ 443266 w 444724"/>
                  <a:gd name="connsiteY8" fmla="*/ 230398 h 783577"/>
                  <a:gd name="connsiteX9" fmla="*/ 440206 w 444724"/>
                  <a:gd name="connsiteY9" fmla="*/ 260748 h 783577"/>
                  <a:gd name="connsiteX10" fmla="*/ 363805 w 444724"/>
                  <a:gd name="connsiteY10" fmla="*/ 387519 h 783577"/>
                  <a:gd name="connsiteX11" fmla="*/ 353994 w 444724"/>
                  <a:gd name="connsiteY11" fmla="*/ 393148 h 783577"/>
                  <a:gd name="connsiteX12" fmla="*/ 379596 w 444724"/>
                  <a:gd name="connsiteY12" fmla="*/ 410410 h 783577"/>
                  <a:gd name="connsiteX13" fmla="*/ 440206 w 444724"/>
                  <a:gd name="connsiteY13" fmla="*/ 522830 h 783577"/>
                  <a:gd name="connsiteX14" fmla="*/ 442487 w 444724"/>
                  <a:gd name="connsiteY14" fmla="*/ 545452 h 783577"/>
                  <a:gd name="connsiteX15" fmla="*/ 444724 w 444724"/>
                  <a:gd name="connsiteY15" fmla="*/ 545452 h 783577"/>
                  <a:gd name="connsiteX16" fmla="*/ 444724 w 444724"/>
                  <a:gd name="connsiteY16" fmla="*/ 561215 h 783577"/>
                  <a:gd name="connsiteX17" fmla="*/ 444400 w 444724"/>
                  <a:gd name="connsiteY17" fmla="*/ 564429 h 783577"/>
                  <a:gd name="connsiteX18" fmla="*/ 444724 w 444724"/>
                  <a:gd name="connsiteY18" fmla="*/ 567643 h 783577"/>
                  <a:gd name="connsiteX19" fmla="*/ 444724 w 444724"/>
                  <a:gd name="connsiteY19" fmla="*/ 575679 h 783577"/>
                  <a:gd name="connsiteX20" fmla="*/ 443266 w 444724"/>
                  <a:gd name="connsiteY20" fmla="*/ 575679 h 783577"/>
                  <a:gd name="connsiteX21" fmla="*/ 440206 w 444724"/>
                  <a:gd name="connsiteY21" fmla="*/ 606029 h 783577"/>
                  <a:gd name="connsiteX22" fmla="*/ 222362 w 444724"/>
                  <a:gd name="connsiteY22" fmla="*/ 783577 h 783577"/>
                  <a:gd name="connsiteX23" fmla="*/ 4518 w 444724"/>
                  <a:gd name="connsiteY23" fmla="*/ 606029 h 783577"/>
                  <a:gd name="connsiteX24" fmla="*/ 1822 w 444724"/>
                  <a:gd name="connsiteY24" fmla="*/ 579287 h 783577"/>
                  <a:gd name="connsiteX25" fmla="*/ 96365 w 444724"/>
                  <a:gd name="connsiteY25" fmla="*/ 579287 h 783577"/>
                  <a:gd name="connsiteX26" fmla="*/ 102314 w 444724"/>
                  <a:gd name="connsiteY26" fmla="*/ 608754 h 783577"/>
                  <a:gd name="connsiteX27" fmla="*/ 222362 w 444724"/>
                  <a:gd name="connsiteY27" fmla="*/ 688327 h 783577"/>
                  <a:gd name="connsiteX28" fmla="*/ 342410 w 444724"/>
                  <a:gd name="connsiteY28" fmla="*/ 608754 h 783577"/>
                  <a:gd name="connsiteX29" fmla="*/ 351359 w 444724"/>
                  <a:gd name="connsiteY29" fmla="*/ 564429 h 783577"/>
                  <a:gd name="connsiteX30" fmla="*/ 342410 w 444724"/>
                  <a:gd name="connsiteY30" fmla="*/ 520104 h 783577"/>
                  <a:gd name="connsiteX31" fmla="*/ 222362 w 444724"/>
                  <a:gd name="connsiteY31" fmla="*/ 440531 h 783577"/>
                  <a:gd name="connsiteX32" fmla="*/ 209625 w 444724"/>
                  <a:gd name="connsiteY32" fmla="*/ 442457 h 783577"/>
                  <a:gd name="connsiteX33" fmla="*/ 209625 w 444724"/>
                  <a:gd name="connsiteY33" fmla="*/ 341121 h 783577"/>
                  <a:gd name="connsiteX34" fmla="*/ 222362 w 444724"/>
                  <a:gd name="connsiteY34" fmla="*/ 343046 h 783577"/>
                  <a:gd name="connsiteX35" fmla="*/ 342410 w 444724"/>
                  <a:gd name="connsiteY35" fmla="*/ 263473 h 783577"/>
                  <a:gd name="connsiteX36" fmla="*/ 351359 w 444724"/>
                  <a:gd name="connsiteY36" fmla="*/ 219148 h 783577"/>
                  <a:gd name="connsiteX37" fmla="*/ 342410 w 444724"/>
                  <a:gd name="connsiteY37" fmla="*/ 174823 h 783577"/>
                  <a:gd name="connsiteX38" fmla="*/ 222362 w 444724"/>
                  <a:gd name="connsiteY38" fmla="*/ 95250 h 783577"/>
                  <a:gd name="connsiteX39" fmla="*/ 102314 w 444724"/>
                  <a:gd name="connsiteY39" fmla="*/ 174823 h 783577"/>
                  <a:gd name="connsiteX40" fmla="*/ 93365 w 444724"/>
                  <a:gd name="connsiteY40" fmla="*/ 219148 h 783577"/>
                  <a:gd name="connsiteX41" fmla="*/ 95002 w 444724"/>
                  <a:gd name="connsiteY41" fmla="*/ 227257 h 783577"/>
                  <a:gd name="connsiteX42" fmla="*/ 0 w 444724"/>
                  <a:gd name="connsiteY42" fmla="*/ 227257 h 783577"/>
                  <a:gd name="connsiteX43" fmla="*/ 0 w 444724"/>
                  <a:gd name="connsiteY43" fmla="*/ 222362 h 783577"/>
                  <a:gd name="connsiteX44" fmla="*/ 324 w 444724"/>
                  <a:gd name="connsiteY44" fmla="*/ 219148 h 783577"/>
                  <a:gd name="connsiteX45" fmla="*/ 0 w 444724"/>
                  <a:gd name="connsiteY45" fmla="*/ 215934 h 783577"/>
                  <a:gd name="connsiteX46" fmla="*/ 0 w 444724"/>
                  <a:gd name="connsiteY46" fmla="*/ 200171 h 783577"/>
                  <a:gd name="connsiteX47" fmla="*/ 2237 w 444724"/>
                  <a:gd name="connsiteY47" fmla="*/ 200171 h 783577"/>
                  <a:gd name="connsiteX48" fmla="*/ 4518 w 444724"/>
                  <a:gd name="connsiteY48" fmla="*/ 177549 h 783577"/>
                  <a:gd name="connsiteX49" fmla="*/ 222362 w 444724"/>
                  <a:gd name="connsiteY49" fmla="*/ 0 h 78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44724" h="783577">
                    <a:moveTo>
                      <a:pt x="222362" y="0"/>
                    </a:moveTo>
                    <a:cubicBezTo>
                      <a:pt x="329818" y="0"/>
                      <a:pt x="419472" y="76222"/>
                      <a:pt x="440206" y="177549"/>
                    </a:cubicBezTo>
                    <a:lnTo>
                      <a:pt x="442487" y="200171"/>
                    </a:lnTo>
                    <a:lnTo>
                      <a:pt x="444724" y="200171"/>
                    </a:lnTo>
                    <a:lnTo>
                      <a:pt x="444724" y="215934"/>
                    </a:lnTo>
                    <a:lnTo>
                      <a:pt x="444400" y="219148"/>
                    </a:lnTo>
                    <a:lnTo>
                      <a:pt x="444724" y="222362"/>
                    </a:lnTo>
                    <a:lnTo>
                      <a:pt x="444724" y="230398"/>
                    </a:lnTo>
                    <a:lnTo>
                      <a:pt x="443266" y="230398"/>
                    </a:lnTo>
                    <a:lnTo>
                      <a:pt x="440206" y="260748"/>
                    </a:lnTo>
                    <a:cubicBezTo>
                      <a:pt x="429839" y="311411"/>
                      <a:pt x="402242" y="355798"/>
                      <a:pt x="363805" y="387519"/>
                    </a:cubicBezTo>
                    <a:lnTo>
                      <a:pt x="353994" y="393148"/>
                    </a:lnTo>
                    <a:lnTo>
                      <a:pt x="379596" y="410410"/>
                    </a:lnTo>
                    <a:cubicBezTo>
                      <a:pt x="409775" y="440589"/>
                      <a:pt x="431320" y="479404"/>
                      <a:pt x="440206" y="522830"/>
                    </a:cubicBezTo>
                    <a:lnTo>
                      <a:pt x="442487" y="545452"/>
                    </a:lnTo>
                    <a:lnTo>
                      <a:pt x="444724" y="545452"/>
                    </a:lnTo>
                    <a:lnTo>
                      <a:pt x="444724" y="561215"/>
                    </a:lnTo>
                    <a:lnTo>
                      <a:pt x="444400" y="564429"/>
                    </a:lnTo>
                    <a:lnTo>
                      <a:pt x="444724" y="567643"/>
                    </a:lnTo>
                    <a:lnTo>
                      <a:pt x="444724" y="575679"/>
                    </a:lnTo>
                    <a:lnTo>
                      <a:pt x="443266" y="575679"/>
                    </a:lnTo>
                    <a:lnTo>
                      <a:pt x="440206" y="606029"/>
                    </a:lnTo>
                    <a:cubicBezTo>
                      <a:pt x="419472" y="707355"/>
                      <a:pt x="329818" y="783577"/>
                      <a:pt x="222362" y="783577"/>
                    </a:cubicBezTo>
                    <a:cubicBezTo>
                      <a:pt x="114906" y="783577"/>
                      <a:pt x="25252" y="707355"/>
                      <a:pt x="4518" y="606029"/>
                    </a:cubicBezTo>
                    <a:lnTo>
                      <a:pt x="1822" y="579287"/>
                    </a:lnTo>
                    <a:lnTo>
                      <a:pt x="96365" y="579287"/>
                    </a:lnTo>
                    <a:lnTo>
                      <a:pt x="102314" y="608754"/>
                    </a:lnTo>
                    <a:cubicBezTo>
                      <a:pt x="122092" y="655516"/>
                      <a:pt x="168395" y="688327"/>
                      <a:pt x="222362" y="688327"/>
                    </a:cubicBezTo>
                    <a:cubicBezTo>
                      <a:pt x="276329" y="688327"/>
                      <a:pt x="322632" y="655516"/>
                      <a:pt x="342410" y="608754"/>
                    </a:cubicBezTo>
                    <a:lnTo>
                      <a:pt x="351359" y="564429"/>
                    </a:lnTo>
                    <a:lnTo>
                      <a:pt x="342410" y="520104"/>
                    </a:lnTo>
                    <a:cubicBezTo>
                      <a:pt x="322632" y="473342"/>
                      <a:pt x="276329" y="440531"/>
                      <a:pt x="222362" y="440531"/>
                    </a:cubicBezTo>
                    <a:lnTo>
                      <a:pt x="209625" y="442457"/>
                    </a:lnTo>
                    <a:lnTo>
                      <a:pt x="209625" y="341121"/>
                    </a:lnTo>
                    <a:lnTo>
                      <a:pt x="222362" y="343046"/>
                    </a:lnTo>
                    <a:cubicBezTo>
                      <a:pt x="276329" y="343046"/>
                      <a:pt x="322632" y="310235"/>
                      <a:pt x="342410" y="263473"/>
                    </a:cubicBezTo>
                    <a:lnTo>
                      <a:pt x="351359" y="219148"/>
                    </a:lnTo>
                    <a:lnTo>
                      <a:pt x="342410" y="174823"/>
                    </a:lnTo>
                    <a:cubicBezTo>
                      <a:pt x="322632" y="128061"/>
                      <a:pt x="276329" y="95250"/>
                      <a:pt x="222362" y="95250"/>
                    </a:cubicBezTo>
                    <a:cubicBezTo>
                      <a:pt x="168395" y="95250"/>
                      <a:pt x="122092" y="128061"/>
                      <a:pt x="102314" y="174823"/>
                    </a:cubicBezTo>
                    <a:lnTo>
                      <a:pt x="93365" y="219148"/>
                    </a:lnTo>
                    <a:lnTo>
                      <a:pt x="95002" y="227257"/>
                    </a:lnTo>
                    <a:lnTo>
                      <a:pt x="0" y="227257"/>
                    </a:lnTo>
                    <a:lnTo>
                      <a:pt x="0" y="222362"/>
                    </a:lnTo>
                    <a:lnTo>
                      <a:pt x="324" y="219148"/>
                    </a:lnTo>
                    <a:lnTo>
                      <a:pt x="0" y="215934"/>
                    </a:lnTo>
                    <a:lnTo>
                      <a:pt x="0" y="200171"/>
                    </a:lnTo>
                    <a:lnTo>
                      <a:pt x="2237" y="200171"/>
                    </a:lnTo>
                    <a:lnTo>
                      <a:pt x="4518" y="177549"/>
                    </a:lnTo>
                    <a:cubicBezTo>
                      <a:pt x="25252" y="76222"/>
                      <a:pt x="114906" y="0"/>
                      <a:pt x="22236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D00A26EF-B274-4EDC-8BE3-B44E3C4BF27D}"/>
                </a:ext>
              </a:extLst>
            </p:cNvPr>
            <p:cNvSpPr/>
            <p:nvPr/>
          </p:nvSpPr>
          <p:spPr>
            <a:xfrm rot="10800000">
              <a:off x="7559164" y="4125573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7AAB57A9-F9CC-4691-B9C0-5027C6BE0DFA}"/>
              </a:ext>
            </a:extLst>
          </p:cNvPr>
          <p:cNvGrpSpPr/>
          <p:nvPr/>
        </p:nvGrpSpPr>
        <p:grpSpPr>
          <a:xfrm>
            <a:off x="2856584" y="3686687"/>
            <a:ext cx="1393506" cy="2096758"/>
            <a:chOff x="6362167" y="156312"/>
            <a:chExt cx="1393506" cy="2096758"/>
          </a:xfrm>
        </p:grpSpPr>
        <p:sp>
          <p:nvSpPr>
            <p:cNvPr id="693" name="四角形: 角を丸くする 692">
              <a:extLst>
                <a:ext uri="{FF2B5EF4-FFF2-40B4-BE49-F238E27FC236}">
                  <a16:creationId xmlns:a16="http://schemas.microsoft.com/office/drawing/2014/main" id="{07A96057-3A1C-4D29-A0C9-7BEB84956FDC}"/>
                </a:ext>
              </a:extLst>
            </p:cNvPr>
            <p:cNvSpPr/>
            <p:nvPr/>
          </p:nvSpPr>
          <p:spPr>
            <a:xfrm>
              <a:off x="6362167" y="156312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4CA6FC1B-DB9B-48A3-A446-C161735657A8}"/>
                </a:ext>
              </a:extLst>
            </p:cNvPr>
            <p:cNvSpPr/>
            <p:nvPr/>
          </p:nvSpPr>
          <p:spPr>
            <a:xfrm>
              <a:off x="6635582" y="326806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41FD4480-0B32-4FA5-9480-A6AAECAF815A}"/>
                </a:ext>
              </a:extLst>
            </p:cNvPr>
            <p:cNvSpPr/>
            <p:nvPr/>
          </p:nvSpPr>
          <p:spPr>
            <a:xfrm>
              <a:off x="6445596" y="47391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94EDF85A-9B6D-4507-9B35-603DE7EA88E9}"/>
                </a:ext>
              </a:extLst>
            </p:cNvPr>
            <p:cNvSpPr/>
            <p:nvPr/>
          </p:nvSpPr>
          <p:spPr>
            <a:xfrm>
              <a:off x="7192794" y="326806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A08D28C8-5F7F-4031-B3A0-BAF7EAD97AE2}"/>
                </a:ext>
              </a:extLst>
            </p:cNvPr>
            <p:cNvSpPr/>
            <p:nvPr/>
          </p:nvSpPr>
          <p:spPr>
            <a:xfrm>
              <a:off x="6635582" y="81258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0E5C06CD-790F-4278-8204-E5C0BF283A03}"/>
                </a:ext>
              </a:extLst>
            </p:cNvPr>
            <p:cNvSpPr/>
            <p:nvPr/>
          </p:nvSpPr>
          <p:spPr>
            <a:xfrm>
              <a:off x="7192794" y="81258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28190ADB-3B78-4622-B86F-ED84FC17085B}"/>
                </a:ext>
              </a:extLst>
            </p:cNvPr>
            <p:cNvSpPr/>
            <p:nvPr/>
          </p:nvSpPr>
          <p:spPr>
            <a:xfrm>
              <a:off x="6916569" y="56969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186E08D5-07D5-42B8-A8A9-D0F5D785CCB2}"/>
                </a:ext>
              </a:extLst>
            </p:cNvPr>
            <p:cNvSpPr/>
            <p:nvPr/>
          </p:nvSpPr>
          <p:spPr>
            <a:xfrm>
              <a:off x="7536209" y="1769312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ED948BD4-CEC2-49BD-94FE-99E905452D16}"/>
                </a:ext>
              </a:extLst>
            </p:cNvPr>
            <p:cNvSpPr/>
            <p:nvPr/>
          </p:nvSpPr>
          <p:spPr>
            <a:xfrm>
              <a:off x="6635582" y="131264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3CE24CD3-8110-45C0-9F5C-00FF67D858C3}"/>
                </a:ext>
              </a:extLst>
            </p:cNvPr>
            <p:cNvSpPr/>
            <p:nvPr/>
          </p:nvSpPr>
          <p:spPr>
            <a:xfrm>
              <a:off x="7192794" y="131264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41679964-E82D-410A-91D5-B084E0B8833C}"/>
                </a:ext>
              </a:extLst>
            </p:cNvPr>
            <p:cNvSpPr/>
            <p:nvPr/>
          </p:nvSpPr>
          <p:spPr>
            <a:xfrm>
              <a:off x="6635582" y="179841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2698D7E1-8CE8-4E52-AFAC-63480DCB30DB}"/>
                </a:ext>
              </a:extLst>
            </p:cNvPr>
            <p:cNvSpPr/>
            <p:nvPr/>
          </p:nvSpPr>
          <p:spPr>
            <a:xfrm>
              <a:off x="7192794" y="179841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BA93964D-F400-47F7-B658-BA73B6B27FFA}"/>
                </a:ext>
              </a:extLst>
            </p:cNvPr>
            <p:cNvSpPr/>
            <p:nvPr/>
          </p:nvSpPr>
          <p:spPr>
            <a:xfrm>
              <a:off x="6916569" y="155553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1834EB63-42B6-410F-8CD9-2EC76821BBE2}"/>
                </a:ext>
              </a:extLst>
            </p:cNvPr>
            <p:cNvSpPr/>
            <p:nvPr/>
          </p:nvSpPr>
          <p:spPr>
            <a:xfrm>
              <a:off x="6448350" y="238026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5217F44C-DF03-4CB2-A1F1-9847BC6AF704}"/>
                </a:ext>
              </a:extLst>
            </p:cNvPr>
            <p:cNvSpPr/>
            <p:nvPr/>
          </p:nvSpPr>
          <p:spPr>
            <a:xfrm rot="10800000">
              <a:off x="7556333" y="1964898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234CEFE9-CD84-4EC8-BBC2-D5715BA39967}"/>
              </a:ext>
            </a:extLst>
          </p:cNvPr>
          <p:cNvGrpSpPr/>
          <p:nvPr/>
        </p:nvGrpSpPr>
        <p:grpSpPr>
          <a:xfrm>
            <a:off x="1462203" y="3686687"/>
            <a:ext cx="1393506" cy="2096758"/>
            <a:chOff x="6362167" y="2361539"/>
            <a:chExt cx="1393506" cy="2096758"/>
          </a:xfrm>
        </p:grpSpPr>
        <p:sp>
          <p:nvSpPr>
            <p:cNvPr id="709" name="四角形: 角を丸くする 708">
              <a:extLst>
                <a:ext uri="{FF2B5EF4-FFF2-40B4-BE49-F238E27FC236}">
                  <a16:creationId xmlns:a16="http://schemas.microsoft.com/office/drawing/2014/main" id="{104F9DB9-F8C9-4284-AB1C-6A0495183736}"/>
                </a:ext>
              </a:extLst>
            </p:cNvPr>
            <p:cNvSpPr/>
            <p:nvPr/>
          </p:nvSpPr>
          <p:spPr>
            <a:xfrm>
              <a:off x="6362167" y="236153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89799E6D-34EF-4FD8-92B1-91697E40D464}"/>
                </a:ext>
              </a:extLst>
            </p:cNvPr>
            <p:cNvSpPr/>
            <p:nvPr/>
          </p:nvSpPr>
          <p:spPr>
            <a:xfrm>
              <a:off x="6635582" y="253203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25907E71-3C76-469A-A634-ACC62B893499}"/>
                </a:ext>
              </a:extLst>
            </p:cNvPr>
            <p:cNvSpPr/>
            <p:nvPr/>
          </p:nvSpPr>
          <p:spPr>
            <a:xfrm>
              <a:off x="6445596" y="2679139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44C871F4-9B28-4E57-90AB-331476547BB3}"/>
                </a:ext>
              </a:extLst>
            </p:cNvPr>
            <p:cNvSpPr/>
            <p:nvPr/>
          </p:nvSpPr>
          <p:spPr>
            <a:xfrm>
              <a:off x="7192794" y="253203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6521D99B-DB28-4293-A7CF-F801499B09C8}"/>
                </a:ext>
              </a:extLst>
            </p:cNvPr>
            <p:cNvSpPr/>
            <p:nvPr/>
          </p:nvSpPr>
          <p:spPr>
            <a:xfrm>
              <a:off x="6635582" y="301780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5B831010-88E4-440E-B26E-66F060F514F0}"/>
                </a:ext>
              </a:extLst>
            </p:cNvPr>
            <p:cNvSpPr/>
            <p:nvPr/>
          </p:nvSpPr>
          <p:spPr>
            <a:xfrm>
              <a:off x="7192794" y="301780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238BCC0D-B892-48B5-9C06-A57A091F44AF}"/>
                </a:ext>
              </a:extLst>
            </p:cNvPr>
            <p:cNvSpPr/>
            <p:nvPr/>
          </p:nvSpPr>
          <p:spPr>
            <a:xfrm>
              <a:off x="6916569" y="327726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733E9117-1180-45A0-B4AD-752092BCA605}"/>
                </a:ext>
              </a:extLst>
            </p:cNvPr>
            <p:cNvSpPr/>
            <p:nvPr/>
          </p:nvSpPr>
          <p:spPr>
            <a:xfrm>
              <a:off x="7536209" y="3974539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フリーフォーム: 図形 716">
              <a:extLst>
                <a:ext uri="{FF2B5EF4-FFF2-40B4-BE49-F238E27FC236}">
                  <a16:creationId xmlns:a16="http://schemas.microsoft.com/office/drawing/2014/main" id="{98B79EF2-7C66-4C47-9B65-7A2086F226C8}"/>
                </a:ext>
              </a:extLst>
            </p:cNvPr>
            <p:cNvSpPr/>
            <p:nvPr/>
          </p:nvSpPr>
          <p:spPr>
            <a:xfrm>
              <a:off x="6635582" y="351787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85FEB525-726F-4092-BD4B-6FDB8A2A83C2}"/>
                </a:ext>
              </a:extLst>
            </p:cNvPr>
            <p:cNvSpPr/>
            <p:nvPr/>
          </p:nvSpPr>
          <p:spPr>
            <a:xfrm>
              <a:off x="7192794" y="351787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C5E9D6C7-C857-433D-852D-44CED8F98A75}"/>
                </a:ext>
              </a:extLst>
            </p:cNvPr>
            <p:cNvSpPr/>
            <p:nvPr/>
          </p:nvSpPr>
          <p:spPr>
            <a:xfrm>
              <a:off x="6635582" y="400364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F18328F6-3DF1-450B-A936-53D0D5D01579}"/>
                </a:ext>
              </a:extLst>
            </p:cNvPr>
            <p:cNvSpPr/>
            <p:nvPr/>
          </p:nvSpPr>
          <p:spPr>
            <a:xfrm>
              <a:off x="7192794" y="400364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C95E7053-867E-4596-AFB5-8DF7B66FCEEA}"/>
                </a:ext>
              </a:extLst>
            </p:cNvPr>
            <p:cNvSpPr/>
            <p:nvPr/>
          </p:nvSpPr>
          <p:spPr>
            <a:xfrm rot="10800000">
              <a:off x="6455918" y="2457108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637892E4-9910-401E-BFCA-5ABDC27B37DC}"/>
                </a:ext>
              </a:extLst>
            </p:cNvPr>
            <p:cNvSpPr/>
            <p:nvPr/>
          </p:nvSpPr>
          <p:spPr>
            <a:xfrm>
              <a:off x="7546710" y="4181166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3" name="グループ化 722">
            <a:extLst>
              <a:ext uri="{FF2B5EF4-FFF2-40B4-BE49-F238E27FC236}">
                <a16:creationId xmlns:a16="http://schemas.microsoft.com/office/drawing/2014/main" id="{33DE0F77-6220-4B60-ADA0-39311A282157}"/>
              </a:ext>
            </a:extLst>
          </p:cNvPr>
          <p:cNvGrpSpPr/>
          <p:nvPr/>
        </p:nvGrpSpPr>
        <p:grpSpPr>
          <a:xfrm>
            <a:off x="67822" y="3686687"/>
            <a:ext cx="1393506" cy="2096758"/>
            <a:chOff x="6362167" y="4590389"/>
            <a:chExt cx="1393506" cy="2096758"/>
          </a:xfrm>
        </p:grpSpPr>
        <p:sp>
          <p:nvSpPr>
            <p:cNvPr id="724" name="四角形: 角を丸くする 723">
              <a:extLst>
                <a:ext uri="{FF2B5EF4-FFF2-40B4-BE49-F238E27FC236}">
                  <a16:creationId xmlns:a16="http://schemas.microsoft.com/office/drawing/2014/main" id="{3C94BA57-A2AD-463C-982F-6751069242D4}"/>
                </a:ext>
              </a:extLst>
            </p:cNvPr>
            <p:cNvSpPr/>
            <p:nvPr/>
          </p:nvSpPr>
          <p:spPr>
            <a:xfrm>
              <a:off x="6362167" y="459038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35D4F8AC-4321-4FE0-9ED2-34BD5E0828BD}"/>
                </a:ext>
              </a:extLst>
            </p:cNvPr>
            <p:cNvSpPr/>
            <p:nvPr/>
          </p:nvSpPr>
          <p:spPr>
            <a:xfrm>
              <a:off x="6635582" y="476088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0A014D25-7661-4309-A05D-F587B6B49A09}"/>
                </a:ext>
              </a:extLst>
            </p:cNvPr>
            <p:cNvSpPr/>
            <p:nvPr/>
          </p:nvSpPr>
          <p:spPr>
            <a:xfrm>
              <a:off x="6445596" y="4907989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31868534-1FCB-4EE4-B2BC-2F6800E2F399}"/>
                </a:ext>
              </a:extLst>
            </p:cNvPr>
            <p:cNvSpPr/>
            <p:nvPr/>
          </p:nvSpPr>
          <p:spPr>
            <a:xfrm>
              <a:off x="7192794" y="476088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429212D6-1613-4A23-9454-1445EB6F71AA}"/>
                </a:ext>
              </a:extLst>
            </p:cNvPr>
            <p:cNvSpPr/>
            <p:nvPr/>
          </p:nvSpPr>
          <p:spPr>
            <a:xfrm>
              <a:off x="6635582" y="549626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FDE5D735-9493-4EAC-A3EB-5251B4EC4626}"/>
                </a:ext>
              </a:extLst>
            </p:cNvPr>
            <p:cNvSpPr/>
            <p:nvPr/>
          </p:nvSpPr>
          <p:spPr>
            <a:xfrm>
              <a:off x="7192794" y="549626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EACFAA39-4B9C-4D48-96F6-1A5E8A40B2AA}"/>
                </a:ext>
              </a:extLst>
            </p:cNvPr>
            <p:cNvSpPr/>
            <p:nvPr/>
          </p:nvSpPr>
          <p:spPr>
            <a:xfrm>
              <a:off x="6916569" y="5143584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28FE98C0-D4FD-48AE-ADAC-6502D92F9576}"/>
                </a:ext>
              </a:extLst>
            </p:cNvPr>
            <p:cNvSpPr/>
            <p:nvPr/>
          </p:nvSpPr>
          <p:spPr>
            <a:xfrm>
              <a:off x="7536209" y="6203389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416D9CEC-1066-418D-8152-67708C3FA1A1}"/>
                </a:ext>
              </a:extLst>
            </p:cNvPr>
            <p:cNvSpPr/>
            <p:nvPr/>
          </p:nvSpPr>
          <p:spPr>
            <a:xfrm>
              <a:off x="6635582" y="623249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524ECDEE-95CB-4721-BA16-98C969A3AE7D}"/>
                </a:ext>
              </a:extLst>
            </p:cNvPr>
            <p:cNvSpPr/>
            <p:nvPr/>
          </p:nvSpPr>
          <p:spPr>
            <a:xfrm>
              <a:off x="7192794" y="623249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91330E0A-06E0-4ACD-8C35-B16A3C1BF759}"/>
                </a:ext>
              </a:extLst>
            </p:cNvPr>
            <p:cNvSpPr/>
            <p:nvPr/>
          </p:nvSpPr>
          <p:spPr>
            <a:xfrm rot="10800000">
              <a:off x="6916569" y="5867484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39BFC77A-50B5-4B1F-9963-313655265C9E}"/>
                </a:ext>
              </a:extLst>
            </p:cNvPr>
            <p:cNvSpPr/>
            <p:nvPr/>
          </p:nvSpPr>
          <p:spPr>
            <a:xfrm>
              <a:off x="6462527" y="4677926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FFFAA745-1608-4B86-B606-5F9BEF60C116}"/>
                </a:ext>
              </a:extLst>
            </p:cNvPr>
            <p:cNvSpPr/>
            <p:nvPr/>
          </p:nvSpPr>
          <p:spPr>
            <a:xfrm rot="10800000">
              <a:off x="7548377" y="6410674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98F348F3-4CC6-4226-A821-37C800207602}"/>
              </a:ext>
            </a:extLst>
          </p:cNvPr>
          <p:cNvGrpSpPr/>
          <p:nvPr/>
        </p:nvGrpSpPr>
        <p:grpSpPr>
          <a:xfrm>
            <a:off x="8440295" y="1423105"/>
            <a:ext cx="1393506" cy="2096758"/>
            <a:chOff x="6362167" y="130533"/>
            <a:chExt cx="1393506" cy="2096758"/>
          </a:xfrm>
        </p:grpSpPr>
        <p:sp>
          <p:nvSpPr>
            <p:cNvPr id="738" name="四角形: 角を丸くする 737">
              <a:extLst>
                <a:ext uri="{FF2B5EF4-FFF2-40B4-BE49-F238E27FC236}">
                  <a16:creationId xmlns:a16="http://schemas.microsoft.com/office/drawing/2014/main" id="{B63F39F1-A85B-4264-A1B3-A203161F8AF2}"/>
                </a:ext>
              </a:extLst>
            </p:cNvPr>
            <p:cNvSpPr/>
            <p:nvPr/>
          </p:nvSpPr>
          <p:spPr>
            <a:xfrm>
              <a:off x="6362167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A41AE590-E46F-4E1B-A7F4-1CF6305CB788}"/>
                </a:ext>
              </a:extLst>
            </p:cNvPr>
            <p:cNvSpPr/>
            <p:nvPr/>
          </p:nvSpPr>
          <p:spPr>
            <a:xfrm>
              <a:off x="6635582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フリーフォーム: 図形 739">
              <a:extLst>
                <a:ext uri="{FF2B5EF4-FFF2-40B4-BE49-F238E27FC236}">
                  <a16:creationId xmlns:a16="http://schemas.microsoft.com/office/drawing/2014/main" id="{497D0FDB-DD3D-4D58-A106-E32479CB75D8}"/>
                </a:ext>
              </a:extLst>
            </p:cNvPr>
            <p:cNvSpPr/>
            <p:nvPr/>
          </p:nvSpPr>
          <p:spPr>
            <a:xfrm>
              <a:off x="6445596" y="4481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フリーフォーム: 図形 740">
              <a:extLst>
                <a:ext uri="{FF2B5EF4-FFF2-40B4-BE49-F238E27FC236}">
                  <a16:creationId xmlns:a16="http://schemas.microsoft.com/office/drawing/2014/main" id="{67A6C798-FA24-4C63-AB08-A2C1FE1B0531}"/>
                </a:ext>
              </a:extLst>
            </p:cNvPr>
            <p:cNvSpPr/>
            <p:nvPr/>
          </p:nvSpPr>
          <p:spPr>
            <a:xfrm>
              <a:off x="7192794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フリーフォーム: 図形 741">
              <a:extLst>
                <a:ext uri="{FF2B5EF4-FFF2-40B4-BE49-F238E27FC236}">
                  <a16:creationId xmlns:a16="http://schemas.microsoft.com/office/drawing/2014/main" id="{E8C8932A-C05F-4228-B918-4826D7D6899D}"/>
                </a:ext>
              </a:extLst>
            </p:cNvPr>
            <p:cNvSpPr/>
            <p:nvPr/>
          </p:nvSpPr>
          <p:spPr>
            <a:xfrm>
              <a:off x="6635582" y="10364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フリーフォーム: 図形 742">
              <a:extLst>
                <a:ext uri="{FF2B5EF4-FFF2-40B4-BE49-F238E27FC236}">
                  <a16:creationId xmlns:a16="http://schemas.microsoft.com/office/drawing/2014/main" id="{D2C53740-A450-40F4-B7DE-6ED935BFE291}"/>
                </a:ext>
              </a:extLst>
            </p:cNvPr>
            <p:cNvSpPr/>
            <p:nvPr/>
          </p:nvSpPr>
          <p:spPr>
            <a:xfrm>
              <a:off x="7192794" y="10364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フリーフォーム: 図形 743">
              <a:extLst>
                <a:ext uri="{FF2B5EF4-FFF2-40B4-BE49-F238E27FC236}">
                  <a16:creationId xmlns:a16="http://schemas.microsoft.com/office/drawing/2014/main" id="{34185752-FCD3-4A36-83F8-F051B6013CB3}"/>
                </a:ext>
              </a:extLst>
            </p:cNvPr>
            <p:cNvSpPr/>
            <p:nvPr/>
          </p:nvSpPr>
          <p:spPr>
            <a:xfrm>
              <a:off x="6916569" y="68372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フリーフォーム: 図形 744">
              <a:extLst>
                <a:ext uri="{FF2B5EF4-FFF2-40B4-BE49-F238E27FC236}">
                  <a16:creationId xmlns:a16="http://schemas.microsoft.com/office/drawing/2014/main" id="{115AD616-0E2A-4486-ABC7-21D783B02066}"/>
                </a:ext>
              </a:extLst>
            </p:cNvPr>
            <p:cNvSpPr/>
            <p:nvPr/>
          </p:nvSpPr>
          <p:spPr>
            <a:xfrm>
              <a:off x="7536209" y="17435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3383C2A1-FCBF-4287-826A-17690A62936D}"/>
                </a:ext>
              </a:extLst>
            </p:cNvPr>
            <p:cNvSpPr/>
            <p:nvPr/>
          </p:nvSpPr>
          <p:spPr>
            <a:xfrm>
              <a:off x="6635582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2D31BCBB-99AB-4F15-BE5A-0D50DD45AAD6}"/>
                </a:ext>
              </a:extLst>
            </p:cNvPr>
            <p:cNvSpPr/>
            <p:nvPr/>
          </p:nvSpPr>
          <p:spPr>
            <a:xfrm>
              <a:off x="7192794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1005F53C-72A0-45F9-81A5-0A4EF3B9C3C2}"/>
                </a:ext>
              </a:extLst>
            </p:cNvPr>
            <p:cNvSpPr/>
            <p:nvPr/>
          </p:nvSpPr>
          <p:spPr>
            <a:xfrm rot="5400000">
              <a:off x="6420514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4AA8BEF5-E90A-4FF1-BFCB-466CA0C2C422}"/>
                </a:ext>
              </a:extLst>
            </p:cNvPr>
            <p:cNvSpPr/>
            <p:nvPr/>
          </p:nvSpPr>
          <p:spPr>
            <a:xfrm rot="16200000">
              <a:off x="7522670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50" name="グループ化 749">
            <a:extLst>
              <a:ext uri="{FF2B5EF4-FFF2-40B4-BE49-F238E27FC236}">
                <a16:creationId xmlns:a16="http://schemas.microsoft.com/office/drawing/2014/main" id="{F157C7BD-C687-48BF-97C3-F33925B6AFB6}"/>
              </a:ext>
            </a:extLst>
          </p:cNvPr>
          <p:cNvGrpSpPr/>
          <p:nvPr/>
        </p:nvGrpSpPr>
        <p:grpSpPr>
          <a:xfrm>
            <a:off x="7045614" y="1423105"/>
            <a:ext cx="1393506" cy="2096758"/>
            <a:chOff x="6362167" y="2313017"/>
            <a:chExt cx="1393506" cy="2096758"/>
          </a:xfrm>
        </p:grpSpPr>
        <p:sp>
          <p:nvSpPr>
            <p:cNvPr id="751" name="四角形: 角を丸くする 750">
              <a:extLst>
                <a:ext uri="{FF2B5EF4-FFF2-40B4-BE49-F238E27FC236}">
                  <a16:creationId xmlns:a16="http://schemas.microsoft.com/office/drawing/2014/main" id="{6AD71059-EF88-4A04-B3F9-E795AE26BA23}"/>
                </a:ext>
              </a:extLst>
            </p:cNvPr>
            <p:cNvSpPr/>
            <p:nvPr/>
          </p:nvSpPr>
          <p:spPr>
            <a:xfrm>
              <a:off x="6362167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31903F8C-F73C-4127-9AC0-AFD1EF233FD5}"/>
                </a:ext>
              </a:extLst>
            </p:cNvPr>
            <p:cNvSpPr/>
            <p:nvPr/>
          </p:nvSpPr>
          <p:spPr>
            <a:xfrm>
              <a:off x="6635582" y="24835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7C47DEF7-7828-4C0F-8974-06E044AB6C1F}"/>
                </a:ext>
              </a:extLst>
            </p:cNvPr>
            <p:cNvSpPr/>
            <p:nvPr/>
          </p:nvSpPr>
          <p:spPr>
            <a:xfrm>
              <a:off x="6445596" y="26306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0E9D58F3-893B-4C1A-BEEE-A74C7AD87EC6}"/>
                </a:ext>
              </a:extLst>
            </p:cNvPr>
            <p:cNvSpPr/>
            <p:nvPr/>
          </p:nvSpPr>
          <p:spPr>
            <a:xfrm>
              <a:off x="7192794" y="24835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37E7BA3B-B1CD-4336-A76D-E11B11B83AA6}"/>
                </a:ext>
              </a:extLst>
            </p:cNvPr>
            <p:cNvSpPr/>
            <p:nvPr/>
          </p:nvSpPr>
          <p:spPr>
            <a:xfrm>
              <a:off x="6635582" y="321889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E62694DB-959B-496D-B20A-25F1DC4D4192}"/>
                </a:ext>
              </a:extLst>
            </p:cNvPr>
            <p:cNvSpPr/>
            <p:nvPr/>
          </p:nvSpPr>
          <p:spPr>
            <a:xfrm>
              <a:off x="7192794" y="3218895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3527F842-9A0C-4BB5-B9C4-5E1BDD0D4739}"/>
                </a:ext>
              </a:extLst>
            </p:cNvPr>
            <p:cNvSpPr/>
            <p:nvPr/>
          </p:nvSpPr>
          <p:spPr>
            <a:xfrm>
              <a:off x="7536209" y="3926017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A13B1D34-9B18-4DFC-93F0-F584170F4AB1}"/>
                </a:ext>
              </a:extLst>
            </p:cNvPr>
            <p:cNvSpPr/>
            <p:nvPr/>
          </p:nvSpPr>
          <p:spPr>
            <a:xfrm>
              <a:off x="6635582" y="395512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F80ABA42-65F9-48DE-846D-A489D170CC29}"/>
                </a:ext>
              </a:extLst>
            </p:cNvPr>
            <p:cNvSpPr/>
            <p:nvPr/>
          </p:nvSpPr>
          <p:spPr>
            <a:xfrm>
              <a:off x="7192794" y="3955123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フリーフォーム: 図形 759">
              <a:extLst>
                <a:ext uri="{FF2B5EF4-FFF2-40B4-BE49-F238E27FC236}">
                  <a16:creationId xmlns:a16="http://schemas.microsoft.com/office/drawing/2014/main" id="{AC6A80A0-A089-4E5E-A434-9597C788FDBB}"/>
                </a:ext>
              </a:extLst>
            </p:cNvPr>
            <p:cNvSpPr/>
            <p:nvPr/>
          </p:nvSpPr>
          <p:spPr>
            <a:xfrm>
              <a:off x="6451064" y="2409235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フリーフォーム: 図形 760">
              <a:extLst>
                <a:ext uri="{FF2B5EF4-FFF2-40B4-BE49-F238E27FC236}">
                  <a16:creationId xmlns:a16="http://schemas.microsoft.com/office/drawing/2014/main" id="{2CD07D2B-86FD-4006-A6EB-70CCAEBF969D}"/>
                </a:ext>
              </a:extLst>
            </p:cNvPr>
            <p:cNvSpPr/>
            <p:nvPr/>
          </p:nvSpPr>
          <p:spPr>
            <a:xfrm rot="10800000">
              <a:off x="7555964" y="4128497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57789334-8E4D-494A-AC25-CB06AFE39FA0}"/>
              </a:ext>
            </a:extLst>
          </p:cNvPr>
          <p:cNvGrpSpPr/>
          <p:nvPr/>
        </p:nvGrpSpPr>
        <p:grpSpPr>
          <a:xfrm>
            <a:off x="5650931" y="1423105"/>
            <a:ext cx="1393506" cy="2096758"/>
            <a:chOff x="6362167" y="4530004"/>
            <a:chExt cx="1393506" cy="2096758"/>
          </a:xfrm>
        </p:grpSpPr>
        <p:sp>
          <p:nvSpPr>
            <p:cNvPr id="763" name="四角形: 角を丸くする 762">
              <a:extLst>
                <a:ext uri="{FF2B5EF4-FFF2-40B4-BE49-F238E27FC236}">
                  <a16:creationId xmlns:a16="http://schemas.microsoft.com/office/drawing/2014/main" id="{36E08E82-4F57-4F21-87D6-954338AEE257}"/>
                </a:ext>
              </a:extLst>
            </p:cNvPr>
            <p:cNvSpPr/>
            <p:nvPr/>
          </p:nvSpPr>
          <p:spPr>
            <a:xfrm>
              <a:off x="6362167" y="4530004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フリーフォーム: 図形 763">
              <a:extLst>
                <a:ext uri="{FF2B5EF4-FFF2-40B4-BE49-F238E27FC236}">
                  <a16:creationId xmlns:a16="http://schemas.microsoft.com/office/drawing/2014/main" id="{257AABF1-8589-43F5-859B-BFE79FA7BFCC}"/>
                </a:ext>
              </a:extLst>
            </p:cNvPr>
            <p:cNvSpPr/>
            <p:nvPr/>
          </p:nvSpPr>
          <p:spPr>
            <a:xfrm>
              <a:off x="6635582" y="470049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48A0A3BA-FC97-450D-9D0B-F60DEB9822D9}"/>
                </a:ext>
              </a:extLst>
            </p:cNvPr>
            <p:cNvSpPr/>
            <p:nvPr/>
          </p:nvSpPr>
          <p:spPr>
            <a:xfrm>
              <a:off x="6445596" y="4847604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88EF2678-C617-4008-893A-853AF5FA3944}"/>
                </a:ext>
              </a:extLst>
            </p:cNvPr>
            <p:cNvSpPr/>
            <p:nvPr/>
          </p:nvSpPr>
          <p:spPr>
            <a:xfrm>
              <a:off x="7192794" y="470049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07891B52-5DCE-4A34-AC0D-C3D014E68E7D}"/>
                </a:ext>
              </a:extLst>
            </p:cNvPr>
            <p:cNvSpPr/>
            <p:nvPr/>
          </p:nvSpPr>
          <p:spPr>
            <a:xfrm>
              <a:off x="6916569" y="5427356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FA2B82BE-97E3-41CC-A591-088BC09F01E2}"/>
                </a:ext>
              </a:extLst>
            </p:cNvPr>
            <p:cNvSpPr/>
            <p:nvPr/>
          </p:nvSpPr>
          <p:spPr>
            <a:xfrm>
              <a:off x="7536209" y="6143004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78B55DFD-0F66-41AD-9295-F75AC21BDE07}"/>
                </a:ext>
              </a:extLst>
            </p:cNvPr>
            <p:cNvSpPr/>
            <p:nvPr/>
          </p:nvSpPr>
          <p:spPr>
            <a:xfrm>
              <a:off x="6635582" y="617211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F4B7C4DA-5862-476C-9F92-112A486B15A1}"/>
                </a:ext>
              </a:extLst>
            </p:cNvPr>
            <p:cNvSpPr/>
            <p:nvPr/>
          </p:nvSpPr>
          <p:spPr>
            <a:xfrm>
              <a:off x="7192794" y="6172110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57B7AF7F-8ABF-45B7-84D5-AD53D785CB07}"/>
                </a:ext>
              </a:extLst>
            </p:cNvPr>
            <p:cNvSpPr/>
            <p:nvPr/>
          </p:nvSpPr>
          <p:spPr>
            <a:xfrm>
              <a:off x="6447353" y="4622590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50159FB8-51AD-4EB7-AB3F-7F093B16D156}"/>
                </a:ext>
              </a:extLst>
            </p:cNvPr>
            <p:cNvSpPr/>
            <p:nvPr/>
          </p:nvSpPr>
          <p:spPr>
            <a:xfrm rot="10800000">
              <a:off x="7550890" y="6344424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1502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61D7AC2-5E52-4340-9C6D-71642FB9CAE5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ジョーカーのトランプ／裏面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17" name="グループ化 916">
            <a:extLst>
              <a:ext uri="{FF2B5EF4-FFF2-40B4-BE49-F238E27FC236}">
                <a16:creationId xmlns:a16="http://schemas.microsoft.com/office/drawing/2014/main" id="{10BE0EB2-F8B7-4060-93A7-5BE0E7AD7244}"/>
              </a:ext>
            </a:extLst>
          </p:cNvPr>
          <p:cNvGrpSpPr/>
          <p:nvPr/>
        </p:nvGrpSpPr>
        <p:grpSpPr>
          <a:xfrm>
            <a:off x="529399" y="1410382"/>
            <a:ext cx="1393506" cy="2096758"/>
            <a:chOff x="1108802" y="679295"/>
            <a:chExt cx="1393506" cy="2096758"/>
          </a:xfrm>
        </p:grpSpPr>
        <p:sp>
          <p:nvSpPr>
            <p:cNvPr id="918" name="四角形: 角を丸くする 917">
              <a:extLst>
                <a:ext uri="{FF2B5EF4-FFF2-40B4-BE49-F238E27FC236}">
                  <a16:creationId xmlns:a16="http://schemas.microsoft.com/office/drawing/2014/main" id="{3B6AA820-3A4A-4105-9C29-8691FF8DA2C0}"/>
                </a:ext>
              </a:extLst>
            </p:cNvPr>
            <p:cNvSpPr/>
            <p:nvPr/>
          </p:nvSpPr>
          <p:spPr>
            <a:xfrm>
              <a:off x="1108802" y="679295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フリーフォーム: 図形 918">
              <a:extLst>
                <a:ext uri="{FF2B5EF4-FFF2-40B4-BE49-F238E27FC236}">
                  <a16:creationId xmlns:a16="http://schemas.microsoft.com/office/drawing/2014/main" id="{D0EB1197-7DF4-4AEF-A770-A08AD72CB4B6}"/>
                </a:ext>
              </a:extLst>
            </p:cNvPr>
            <p:cNvSpPr/>
            <p:nvPr/>
          </p:nvSpPr>
          <p:spPr>
            <a:xfrm>
              <a:off x="1199415" y="782291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98B90BAC-56EC-460E-A8BF-F7B87AA7C1D9}"/>
                </a:ext>
              </a:extLst>
            </p:cNvPr>
            <p:cNvSpPr/>
            <p:nvPr/>
          </p:nvSpPr>
          <p:spPr>
            <a:xfrm rot="10800000">
              <a:off x="2295800" y="1727674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楕円 920">
              <a:extLst>
                <a:ext uri="{FF2B5EF4-FFF2-40B4-BE49-F238E27FC236}">
                  <a16:creationId xmlns:a16="http://schemas.microsoft.com/office/drawing/2014/main" id="{9BA49D26-6E64-4773-8BF2-61ED8789280E}"/>
                </a:ext>
              </a:extLst>
            </p:cNvPr>
            <p:cNvSpPr/>
            <p:nvPr/>
          </p:nvSpPr>
          <p:spPr>
            <a:xfrm>
              <a:off x="1430925" y="1332062"/>
              <a:ext cx="780168" cy="7801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2" name="グループ化 921">
              <a:extLst>
                <a:ext uri="{FF2B5EF4-FFF2-40B4-BE49-F238E27FC236}">
                  <a16:creationId xmlns:a16="http://schemas.microsoft.com/office/drawing/2014/main" id="{F9758826-DFC4-46C3-998D-C302DF03CE59}"/>
                </a:ext>
              </a:extLst>
            </p:cNvPr>
            <p:cNvGrpSpPr/>
            <p:nvPr/>
          </p:nvGrpSpPr>
          <p:grpSpPr>
            <a:xfrm>
              <a:off x="1414387" y="892475"/>
              <a:ext cx="782336" cy="1728462"/>
              <a:chOff x="7533303" y="2693773"/>
              <a:chExt cx="1802482" cy="3982331"/>
            </a:xfrm>
          </p:grpSpPr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B06FEB46-414D-4075-9C38-9547464D5AD2}"/>
                  </a:ext>
                </a:extLst>
              </p:cNvPr>
              <p:cNvGrpSpPr/>
              <p:nvPr/>
            </p:nvGrpSpPr>
            <p:grpSpPr>
              <a:xfrm>
                <a:off x="7533303" y="269377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943" name="四角形: 上の 2 つの角を丸める 942">
                  <a:extLst>
                    <a:ext uri="{FF2B5EF4-FFF2-40B4-BE49-F238E27FC236}">
                      <a16:creationId xmlns:a16="http://schemas.microsoft.com/office/drawing/2014/main" id="{70A89860-7ECE-48AB-B86A-3EA79A3596FD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矢印: U ターン 943">
                  <a:extLst>
                    <a:ext uri="{FF2B5EF4-FFF2-40B4-BE49-F238E27FC236}">
                      <a16:creationId xmlns:a16="http://schemas.microsoft.com/office/drawing/2014/main" id="{CF762523-13BC-4035-9EF7-562B036EA1D4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5" name="矢印: U ターン 944">
                  <a:extLst>
                    <a:ext uri="{FF2B5EF4-FFF2-40B4-BE49-F238E27FC236}">
                      <a16:creationId xmlns:a16="http://schemas.microsoft.com/office/drawing/2014/main" id="{2B1E2A90-3710-4654-9020-DD9048FB41C2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6" name="四角形: 上の 2 つの角を丸める 945">
                  <a:extLst>
                    <a:ext uri="{FF2B5EF4-FFF2-40B4-BE49-F238E27FC236}">
                      <a16:creationId xmlns:a16="http://schemas.microsoft.com/office/drawing/2014/main" id="{D8240661-4924-4BEE-92EA-D0F087F5C855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265270AF-C183-4E62-A1B9-496BA6862459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四角形: 上の 2 つの角を丸める 947">
                  <a:extLst>
                    <a:ext uri="{FF2B5EF4-FFF2-40B4-BE49-F238E27FC236}">
                      <a16:creationId xmlns:a16="http://schemas.microsoft.com/office/drawing/2014/main" id="{C5314058-376C-407C-A67B-9E0A51941A2C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四角形: 上の 2 つの角を丸める 948">
                  <a:extLst>
                    <a:ext uri="{FF2B5EF4-FFF2-40B4-BE49-F238E27FC236}">
                      <a16:creationId xmlns:a16="http://schemas.microsoft.com/office/drawing/2014/main" id="{56A9D8E5-8A73-41E6-99DF-1A92DA135084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D1ED2AA3-11CA-41DB-90A4-ADC9EAE847AA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1" name="グループ化 950">
                  <a:extLst>
                    <a:ext uri="{FF2B5EF4-FFF2-40B4-BE49-F238E27FC236}">
                      <a16:creationId xmlns:a16="http://schemas.microsoft.com/office/drawing/2014/main" id="{47E28D48-8E9A-4252-9894-51F79EF28F1F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962099BA-DA72-4976-BE96-56425E76ECD1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958" name="四角形: 上の 2 つの角を丸める 957">
                      <a:extLst>
                        <a:ext uri="{FF2B5EF4-FFF2-40B4-BE49-F238E27FC236}">
                          <a16:creationId xmlns:a16="http://schemas.microsoft.com/office/drawing/2014/main" id="{54211641-55BA-4C77-B712-94073AEC1DBF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台形 958">
                      <a:extLst>
                        <a:ext uri="{FF2B5EF4-FFF2-40B4-BE49-F238E27FC236}">
                          <a16:creationId xmlns:a16="http://schemas.microsoft.com/office/drawing/2014/main" id="{C213CCCC-AFCD-4B7D-85F2-88591DD1B0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0" name="四角形: 上の 2 つの角を丸める 959">
                      <a:extLst>
                        <a:ext uri="{FF2B5EF4-FFF2-40B4-BE49-F238E27FC236}">
                          <a16:creationId xmlns:a16="http://schemas.microsoft.com/office/drawing/2014/main" id="{A942100D-79EE-488F-8A70-934E64154095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376B4BB6-70B8-4078-84A4-4C08C5F88E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2" name="楕円 951">
                  <a:extLst>
                    <a:ext uri="{FF2B5EF4-FFF2-40B4-BE49-F238E27FC236}">
                      <a16:creationId xmlns:a16="http://schemas.microsoft.com/office/drawing/2014/main" id="{F51B5ACE-6C5D-4FDE-8427-981BF80F6ECD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星: 4 pt 952">
                  <a:extLst>
                    <a:ext uri="{FF2B5EF4-FFF2-40B4-BE49-F238E27FC236}">
                      <a16:creationId xmlns:a16="http://schemas.microsoft.com/office/drawing/2014/main" id="{D10757FB-9F9B-439A-AD0B-4B04FF1B67E4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星: 4 pt 953">
                  <a:extLst>
                    <a:ext uri="{FF2B5EF4-FFF2-40B4-BE49-F238E27FC236}">
                      <a16:creationId xmlns:a16="http://schemas.microsoft.com/office/drawing/2014/main" id="{A98715E6-DBEC-4D35-A48F-552482885FAE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954">
                  <a:extLst>
                    <a:ext uri="{FF2B5EF4-FFF2-40B4-BE49-F238E27FC236}">
                      <a16:creationId xmlns:a16="http://schemas.microsoft.com/office/drawing/2014/main" id="{35E58300-91AA-42E9-B2DC-9951FFA26F01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5D3DE40B-A376-4CA5-9800-E901BDAD826D}"/>
                  </a:ext>
                </a:extLst>
              </p:cNvPr>
              <p:cNvGrpSpPr/>
              <p:nvPr/>
            </p:nvGrpSpPr>
            <p:grpSpPr>
              <a:xfrm rot="10800000">
                <a:off x="7862650" y="467651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925" name="四角形: 上の 2 つの角を丸める 924">
                  <a:extLst>
                    <a:ext uri="{FF2B5EF4-FFF2-40B4-BE49-F238E27FC236}">
                      <a16:creationId xmlns:a16="http://schemas.microsoft.com/office/drawing/2014/main" id="{2A324159-860D-4791-B2A4-819E8C036FB5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矢印: U ターン 925">
                  <a:extLst>
                    <a:ext uri="{FF2B5EF4-FFF2-40B4-BE49-F238E27FC236}">
                      <a16:creationId xmlns:a16="http://schemas.microsoft.com/office/drawing/2014/main" id="{2D760D13-1034-4FBE-B918-0E3B730A66EC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7" name="矢印: U ターン 926">
                  <a:extLst>
                    <a:ext uri="{FF2B5EF4-FFF2-40B4-BE49-F238E27FC236}">
                      <a16:creationId xmlns:a16="http://schemas.microsoft.com/office/drawing/2014/main" id="{A7F075C4-197F-4F4B-89AC-8AF36C4C677E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8" name="四角形: 上の 2 つの角を丸める 927">
                  <a:extLst>
                    <a:ext uri="{FF2B5EF4-FFF2-40B4-BE49-F238E27FC236}">
                      <a16:creationId xmlns:a16="http://schemas.microsoft.com/office/drawing/2014/main" id="{4C932508-7E81-47F5-B683-AF1704E75518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DA99ED2F-275A-42E8-983F-63938CE3817A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四角形: 上の 2 つの角を丸める 929">
                  <a:extLst>
                    <a:ext uri="{FF2B5EF4-FFF2-40B4-BE49-F238E27FC236}">
                      <a16:creationId xmlns:a16="http://schemas.microsoft.com/office/drawing/2014/main" id="{6680DF84-B68C-4345-82DC-D8C399C187E9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DF2F93B1-B6DC-4B4F-BBFF-310D0F459A8D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9695E589-D30D-405B-B88D-9E2BF78920ED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3" name="グループ化 932">
                  <a:extLst>
                    <a:ext uri="{FF2B5EF4-FFF2-40B4-BE49-F238E27FC236}">
                      <a16:creationId xmlns:a16="http://schemas.microsoft.com/office/drawing/2014/main" id="{4C19EF7D-4A0C-4DA6-975F-504540803121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938" name="グループ化 937">
                    <a:extLst>
                      <a:ext uri="{FF2B5EF4-FFF2-40B4-BE49-F238E27FC236}">
                        <a16:creationId xmlns:a16="http://schemas.microsoft.com/office/drawing/2014/main" id="{67376F9B-08A2-44E1-8376-ADDA86175383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940" name="四角形: 上の 2 つの角を丸める 939">
                      <a:extLst>
                        <a:ext uri="{FF2B5EF4-FFF2-40B4-BE49-F238E27FC236}">
                          <a16:creationId xmlns:a16="http://schemas.microsoft.com/office/drawing/2014/main" id="{0481D081-6506-42E6-8599-FECC343D9B2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1" name="台形 940">
                      <a:extLst>
                        <a:ext uri="{FF2B5EF4-FFF2-40B4-BE49-F238E27FC236}">
                          <a16:creationId xmlns:a16="http://schemas.microsoft.com/office/drawing/2014/main" id="{4A2B66A3-0922-42AD-94D8-58E126BD7CE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2" name="四角形: 上の 2 つの角を丸める 941">
                      <a:extLst>
                        <a:ext uri="{FF2B5EF4-FFF2-40B4-BE49-F238E27FC236}">
                          <a16:creationId xmlns:a16="http://schemas.microsoft.com/office/drawing/2014/main" id="{E0C515BD-CE1A-442E-89E3-387AFE95A056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9" name="フリーフォーム: 図形 938">
                    <a:extLst>
                      <a:ext uri="{FF2B5EF4-FFF2-40B4-BE49-F238E27FC236}">
                        <a16:creationId xmlns:a16="http://schemas.microsoft.com/office/drawing/2014/main" id="{E273FB92-2FBD-46AC-84FD-43D0DEE2D4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4" name="楕円 933">
                  <a:extLst>
                    <a:ext uri="{FF2B5EF4-FFF2-40B4-BE49-F238E27FC236}">
                      <a16:creationId xmlns:a16="http://schemas.microsoft.com/office/drawing/2014/main" id="{1FE5EF98-1169-4786-A30A-70015A6D7C25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星: 4 pt 934">
                  <a:extLst>
                    <a:ext uri="{FF2B5EF4-FFF2-40B4-BE49-F238E27FC236}">
                      <a16:creationId xmlns:a16="http://schemas.microsoft.com/office/drawing/2014/main" id="{6BAA0E9F-298A-4971-8BF3-D1EC675ADF43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星: 4 pt 935">
                  <a:extLst>
                    <a:ext uri="{FF2B5EF4-FFF2-40B4-BE49-F238E27FC236}">
                      <a16:creationId xmlns:a16="http://schemas.microsoft.com/office/drawing/2014/main" id="{FAC56D3C-C439-4970-A188-98D1A60F9F89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C20CB517-779A-4BFF-BA13-7A217E54E64A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961" name="四角形: 角を丸くする 960">
            <a:extLst>
              <a:ext uri="{FF2B5EF4-FFF2-40B4-BE49-F238E27FC236}">
                <a16:creationId xmlns:a16="http://schemas.microsoft.com/office/drawing/2014/main" id="{FC85B5CB-2AD6-412B-A21B-D1A02F44F0DC}"/>
              </a:ext>
            </a:extLst>
          </p:cNvPr>
          <p:cNvSpPr/>
          <p:nvPr/>
        </p:nvSpPr>
        <p:spPr>
          <a:xfrm>
            <a:off x="2934775" y="1422590"/>
            <a:ext cx="1393506" cy="2096758"/>
          </a:xfrm>
          <a:prstGeom prst="roundRect">
            <a:avLst>
              <a:gd name="adj" fmla="val 4241"/>
            </a:avLst>
          </a:prstGeom>
          <a:pattFill prst="solidDmnd">
            <a:fgClr>
              <a:schemeClr val="accent1"/>
            </a:fgClr>
            <a:bgClr>
              <a:schemeClr val="accent1">
                <a:lumMod val="40000"/>
                <a:lumOff val="6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2" name="四角形: 角を丸くする 961">
            <a:extLst>
              <a:ext uri="{FF2B5EF4-FFF2-40B4-BE49-F238E27FC236}">
                <a16:creationId xmlns:a16="http://schemas.microsoft.com/office/drawing/2014/main" id="{59298E62-3814-42EE-8AA4-71329B974FBF}"/>
              </a:ext>
            </a:extLst>
          </p:cNvPr>
          <p:cNvSpPr/>
          <p:nvPr/>
        </p:nvSpPr>
        <p:spPr>
          <a:xfrm>
            <a:off x="5554142" y="1429534"/>
            <a:ext cx="1393506" cy="2096758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chemeClr val="accent2">
                <a:lumMod val="60000"/>
                <a:lumOff val="4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3" name="四角形: 角を丸くする 962">
            <a:extLst>
              <a:ext uri="{FF2B5EF4-FFF2-40B4-BE49-F238E27FC236}">
                <a16:creationId xmlns:a16="http://schemas.microsoft.com/office/drawing/2014/main" id="{D9F6F98E-284B-4E8A-90B2-CE49755C6848}"/>
              </a:ext>
            </a:extLst>
          </p:cNvPr>
          <p:cNvSpPr/>
          <p:nvPr/>
        </p:nvSpPr>
        <p:spPr>
          <a:xfrm>
            <a:off x="7987561" y="1429534"/>
            <a:ext cx="1393506" cy="2096758"/>
          </a:xfrm>
          <a:prstGeom prst="roundRect">
            <a:avLst>
              <a:gd name="adj" fmla="val 4241"/>
            </a:avLst>
          </a:prstGeom>
          <a:pattFill prst="solidDmnd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4" name="四角形: 角を丸くする 963">
            <a:extLst>
              <a:ext uri="{FF2B5EF4-FFF2-40B4-BE49-F238E27FC236}">
                <a16:creationId xmlns:a16="http://schemas.microsoft.com/office/drawing/2014/main" id="{071BF669-372D-407C-B19D-1F6354828A80}"/>
              </a:ext>
            </a:extLst>
          </p:cNvPr>
          <p:cNvSpPr/>
          <p:nvPr/>
        </p:nvSpPr>
        <p:spPr>
          <a:xfrm>
            <a:off x="2940876" y="3738457"/>
            <a:ext cx="1393506" cy="2096758"/>
          </a:xfrm>
          <a:prstGeom prst="roundRect">
            <a:avLst>
              <a:gd name="adj" fmla="val 4241"/>
            </a:avLst>
          </a:prstGeom>
          <a:pattFill prst="lgCheck">
            <a:fgClr>
              <a:schemeClr val="accent1"/>
            </a:fgClr>
            <a:bgClr>
              <a:schemeClr val="accent1">
                <a:lumMod val="40000"/>
                <a:lumOff val="6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5" name="四角形: 角を丸くする 964">
            <a:extLst>
              <a:ext uri="{FF2B5EF4-FFF2-40B4-BE49-F238E27FC236}">
                <a16:creationId xmlns:a16="http://schemas.microsoft.com/office/drawing/2014/main" id="{558A0EA3-D62F-43FE-835A-20BFE2EC3C4E}"/>
              </a:ext>
            </a:extLst>
          </p:cNvPr>
          <p:cNvSpPr/>
          <p:nvPr/>
        </p:nvSpPr>
        <p:spPr>
          <a:xfrm>
            <a:off x="5566141" y="3730682"/>
            <a:ext cx="1393506" cy="2096758"/>
          </a:xfrm>
          <a:prstGeom prst="roundRect">
            <a:avLst>
              <a:gd name="adj" fmla="val 4241"/>
            </a:avLst>
          </a:prstGeom>
          <a:pattFill prst="lgCheck">
            <a:fgClr>
              <a:srgbClr val="C00000"/>
            </a:fgClr>
            <a:bgClr>
              <a:schemeClr val="accent2">
                <a:lumMod val="60000"/>
                <a:lumOff val="4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6" name="四角形: 角を丸くする 965">
            <a:extLst>
              <a:ext uri="{FF2B5EF4-FFF2-40B4-BE49-F238E27FC236}">
                <a16:creationId xmlns:a16="http://schemas.microsoft.com/office/drawing/2014/main" id="{DD07C371-CBC3-4787-BE0B-0488408C0698}"/>
              </a:ext>
            </a:extLst>
          </p:cNvPr>
          <p:cNvSpPr/>
          <p:nvPr/>
        </p:nvSpPr>
        <p:spPr>
          <a:xfrm>
            <a:off x="7984746" y="3746019"/>
            <a:ext cx="1393506" cy="2096758"/>
          </a:xfrm>
          <a:prstGeom prst="roundRect">
            <a:avLst>
              <a:gd name="adj" fmla="val 4241"/>
            </a:avLst>
          </a:prstGeom>
          <a:pattFill prst="lgCheck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67" name="グループ化 966">
            <a:extLst>
              <a:ext uri="{FF2B5EF4-FFF2-40B4-BE49-F238E27FC236}">
                <a16:creationId xmlns:a16="http://schemas.microsoft.com/office/drawing/2014/main" id="{DE21219D-1F83-4020-AC37-265737A6E446}"/>
              </a:ext>
            </a:extLst>
          </p:cNvPr>
          <p:cNvGrpSpPr/>
          <p:nvPr/>
        </p:nvGrpSpPr>
        <p:grpSpPr>
          <a:xfrm>
            <a:off x="530563" y="3723086"/>
            <a:ext cx="1393506" cy="2096758"/>
            <a:chOff x="1108802" y="3241520"/>
            <a:chExt cx="1393506" cy="2096758"/>
          </a:xfrm>
        </p:grpSpPr>
        <p:sp>
          <p:nvSpPr>
            <p:cNvPr id="968" name="四角形: 角を丸くする 967">
              <a:extLst>
                <a:ext uri="{FF2B5EF4-FFF2-40B4-BE49-F238E27FC236}">
                  <a16:creationId xmlns:a16="http://schemas.microsoft.com/office/drawing/2014/main" id="{B34A9124-0202-48B1-80C4-12505545E0F3}"/>
                </a:ext>
              </a:extLst>
            </p:cNvPr>
            <p:cNvSpPr/>
            <p:nvPr/>
          </p:nvSpPr>
          <p:spPr>
            <a:xfrm>
              <a:off x="1108802" y="3241520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B0A437BB-E56D-47CA-B53C-055B3BB201A8}"/>
                </a:ext>
              </a:extLst>
            </p:cNvPr>
            <p:cNvSpPr/>
            <p:nvPr/>
          </p:nvSpPr>
          <p:spPr>
            <a:xfrm>
              <a:off x="1199415" y="3344516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フリーフォーム: 図形 969">
              <a:extLst>
                <a:ext uri="{FF2B5EF4-FFF2-40B4-BE49-F238E27FC236}">
                  <a16:creationId xmlns:a16="http://schemas.microsoft.com/office/drawing/2014/main" id="{E18C071F-799F-489B-8DA0-2DFC3D31F159}"/>
                </a:ext>
              </a:extLst>
            </p:cNvPr>
            <p:cNvSpPr/>
            <p:nvPr/>
          </p:nvSpPr>
          <p:spPr>
            <a:xfrm rot="10800000">
              <a:off x="2295800" y="4289899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楕円 970">
              <a:extLst>
                <a:ext uri="{FF2B5EF4-FFF2-40B4-BE49-F238E27FC236}">
                  <a16:creationId xmlns:a16="http://schemas.microsoft.com/office/drawing/2014/main" id="{E86E992F-6918-4021-83A3-E38E4475F397}"/>
                </a:ext>
              </a:extLst>
            </p:cNvPr>
            <p:cNvSpPr/>
            <p:nvPr/>
          </p:nvSpPr>
          <p:spPr>
            <a:xfrm>
              <a:off x="1430925" y="3894287"/>
              <a:ext cx="780168" cy="7801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5D037CB7-99B6-4954-A8E7-535FB23C21AF}"/>
                </a:ext>
              </a:extLst>
            </p:cNvPr>
            <p:cNvGrpSpPr/>
            <p:nvPr/>
          </p:nvGrpSpPr>
          <p:grpSpPr>
            <a:xfrm>
              <a:off x="1414387" y="3454700"/>
              <a:ext cx="782336" cy="1728462"/>
              <a:chOff x="7533303" y="2693773"/>
              <a:chExt cx="1802482" cy="3982331"/>
            </a:xfrm>
          </p:grpSpPr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6BED2E7D-AB36-4F5F-934B-8BC3CF8EE812}"/>
                  </a:ext>
                </a:extLst>
              </p:cNvPr>
              <p:cNvGrpSpPr/>
              <p:nvPr/>
            </p:nvGrpSpPr>
            <p:grpSpPr>
              <a:xfrm>
                <a:off x="7533303" y="269377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993" name="四角形: 上の 2 つの角を丸める 992">
                  <a:extLst>
                    <a:ext uri="{FF2B5EF4-FFF2-40B4-BE49-F238E27FC236}">
                      <a16:creationId xmlns:a16="http://schemas.microsoft.com/office/drawing/2014/main" id="{C7F3559B-8128-4B33-8AE7-8F8187019383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矢印: U ターン 993">
                  <a:extLst>
                    <a:ext uri="{FF2B5EF4-FFF2-40B4-BE49-F238E27FC236}">
                      <a16:creationId xmlns:a16="http://schemas.microsoft.com/office/drawing/2014/main" id="{77418694-9527-4AA4-B750-0A6B7DAB7226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5" name="矢印: U ターン 994">
                  <a:extLst>
                    <a:ext uri="{FF2B5EF4-FFF2-40B4-BE49-F238E27FC236}">
                      <a16:creationId xmlns:a16="http://schemas.microsoft.com/office/drawing/2014/main" id="{C590AA6A-1ABF-4EC4-B812-4F64290E040A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6" name="四角形: 上の 2 つの角を丸める 995">
                  <a:extLst>
                    <a:ext uri="{FF2B5EF4-FFF2-40B4-BE49-F238E27FC236}">
                      <a16:creationId xmlns:a16="http://schemas.microsoft.com/office/drawing/2014/main" id="{7C252A8D-B1E6-4973-B6EB-20B43033A904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036C5800-A9A6-4ACB-B1D5-3F1B227913BD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四角形: 上の 2 つの角を丸める 997">
                  <a:extLst>
                    <a:ext uri="{FF2B5EF4-FFF2-40B4-BE49-F238E27FC236}">
                      <a16:creationId xmlns:a16="http://schemas.microsoft.com/office/drawing/2014/main" id="{92322CB3-60BA-4034-9560-E0206A5BFC99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四角形: 上の 2 つの角を丸める 998">
                  <a:extLst>
                    <a:ext uri="{FF2B5EF4-FFF2-40B4-BE49-F238E27FC236}">
                      <a16:creationId xmlns:a16="http://schemas.microsoft.com/office/drawing/2014/main" id="{BE1274AD-4051-47E4-823E-8C303BA9B969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5EA47445-0195-4DC7-B2A9-D908BF492BA6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F9F4E84D-506D-4AAE-AFB3-635E029703E2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1006" name="グループ化 1005">
                    <a:extLst>
                      <a:ext uri="{FF2B5EF4-FFF2-40B4-BE49-F238E27FC236}">
                        <a16:creationId xmlns:a16="http://schemas.microsoft.com/office/drawing/2014/main" id="{D3525FB2-6318-4998-A6AC-CEB6CF096EB9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1008" name="四角形: 上の 2 つの角を丸める 1007">
                      <a:extLst>
                        <a:ext uri="{FF2B5EF4-FFF2-40B4-BE49-F238E27FC236}">
                          <a16:creationId xmlns:a16="http://schemas.microsoft.com/office/drawing/2014/main" id="{27192AAA-5D11-4D06-A0EB-4E8C9DF247E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9" name="台形 1008">
                      <a:extLst>
                        <a:ext uri="{FF2B5EF4-FFF2-40B4-BE49-F238E27FC236}">
                          <a16:creationId xmlns:a16="http://schemas.microsoft.com/office/drawing/2014/main" id="{55993E64-81BF-49B1-B10B-ED13E2C5A74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0" name="四角形: 上の 2 つの角を丸める 1009">
                      <a:extLst>
                        <a:ext uri="{FF2B5EF4-FFF2-40B4-BE49-F238E27FC236}">
                          <a16:creationId xmlns:a16="http://schemas.microsoft.com/office/drawing/2014/main" id="{3D6CEF32-71A4-418A-966C-FA060F7111F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CE84CFB3-76F5-4093-8DC1-C16CE02734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2" name="楕円 1001">
                  <a:extLst>
                    <a:ext uri="{FF2B5EF4-FFF2-40B4-BE49-F238E27FC236}">
                      <a16:creationId xmlns:a16="http://schemas.microsoft.com/office/drawing/2014/main" id="{EC16AC9A-8269-4B26-B575-E325FD2D811B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星: 4 pt 1002">
                  <a:extLst>
                    <a:ext uri="{FF2B5EF4-FFF2-40B4-BE49-F238E27FC236}">
                      <a16:creationId xmlns:a16="http://schemas.microsoft.com/office/drawing/2014/main" id="{B8EFB252-04D3-422F-9593-1ADFE264F4C7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星: 4 pt 1003">
                  <a:extLst>
                    <a:ext uri="{FF2B5EF4-FFF2-40B4-BE49-F238E27FC236}">
                      <a16:creationId xmlns:a16="http://schemas.microsoft.com/office/drawing/2014/main" id="{F602E90C-A4E1-42BE-BFF3-D79E4C153D2D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楕円 1004">
                  <a:extLst>
                    <a:ext uri="{FF2B5EF4-FFF2-40B4-BE49-F238E27FC236}">
                      <a16:creationId xmlns:a16="http://schemas.microsoft.com/office/drawing/2014/main" id="{D1AC834D-338F-45E5-9AC4-2AF327FD2214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827B54A4-0B5B-43A8-8710-495D41F23668}"/>
                  </a:ext>
                </a:extLst>
              </p:cNvPr>
              <p:cNvGrpSpPr/>
              <p:nvPr/>
            </p:nvGrpSpPr>
            <p:grpSpPr>
              <a:xfrm rot="10800000">
                <a:off x="7862650" y="467651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975" name="四角形: 上の 2 つの角を丸める 974">
                  <a:extLst>
                    <a:ext uri="{FF2B5EF4-FFF2-40B4-BE49-F238E27FC236}">
                      <a16:creationId xmlns:a16="http://schemas.microsoft.com/office/drawing/2014/main" id="{5CF58354-270A-43E6-9CEE-AF0C4F821CE6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矢印: U ターン 975">
                  <a:extLst>
                    <a:ext uri="{FF2B5EF4-FFF2-40B4-BE49-F238E27FC236}">
                      <a16:creationId xmlns:a16="http://schemas.microsoft.com/office/drawing/2014/main" id="{714DF085-0FFE-435C-A0EB-87FF0D65673B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7" name="矢印: U ターン 976">
                  <a:extLst>
                    <a:ext uri="{FF2B5EF4-FFF2-40B4-BE49-F238E27FC236}">
                      <a16:creationId xmlns:a16="http://schemas.microsoft.com/office/drawing/2014/main" id="{EA1D14CE-8F69-45AB-93D8-BC6A70F99967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8" name="四角形: 上の 2 つの角を丸める 977">
                  <a:extLst>
                    <a:ext uri="{FF2B5EF4-FFF2-40B4-BE49-F238E27FC236}">
                      <a16:creationId xmlns:a16="http://schemas.microsoft.com/office/drawing/2014/main" id="{D762FD8B-D69B-4869-A1FB-515D98205032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フリーフォーム: 図形 978">
                  <a:extLst>
                    <a:ext uri="{FF2B5EF4-FFF2-40B4-BE49-F238E27FC236}">
                      <a16:creationId xmlns:a16="http://schemas.microsoft.com/office/drawing/2014/main" id="{8CACD32B-7563-4269-9EAA-42770C3BDBEE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四角形: 上の 2 つの角を丸める 979">
                  <a:extLst>
                    <a:ext uri="{FF2B5EF4-FFF2-40B4-BE49-F238E27FC236}">
                      <a16:creationId xmlns:a16="http://schemas.microsoft.com/office/drawing/2014/main" id="{5B3C946A-51C7-4C41-9237-9EC958888B40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D757FC83-63DE-4688-AA03-F0433A398E6D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フリーフォーム: 図形 981">
                  <a:extLst>
                    <a:ext uri="{FF2B5EF4-FFF2-40B4-BE49-F238E27FC236}">
                      <a16:creationId xmlns:a16="http://schemas.microsoft.com/office/drawing/2014/main" id="{37A363CD-B0FD-4C10-A3E2-6538DB07FD11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638E58D5-F77D-4FBF-B388-AD1390A46952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988" name="グループ化 987">
                    <a:extLst>
                      <a:ext uri="{FF2B5EF4-FFF2-40B4-BE49-F238E27FC236}">
                        <a16:creationId xmlns:a16="http://schemas.microsoft.com/office/drawing/2014/main" id="{A6284D1B-33F9-43C0-99B8-D6F135427E04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990" name="四角形: 上の 2 つの角を丸める 989">
                      <a:extLst>
                        <a:ext uri="{FF2B5EF4-FFF2-40B4-BE49-F238E27FC236}">
                          <a16:creationId xmlns:a16="http://schemas.microsoft.com/office/drawing/2014/main" id="{F91110FA-8384-4C1C-9C2F-0273BCE0E63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1" name="台形 990">
                      <a:extLst>
                        <a:ext uri="{FF2B5EF4-FFF2-40B4-BE49-F238E27FC236}">
                          <a16:creationId xmlns:a16="http://schemas.microsoft.com/office/drawing/2014/main" id="{444F4409-9F53-4D92-8735-F9AC4C93CD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四角形: 上の 2 つの角を丸める 991">
                      <a:extLst>
                        <a:ext uri="{FF2B5EF4-FFF2-40B4-BE49-F238E27FC236}">
                          <a16:creationId xmlns:a16="http://schemas.microsoft.com/office/drawing/2014/main" id="{389E15CE-F8C6-4EC2-B427-2571B4DB11BD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89" name="フリーフォーム: 図形 988">
                    <a:extLst>
                      <a:ext uri="{FF2B5EF4-FFF2-40B4-BE49-F238E27FC236}">
                        <a16:creationId xmlns:a16="http://schemas.microsoft.com/office/drawing/2014/main" id="{EB593582-1A37-45A6-A1B8-82803168D42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4" name="楕円 983">
                  <a:extLst>
                    <a:ext uri="{FF2B5EF4-FFF2-40B4-BE49-F238E27FC236}">
                      <a16:creationId xmlns:a16="http://schemas.microsoft.com/office/drawing/2014/main" id="{7F14931F-7755-4911-B901-B36215E1E676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星: 4 pt 984">
                  <a:extLst>
                    <a:ext uri="{FF2B5EF4-FFF2-40B4-BE49-F238E27FC236}">
                      <a16:creationId xmlns:a16="http://schemas.microsoft.com/office/drawing/2014/main" id="{40A69062-920B-4833-8946-D955296B4CC0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星: 4 pt 985">
                  <a:extLst>
                    <a:ext uri="{FF2B5EF4-FFF2-40B4-BE49-F238E27FC236}">
                      <a16:creationId xmlns:a16="http://schemas.microsoft.com/office/drawing/2014/main" id="{833F6840-07F5-4031-9F53-4202A29DE42C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0659A6DE-C082-4E92-84A0-012F2E698EC1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11639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E887B7AB-7BFC-3AD2-97DE-6B9517DE6380}"/>
              </a:ext>
            </a:extLst>
          </p:cNvPr>
          <p:cNvGrpSpPr/>
          <p:nvPr/>
        </p:nvGrpSpPr>
        <p:grpSpPr>
          <a:xfrm>
            <a:off x="414050" y="2226898"/>
            <a:ext cx="613188" cy="922642"/>
            <a:chOff x="414050" y="2226898"/>
            <a:chExt cx="613188" cy="922642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6964EBC-4887-E035-9AB1-E178F887983D}"/>
                </a:ext>
              </a:extLst>
            </p:cNvPr>
            <p:cNvSpPr/>
            <p:nvPr/>
          </p:nvSpPr>
          <p:spPr>
            <a:xfrm>
              <a:off x="41405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AF0BADF-EC7C-49F3-14D1-937CCF1F2309}"/>
                </a:ext>
              </a:extLst>
            </p:cNvPr>
            <p:cNvSpPr/>
            <p:nvPr/>
          </p:nvSpPr>
          <p:spPr>
            <a:xfrm>
              <a:off x="628650" y="2617223"/>
              <a:ext cx="326978" cy="449649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62B84D9-72F3-A546-B5DD-090E9F694F6C}"/>
                </a:ext>
              </a:extLst>
            </p:cNvPr>
            <p:cNvSpPr/>
            <p:nvPr/>
          </p:nvSpPr>
          <p:spPr>
            <a:xfrm>
              <a:off x="453899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E9FC7884-68E7-FDBC-7369-E70A3EF72629}"/>
              </a:ext>
            </a:extLst>
          </p:cNvPr>
          <p:cNvGrpSpPr/>
          <p:nvPr/>
        </p:nvGrpSpPr>
        <p:grpSpPr>
          <a:xfrm>
            <a:off x="1121925" y="2226898"/>
            <a:ext cx="613188" cy="922642"/>
            <a:chOff x="1121925" y="2226898"/>
            <a:chExt cx="613188" cy="922642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408F2A36-8BE2-116C-C664-1926F5AE646F}"/>
                </a:ext>
              </a:extLst>
            </p:cNvPr>
            <p:cNvSpPr/>
            <p:nvPr/>
          </p:nvSpPr>
          <p:spPr>
            <a:xfrm>
              <a:off x="112192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0BC5218-5D23-FABB-2EEB-7D5C977AFC53}"/>
                </a:ext>
              </a:extLst>
            </p:cNvPr>
            <p:cNvSpPr/>
            <p:nvPr/>
          </p:nvSpPr>
          <p:spPr>
            <a:xfrm>
              <a:off x="1353329" y="2619085"/>
              <a:ext cx="255392" cy="445838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B25FFB6-1617-FBF0-1EED-4403CA3B8329}"/>
                </a:ext>
              </a:extLst>
            </p:cNvPr>
            <p:cNvSpPr/>
            <p:nvPr/>
          </p:nvSpPr>
          <p:spPr>
            <a:xfrm>
              <a:off x="1162718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542D6E62-4573-2EF4-5D8A-A36C202CE31E}"/>
              </a:ext>
            </a:extLst>
          </p:cNvPr>
          <p:cNvGrpSpPr/>
          <p:nvPr/>
        </p:nvGrpSpPr>
        <p:grpSpPr>
          <a:xfrm>
            <a:off x="1829800" y="2226898"/>
            <a:ext cx="613188" cy="922642"/>
            <a:chOff x="1829800" y="2226898"/>
            <a:chExt cx="613188" cy="922642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FD8B3F67-47B5-DAD3-4DBA-958E9438041F}"/>
                </a:ext>
              </a:extLst>
            </p:cNvPr>
            <p:cNvSpPr/>
            <p:nvPr/>
          </p:nvSpPr>
          <p:spPr>
            <a:xfrm>
              <a:off x="182980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3AD9606-0DF6-25A2-F4BE-BA7CAE1FBCAD}"/>
                </a:ext>
              </a:extLst>
            </p:cNvPr>
            <p:cNvSpPr/>
            <p:nvPr/>
          </p:nvSpPr>
          <p:spPr>
            <a:xfrm>
              <a:off x="2062825" y="2619917"/>
              <a:ext cx="252072" cy="444134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1BBF225-0BBB-89BC-5C55-225CF5EE67D9}"/>
                </a:ext>
              </a:extLst>
            </p:cNvPr>
            <p:cNvSpPr/>
            <p:nvPr/>
          </p:nvSpPr>
          <p:spPr>
            <a:xfrm>
              <a:off x="1871537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9A5A7064-5FB3-46A6-7D08-5FB028EEF782}"/>
              </a:ext>
            </a:extLst>
          </p:cNvPr>
          <p:cNvGrpSpPr/>
          <p:nvPr/>
        </p:nvGrpSpPr>
        <p:grpSpPr>
          <a:xfrm>
            <a:off x="2537675" y="2226898"/>
            <a:ext cx="613188" cy="922642"/>
            <a:chOff x="2537675" y="2226898"/>
            <a:chExt cx="613188" cy="922642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E1EFDA02-599E-FB07-110B-055CE556447E}"/>
                </a:ext>
              </a:extLst>
            </p:cNvPr>
            <p:cNvSpPr/>
            <p:nvPr/>
          </p:nvSpPr>
          <p:spPr>
            <a:xfrm>
              <a:off x="253767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3A214A2C-F73A-3892-B836-9B747F901865}"/>
                </a:ext>
              </a:extLst>
            </p:cNvPr>
            <p:cNvSpPr/>
            <p:nvPr/>
          </p:nvSpPr>
          <p:spPr>
            <a:xfrm>
              <a:off x="2770390" y="2619253"/>
              <a:ext cx="252705" cy="44549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099FFE2-21D0-5C49-95B9-C9EE3D0A80BF}"/>
                </a:ext>
              </a:extLst>
            </p:cNvPr>
            <p:cNvSpPr/>
            <p:nvPr/>
          </p:nvSpPr>
          <p:spPr>
            <a:xfrm>
              <a:off x="2580356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B9D49B20-D6B3-9FC8-D2D2-17439956B960}"/>
              </a:ext>
            </a:extLst>
          </p:cNvPr>
          <p:cNvGrpSpPr/>
          <p:nvPr/>
        </p:nvGrpSpPr>
        <p:grpSpPr>
          <a:xfrm>
            <a:off x="3245550" y="2226898"/>
            <a:ext cx="613188" cy="922642"/>
            <a:chOff x="3245550" y="2226898"/>
            <a:chExt cx="613188" cy="922642"/>
          </a:xfrm>
        </p:grpSpPr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36C6FF96-7002-A4E5-163D-D5F85A53F737}"/>
                </a:ext>
              </a:extLst>
            </p:cNvPr>
            <p:cNvSpPr/>
            <p:nvPr/>
          </p:nvSpPr>
          <p:spPr>
            <a:xfrm>
              <a:off x="324555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24E40B4-881A-10B4-4C67-D56EB31E41BE}"/>
                </a:ext>
              </a:extLst>
            </p:cNvPr>
            <p:cNvSpPr/>
            <p:nvPr/>
          </p:nvSpPr>
          <p:spPr>
            <a:xfrm>
              <a:off x="3478429" y="2614412"/>
              <a:ext cx="252372" cy="455405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25FE9470-D1F0-DD64-05D4-964BAA31C5B9}"/>
                </a:ext>
              </a:extLst>
            </p:cNvPr>
            <p:cNvSpPr/>
            <p:nvPr/>
          </p:nvSpPr>
          <p:spPr>
            <a:xfrm>
              <a:off x="3289175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5BA3A0CB-0FD4-C077-0AB5-868A69D0467F}"/>
              </a:ext>
            </a:extLst>
          </p:cNvPr>
          <p:cNvGrpSpPr/>
          <p:nvPr/>
        </p:nvGrpSpPr>
        <p:grpSpPr>
          <a:xfrm>
            <a:off x="3953425" y="2226898"/>
            <a:ext cx="613188" cy="922642"/>
            <a:chOff x="3953425" y="2226898"/>
            <a:chExt cx="613188" cy="922642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BFD644B7-8998-94DA-8AF0-EA722DB60AF9}"/>
                </a:ext>
              </a:extLst>
            </p:cNvPr>
            <p:cNvSpPr/>
            <p:nvPr/>
          </p:nvSpPr>
          <p:spPr>
            <a:xfrm>
              <a:off x="395342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28D51E6-A796-EE15-0E22-27F6FDD90BAC}"/>
                </a:ext>
              </a:extLst>
            </p:cNvPr>
            <p:cNvSpPr/>
            <p:nvPr/>
          </p:nvSpPr>
          <p:spPr>
            <a:xfrm>
              <a:off x="4186450" y="2620226"/>
              <a:ext cx="252072" cy="44350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E1DC96FF-CE2E-7FF9-036B-A2828BF5A7EF}"/>
                </a:ext>
              </a:extLst>
            </p:cNvPr>
            <p:cNvSpPr/>
            <p:nvPr/>
          </p:nvSpPr>
          <p:spPr>
            <a:xfrm>
              <a:off x="3997994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DE391D0A-5B14-92B6-8156-6AE7B60C2E8E}"/>
              </a:ext>
            </a:extLst>
          </p:cNvPr>
          <p:cNvGrpSpPr/>
          <p:nvPr/>
        </p:nvGrpSpPr>
        <p:grpSpPr>
          <a:xfrm>
            <a:off x="4661300" y="2226898"/>
            <a:ext cx="613188" cy="922642"/>
            <a:chOff x="4661300" y="2226898"/>
            <a:chExt cx="613188" cy="922642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28E96846-1897-91E4-409D-5254E78BFD53}"/>
                </a:ext>
              </a:extLst>
            </p:cNvPr>
            <p:cNvSpPr/>
            <p:nvPr/>
          </p:nvSpPr>
          <p:spPr>
            <a:xfrm>
              <a:off x="466130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24029AE-05C9-45E1-9BDF-04A70D060E10}"/>
                </a:ext>
              </a:extLst>
            </p:cNvPr>
            <p:cNvSpPr/>
            <p:nvPr/>
          </p:nvSpPr>
          <p:spPr>
            <a:xfrm rot="5400000">
              <a:off x="4797859" y="2714609"/>
              <a:ext cx="447210" cy="254821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EA8173B-358F-00CD-D2A1-BA15D9E8AE77}"/>
                </a:ext>
              </a:extLst>
            </p:cNvPr>
            <p:cNvSpPr/>
            <p:nvPr/>
          </p:nvSpPr>
          <p:spPr>
            <a:xfrm>
              <a:off x="4706813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02A5595B-0C85-4B4A-8474-B1F7A41CC967}"/>
              </a:ext>
            </a:extLst>
          </p:cNvPr>
          <p:cNvGrpSpPr/>
          <p:nvPr/>
        </p:nvGrpSpPr>
        <p:grpSpPr>
          <a:xfrm>
            <a:off x="5369175" y="2226898"/>
            <a:ext cx="613188" cy="922642"/>
            <a:chOff x="5369175" y="2226898"/>
            <a:chExt cx="613188" cy="922642"/>
          </a:xfrm>
        </p:grpSpPr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3D500305-E87F-1157-43ED-62CBFBD1B567}"/>
                </a:ext>
              </a:extLst>
            </p:cNvPr>
            <p:cNvSpPr/>
            <p:nvPr/>
          </p:nvSpPr>
          <p:spPr>
            <a:xfrm>
              <a:off x="536917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B2B5755-C9AC-694B-88EC-B2393FC02B26}"/>
                </a:ext>
              </a:extLst>
            </p:cNvPr>
            <p:cNvSpPr/>
            <p:nvPr/>
          </p:nvSpPr>
          <p:spPr>
            <a:xfrm>
              <a:off x="5594484" y="2619917"/>
              <a:ext cx="252072" cy="444134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6EE1045F-70E5-A576-2C5A-8202B8CF9B2B}"/>
                </a:ext>
              </a:extLst>
            </p:cNvPr>
            <p:cNvSpPr/>
            <p:nvPr/>
          </p:nvSpPr>
          <p:spPr>
            <a:xfrm>
              <a:off x="5415632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F63DBA02-85C9-4EAD-8227-C2E13039F4B0}"/>
              </a:ext>
            </a:extLst>
          </p:cNvPr>
          <p:cNvGrpSpPr/>
          <p:nvPr/>
        </p:nvGrpSpPr>
        <p:grpSpPr>
          <a:xfrm>
            <a:off x="6784925" y="2226898"/>
            <a:ext cx="613188" cy="922642"/>
            <a:chOff x="6784925" y="2226898"/>
            <a:chExt cx="613188" cy="922642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BB603B70-6D69-C22C-BBE0-4A120C7BFFDA}"/>
                </a:ext>
              </a:extLst>
            </p:cNvPr>
            <p:cNvSpPr/>
            <p:nvPr/>
          </p:nvSpPr>
          <p:spPr>
            <a:xfrm>
              <a:off x="678492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86F95A7-AD4C-C452-EAE2-3AFADBFE6D37}"/>
                </a:ext>
              </a:extLst>
            </p:cNvPr>
            <p:cNvSpPr/>
            <p:nvPr/>
          </p:nvSpPr>
          <p:spPr>
            <a:xfrm>
              <a:off x="7002891" y="2617231"/>
              <a:ext cx="282909" cy="449634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0E9E7C1C-DE7B-72E1-C83C-62311053E745}"/>
                </a:ext>
              </a:extLst>
            </p:cNvPr>
            <p:cNvSpPr/>
            <p:nvPr/>
          </p:nvSpPr>
          <p:spPr>
            <a:xfrm>
              <a:off x="6833270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6" name="グループ化 365">
            <a:extLst>
              <a:ext uri="{FF2B5EF4-FFF2-40B4-BE49-F238E27FC236}">
                <a16:creationId xmlns:a16="http://schemas.microsoft.com/office/drawing/2014/main" id="{61167C72-532F-9BF8-2F22-EA5A68897431}"/>
              </a:ext>
            </a:extLst>
          </p:cNvPr>
          <p:cNvGrpSpPr/>
          <p:nvPr/>
        </p:nvGrpSpPr>
        <p:grpSpPr>
          <a:xfrm>
            <a:off x="7492800" y="2226898"/>
            <a:ext cx="613188" cy="922642"/>
            <a:chOff x="7492800" y="2226898"/>
            <a:chExt cx="613188" cy="922642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766D915A-77AD-D3B2-1C44-2D8B31A5B066}"/>
                </a:ext>
              </a:extLst>
            </p:cNvPr>
            <p:cNvSpPr/>
            <p:nvPr/>
          </p:nvSpPr>
          <p:spPr>
            <a:xfrm>
              <a:off x="749280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60B9B62-BA6E-E557-9A74-059C205EAF01}"/>
                </a:ext>
              </a:extLst>
            </p:cNvPr>
            <p:cNvSpPr/>
            <p:nvPr/>
          </p:nvSpPr>
          <p:spPr>
            <a:xfrm>
              <a:off x="7716163" y="2616430"/>
              <a:ext cx="271857" cy="451274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7E4E1D07-A3F2-F5F7-30FE-FF45A0DAB767}"/>
                </a:ext>
              </a:extLst>
            </p:cNvPr>
            <p:cNvSpPr/>
            <p:nvPr/>
          </p:nvSpPr>
          <p:spPr>
            <a:xfrm>
              <a:off x="7542089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7" name="グループ化 366">
            <a:extLst>
              <a:ext uri="{FF2B5EF4-FFF2-40B4-BE49-F238E27FC236}">
                <a16:creationId xmlns:a16="http://schemas.microsoft.com/office/drawing/2014/main" id="{5EED1DDF-0938-36E3-74A4-A513FE2B6C1E}"/>
              </a:ext>
            </a:extLst>
          </p:cNvPr>
          <p:cNvGrpSpPr/>
          <p:nvPr/>
        </p:nvGrpSpPr>
        <p:grpSpPr>
          <a:xfrm>
            <a:off x="8200675" y="2226898"/>
            <a:ext cx="613188" cy="922642"/>
            <a:chOff x="8200675" y="2226898"/>
            <a:chExt cx="613188" cy="922642"/>
          </a:xfrm>
        </p:grpSpPr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AFCB4476-B965-16E3-97C6-1EBB1B04D54B}"/>
                </a:ext>
              </a:extLst>
            </p:cNvPr>
            <p:cNvSpPr/>
            <p:nvPr/>
          </p:nvSpPr>
          <p:spPr>
            <a:xfrm>
              <a:off x="8200675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891A2FC-8422-2EF6-114E-ADB340E103C2}"/>
                </a:ext>
              </a:extLst>
            </p:cNvPr>
            <p:cNvSpPr/>
            <p:nvPr/>
          </p:nvSpPr>
          <p:spPr>
            <a:xfrm flipH="1">
              <a:off x="8424741" y="2617231"/>
              <a:ext cx="270416" cy="449634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4B713EE-07F4-F454-17C0-A554584E7C56}"/>
                </a:ext>
              </a:extLst>
            </p:cNvPr>
            <p:cNvSpPr/>
            <p:nvPr/>
          </p:nvSpPr>
          <p:spPr>
            <a:xfrm>
              <a:off x="8250908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961BB669-2CDE-1793-00AC-18923C252D9C}"/>
              </a:ext>
            </a:extLst>
          </p:cNvPr>
          <p:cNvGrpSpPr/>
          <p:nvPr/>
        </p:nvGrpSpPr>
        <p:grpSpPr>
          <a:xfrm>
            <a:off x="8908546" y="2226898"/>
            <a:ext cx="613188" cy="922642"/>
            <a:chOff x="8908546" y="2226898"/>
            <a:chExt cx="613188" cy="922642"/>
          </a:xfrm>
        </p:grpSpPr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D1E69662-4779-1B84-D9A1-28B742F109DF}"/>
                </a:ext>
              </a:extLst>
            </p:cNvPr>
            <p:cNvSpPr/>
            <p:nvPr/>
          </p:nvSpPr>
          <p:spPr>
            <a:xfrm>
              <a:off x="8908546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E9D7F4E-89DF-CD2D-6667-CE3BE525FD36}"/>
                </a:ext>
              </a:extLst>
            </p:cNvPr>
            <p:cNvSpPr/>
            <p:nvPr/>
          </p:nvSpPr>
          <p:spPr>
            <a:xfrm>
              <a:off x="9134407" y="2617224"/>
              <a:ext cx="266743" cy="449647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9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9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3D858DBA-3262-E025-53A5-101334F61D1F}"/>
                </a:ext>
              </a:extLst>
            </p:cNvPr>
            <p:cNvSpPr/>
            <p:nvPr/>
          </p:nvSpPr>
          <p:spPr>
            <a:xfrm>
              <a:off x="8959724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4" name="グループ化 363">
            <a:extLst>
              <a:ext uri="{FF2B5EF4-FFF2-40B4-BE49-F238E27FC236}">
                <a16:creationId xmlns:a16="http://schemas.microsoft.com/office/drawing/2014/main" id="{0C82770B-1CD2-9EA5-2065-47092FF1C110}"/>
              </a:ext>
            </a:extLst>
          </p:cNvPr>
          <p:cNvGrpSpPr/>
          <p:nvPr/>
        </p:nvGrpSpPr>
        <p:grpSpPr>
          <a:xfrm>
            <a:off x="6077050" y="2226898"/>
            <a:ext cx="613188" cy="922642"/>
            <a:chOff x="6077050" y="2226898"/>
            <a:chExt cx="613188" cy="922642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BAE0184E-A3E5-8989-F132-05C63B92917B}"/>
                </a:ext>
              </a:extLst>
            </p:cNvPr>
            <p:cNvSpPr/>
            <p:nvPr/>
          </p:nvSpPr>
          <p:spPr>
            <a:xfrm>
              <a:off x="6077050" y="22268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F86A7B4-B73C-304B-C876-5112F0F48507}"/>
                </a:ext>
              </a:extLst>
            </p:cNvPr>
            <p:cNvSpPr/>
            <p:nvPr/>
          </p:nvSpPr>
          <p:spPr>
            <a:xfrm>
              <a:off x="6292164" y="2620226"/>
              <a:ext cx="252072" cy="443500"/>
            </a:xfrm>
            <a:custGeom>
              <a:avLst/>
              <a:gdLst>
                <a:gd name="connsiteX0" fmla="*/ 128973 w 257946"/>
                <a:gd name="connsiteY0" fmla="*/ 55245 h 453834"/>
                <a:gd name="connsiteX1" fmla="*/ 53405 w 257946"/>
                <a:gd name="connsiteY1" fmla="*/ 130813 h 453834"/>
                <a:gd name="connsiteX2" fmla="*/ 53405 w 257946"/>
                <a:gd name="connsiteY2" fmla="*/ 161311 h 453834"/>
                <a:gd name="connsiteX3" fmla="*/ 53405 w 257946"/>
                <a:gd name="connsiteY3" fmla="*/ 191809 h 453834"/>
                <a:gd name="connsiteX4" fmla="*/ 128973 w 257946"/>
                <a:gd name="connsiteY4" fmla="*/ 267377 h 453834"/>
                <a:gd name="connsiteX5" fmla="*/ 204541 w 257946"/>
                <a:gd name="connsiteY5" fmla="*/ 191809 h 453834"/>
                <a:gd name="connsiteX6" fmla="*/ 204541 w 257946"/>
                <a:gd name="connsiteY6" fmla="*/ 161311 h 453834"/>
                <a:gd name="connsiteX7" fmla="*/ 204541 w 257946"/>
                <a:gd name="connsiteY7" fmla="*/ 130813 h 453834"/>
                <a:gd name="connsiteX8" fmla="*/ 128973 w 257946"/>
                <a:gd name="connsiteY8" fmla="*/ 55245 h 453834"/>
                <a:gd name="connsiteX9" fmla="*/ 128973 w 257946"/>
                <a:gd name="connsiteY9" fmla="*/ 0 h 453834"/>
                <a:gd name="connsiteX10" fmla="*/ 257946 w 257946"/>
                <a:gd name="connsiteY10" fmla="*/ 128973 h 453834"/>
                <a:gd name="connsiteX11" fmla="*/ 257946 w 257946"/>
                <a:gd name="connsiteY11" fmla="*/ 158856 h 453834"/>
                <a:gd name="connsiteX12" fmla="*/ 257946 w 257946"/>
                <a:gd name="connsiteY12" fmla="*/ 193650 h 453834"/>
                <a:gd name="connsiteX13" fmla="*/ 257946 w 257946"/>
                <a:gd name="connsiteY13" fmla="*/ 324861 h 453834"/>
                <a:gd name="connsiteX14" fmla="*/ 128973 w 257946"/>
                <a:gd name="connsiteY14" fmla="*/ 453834 h 453834"/>
                <a:gd name="connsiteX15" fmla="*/ 2620 w 257946"/>
                <a:gd name="connsiteY15" fmla="*/ 350853 h 453834"/>
                <a:gd name="connsiteX16" fmla="*/ 950 w 257946"/>
                <a:gd name="connsiteY16" fmla="*/ 334292 h 453834"/>
                <a:gd name="connsiteX17" fmla="*/ 55680 w 257946"/>
                <a:gd name="connsiteY17" fmla="*/ 334292 h 453834"/>
                <a:gd name="connsiteX18" fmla="*/ 59343 w 257946"/>
                <a:gd name="connsiteY18" fmla="*/ 352434 h 453834"/>
                <a:gd name="connsiteX19" fmla="*/ 128973 w 257946"/>
                <a:gd name="connsiteY19" fmla="*/ 398588 h 453834"/>
                <a:gd name="connsiteX20" fmla="*/ 204541 w 257946"/>
                <a:gd name="connsiteY20" fmla="*/ 323020 h 453834"/>
                <a:gd name="connsiteX21" fmla="*/ 204541 w 257946"/>
                <a:gd name="connsiteY21" fmla="*/ 295385 h 453834"/>
                <a:gd name="connsiteX22" fmla="*/ 179175 w 257946"/>
                <a:gd name="connsiteY22" fmla="*/ 312488 h 453834"/>
                <a:gd name="connsiteX23" fmla="*/ 128973 w 257946"/>
                <a:gd name="connsiteY23" fmla="*/ 322623 h 453834"/>
                <a:gd name="connsiteX24" fmla="*/ 2620 w 257946"/>
                <a:gd name="connsiteY24" fmla="*/ 219642 h 453834"/>
                <a:gd name="connsiteX25" fmla="*/ 609 w 257946"/>
                <a:gd name="connsiteY25" fmla="*/ 199700 h 453834"/>
                <a:gd name="connsiteX26" fmla="*/ 0 w 257946"/>
                <a:gd name="connsiteY26" fmla="*/ 199700 h 453834"/>
                <a:gd name="connsiteX27" fmla="*/ 0 w 257946"/>
                <a:gd name="connsiteY27" fmla="*/ 193650 h 453834"/>
                <a:gd name="connsiteX28" fmla="*/ 0 w 257946"/>
                <a:gd name="connsiteY28" fmla="*/ 161311 h 453834"/>
                <a:gd name="connsiteX29" fmla="*/ 0 w 257946"/>
                <a:gd name="connsiteY29" fmla="*/ 128973 h 453834"/>
                <a:gd name="connsiteX30" fmla="*/ 128973 w 257946"/>
                <a:gd name="connsiteY30" fmla="*/ 0 h 45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946" h="453834">
                  <a:moveTo>
                    <a:pt x="128973" y="55245"/>
                  </a:moveTo>
                  <a:cubicBezTo>
                    <a:pt x="87237" y="55245"/>
                    <a:pt x="53405" y="89078"/>
                    <a:pt x="53405" y="130813"/>
                  </a:cubicBezTo>
                  <a:lnTo>
                    <a:pt x="53405" y="161311"/>
                  </a:lnTo>
                  <a:lnTo>
                    <a:pt x="53405" y="191809"/>
                  </a:lnTo>
                  <a:cubicBezTo>
                    <a:pt x="53405" y="233544"/>
                    <a:pt x="87237" y="267377"/>
                    <a:pt x="128973" y="267377"/>
                  </a:cubicBezTo>
                  <a:cubicBezTo>
                    <a:pt x="170708" y="267377"/>
                    <a:pt x="204541" y="233544"/>
                    <a:pt x="204541" y="191809"/>
                  </a:cubicBezTo>
                  <a:lnTo>
                    <a:pt x="204541" y="161311"/>
                  </a:lnTo>
                  <a:lnTo>
                    <a:pt x="204541" y="130813"/>
                  </a:lnTo>
                  <a:cubicBezTo>
                    <a:pt x="204541" y="89078"/>
                    <a:pt x="170708" y="55245"/>
                    <a:pt x="128973" y="55245"/>
                  </a:cubicBezTo>
                  <a:close/>
                  <a:moveTo>
                    <a:pt x="128973" y="0"/>
                  </a:moveTo>
                  <a:cubicBezTo>
                    <a:pt x="200202" y="0"/>
                    <a:pt x="257946" y="57743"/>
                    <a:pt x="257946" y="128973"/>
                  </a:cubicBezTo>
                  <a:lnTo>
                    <a:pt x="257946" y="158856"/>
                  </a:lnTo>
                  <a:lnTo>
                    <a:pt x="257946" y="193650"/>
                  </a:lnTo>
                  <a:lnTo>
                    <a:pt x="257946" y="324861"/>
                  </a:lnTo>
                  <a:cubicBezTo>
                    <a:pt x="257946" y="396091"/>
                    <a:pt x="200202" y="453834"/>
                    <a:pt x="128973" y="453834"/>
                  </a:cubicBezTo>
                  <a:cubicBezTo>
                    <a:pt x="66647" y="453834"/>
                    <a:pt x="14646" y="409624"/>
                    <a:pt x="2620" y="350853"/>
                  </a:cubicBezTo>
                  <a:lnTo>
                    <a:pt x="950" y="334292"/>
                  </a:lnTo>
                  <a:lnTo>
                    <a:pt x="55680" y="334292"/>
                  </a:lnTo>
                  <a:lnTo>
                    <a:pt x="59343" y="352434"/>
                  </a:lnTo>
                  <a:cubicBezTo>
                    <a:pt x="70815" y="379557"/>
                    <a:pt x="97671" y="398588"/>
                    <a:pt x="128973" y="398588"/>
                  </a:cubicBezTo>
                  <a:cubicBezTo>
                    <a:pt x="170708" y="398588"/>
                    <a:pt x="204541" y="364755"/>
                    <a:pt x="204541" y="323020"/>
                  </a:cubicBezTo>
                  <a:lnTo>
                    <a:pt x="204541" y="295385"/>
                  </a:lnTo>
                  <a:lnTo>
                    <a:pt x="179175" y="312488"/>
                  </a:lnTo>
                  <a:cubicBezTo>
                    <a:pt x="163745" y="319015"/>
                    <a:pt x="146780" y="322623"/>
                    <a:pt x="128973" y="322623"/>
                  </a:cubicBezTo>
                  <a:cubicBezTo>
                    <a:pt x="66647" y="322623"/>
                    <a:pt x="14646" y="278414"/>
                    <a:pt x="2620" y="219642"/>
                  </a:cubicBezTo>
                  <a:lnTo>
                    <a:pt x="609" y="199700"/>
                  </a:lnTo>
                  <a:lnTo>
                    <a:pt x="0" y="199700"/>
                  </a:lnTo>
                  <a:lnTo>
                    <a:pt x="0" y="193650"/>
                  </a:lnTo>
                  <a:lnTo>
                    <a:pt x="0" y="161311"/>
                  </a:lnTo>
                  <a:lnTo>
                    <a:pt x="0" y="128973"/>
                  </a:lnTo>
                  <a:cubicBezTo>
                    <a:pt x="0" y="57743"/>
                    <a:pt x="57743" y="0"/>
                    <a:pt x="1289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73DA382-5D00-5631-6C39-D4B61ACFD7EE}"/>
                </a:ext>
              </a:extLst>
            </p:cNvPr>
            <p:cNvSpPr/>
            <p:nvPr/>
          </p:nvSpPr>
          <p:spPr>
            <a:xfrm>
              <a:off x="6124451" y="2296132"/>
              <a:ext cx="231276" cy="258273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1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1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0DFFBD75-8664-0F4A-60F5-B848BBA8C95E}"/>
              </a:ext>
            </a:extLst>
          </p:cNvPr>
          <p:cNvGrpSpPr/>
          <p:nvPr/>
        </p:nvGrpSpPr>
        <p:grpSpPr>
          <a:xfrm>
            <a:off x="414050" y="5446348"/>
            <a:ext cx="613188" cy="922642"/>
            <a:chOff x="414050" y="5446348"/>
            <a:chExt cx="613188" cy="922642"/>
          </a:xfrm>
        </p:grpSpPr>
        <p:sp>
          <p:nvSpPr>
            <p:cNvPr id="180" name="四角形: 角を丸くする 179">
              <a:extLst>
                <a:ext uri="{FF2B5EF4-FFF2-40B4-BE49-F238E27FC236}">
                  <a16:creationId xmlns:a16="http://schemas.microsoft.com/office/drawing/2014/main" id="{D1E4A49D-865A-68B4-77F0-478A8A151421}"/>
                </a:ext>
              </a:extLst>
            </p:cNvPr>
            <p:cNvSpPr/>
            <p:nvPr/>
          </p:nvSpPr>
          <p:spPr>
            <a:xfrm>
              <a:off x="41405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C4F6E640-D456-EED8-6E88-863EF666C4E9}"/>
                </a:ext>
              </a:extLst>
            </p:cNvPr>
            <p:cNvSpPr/>
            <p:nvPr/>
          </p:nvSpPr>
          <p:spPr>
            <a:xfrm>
              <a:off x="628650" y="5836673"/>
              <a:ext cx="326978" cy="449649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427C29A2-242D-18E6-7732-C95C0060E1D6}"/>
                </a:ext>
              </a:extLst>
            </p:cNvPr>
            <p:cNvSpPr/>
            <p:nvPr/>
          </p:nvSpPr>
          <p:spPr>
            <a:xfrm>
              <a:off x="45389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4BD59897-5659-8F5E-889E-9F2F3FF06C01}"/>
              </a:ext>
            </a:extLst>
          </p:cNvPr>
          <p:cNvGrpSpPr/>
          <p:nvPr/>
        </p:nvGrpSpPr>
        <p:grpSpPr>
          <a:xfrm>
            <a:off x="414050" y="3284173"/>
            <a:ext cx="613188" cy="922642"/>
            <a:chOff x="414050" y="3284173"/>
            <a:chExt cx="613188" cy="922642"/>
          </a:xfrm>
        </p:grpSpPr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04946C14-1EE3-F36A-2C24-94DB665BAF05}"/>
                </a:ext>
              </a:extLst>
            </p:cNvPr>
            <p:cNvSpPr/>
            <p:nvPr/>
          </p:nvSpPr>
          <p:spPr>
            <a:xfrm>
              <a:off x="41405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A9BD3A7-DDA6-0E91-A8F6-C46DBFBB1AD3}"/>
                </a:ext>
              </a:extLst>
            </p:cNvPr>
            <p:cNvSpPr/>
            <p:nvPr/>
          </p:nvSpPr>
          <p:spPr>
            <a:xfrm>
              <a:off x="628650" y="3674498"/>
              <a:ext cx="326978" cy="449649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CF323348-9264-151A-63F6-A9B7B30A0278}"/>
                </a:ext>
              </a:extLst>
            </p:cNvPr>
            <p:cNvSpPr/>
            <p:nvPr/>
          </p:nvSpPr>
          <p:spPr>
            <a:xfrm>
              <a:off x="45744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EE9EC71D-E89D-7AAF-15C8-F2EAFAC57091}"/>
              </a:ext>
            </a:extLst>
          </p:cNvPr>
          <p:cNvGrpSpPr/>
          <p:nvPr/>
        </p:nvGrpSpPr>
        <p:grpSpPr>
          <a:xfrm>
            <a:off x="414050" y="4360498"/>
            <a:ext cx="613188" cy="922642"/>
            <a:chOff x="414050" y="4360498"/>
            <a:chExt cx="613188" cy="922642"/>
          </a:xfrm>
        </p:grpSpPr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C56BE05F-0C6C-5120-E6F3-263E14E7277A}"/>
                </a:ext>
              </a:extLst>
            </p:cNvPr>
            <p:cNvSpPr/>
            <p:nvPr/>
          </p:nvSpPr>
          <p:spPr>
            <a:xfrm>
              <a:off x="41405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1FD9F5F-7125-699C-E516-D1F1A7EDB957}"/>
                </a:ext>
              </a:extLst>
            </p:cNvPr>
            <p:cNvSpPr/>
            <p:nvPr/>
          </p:nvSpPr>
          <p:spPr>
            <a:xfrm>
              <a:off x="628650" y="4750823"/>
              <a:ext cx="326978" cy="449649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8FCF619A-E250-C6DC-FFAE-2F38A5C6DBE5}"/>
                </a:ext>
              </a:extLst>
            </p:cNvPr>
            <p:cNvSpPr/>
            <p:nvPr/>
          </p:nvSpPr>
          <p:spPr>
            <a:xfrm>
              <a:off x="46311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28C03F37-DCAA-1976-E84A-72FE8EBE0514}"/>
              </a:ext>
            </a:extLst>
          </p:cNvPr>
          <p:cNvGrpSpPr/>
          <p:nvPr/>
        </p:nvGrpSpPr>
        <p:grpSpPr>
          <a:xfrm>
            <a:off x="1121925" y="5446348"/>
            <a:ext cx="613188" cy="922642"/>
            <a:chOff x="1121925" y="5446348"/>
            <a:chExt cx="613188" cy="922642"/>
          </a:xfrm>
        </p:grpSpPr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93EE2B8B-7747-A1FE-3E10-F64B4F352DF9}"/>
                </a:ext>
              </a:extLst>
            </p:cNvPr>
            <p:cNvSpPr/>
            <p:nvPr/>
          </p:nvSpPr>
          <p:spPr>
            <a:xfrm>
              <a:off x="112192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306A878B-5310-A524-3369-D727AC5C0B49}"/>
                </a:ext>
              </a:extLst>
            </p:cNvPr>
            <p:cNvSpPr/>
            <p:nvPr/>
          </p:nvSpPr>
          <p:spPr>
            <a:xfrm>
              <a:off x="1353329" y="5838535"/>
              <a:ext cx="255392" cy="445838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587DBAA0-396D-5B6E-FADE-34F02C99130A}"/>
                </a:ext>
              </a:extLst>
            </p:cNvPr>
            <p:cNvSpPr/>
            <p:nvPr/>
          </p:nvSpPr>
          <p:spPr>
            <a:xfrm>
              <a:off x="116123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181DEA80-5787-5F75-4350-794EDA3B1EC7}"/>
              </a:ext>
            </a:extLst>
          </p:cNvPr>
          <p:cNvGrpSpPr/>
          <p:nvPr/>
        </p:nvGrpSpPr>
        <p:grpSpPr>
          <a:xfrm>
            <a:off x="1121925" y="3284173"/>
            <a:ext cx="613188" cy="922642"/>
            <a:chOff x="1121925" y="3284173"/>
            <a:chExt cx="613188" cy="922642"/>
          </a:xfrm>
        </p:grpSpPr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7CBA1BC8-3DBB-0F80-8DE0-1973D3DA3CE9}"/>
                </a:ext>
              </a:extLst>
            </p:cNvPr>
            <p:cNvSpPr/>
            <p:nvPr/>
          </p:nvSpPr>
          <p:spPr>
            <a:xfrm>
              <a:off x="112192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77B6A20-032A-F3C8-C630-F79D94D0E7DD}"/>
                </a:ext>
              </a:extLst>
            </p:cNvPr>
            <p:cNvSpPr/>
            <p:nvPr/>
          </p:nvSpPr>
          <p:spPr>
            <a:xfrm>
              <a:off x="1353329" y="3676360"/>
              <a:ext cx="255392" cy="445838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7519219-075B-96BF-6444-17A97A2B9B8F}"/>
                </a:ext>
              </a:extLst>
            </p:cNvPr>
            <p:cNvSpPr/>
            <p:nvPr/>
          </p:nvSpPr>
          <p:spPr>
            <a:xfrm>
              <a:off x="116477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3D3D7AE0-002E-5064-E1D1-49EF84330930}"/>
              </a:ext>
            </a:extLst>
          </p:cNvPr>
          <p:cNvGrpSpPr/>
          <p:nvPr/>
        </p:nvGrpSpPr>
        <p:grpSpPr>
          <a:xfrm>
            <a:off x="1121925" y="4360498"/>
            <a:ext cx="613188" cy="922642"/>
            <a:chOff x="1121925" y="4360498"/>
            <a:chExt cx="613188" cy="922642"/>
          </a:xfrm>
        </p:grpSpPr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B69AE516-3DB1-F95F-EB59-5B07E947AAFF}"/>
                </a:ext>
              </a:extLst>
            </p:cNvPr>
            <p:cNvSpPr/>
            <p:nvPr/>
          </p:nvSpPr>
          <p:spPr>
            <a:xfrm>
              <a:off x="112192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E57FFC1D-ADEE-0EAA-6A09-DEFA30BBD908}"/>
                </a:ext>
              </a:extLst>
            </p:cNvPr>
            <p:cNvSpPr/>
            <p:nvPr/>
          </p:nvSpPr>
          <p:spPr>
            <a:xfrm>
              <a:off x="1353329" y="4752685"/>
              <a:ext cx="255392" cy="445838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E7F87387-A1CC-977B-7574-645550F7295D}"/>
                </a:ext>
              </a:extLst>
            </p:cNvPr>
            <p:cNvSpPr/>
            <p:nvPr/>
          </p:nvSpPr>
          <p:spPr>
            <a:xfrm>
              <a:off x="117044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2A57A52D-75B8-AD5A-AF19-8F1660018CB7}"/>
              </a:ext>
            </a:extLst>
          </p:cNvPr>
          <p:cNvGrpSpPr/>
          <p:nvPr/>
        </p:nvGrpSpPr>
        <p:grpSpPr>
          <a:xfrm>
            <a:off x="1829800" y="5446348"/>
            <a:ext cx="613188" cy="922642"/>
            <a:chOff x="1829800" y="5446348"/>
            <a:chExt cx="613188" cy="922642"/>
          </a:xfrm>
        </p:grpSpPr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A3A3246C-2166-F977-E1EC-2EA094FAC414}"/>
                </a:ext>
              </a:extLst>
            </p:cNvPr>
            <p:cNvSpPr/>
            <p:nvPr/>
          </p:nvSpPr>
          <p:spPr>
            <a:xfrm>
              <a:off x="182980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3F54386-4308-34FE-EE6F-914C52823CC7}"/>
                </a:ext>
              </a:extLst>
            </p:cNvPr>
            <p:cNvSpPr/>
            <p:nvPr/>
          </p:nvSpPr>
          <p:spPr>
            <a:xfrm>
              <a:off x="2062825" y="5839367"/>
              <a:ext cx="252072" cy="444134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92F4515D-0BA5-2452-8B81-E6D781B5DD61}"/>
                </a:ext>
              </a:extLst>
            </p:cNvPr>
            <p:cNvSpPr/>
            <p:nvPr/>
          </p:nvSpPr>
          <p:spPr>
            <a:xfrm>
              <a:off x="186856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CEE7D86B-F977-0762-CC4C-1AFF916CC9F9}"/>
              </a:ext>
            </a:extLst>
          </p:cNvPr>
          <p:cNvGrpSpPr/>
          <p:nvPr/>
        </p:nvGrpSpPr>
        <p:grpSpPr>
          <a:xfrm>
            <a:off x="1829800" y="3284173"/>
            <a:ext cx="613188" cy="922642"/>
            <a:chOff x="1829800" y="3284173"/>
            <a:chExt cx="613188" cy="922642"/>
          </a:xfrm>
        </p:grpSpPr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15128E7D-B558-E3B1-18B7-768DD10A4553}"/>
                </a:ext>
              </a:extLst>
            </p:cNvPr>
            <p:cNvSpPr/>
            <p:nvPr/>
          </p:nvSpPr>
          <p:spPr>
            <a:xfrm>
              <a:off x="182980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40D4F78-7DDE-4C58-8F32-B1914EB37157}"/>
                </a:ext>
              </a:extLst>
            </p:cNvPr>
            <p:cNvSpPr/>
            <p:nvPr/>
          </p:nvSpPr>
          <p:spPr>
            <a:xfrm>
              <a:off x="2062825" y="3677192"/>
              <a:ext cx="252072" cy="444134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6F2DEF0F-2F34-75A2-8FD4-D672B6B05757}"/>
                </a:ext>
              </a:extLst>
            </p:cNvPr>
            <p:cNvSpPr/>
            <p:nvPr/>
          </p:nvSpPr>
          <p:spPr>
            <a:xfrm>
              <a:off x="187211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7EA50DA4-0609-0715-D871-54A3418A991D}"/>
              </a:ext>
            </a:extLst>
          </p:cNvPr>
          <p:cNvGrpSpPr/>
          <p:nvPr/>
        </p:nvGrpSpPr>
        <p:grpSpPr>
          <a:xfrm>
            <a:off x="1829800" y="4360498"/>
            <a:ext cx="613188" cy="922642"/>
            <a:chOff x="1829800" y="4360498"/>
            <a:chExt cx="613188" cy="922642"/>
          </a:xfrm>
        </p:grpSpPr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E1CB5CB6-9195-37A0-848E-171D94002C9F}"/>
                </a:ext>
              </a:extLst>
            </p:cNvPr>
            <p:cNvSpPr/>
            <p:nvPr/>
          </p:nvSpPr>
          <p:spPr>
            <a:xfrm>
              <a:off x="182980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DF9D3687-FB4F-A66C-7C88-2E1FBABA622D}"/>
                </a:ext>
              </a:extLst>
            </p:cNvPr>
            <p:cNvSpPr/>
            <p:nvPr/>
          </p:nvSpPr>
          <p:spPr>
            <a:xfrm>
              <a:off x="2062825" y="4753517"/>
              <a:ext cx="252072" cy="444134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009DEC8E-EC67-2858-40D1-BBAF80147B5C}"/>
                </a:ext>
              </a:extLst>
            </p:cNvPr>
            <p:cNvSpPr/>
            <p:nvPr/>
          </p:nvSpPr>
          <p:spPr>
            <a:xfrm>
              <a:off x="187778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4B1DF1C6-53DA-7A64-603C-3C5EC5851A4C}"/>
              </a:ext>
            </a:extLst>
          </p:cNvPr>
          <p:cNvGrpSpPr/>
          <p:nvPr/>
        </p:nvGrpSpPr>
        <p:grpSpPr>
          <a:xfrm>
            <a:off x="2537675" y="5446348"/>
            <a:ext cx="613188" cy="922642"/>
            <a:chOff x="2537675" y="5446348"/>
            <a:chExt cx="613188" cy="922642"/>
          </a:xfrm>
        </p:grpSpPr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DD79CEFB-1B0E-5FC1-E41C-16B04A5FBBE4}"/>
                </a:ext>
              </a:extLst>
            </p:cNvPr>
            <p:cNvSpPr/>
            <p:nvPr/>
          </p:nvSpPr>
          <p:spPr>
            <a:xfrm>
              <a:off x="253767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87B533F-D028-2B7E-5F0E-FD0F1C9EF9F5}"/>
                </a:ext>
              </a:extLst>
            </p:cNvPr>
            <p:cNvSpPr/>
            <p:nvPr/>
          </p:nvSpPr>
          <p:spPr>
            <a:xfrm>
              <a:off x="2770390" y="5838703"/>
              <a:ext cx="252705" cy="44549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D2CF3D43-6291-3678-A646-4D387271B66F}"/>
                </a:ext>
              </a:extLst>
            </p:cNvPr>
            <p:cNvSpPr/>
            <p:nvPr/>
          </p:nvSpPr>
          <p:spPr>
            <a:xfrm>
              <a:off x="257590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BB9FC2AA-1D13-D961-A307-ADC15D04179D}"/>
              </a:ext>
            </a:extLst>
          </p:cNvPr>
          <p:cNvGrpSpPr/>
          <p:nvPr/>
        </p:nvGrpSpPr>
        <p:grpSpPr>
          <a:xfrm>
            <a:off x="2537675" y="3284173"/>
            <a:ext cx="613188" cy="922642"/>
            <a:chOff x="2537675" y="3284173"/>
            <a:chExt cx="613188" cy="922642"/>
          </a:xfrm>
        </p:grpSpPr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FDC06158-D068-FF05-7418-6BA71833C2C7}"/>
                </a:ext>
              </a:extLst>
            </p:cNvPr>
            <p:cNvSpPr/>
            <p:nvPr/>
          </p:nvSpPr>
          <p:spPr>
            <a:xfrm>
              <a:off x="253767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84C7F66-AE8C-4020-CF3F-6F5C9C8032DD}"/>
                </a:ext>
              </a:extLst>
            </p:cNvPr>
            <p:cNvSpPr/>
            <p:nvPr/>
          </p:nvSpPr>
          <p:spPr>
            <a:xfrm>
              <a:off x="2770390" y="3676528"/>
              <a:ext cx="252705" cy="44549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C349C8EE-0DE3-484D-5C2B-994EF4FFA994}"/>
                </a:ext>
              </a:extLst>
            </p:cNvPr>
            <p:cNvSpPr/>
            <p:nvPr/>
          </p:nvSpPr>
          <p:spPr>
            <a:xfrm>
              <a:off x="257944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F1B89F00-8809-D192-0406-3EEA56249B69}"/>
              </a:ext>
            </a:extLst>
          </p:cNvPr>
          <p:cNvGrpSpPr/>
          <p:nvPr/>
        </p:nvGrpSpPr>
        <p:grpSpPr>
          <a:xfrm>
            <a:off x="2537675" y="4360498"/>
            <a:ext cx="613188" cy="922642"/>
            <a:chOff x="2537675" y="4360498"/>
            <a:chExt cx="613188" cy="922642"/>
          </a:xfrm>
        </p:grpSpPr>
        <p:sp>
          <p:nvSpPr>
            <p:cNvPr id="156" name="四角形: 角を丸くする 155">
              <a:extLst>
                <a:ext uri="{FF2B5EF4-FFF2-40B4-BE49-F238E27FC236}">
                  <a16:creationId xmlns:a16="http://schemas.microsoft.com/office/drawing/2014/main" id="{89EDBB1E-0F01-D0B6-01CF-4EFD8EC85FED}"/>
                </a:ext>
              </a:extLst>
            </p:cNvPr>
            <p:cNvSpPr/>
            <p:nvPr/>
          </p:nvSpPr>
          <p:spPr>
            <a:xfrm>
              <a:off x="253767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937A169B-3015-A153-7BC6-5E11FCFDC298}"/>
                </a:ext>
              </a:extLst>
            </p:cNvPr>
            <p:cNvSpPr/>
            <p:nvPr/>
          </p:nvSpPr>
          <p:spPr>
            <a:xfrm>
              <a:off x="2770390" y="4752853"/>
              <a:ext cx="252705" cy="44549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0078F93E-996C-7F48-6E0A-19C0377DC69B}"/>
                </a:ext>
              </a:extLst>
            </p:cNvPr>
            <p:cNvSpPr/>
            <p:nvPr/>
          </p:nvSpPr>
          <p:spPr>
            <a:xfrm>
              <a:off x="258511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F79A89FB-967C-2AE2-4714-0D9F133D933B}"/>
              </a:ext>
            </a:extLst>
          </p:cNvPr>
          <p:cNvGrpSpPr/>
          <p:nvPr/>
        </p:nvGrpSpPr>
        <p:grpSpPr>
          <a:xfrm>
            <a:off x="3245550" y="5446348"/>
            <a:ext cx="613188" cy="922642"/>
            <a:chOff x="3245550" y="5446348"/>
            <a:chExt cx="613188" cy="922642"/>
          </a:xfrm>
        </p:grpSpPr>
        <p:sp>
          <p:nvSpPr>
            <p:cNvPr id="184" name="四角形: 角を丸くする 183">
              <a:extLst>
                <a:ext uri="{FF2B5EF4-FFF2-40B4-BE49-F238E27FC236}">
                  <a16:creationId xmlns:a16="http://schemas.microsoft.com/office/drawing/2014/main" id="{FC60EB4A-F1C1-4027-E7A4-DAD516C807AD}"/>
                </a:ext>
              </a:extLst>
            </p:cNvPr>
            <p:cNvSpPr/>
            <p:nvPr/>
          </p:nvSpPr>
          <p:spPr>
            <a:xfrm>
              <a:off x="324555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B60079F4-224B-CD45-CC7B-1AD08A3A48A5}"/>
                </a:ext>
              </a:extLst>
            </p:cNvPr>
            <p:cNvSpPr/>
            <p:nvPr/>
          </p:nvSpPr>
          <p:spPr>
            <a:xfrm>
              <a:off x="3478429" y="5833862"/>
              <a:ext cx="252372" cy="455405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C3A52B00-F33D-12AB-AD71-66F373B4CD9B}"/>
                </a:ext>
              </a:extLst>
            </p:cNvPr>
            <p:cNvSpPr/>
            <p:nvPr/>
          </p:nvSpPr>
          <p:spPr>
            <a:xfrm>
              <a:off x="328323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46A56D74-E744-50CF-B67A-E1383547D41B}"/>
              </a:ext>
            </a:extLst>
          </p:cNvPr>
          <p:cNvGrpSpPr/>
          <p:nvPr/>
        </p:nvGrpSpPr>
        <p:grpSpPr>
          <a:xfrm>
            <a:off x="3245550" y="3284173"/>
            <a:ext cx="613188" cy="922642"/>
            <a:chOff x="3245550" y="3284173"/>
            <a:chExt cx="613188" cy="922642"/>
          </a:xfrm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EBD231E2-340F-0551-43E4-D30489A5AB2B}"/>
                </a:ext>
              </a:extLst>
            </p:cNvPr>
            <p:cNvSpPr/>
            <p:nvPr/>
          </p:nvSpPr>
          <p:spPr>
            <a:xfrm>
              <a:off x="324555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2CA5038C-B2EB-F8C2-BCEB-26BB2D76DCA8}"/>
                </a:ext>
              </a:extLst>
            </p:cNvPr>
            <p:cNvSpPr/>
            <p:nvPr/>
          </p:nvSpPr>
          <p:spPr>
            <a:xfrm>
              <a:off x="3478429" y="3671687"/>
              <a:ext cx="252372" cy="455405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B56264F6-9DC3-755E-D112-0CA4826DBEF7}"/>
                </a:ext>
              </a:extLst>
            </p:cNvPr>
            <p:cNvSpPr/>
            <p:nvPr/>
          </p:nvSpPr>
          <p:spPr>
            <a:xfrm>
              <a:off x="328678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423EF868-B198-4063-98AF-06B15E1F019F}"/>
              </a:ext>
            </a:extLst>
          </p:cNvPr>
          <p:cNvGrpSpPr/>
          <p:nvPr/>
        </p:nvGrpSpPr>
        <p:grpSpPr>
          <a:xfrm>
            <a:off x="3245550" y="4360498"/>
            <a:ext cx="613188" cy="922642"/>
            <a:chOff x="3245550" y="4360498"/>
            <a:chExt cx="613188" cy="922642"/>
          </a:xfrm>
        </p:grpSpPr>
        <p:sp>
          <p:nvSpPr>
            <p:cNvPr id="157" name="四角形: 角を丸くする 156">
              <a:extLst>
                <a:ext uri="{FF2B5EF4-FFF2-40B4-BE49-F238E27FC236}">
                  <a16:creationId xmlns:a16="http://schemas.microsoft.com/office/drawing/2014/main" id="{5F78FB52-9E82-75CF-4DD3-DC8174D9F318}"/>
                </a:ext>
              </a:extLst>
            </p:cNvPr>
            <p:cNvSpPr/>
            <p:nvPr/>
          </p:nvSpPr>
          <p:spPr>
            <a:xfrm>
              <a:off x="324555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92D15A89-ACBE-F262-41C6-6ED10E7ECC09}"/>
                </a:ext>
              </a:extLst>
            </p:cNvPr>
            <p:cNvSpPr/>
            <p:nvPr/>
          </p:nvSpPr>
          <p:spPr>
            <a:xfrm>
              <a:off x="3478429" y="4748012"/>
              <a:ext cx="252372" cy="455405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6A1BEB39-13EC-43D4-E2BC-859C6A040960}"/>
                </a:ext>
              </a:extLst>
            </p:cNvPr>
            <p:cNvSpPr/>
            <p:nvPr/>
          </p:nvSpPr>
          <p:spPr>
            <a:xfrm>
              <a:off x="329245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B965ABD3-B30B-8890-BC82-67BF95786BD1}"/>
              </a:ext>
            </a:extLst>
          </p:cNvPr>
          <p:cNvGrpSpPr/>
          <p:nvPr/>
        </p:nvGrpSpPr>
        <p:grpSpPr>
          <a:xfrm>
            <a:off x="3953425" y="5446348"/>
            <a:ext cx="613188" cy="922642"/>
            <a:chOff x="3953425" y="5446348"/>
            <a:chExt cx="613188" cy="922642"/>
          </a:xfrm>
        </p:grpSpPr>
        <p:sp>
          <p:nvSpPr>
            <p:cNvPr id="185" name="四角形: 角を丸くする 184">
              <a:extLst>
                <a:ext uri="{FF2B5EF4-FFF2-40B4-BE49-F238E27FC236}">
                  <a16:creationId xmlns:a16="http://schemas.microsoft.com/office/drawing/2014/main" id="{D21F33DA-0691-EB22-866F-70BB2789FBE1}"/>
                </a:ext>
              </a:extLst>
            </p:cNvPr>
            <p:cNvSpPr/>
            <p:nvPr/>
          </p:nvSpPr>
          <p:spPr>
            <a:xfrm>
              <a:off x="395342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FEEE35A7-94ED-8E33-72F1-FEE8B0D5A28C}"/>
                </a:ext>
              </a:extLst>
            </p:cNvPr>
            <p:cNvSpPr/>
            <p:nvPr/>
          </p:nvSpPr>
          <p:spPr>
            <a:xfrm>
              <a:off x="4186450" y="5839676"/>
              <a:ext cx="252072" cy="44350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92B42CE-5CE8-33A4-A311-E246490AB83D}"/>
                </a:ext>
              </a:extLst>
            </p:cNvPr>
            <p:cNvSpPr/>
            <p:nvPr/>
          </p:nvSpPr>
          <p:spPr>
            <a:xfrm>
              <a:off x="399057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6BDCBE26-CEB4-77D2-458E-2D597AF48F97}"/>
              </a:ext>
            </a:extLst>
          </p:cNvPr>
          <p:cNvGrpSpPr/>
          <p:nvPr/>
        </p:nvGrpSpPr>
        <p:grpSpPr>
          <a:xfrm>
            <a:off x="3953425" y="3284173"/>
            <a:ext cx="613188" cy="922642"/>
            <a:chOff x="3953425" y="3284173"/>
            <a:chExt cx="613188" cy="922642"/>
          </a:xfrm>
        </p:grpSpPr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09BA4220-37AE-3E59-3AAA-7B36176B0A54}"/>
                </a:ext>
              </a:extLst>
            </p:cNvPr>
            <p:cNvSpPr/>
            <p:nvPr/>
          </p:nvSpPr>
          <p:spPr>
            <a:xfrm>
              <a:off x="395342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CA86BC27-CAEA-F3D6-A594-AE7EB42FBA0A}"/>
                </a:ext>
              </a:extLst>
            </p:cNvPr>
            <p:cNvSpPr/>
            <p:nvPr/>
          </p:nvSpPr>
          <p:spPr>
            <a:xfrm>
              <a:off x="4186450" y="3677501"/>
              <a:ext cx="252072" cy="44350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29EDA051-B69B-E3FD-19CF-358AD7AEB1C1}"/>
                </a:ext>
              </a:extLst>
            </p:cNvPr>
            <p:cNvSpPr/>
            <p:nvPr/>
          </p:nvSpPr>
          <p:spPr>
            <a:xfrm>
              <a:off x="399411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A6D6DF72-99DA-E79E-F10C-3C8C4C1D73A3}"/>
              </a:ext>
            </a:extLst>
          </p:cNvPr>
          <p:cNvGrpSpPr/>
          <p:nvPr/>
        </p:nvGrpSpPr>
        <p:grpSpPr>
          <a:xfrm>
            <a:off x="3953425" y="4360498"/>
            <a:ext cx="613188" cy="922642"/>
            <a:chOff x="3953425" y="4360498"/>
            <a:chExt cx="613188" cy="922642"/>
          </a:xfrm>
        </p:grpSpPr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97219320-5428-44D0-1A76-6DFE097A041D}"/>
                </a:ext>
              </a:extLst>
            </p:cNvPr>
            <p:cNvSpPr/>
            <p:nvPr/>
          </p:nvSpPr>
          <p:spPr>
            <a:xfrm>
              <a:off x="395342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5ACB5951-4643-E2F3-5664-BCB3F8B76C8E}"/>
                </a:ext>
              </a:extLst>
            </p:cNvPr>
            <p:cNvSpPr/>
            <p:nvPr/>
          </p:nvSpPr>
          <p:spPr>
            <a:xfrm>
              <a:off x="4186450" y="4753826"/>
              <a:ext cx="252072" cy="44350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634EAE35-058B-2EEB-6124-C180877E4A5C}"/>
                </a:ext>
              </a:extLst>
            </p:cNvPr>
            <p:cNvSpPr/>
            <p:nvPr/>
          </p:nvSpPr>
          <p:spPr>
            <a:xfrm>
              <a:off x="399978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9F8C8ED4-700D-51FD-4094-359FB61E51AD}"/>
              </a:ext>
            </a:extLst>
          </p:cNvPr>
          <p:cNvGrpSpPr/>
          <p:nvPr/>
        </p:nvGrpSpPr>
        <p:grpSpPr>
          <a:xfrm>
            <a:off x="4661300" y="5446348"/>
            <a:ext cx="613188" cy="922642"/>
            <a:chOff x="4661300" y="5446348"/>
            <a:chExt cx="613188" cy="922642"/>
          </a:xfrm>
        </p:grpSpPr>
        <p:sp>
          <p:nvSpPr>
            <p:cNvPr id="186" name="四角形: 角を丸くする 185">
              <a:extLst>
                <a:ext uri="{FF2B5EF4-FFF2-40B4-BE49-F238E27FC236}">
                  <a16:creationId xmlns:a16="http://schemas.microsoft.com/office/drawing/2014/main" id="{3865FCA0-60BA-3C21-FCFF-FDDF4C8C6B4A}"/>
                </a:ext>
              </a:extLst>
            </p:cNvPr>
            <p:cNvSpPr/>
            <p:nvPr/>
          </p:nvSpPr>
          <p:spPr>
            <a:xfrm>
              <a:off x="466130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B06AEC1A-B6FD-A97E-4186-2E76BB4BF5B2}"/>
                </a:ext>
              </a:extLst>
            </p:cNvPr>
            <p:cNvSpPr/>
            <p:nvPr/>
          </p:nvSpPr>
          <p:spPr>
            <a:xfrm rot="5400000">
              <a:off x="4797859" y="5934059"/>
              <a:ext cx="447210" cy="254821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1155B740-43E0-8E8F-AE0C-680E5FA07C57}"/>
                </a:ext>
              </a:extLst>
            </p:cNvPr>
            <p:cNvSpPr/>
            <p:nvPr/>
          </p:nvSpPr>
          <p:spPr>
            <a:xfrm>
              <a:off x="469790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7F078E25-A5C3-41BA-0CB4-F425F77CAD9A}"/>
              </a:ext>
            </a:extLst>
          </p:cNvPr>
          <p:cNvGrpSpPr/>
          <p:nvPr/>
        </p:nvGrpSpPr>
        <p:grpSpPr>
          <a:xfrm>
            <a:off x="4661300" y="3284173"/>
            <a:ext cx="613188" cy="922642"/>
            <a:chOff x="4661300" y="3284173"/>
            <a:chExt cx="613188" cy="922642"/>
          </a:xfrm>
        </p:grpSpPr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C62AE338-4FEC-03C3-5947-B8BF279B7664}"/>
                </a:ext>
              </a:extLst>
            </p:cNvPr>
            <p:cNvSpPr/>
            <p:nvPr/>
          </p:nvSpPr>
          <p:spPr>
            <a:xfrm>
              <a:off x="466130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D852AA5F-9D97-7FE0-9F7D-46F33CA7C15E}"/>
                </a:ext>
              </a:extLst>
            </p:cNvPr>
            <p:cNvSpPr/>
            <p:nvPr/>
          </p:nvSpPr>
          <p:spPr>
            <a:xfrm rot="5400000">
              <a:off x="4797859" y="3771884"/>
              <a:ext cx="447210" cy="254821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4D43BC2-2277-CC44-DC6A-7C00F5C6A76F}"/>
                </a:ext>
              </a:extLst>
            </p:cNvPr>
            <p:cNvSpPr/>
            <p:nvPr/>
          </p:nvSpPr>
          <p:spPr>
            <a:xfrm>
              <a:off x="470145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B1E90AEA-C590-7A5D-B340-70431E259C78}"/>
              </a:ext>
            </a:extLst>
          </p:cNvPr>
          <p:cNvGrpSpPr/>
          <p:nvPr/>
        </p:nvGrpSpPr>
        <p:grpSpPr>
          <a:xfrm>
            <a:off x="4661300" y="4360498"/>
            <a:ext cx="613188" cy="922642"/>
            <a:chOff x="4661300" y="4360498"/>
            <a:chExt cx="613188" cy="922642"/>
          </a:xfrm>
        </p:grpSpPr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9534D595-B631-750F-C656-10FF3A0761B4}"/>
                </a:ext>
              </a:extLst>
            </p:cNvPr>
            <p:cNvSpPr/>
            <p:nvPr/>
          </p:nvSpPr>
          <p:spPr>
            <a:xfrm>
              <a:off x="466130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D4293F9C-1E79-5B01-C7B9-F182FC4EFCD2}"/>
                </a:ext>
              </a:extLst>
            </p:cNvPr>
            <p:cNvSpPr/>
            <p:nvPr/>
          </p:nvSpPr>
          <p:spPr>
            <a:xfrm rot="5400000">
              <a:off x="4797859" y="4848209"/>
              <a:ext cx="447210" cy="254821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08391EB-2910-96F3-4260-865FF56A3E2D}"/>
                </a:ext>
              </a:extLst>
            </p:cNvPr>
            <p:cNvSpPr/>
            <p:nvPr/>
          </p:nvSpPr>
          <p:spPr>
            <a:xfrm>
              <a:off x="470712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7FD97193-656E-7183-366F-568B2D4E2C52}"/>
              </a:ext>
            </a:extLst>
          </p:cNvPr>
          <p:cNvGrpSpPr/>
          <p:nvPr/>
        </p:nvGrpSpPr>
        <p:grpSpPr>
          <a:xfrm>
            <a:off x="5369175" y="5446348"/>
            <a:ext cx="613188" cy="922642"/>
            <a:chOff x="5369175" y="5446348"/>
            <a:chExt cx="613188" cy="922642"/>
          </a:xfrm>
        </p:grpSpPr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F8F94638-CBDB-ACAE-7C54-C52615469DF0}"/>
                </a:ext>
              </a:extLst>
            </p:cNvPr>
            <p:cNvSpPr/>
            <p:nvPr/>
          </p:nvSpPr>
          <p:spPr>
            <a:xfrm>
              <a:off x="536917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A3EFFA95-2C6F-01E0-902C-9E5178CAF0FC}"/>
                </a:ext>
              </a:extLst>
            </p:cNvPr>
            <p:cNvSpPr/>
            <p:nvPr/>
          </p:nvSpPr>
          <p:spPr>
            <a:xfrm>
              <a:off x="5594484" y="5839367"/>
              <a:ext cx="252072" cy="444134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51DE2549-55F8-ECC1-E8DD-BFDFA02A7798}"/>
                </a:ext>
              </a:extLst>
            </p:cNvPr>
            <p:cNvSpPr/>
            <p:nvPr/>
          </p:nvSpPr>
          <p:spPr>
            <a:xfrm>
              <a:off x="540524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707350B6-7FA6-19E5-42C9-DB6BF093768A}"/>
              </a:ext>
            </a:extLst>
          </p:cNvPr>
          <p:cNvGrpSpPr/>
          <p:nvPr/>
        </p:nvGrpSpPr>
        <p:grpSpPr>
          <a:xfrm>
            <a:off x="5369175" y="3284173"/>
            <a:ext cx="613188" cy="922642"/>
            <a:chOff x="5369175" y="3284173"/>
            <a:chExt cx="613188" cy="922642"/>
          </a:xfrm>
        </p:grpSpPr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9F4D4152-6A02-BC9A-B9DA-2F3E8A6FDC50}"/>
                </a:ext>
              </a:extLst>
            </p:cNvPr>
            <p:cNvSpPr/>
            <p:nvPr/>
          </p:nvSpPr>
          <p:spPr>
            <a:xfrm>
              <a:off x="536917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9A09ABC-88E2-62C8-785A-10F432C0A965}"/>
                </a:ext>
              </a:extLst>
            </p:cNvPr>
            <p:cNvSpPr/>
            <p:nvPr/>
          </p:nvSpPr>
          <p:spPr>
            <a:xfrm>
              <a:off x="5594484" y="3677192"/>
              <a:ext cx="252072" cy="444134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F62E6CE7-CAA8-66FC-921A-B1F7C7B74BBF}"/>
                </a:ext>
              </a:extLst>
            </p:cNvPr>
            <p:cNvSpPr/>
            <p:nvPr/>
          </p:nvSpPr>
          <p:spPr>
            <a:xfrm>
              <a:off x="540878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48330CE3-0077-52FC-91B2-047DC18C5512}"/>
              </a:ext>
            </a:extLst>
          </p:cNvPr>
          <p:cNvGrpSpPr/>
          <p:nvPr/>
        </p:nvGrpSpPr>
        <p:grpSpPr>
          <a:xfrm>
            <a:off x="5369175" y="4360498"/>
            <a:ext cx="613188" cy="922642"/>
            <a:chOff x="5369175" y="4360498"/>
            <a:chExt cx="613188" cy="922642"/>
          </a:xfrm>
        </p:grpSpPr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7F094255-185B-74DF-61C4-0375C2F7E1CE}"/>
                </a:ext>
              </a:extLst>
            </p:cNvPr>
            <p:cNvSpPr/>
            <p:nvPr/>
          </p:nvSpPr>
          <p:spPr>
            <a:xfrm>
              <a:off x="536917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021FDA2-15F9-AA3D-1D7E-5F4911F87EDC}"/>
                </a:ext>
              </a:extLst>
            </p:cNvPr>
            <p:cNvSpPr/>
            <p:nvPr/>
          </p:nvSpPr>
          <p:spPr>
            <a:xfrm>
              <a:off x="5594484" y="4753517"/>
              <a:ext cx="252072" cy="444134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0C972B78-F805-F7A3-16B2-8B6DEB2CA5CD}"/>
                </a:ext>
              </a:extLst>
            </p:cNvPr>
            <p:cNvSpPr/>
            <p:nvPr/>
          </p:nvSpPr>
          <p:spPr>
            <a:xfrm>
              <a:off x="541445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84A84772-97F9-02A8-305D-D157BF05CC30}"/>
              </a:ext>
            </a:extLst>
          </p:cNvPr>
          <p:cNvGrpSpPr/>
          <p:nvPr/>
        </p:nvGrpSpPr>
        <p:grpSpPr>
          <a:xfrm>
            <a:off x="6077050" y="5446348"/>
            <a:ext cx="613188" cy="922642"/>
            <a:chOff x="6077050" y="5446348"/>
            <a:chExt cx="613188" cy="922642"/>
          </a:xfrm>
        </p:grpSpPr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27D762FC-CFD0-86AF-7CBB-2A96794EDC10}"/>
                </a:ext>
              </a:extLst>
            </p:cNvPr>
            <p:cNvSpPr/>
            <p:nvPr/>
          </p:nvSpPr>
          <p:spPr>
            <a:xfrm>
              <a:off x="607705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8FF08796-5A34-61E3-5938-B8BB59975658}"/>
                </a:ext>
              </a:extLst>
            </p:cNvPr>
            <p:cNvSpPr/>
            <p:nvPr/>
          </p:nvSpPr>
          <p:spPr>
            <a:xfrm>
              <a:off x="6292164" y="5839676"/>
              <a:ext cx="252072" cy="443500"/>
            </a:xfrm>
            <a:custGeom>
              <a:avLst/>
              <a:gdLst>
                <a:gd name="connsiteX0" fmla="*/ 128973 w 257946"/>
                <a:gd name="connsiteY0" fmla="*/ 55245 h 453834"/>
                <a:gd name="connsiteX1" fmla="*/ 53405 w 257946"/>
                <a:gd name="connsiteY1" fmla="*/ 130813 h 453834"/>
                <a:gd name="connsiteX2" fmla="*/ 53405 w 257946"/>
                <a:gd name="connsiteY2" fmla="*/ 161311 h 453834"/>
                <a:gd name="connsiteX3" fmla="*/ 53405 w 257946"/>
                <a:gd name="connsiteY3" fmla="*/ 191809 h 453834"/>
                <a:gd name="connsiteX4" fmla="*/ 128973 w 257946"/>
                <a:gd name="connsiteY4" fmla="*/ 267377 h 453834"/>
                <a:gd name="connsiteX5" fmla="*/ 204541 w 257946"/>
                <a:gd name="connsiteY5" fmla="*/ 191809 h 453834"/>
                <a:gd name="connsiteX6" fmla="*/ 204541 w 257946"/>
                <a:gd name="connsiteY6" fmla="*/ 161311 h 453834"/>
                <a:gd name="connsiteX7" fmla="*/ 204541 w 257946"/>
                <a:gd name="connsiteY7" fmla="*/ 130813 h 453834"/>
                <a:gd name="connsiteX8" fmla="*/ 128973 w 257946"/>
                <a:gd name="connsiteY8" fmla="*/ 55245 h 453834"/>
                <a:gd name="connsiteX9" fmla="*/ 128973 w 257946"/>
                <a:gd name="connsiteY9" fmla="*/ 0 h 453834"/>
                <a:gd name="connsiteX10" fmla="*/ 257946 w 257946"/>
                <a:gd name="connsiteY10" fmla="*/ 128973 h 453834"/>
                <a:gd name="connsiteX11" fmla="*/ 257946 w 257946"/>
                <a:gd name="connsiteY11" fmla="*/ 158856 h 453834"/>
                <a:gd name="connsiteX12" fmla="*/ 257946 w 257946"/>
                <a:gd name="connsiteY12" fmla="*/ 193650 h 453834"/>
                <a:gd name="connsiteX13" fmla="*/ 257946 w 257946"/>
                <a:gd name="connsiteY13" fmla="*/ 324861 h 453834"/>
                <a:gd name="connsiteX14" fmla="*/ 128973 w 257946"/>
                <a:gd name="connsiteY14" fmla="*/ 453834 h 453834"/>
                <a:gd name="connsiteX15" fmla="*/ 2620 w 257946"/>
                <a:gd name="connsiteY15" fmla="*/ 350853 h 453834"/>
                <a:gd name="connsiteX16" fmla="*/ 950 w 257946"/>
                <a:gd name="connsiteY16" fmla="*/ 334292 h 453834"/>
                <a:gd name="connsiteX17" fmla="*/ 55680 w 257946"/>
                <a:gd name="connsiteY17" fmla="*/ 334292 h 453834"/>
                <a:gd name="connsiteX18" fmla="*/ 59343 w 257946"/>
                <a:gd name="connsiteY18" fmla="*/ 352434 h 453834"/>
                <a:gd name="connsiteX19" fmla="*/ 128973 w 257946"/>
                <a:gd name="connsiteY19" fmla="*/ 398588 h 453834"/>
                <a:gd name="connsiteX20" fmla="*/ 204541 w 257946"/>
                <a:gd name="connsiteY20" fmla="*/ 323020 h 453834"/>
                <a:gd name="connsiteX21" fmla="*/ 204541 w 257946"/>
                <a:gd name="connsiteY21" fmla="*/ 295385 h 453834"/>
                <a:gd name="connsiteX22" fmla="*/ 179175 w 257946"/>
                <a:gd name="connsiteY22" fmla="*/ 312488 h 453834"/>
                <a:gd name="connsiteX23" fmla="*/ 128973 w 257946"/>
                <a:gd name="connsiteY23" fmla="*/ 322623 h 453834"/>
                <a:gd name="connsiteX24" fmla="*/ 2620 w 257946"/>
                <a:gd name="connsiteY24" fmla="*/ 219642 h 453834"/>
                <a:gd name="connsiteX25" fmla="*/ 609 w 257946"/>
                <a:gd name="connsiteY25" fmla="*/ 199700 h 453834"/>
                <a:gd name="connsiteX26" fmla="*/ 0 w 257946"/>
                <a:gd name="connsiteY26" fmla="*/ 199700 h 453834"/>
                <a:gd name="connsiteX27" fmla="*/ 0 w 257946"/>
                <a:gd name="connsiteY27" fmla="*/ 193650 h 453834"/>
                <a:gd name="connsiteX28" fmla="*/ 0 w 257946"/>
                <a:gd name="connsiteY28" fmla="*/ 161311 h 453834"/>
                <a:gd name="connsiteX29" fmla="*/ 0 w 257946"/>
                <a:gd name="connsiteY29" fmla="*/ 128973 h 453834"/>
                <a:gd name="connsiteX30" fmla="*/ 128973 w 257946"/>
                <a:gd name="connsiteY30" fmla="*/ 0 h 45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946" h="453834">
                  <a:moveTo>
                    <a:pt x="128973" y="55245"/>
                  </a:moveTo>
                  <a:cubicBezTo>
                    <a:pt x="87237" y="55245"/>
                    <a:pt x="53405" y="89078"/>
                    <a:pt x="53405" y="130813"/>
                  </a:cubicBezTo>
                  <a:lnTo>
                    <a:pt x="53405" y="161311"/>
                  </a:lnTo>
                  <a:lnTo>
                    <a:pt x="53405" y="191809"/>
                  </a:lnTo>
                  <a:cubicBezTo>
                    <a:pt x="53405" y="233544"/>
                    <a:pt x="87237" y="267377"/>
                    <a:pt x="128973" y="267377"/>
                  </a:cubicBezTo>
                  <a:cubicBezTo>
                    <a:pt x="170708" y="267377"/>
                    <a:pt x="204541" y="233544"/>
                    <a:pt x="204541" y="191809"/>
                  </a:cubicBezTo>
                  <a:lnTo>
                    <a:pt x="204541" y="161311"/>
                  </a:lnTo>
                  <a:lnTo>
                    <a:pt x="204541" y="130813"/>
                  </a:lnTo>
                  <a:cubicBezTo>
                    <a:pt x="204541" y="89078"/>
                    <a:pt x="170708" y="55245"/>
                    <a:pt x="128973" y="55245"/>
                  </a:cubicBezTo>
                  <a:close/>
                  <a:moveTo>
                    <a:pt x="128973" y="0"/>
                  </a:moveTo>
                  <a:cubicBezTo>
                    <a:pt x="200202" y="0"/>
                    <a:pt x="257946" y="57743"/>
                    <a:pt x="257946" y="128973"/>
                  </a:cubicBezTo>
                  <a:lnTo>
                    <a:pt x="257946" y="158856"/>
                  </a:lnTo>
                  <a:lnTo>
                    <a:pt x="257946" y="193650"/>
                  </a:lnTo>
                  <a:lnTo>
                    <a:pt x="257946" y="324861"/>
                  </a:lnTo>
                  <a:cubicBezTo>
                    <a:pt x="257946" y="396091"/>
                    <a:pt x="200202" y="453834"/>
                    <a:pt x="128973" y="453834"/>
                  </a:cubicBezTo>
                  <a:cubicBezTo>
                    <a:pt x="66647" y="453834"/>
                    <a:pt x="14646" y="409624"/>
                    <a:pt x="2620" y="350853"/>
                  </a:cubicBezTo>
                  <a:lnTo>
                    <a:pt x="950" y="334292"/>
                  </a:lnTo>
                  <a:lnTo>
                    <a:pt x="55680" y="334292"/>
                  </a:lnTo>
                  <a:lnTo>
                    <a:pt x="59343" y="352434"/>
                  </a:lnTo>
                  <a:cubicBezTo>
                    <a:pt x="70815" y="379557"/>
                    <a:pt x="97671" y="398588"/>
                    <a:pt x="128973" y="398588"/>
                  </a:cubicBezTo>
                  <a:cubicBezTo>
                    <a:pt x="170708" y="398588"/>
                    <a:pt x="204541" y="364755"/>
                    <a:pt x="204541" y="323020"/>
                  </a:cubicBezTo>
                  <a:lnTo>
                    <a:pt x="204541" y="295385"/>
                  </a:lnTo>
                  <a:lnTo>
                    <a:pt x="179175" y="312488"/>
                  </a:lnTo>
                  <a:cubicBezTo>
                    <a:pt x="163745" y="319015"/>
                    <a:pt x="146780" y="322623"/>
                    <a:pt x="128973" y="322623"/>
                  </a:cubicBezTo>
                  <a:cubicBezTo>
                    <a:pt x="66647" y="322623"/>
                    <a:pt x="14646" y="278414"/>
                    <a:pt x="2620" y="219642"/>
                  </a:cubicBezTo>
                  <a:lnTo>
                    <a:pt x="609" y="199700"/>
                  </a:lnTo>
                  <a:lnTo>
                    <a:pt x="0" y="199700"/>
                  </a:lnTo>
                  <a:lnTo>
                    <a:pt x="0" y="193650"/>
                  </a:lnTo>
                  <a:lnTo>
                    <a:pt x="0" y="161311"/>
                  </a:lnTo>
                  <a:lnTo>
                    <a:pt x="0" y="128973"/>
                  </a:lnTo>
                  <a:cubicBezTo>
                    <a:pt x="0" y="57743"/>
                    <a:pt x="57743" y="0"/>
                    <a:pt x="12897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BC16E29C-C06B-BA26-B865-96EBCFDA9E39}"/>
                </a:ext>
              </a:extLst>
            </p:cNvPr>
            <p:cNvSpPr/>
            <p:nvPr/>
          </p:nvSpPr>
          <p:spPr>
            <a:xfrm>
              <a:off x="611257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8EE201A1-B88B-B9F2-269B-B655750BEFF7}"/>
              </a:ext>
            </a:extLst>
          </p:cNvPr>
          <p:cNvGrpSpPr/>
          <p:nvPr/>
        </p:nvGrpSpPr>
        <p:grpSpPr>
          <a:xfrm>
            <a:off x="6077050" y="3284173"/>
            <a:ext cx="613188" cy="922642"/>
            <a:chOff x="6077050" y="3284173"/>
            <a:chExt cx="613188" cy="922642"/>
          </a:xfrm>
        </p:grpSpPr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69D8FC41-3C19-DFE9-AF3F-9D49FFA8E87B}"/>
                </a:ext>
              </a:extLst>
            </p:cNvPr>
            <p:cNvSpPr/>
            <p:nvPr/>
          </p:nvSpPr>
          <p:spPr>
            <a:xfrm>
              <a:off x="607705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45A361A6-8CE5-D6B3-93C2-2F2281F7C136}"/>
                </a:ext>
              </a:extLst>
            </p:cNvPr>
            <p:cNvSpPr/>
            <p:nvPr/>
          </p:nvSpPr>
          <p:spPr>
            <a:xfrm>
              <a:off x="6292164" y="3677501"/>
              <a:ext cx="252072" cy="443500"/>
            </a:xfrm>
            <a:custGeom>
              <a:avLst/>
              <a:gdLst>
                <a:gd name="connsiteX0" fmla="*/ 128973 w 257946"/>
                <a:gd name="connsiteY0" fmla="*/ 55245 h 453834"/>
                <a:gd name="connsiteX1" fmla="*/ 53405 w 257946"/>
                <a:gd name="connsiteY1" fmla="*/ 130813 h 453834"/>
                <a:gd name="connsiteX2" fmla="*/ 53405 w 257946"/>
                <a:gd name="connsiteY2" fmla="*/ 161311 h 453834"/>
                <a:gd name="connsiteX3" fmla="*/ 53405 w 257946"/>
                <a:gd name="connsiteY3" fmla="*/ 191809 h 453834"/>
                <a:gd name="connsiteX4" fmla="*/ 128973 w 257946"/>
                <a:gd name="connsiteY4" fmla="*/ 267377 h 453834"/>
                <a:gd name="connsiteX5" fmla="*/ 204541 w 257946"/>
                <a:gd name="connsiteY5" fmla="*/ 191809 h 453834"/>
                <a:gd name="connsiteX6" fmla="*/ 204541 w 257946"/>
                <a:gd name="connsiteY6" fmla="*/ 161311 h 453834"/>
                <a:gd name="connsiteX7" fmla="*/ 204541 w 257946"/>
                <a:gd name="connsiteY7" fmla="*/ 130813 h 453834"/>
                <a:gd name="connsiteX8" fmla="*/ 128973 w 257946"/>
                <a:gd name="connsiteY8" fmla="*/ 55245 h 453834"/>
                <a:gd name="connsiteX9" fmla="*/ 128973 w 257946"/>
                <a:gd name="connsiteY9" fmla="*/ 0 h 453834"/>
                <a:gd name="connsiteX10" fmla="*/ 257946 w 257946"/>
                <a:gd name="connsiteY10" fmla="*/ 128973 h 453834"/>
                <a:gd name="connsiteX11" fmla="*/ 257946 w 257946"/>
                <a:gd name="connsiteY11" fmla="*/ 158856 h 453834"/>
                <a:gd name="connsiteX12" fmla="*/ 257946 w 257946"/>
                <a:gd name="connsiteY12" fmla="*/ 193650 h 453834"/>
                <a:gd name="connsiteX13" fmla="*/ 257946 w 257946"/>
                <a:gd name="connsiteY13" fmla="*/ 324861 h 453834"/>
                <a:gd name="connsiteX14" fmla="*/ 128973 w 257946"/>
                <a:gd name="connsiteY14" fmla="*/ 453834 h 453834"/>
                <a:gd name="connsiteX15" fmla="*/ 2620 w 257946"/>
                <a:gd name="connsiteY15" fmla="*/ 350853 h 453834"/>
                <a:gd name="connsiteX16" fmla="*/ 950 w 257946"/>
                <a:gd name="connsiteY16" fmla="*/ 334292 h 453834"/>
                <a:gd name="connsiteX17" fmla="*/ 55680 w 257946"/>
                <a:gd name="connsiteY17" fmla="*/ 334292 h 453834"/>
                <a:gd name="connsiteX18" fmla="*/ 59343 w 257946"/>
                <a:gd name="connsiteY18" fmla="*/ 352434 h 453834"/>
                <a:gd name="connsiteX19" fmla="*/ 128973 w 257946"/>
                <a:gd name="connsiteY19" fmla="*/ 398588 h 453834"/>
                <a:gd name="connsiteX20" fmla="*/ 204541 w 257946"/>
                <a:gd name="connsiteY20" fmla="*/ 323020 h 453834"/>
                <a:gd name="connsiteX21" fmla="*/ 204541 w 257946"/>
                <a:gd name="connsiteY21" fmla="*/ 295385 h 453834"/>
                <a:gd name="connsiteX22" fmla="*/ 179175 w 257946"/>
                <a:gd name="connsiteY22" fmla="*/ 312488 h 453834"/>
                <a:gd name="connsiteX23" fmla="*/ 128973 w 257946"/>
                <a:gd name="connsiteY23" fmla="*/ 322623 h 453834"/>
                <a:gd name="connsiteX24" fmla="*/ 2620 w 257946"/>
                <a:gd name="connsiteY24" fmla="*/ 219642 h 453834"/>
                <a:gd name="connsiteX25" fmla="*/ 609 w 257946"/>
                <a:gd name="connsiteY25" fmla="*/ 199700 h 453834"/>
                <a:gd name="connsiteX26" fmla="*/ 0 w 257946"/>
                <a:gd name="connsiteY26" fmla="*/ 199700 h 453834"/>
                <a:gd name="connsiteX27" fmla="*/ 0 w 257946"/>
                <a:gd name="connsiteY27" fmla="*/ 193650 h 453834"/>
                <a:gd name="connsiteX28" fmla="*/ 0 w 257946"/>
                <a:gd name="connsiteY28" fmla="*/ 161311 h 453834"/>
                <a:gd name="connsiteX29" fmla="*/ 0 w 257946"/>
                <a:gd name="connsiteY29" fmla="*/ 128973 h 453834"/>
                <a:gd name="connsiteX30" fmla="*/ 128973 w 257946"/>
                <a:gd name="connsiteY30" fmla="*/ 0 h 45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946" h="453834">
                  <a:moveTo>
                    <a:pt x="128973" y="55245"/>
                  </a:moveTo>
                  <a:cubicBezTo>
                    <a:pt x="87237" y="55245"/>
                    <a:pt x="53405" y="89078"/>
                    <a:pt x="53405" y="130813"/>
                  </a:cubicBezTo>
                  <a:lnTo>
                    <a:pt x="53405" y="161311"/>
                  </a:lnTo>
                  <a:lnTo>
                    <a:pt x="53405" y="191809"/>
                  </a:lnTo>
                  <a:cubicBezTo>
                    <a:pt x="53405" y="233544"/>
                    <a:pt x="87237" y="267377"/>
                    <a:pt x="128973" y="267377"/>
                  </a:cubicBezTo>
                  <a:cubicBezTo>
                    <a:pt x="170708" y="267377"/>
                    <a:pt x="204541" y="233544"/>
                    <a:pt x="204541" y="191809"/>
                  </a:cubicBezTo>
                  <a:lnTo>
                    <a:pt x="204541" y="161311"/>
                  </a:lnTo>
                  <a:lnTo>
                    <a:pt x="204541" y="130813"/>
                  </a:lnTo>
                  <a:cubicBezTo>
                    <a:pt x="204541" y="89078"/>
                    <a:pt x="170708" y="55245"/>
                    <a:pt x="128973" y="55245"/>
                  </a:cubicBezTo>
                  <a:close/>
                  <a:moveTo>
                    <a:pt x="128973" y="0"/>
                  </a:moveTo>
                  <a:cubicBezTo>
                    <a:pt x="200202" y="0"/>
                    <a:pt x="257946" y="57743"/>
                    <a:pt x="257946" y="128973"/>
                  </a:cubicBezTo>
                  <a:lnTo>
                    <a:pt x="257946" y="158856"/>
                  </a:lnTo>
                  <a:lnTo>
                    <a:pt x="257946" y="193650"/>
                  </a:lnTo>
                  <a:lnTo>
                    <a:pt x="257946" y="324861"/>
                  </a:lnTo>
                  <a:cubicBezTo>
                    <a:pt x="257946" y="396091"/>
                    <a:pt x="200202" y="453834"/>
                    <a:pt x="128973" y="453834"/>
                  </a:cubicBezTo>
                  <a:cubicBezTo>
                    <a:pt x="66647" y="453834"/>
                    <a:pt x="14646" y="409624"/>
                    <a:pt x="2620" y="350853"/>
                  </a:cubicBezTo>
                  <a:lnTo>
                    <a:pt x="950" y="334292"/>
                  </a:lnTo>
                  <a:lnTo>
                    <a:pt x="55680" y="334292"/>
                  </a:lnTo>
                  <a:lnTo>
                    <a:pt x="59343" y="352434"/>
                  </a:lnTo>
                  <a:cubicBezTo>
                    <a:pt x="70815" y="379557"/>
                    <a:pt x="97671" y="398588"/>
                    <a:pt x="128973" y="398588"/>
                  </a:cubicBezTo>
                  <a:cubicBezTo>
                    <a:pt x="170708" y="398588"/>
                    <a:pt x="204541" y="364755"/>
                    <a:pt x="204541" y="323020"/>
                  </a:cubicBezTo>
                  <a:lnTo>
                    <a:pt x="204541" y="295385"/>
                  </a:lnTo>
                  <a:lnTo>
                    <a:pt x="179175" y="312488"/>
                  </a:lnTo>
                  <a:cubicBezTo>
                    <a:pt x="163745" y="319015"/>
                    <a:pt x="146780" y="322623"/>
                    <a:pt x="128973" y="322623"/>
                  </a:cubicBezTo>
                  <a:cubicBezTo>
                    <a:pt x="66647" y="322623"/>
                    <a:pt x="14646" y="278414"/>
                    <a:pt x="2620" y="219642"/>
                  </a:cubicBezTo>
                  <a:lnTo>
                    <a:pt x="609" y="199700"/>
                  </a:lnTo>
                  <a:lnTo>
                    <a:pt x="0" y="199700"/>
                  </a:lnTo>
                  <a:lnTo>
                    <a:pt x="0" y="193650"/>
                  </a:lnTo>
                  <a:lnTo>
                    <a:pt x="0" y="161311"/>
                  </a:lnTo>
                  <a:lnTo>
                    <a:pt x="0" y="128973"/>
                  </a:lnTo>
                  <a:cubicBezTo>
                    <a:pt x="0" y="57743"/>
                    <a:pt x="57743" y="0"/>
                    <a:pt x="1289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6100BF9E-BB30-9960-BEC9-2EF58D5E573C}"/>
                </a:ext>
              </a:extLst>
            </p:cNvPr>
            <p:cNvSpPr/>
            <p:nvPr/>
          </p:nvSpPr>
          <p:spPr>
            <a:xfrm>
              <a:off x="611612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865F3796-BFB1-C92A-EFDB-2A76B21CD666}"/>
              </a:ext>
            </a:extLst>
          </p:cNvPr>
          <p:cNvGrpSpPr/>
          <p:nvPr/>
        </p:nvGrpSpPr>
        <p:grpSpPr>
          <a:xfrm>
            <a:off x="6077050" y="4360498"/>
            <a:ext cx="613188" cy="922642"/>
            <a:chOff x="6077050" y="4360498"/>
            <a:chExt cx="613188" cy="922642"/>
          </a:xfrm>
        </p:grpSpPr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25EA9B91-4C94-4442-1840-D59C094B8914}"/>
                </a:ext>
              </a:extLst>
            </p:cNvPr>
            <p:cNvSpPr/>
            <p:nvPr/>
          </p:nvSpPr>
          <p:spPr>
            <a:xfrm>
              <a:off x="607705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209B6A7-891F-B91E-5AC1-910B21B69C8B}"/>
                </a:ext>
              </a:extLst>
            </p:cNvPr>
            <p:cNvSpPr/>
            <p:nvPr/>
          </p:nvSpPr>
          <p:spPr>
            <a:xfrm>
              <a:off x="6292164" y="4753826"/>
              <a:ext cx="252072" cy="443500"/>
            </a:xfrm>
            <a:custGeom>
              <a:avLst/>
              <a:gdLst>
                <a:gd name="connsiteX0" fmla="*/ 128973 w 257946"/>
                <a:gd name="connsiteY0" fmla="*/ 55245 h 453834"/>
                <a:gd name="connsiteX1" fmla="*/ 53405 w 257946"/>
                <a:gd name="connsiteY1" fmla="*/ 130813 h 453834"/>
                <a:gd name="connsiteX2" fmla="*/ 53405 w 257946"/>
                <a:gd name="connsiteY2" fmla="*/ 161311 h 453834"/>
                <a:gd name="connsiteX3" fmla="*/ 53405 w 257946"/>
                <a:gd name="connsiteY3" fmla="*/ 191809 h 453834"/>
                <a:gd name="connsiteX4" fmla="*/ 128973 w 257946"/>
                <a:gd name="connsiteY4" fmla="*/ 267377 h 453834"/>
                <a:gd name="connsiteX5" fmla="*/ 204541 w 257946"/>
                <a:gd name="connsiteY5" fmla="*/ 191809 h 453834"/>
                <a:gd name="connsiteX6" fmla="*/ 204541 w 257946"/>
                <a:gd name="connsiteY6" fmla="*/ 161311 h 453834"/>
                <a:gd name="connsiteX7" fmla="*/ 204541 w 257946"/>
                <a:gd name="connsiteY7" fmla="*/ 130813 h 453834"/>
                <a:gd name="connsiteX8" fmla="*/ 128973 w 257946"/>
                <a:gd name="connsiteY8" fmla="*/ 55245 h 453834"/>
                <a:gd name="connsiteX9" fmla="*/ 128973 w 257946"/>
                <a:gd name="connsiteY9" fmla="*/ 0 h 453834"/>
                <a:gd name="connsiteX10" fmla="*/ 257946 w 257946"/>
                <a:gd name="connsiteY10" fmla="*/ 128973 h 453834"/>
                <a:gd name="connsiteX11" fmla="*/ 257946 w 257946"/>
                <a:gd name="connsiteY11" fmla="*/ 158856 h 453834"/>
                <a:gd name="connsiteX12" fmla="*/ 257946 w 257946"/>
                <a:gd name="connsiteY12" fmla="*/ 193650 h 453834"/>
                <a:gd name="connsiteX13" fmla="*/ 257946 w 257946"/>
                <a:gd name="connsiteY13" fmla="*/ 324861 h 453834"/>
                <a:gd name="connsiteX14" fmla="*/ 128973 w 257946"/>
                <a:gd name="connsiteY14" fmla="*/ 453834 h 453834"/>
                <a:gd name="connsiteX15" fmla="*/ 2620 w 257946"/>
                <a:gd name="connsiteY15" fmla="*/ 350853 h 453834"/>
                <a:gd name="connsiteX16" fmla="*/ 950 w 257946"/>
                <a:gd name="connsiteY16" fmla="*/ 334292 h 453834"/>
                <a:gd name="connsiteX17" fmla="*/ 55680 w 257946"/>
                <a:gd name="connsiteY17" fmla="*/ 334292 h 453834"/>
                <a:gd name="connsiteX18" fmla="*/ 59343 w 257946"/>
                <a:gd name="connsiteY18" fmla="*/ 352434 h 453834"/>
                <a:gd name="connsiteX19" fmla="*/ 128973 w 257946"/>
                <a:gd name="connsiteY19" fmla="*/ 398588 h 453834"/>
                <a:gd name="connsiteX20" fmla="*/ 204541 w 257946"/>
                <a:gd name="connsiteY20" fmla="*/ 323020 h 453834"/>
                <a:gd name="connsiteX21" fmla="*/ 204541 w 257946"/>
                <a:gd name="connsiteY21" fmla="*/ 295385 h 453834"/>
                <a:gd name="connsiteX22" fmla="*/ 179175 w 257946"/>
                <a:gd name="connsiteY22" fmla="*/ 312488 h 453834"/>
                <a:gd name="connsiteX23" fmla="*/ 128973 w 257946"/>
                <a:gd name="connsiteY23" fmla="*/ 322623 h 453834"/>
                <a:gd name="connsiteX24" fmla="*/ 2620 w 257946"/>
                <a:gd name="connsiteY24" fmla="*/ 219642 h 453834"/>
                <a:gd name="connsiteX25" fmla="*/ 609 w 257946"/>
                <a:gd name="connsiteY25" fmla="*/ 199700 h 453834"/>
                <a:gd name="connsiteX26" fmla="*/ 0 w 257946"/>
                <a:gd name="connsiteY26" fmla="*/ 199700 h 453834"/>
                <a:gd name="connsiteX27" fmla="*/ 0 w 257946"/>
                <a:gd name="connsiteY27" fmla="*/ 193650 h 453834"/>
                <a:gd name="connsiteX28" fmla="*/ 0 w 257946"/>
                <a:gd name="connsiteY28" fmla="*/ 161311 h 453834"/>
                <a:gd name="connsiteX29" fmla="*/ 0 w 257946"/>
                <a:gd name="connsiteY29" fmla="*/ 128973 h 453834"/>
                <a:gd name="connsiteX30" fmla="*/ 128973 w 257946"/>
                <a:gd name="connsiteY30" fmla="*/ 0 h 453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57946" h="453834">
                  <a:moveTo>
                    <a:pt x="128973" y="55245"/>
                  </a:moveTo>
                  <a:cubicBezTo>
                    <a:pt x="87237" y="55245"/>
                    <a:pt x="53405" y="89078"/>
                    <a:pt x="53405" y="130813"/>
                  </a:cubicBezTo>
                  <a:lnTo>
                    <a:pt x="53405" y="161311"/>
                  </a:lnTo>
                  <a:lnTo>
                    <a:pt x="53405" y="191809"/>
                  </a:lnTo>
                  <a:cubicBezTo>
                    <a:pt x="53405" y="233544"/>
                    <a:pt x="87237" y="267377"/>
                    <a:pt x="128973" y="267377"/>
                  </a:cubicBezTo>
                  <a:cubicBezTo>
                    <a:pt x="170708" y="267377"/>
                    <a:pt x="204541" y="233544"/>
                    <a:pt x="204541" y="191809"/>
                  </a:cubicBezTo>
                  <a:lnTo>
                    <a:pt x="204541" y="161311"/>
                  </a:lnTo>
                  <a:lnTo>
                    <a:pt x="204541" y="130813"/>
                  </a:lnTo>
                  <a:cubicBezTo>
                    <a:pt x="204541" y="89078"/>
                    <a:pt x="170708" y="55245"/>
                    <a:pt x="128973" y="55245"/>
                  </a:cubicBezTo>
                  <a:close/>
                  <a:moveTo>
                    <a:pt x="128973" y="0"/>
                  </a:moveTo>
                  <a:cubicBezTo>
                    <a:pt x="200202" y="0"/>
                    <a:pt x="257946" y="57743"/>
                    <a:pt x="257946" y="128973"/>
                  </a:cubicBezTo>
                  <a:lnTo>
                    <a:pt x="257946" y="158856"/>
                  </a:lnTo>
                  <a:lnTo>
                    <a:pt x="257946" y="193650"/>
                  </a:lnTo>
                  <a:lnTo>
                    <a:pt x="257946" y="324861"/>
                  </a:lnTo>
                  <a:cubicBezTo>
                    <a:pt x="257946" y="396091"/>
                    <a:pt x="200202" y="453834"/>
                    <a:pt x="128973" y="453834"/>
                  </a:cubicBezTo>
                  <a:cubicBezTo>
                    <a:pt x="66647" y="453834"/>
                    <a:pt x="14646" y="409624"/>
                    <a:pt x="2620" y="350853"/>
                  </a:cubicBezTo>
                  <a:lnTo>
                    <a:pt x="950" y="334292"/>
                  </a:lnTo>
                  <a:lnTo>
                    <a:pt x="55680" y="334292"/>
                  </a:lnTo>
                  <a:lnTo>
                    <a:pt x="59343" y="352434"/>
                  </a:lnTo>
                  <a:cubicBezTo>
                    <a:pt x="70815" y="379557"/>
                    <a:pt x="97671" y="398588"/>
                    <a:pt x="128973" y="398588"/>
                  </a:cubicBezTo>
                  <a:cubicBezTo>
                    <a:pt x="170708" y="398588"/>
                    <a:pt x="204541" y="364755"/>
                    <a:pt x="204541" y="323020"/>
                  </a:cubicBezTo>
                  <a:lnTo>
                    <a:pt x="204541" y="295385"/>
                  </a:lnTo>
                  <a:lnTo>
                    <a:pt x="179175" y="312488"/>
                  </a:lnTo>
                  <a:cubicBezTo>
                    <a:pt x="163745" y="319015"/>
                    <a:pt x="146780" y="322623"/>
                    <a:pt x="128973" y="322623"/>
                  </a:cubicBezTo>
                  <a:cubicBezTo>
                    <a:pt x="66647" y="322623"/>
                    <a:pt x="14646" y="278414"/>
                    <a:pt x="2620" y="219642"/>
                  </a:cubicBezTo>
                  <a:lnTo>
                    <a:pt x="609" y="199700"/>
                  </a:lnTo>
                  <a:lnTo>
                    <a:pt x="0" y="199700"/>
                  </a:lnTo>
                  <a:lnTo>
                    <a:pt x="0" y="193650"/>
                  </a:lnTo>
                  <a:lnTo>
                    <a:pt x="0" y="161311"/>
                  </a:lnTo>
                  <a:lnTo>
                    <a:pt x="0" y="128973"/>
                  </a:lnTo>
                  <a:cubicBezTo>
                    <a:pt x="0" y="57743"/>
                    <a:pt x="57743" y="0"/>
                    <a:pt x="12897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29F0F0D-F227-7773-8FDD-13EE9092021D}"/>
                </a:ext>
              </a:extLst>
            </p:cNvPr>
            <p:cNvSpPr/>
            <p:nvPr/>
          </p:nvSpPr>
          <p:spPr>
            <a:xfrm>
              <a:off x="612179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6ED1F18D-4F48-7E5C-27BA-FC31D5B9C813}"/>
              </a:ext>
            </a:extLst>
          </p:cNvPr>
          <p:cNvGrpSpPr/>
          <p:nvPr/>
        </p:nvGrpSpPr>
        <p:grpSpPr>
          <a:xfrm>
            <a:off x="6784925" y="5446348"/>
            <a:ext cx="613188" cy="922642"/>
            <a:chOff x="6784925" y="5446348"/>
            <a:chExt cx="613188" cy="922642"/>
          </a:xfrm>
        </p:grpSpPr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DA107C25-7927-151B-72DC-DD1248D6C89C}"/>
                </a:ext>
              </a:extLst>
            </p:cNvPr>
            <p:cNvSpPr/>
            <p:nvPr/>
          </p:nvSpPr>
          <p:spPr>
            <a:xfrm>
              <a:off x="678492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A335126F-772A-3592-A333-6527D285EE92}"/>
                </a:ext>
              </a:extLst>
            </p:cNvPr>
            <p:cNvSpPr/>
            <p:nvPr/>
          </p:nvSpPr>
          <p:spPr>
            <a:xfrm>
              <a:off x="7002891" y="5836681"/>
              <a:ext cx="282909" cy="449634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CBCFC57A-0686-0F6B-604A-9F6614BC8071}"/>
                </a:ext>
              </a:extLst>
            </p:cNvPr>
            <p:cNvSpPr/>
            <p:nvPr/>
          </p:nvSpPr>
          <p:spPr>
            <a:xfrm>
              <a:off x="681991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1ED5AEC0-B9B8-5BF1-C676-B5A9155F80EE}"/>
              </a:ext>
            </a:extLst>
          </p:cNvPr>
          <p:cNvGrpSpPr/>
          <p:nvPr/>
        </p:nvGrpSpPr>
        <p:grpSpPr>
          <a:xfrm>
            <a:off x="6784925" y="3284173"/>
            <a:ext cx="613188" cy="922642"/>
            <a:chOff x="6784925" y="3284173"/>
            <a:chExt cx="613188" cy="922642"/>
          </a:xfrm>
        </p:grpSpPr>
        <p:sp>
          <p:nvSpPr>
            <p:cNvPr id="96" name="四角形: 角を丸くする 95">
              <a:extLst>
                <a:ext uri="{FF2B5EF4-FFF2-40B4-BE49-F238E27FC236}">
                  <a16:creationId xmlns:a16="http://schemas.microsoft.com/office/drawing/2014/main" id="{8B1179CC-FC9E-539F-4EB6-55FDEB6D29C5}"/>
                </a:ext>
              </a:extLst>
            </p:cNvPr>
            <p:cNvSpPr/>
            <p:nvPr/>
          </p:nvSpPr>
          <p:spPr>
            <a:xfrm>
              <a:off x="678492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8C43690-870D-3E88-B845-49BF561314BF}"/>
                </a:ext>
              </a:extLst>
            </p:cNvPr>
            <p:cNvSpPr/>
            <p:nvPr/>
          </p:nvSpPr>
          <p:spPr>
            <a:xfrm>
              <a:off x="7002891" y="3674506"/>
              <a:ext cx="282909" cy="449634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CE776790-84E8-CFBC-CC63-D9BD1AE5139A}"/>
                </a:ext>
              </a:extLst>
            </p:cNvPr>
            <p:cNvSpPr/>
            <p:nvPr/>
          </p:nvSpPr>
          <p:spPr>
            <a:xfrm>
              <a:off x="682345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18D6BF32-36AF-7ECC-9C02-DF007719339D}"/>
              </a:ext>
            </a:extLst>
          </p:cNvPr>
          <p:cNvGrpSpPr/>
          <p:nvPr/>
        </p:nvGrpSpPr>
        <p:grpSpPr>
          <a:xfrm>
            <a:off x="6784925" y="4360498"/>
            <a:ext cx="613188" cy="922642"/>
            <a:chOff x="6784925" y="4360498"/>
            <a:chExt cx="613188" cy="922642"/>
          </a:xfrm>
        </p:grpSpPr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340E6C1E-BBEE-269D-CAAD-64FC9FE5EF74}"/>
                </a:ext>
              </a:extLst>
            </p:cNvPr>
            <p:cNvSpPr/>
            <p:nvPr/>
          </p:nvSpPr>
          <p:spPr>
            <a:xfrm>
              <a:off x="678492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E795BC4-3A0A-E155-E439-06A4B7EFFD21}"/>
                </a:ext>
              </a:extLst>
            </p:cNvPr>
            <p:cNvSpPr/>
            <p:nvPr/>
          </p:nvSpPr>
          <p:spPr>
            <a:xfrm>
              <a:off x="7002891" y="4750831"/>
              <a:ext cx="282909" cy="449634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4661DC7-C352-3CCB-35E5-0DD704A61F1F}"/>
                </a:ext>
              </a:extLst>
            </p:cNvPr>
            <p:cNvSpPr/>
            <p:nvPr/>
          </p:nvSpPr>
          <p:spPr>
            <a:xfrm>
              <a:off x="682912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E7D75365-9ECC-8F3E-9C62-23CB7ACC068F}"/>
              </a:ext>
            </a:extLst>
          </p:cNvPr>
          <p:cNvGrpSpPr/>
          <p:nvPr/>
        </p:nvGrpSpPr>
        <p:grpSpPr>
          <a:xfrm>
            <a:off x="7492800" y="5446348"/>
            <a:ext cx="613188" cy="922642"/>
            <a:chOff x="7492800" y="5446348"/>
            <a:chExt cx="613188" cy="922642"/>
          </a:xfrm>
        </p:grpSpPr>
        <p:sp>
          <p:nvSpPr>
            <p:cNvPr id="190" name="四角形: 角を丸くする 189">
              <a:extLst>
                <a:ext uri="{FF2B5EF4-FFF2-40B4-BE49-F238E27FC236}">
                  <a16:creationId xmlns:a16="http://schemas.microsoft.com/office/drawing/2014/main" id="{2666A82B-9913-75C0-C0BD-0203345BB3BF}"/>
                </a:ext>
              </a:extLst>
            </p:cNvPr>
            <p:cNvSpPr/>
            <p:nvPr/>
          </p:nvSpPr>
          <p:spPr>
            <a:xfrm>
              <a:off x="7492800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56CA7AD-DB1B-03AF-4660-C04D15810AE9}"/>
                </a:ext>
              </a:extLst>
            </p:cNvPr>
            <p:cNvSpPr/>
            <p:nvPr/>
          </p:nvSpPr>
          <p:spPr>
            <a:xfrm>
              <a:off x="7716163" y="5835880"/>
              <a:ext cx="271857" cy="451274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BF289E8E-0D05-B42E-0006-7E8C178EF5D8}"/>
                </a:ext>
              </a:extLst>
            </p:cNvPr>
            <p:cNvSpPr/>
            <p:nvPr/>
          </p:nvSpPr>
          <p:spPr>
            <a:xfrm>
              <a:off x="7527249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B40F2A7D-1654-87F7-0F16-4821DCE30550}"/>
              </a:ext>
            </a:extLst>
          </p:cNvPr>
          <p:cNvGrpSpPr/>
          <p:nvPr/>
        </p:nvGrpSpPr>
        <p:grpSpPr>
          <a:xfrm>
            <a:off x="7492800" y="3284173"/>
            <a:ext cx="613188" cy="922642"/>
            <a:chOff x="7492800" y="3284173"/>
            <a:chExt cx="613188" cy="922642"/>
          </a:xfrm>
        </p:grpSpPr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41EA74D8-F961-2C24-0F0D-5573282D81C6}"/>
                </a:ext>
              </a:extLst>
            </p:cNvPr>
            <p:cNvSpPr/>
            <p:nvPr/>
          </p:nvSpPr>
          <p:spPr>
            <a:xfrm>
              <a:off x="7492800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276435F5-03B7-4C97-E1CE-9B04A1BDB658}"/>
                </a:ext>
              </a:extLst>
            </p:cNvPr>
            <p:cNvSpPr/>
            <p:nvPr/>
          </p:nvSpPr>
          <p:spPr>
            <a:xfrm>
              <a:off x="7716163" y="3673705"/>
              <a:ext cx="271857" cy="451274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1529949-0DC3-5C3A-C1A7-784270BEBE62}"/>
                </a:ext>
              </a:extLst>
            </p:cNvPr>
            <p:cNvSpPr/>
            <p:nvPr/>
          </p:nvSpPr>
          <p:spPr>
            <a:xfrm>
              <a:off x="7530793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B9283F00-8E44-191A-711E-98997A67EA54}"/>
              </a:ext>
            </a:extLst>
          </p:cNvPr>
          <p:cNvGrpSpPr/>
          <p:nvPr/>
        </p:nvGrpSpPr>
        <p:grpSpPr>
          <a:xfrm>
            <a:off x="7492800" y="4360498"/>
            <a:ext cx="613188" cy="922642"/>
            <a:chOff x="7492800" y="4360498"/>
            <a:chExt cx="613188" cy="922642"/>
          </a:xfrm>
        </p:grpSpPr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CAB80995-5BE2-1F2E-C36C-48C9DDDF808B}"/>
                </a:ext>
              </a:extLst>
            </p:cNvPr>
            <p:cNvSpPr/>
            <p:nvPr/>
          </p:nvSpPr>
          <p:spPr>
            <a:xfrm>
              <a:off x="7492800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29520041-C7CC-98E2-EF37-48105EBBC281}"/>
                </a:ext>
              </a:extLst>
            </p:cNvPr>
            <p:cNvSpPr/>
            <p:nvPr/>
          </p:nvSpPr>
          <p:spPr>
            <a:xfrm>
              <a:off x="7716163" y="4750030"/>
              <a:ext cx="271857" cy="451274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BE63A827-7F34-D1BD-ED85-970EF7B2DE2B}"/>
                </a:ext>
              </a:extLst>
            </p:cNvPr>
            <p:cNvSpPr/>
            <p:nvPr/>
          </p:nvSpPr>
          <p:spPr>
            <a:xfrm>
              <a:off x="7536461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2" name="グループ化 371">
            <a:extLst>
              <a:ext uri="{FF2B5EF4-FFF2-40B4-BE49-F238E27FC236}">
                <a16:creationId xmlns:a16="http://schemas.microsoft.com/office/drawing/2014/main" id="{23FB5F7B-03C3-0AD8-F20D-D19613087933}"/>
              </a:ext>
            </a:extLst>
          </p:cNvPr>
          <p:cNvGrpSpPr/>
          <p:nvPr/>
        </p:nvGrpSpPr>
        <p:grpSpPr>
          <a:xfrm>
            <a:off x="8200675" y="5446348"/>
            <a:ext cx="613188" cy="922642"/>
            <a:chOff x="8200675" y="5446348"/>
            <a:chExt cx="613188" cy="922642"/>
          </a:xfrm>
        </p:grpSpPr>
        <p:sp>
          <p:nvSpPr>
            <p:cNvPr id="191" name="四角形: 角を丸くする 190">
              <a:extLst>
                <a:ext uri="{FF2B5EF4-FFF2-40B4-BE49-F238E27FC236}">
                  <a16:creationId xmlns:a16="http://schemas.microsoft.com/office/drawing/2014/main" id="{0EE1F12B-D9BD-B0C7-B29E-D549F46219A5}"/>
                </a:ext>
              </a:extLst>
            </p:cNvPr>
            <p:cNvSpPr/>
            <p:nvPr/>
          </p:nvSpPr>
          <p:spPr>
            <a:xfrm>
              <a:off x="8200675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A7B3638-E89C-E5F1-A46B-F8A046AAB0EC}"/>
                </a:ext>
              </a:extLst>
            </p:cNvPr>
            <p:cNvSpPr/>
            <p:nvPr/>
          </p:nvSpPr>
          <p:spPr>
            <a:xfrm flipH="1">
              <a:off x="8424741" y="5836681"/>
              <a:ext cx="270416" cy="449634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C85B578D-8570-0C25-B844-37C00B007E12}"/>
                </a:ext>
              </a:extLst>
            </p:cNvPr>
            <p:cNvSpPr/>
            <p:nvPr/>
          </p:nvSpPr>
          <p:spPr>
            <a:xfrm>
              <a:off x="8234584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99378605-0F8B-6790-EA12-746BB7336333}"/>
              </a:ext>
            </a:extLst>
          </p:cNvPr>
          <p:cNvGrpSpPr/>
          <p:nvPr/>
        </p:nvGrpSpPr>
        <p:grpSpPr>
          <a:xfrm>
            <a:off x="8200675" y="3284173"/>
            <a:ext cx="613188" cy="922642"/>
            <a:chOff x="8200675" y="3284173"/>
            <a:chExt cx="613188" cy="922642"/>
          </a:xfrm>
        </p:grpSpPr>
        <p:sp>
          <p:nvSpPr>
            <p:cNvPr id="98" name="四角形: 角を丸くする 97">
              <a:extLst>
                <a:ext uri="{FF2B5EF4-FFF2-40B4-BE49-F238E27FC236}">
                  <a16:creationId xmlns:a16="http://schemas.microsoft.com/office/drawing/2014/main" id="{A76561F5-51B3-F235-55DB-220762D2B3BA}"/>
                </a:ext>
              </a:extLst>
            </p:cNvPr>
            <p:cNvSpPr/>
            <p:nvPr/>
          </p:nvSpPr>
          <p:spPr>
            <a:xfrm>
              <a:off x="8200675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CD829AFA-2044-3CCB-57B3-96B453AF9129}"/>
                </a:ext>
              </a:extLst>
            </p:cNvPr>
            <p:cNvSpPr/>
            <p:nvPr/>
          </p:nvSpPr>
          <p:spPr>
            <a:xfrm flipH="1">
              <a:off x="8424741" y="3674506"/>
              <a:ext cx="270416" cy="449634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F5FD6411-D302-088B-CA76-06AD3107E5E9}"/>
                </a:ext>
              </a:extLst>
            </p:cNvPr>
            <p:cNvSpPr/>
            <p:nvPr/>
          </p:nvSpPr>
          <p:spPr>
            <a:xfrm>
              <a:off x="8238128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4F6C76B2-6630-783E-1BA4-E937FAF26E26}"/>
              </a:ext>
            </a:extLst>
          </p:cNvPr>
          <p:cNvGrpSpPr/>
          <p:nvPr/>
        </p:nvGrpSpPr>
        <p:grpSpPr>
          <a:xfrm>
            <a:off x="8200675" y="4360498"/>
            <a:ext cx="613188" cy="922642"/>
            <a:chOff x="8200675" y="4360498"/>
            <a:chExt cx="613188" cy="922642"/>
          </a:xfrm>
        </p:grpSpPr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41075A22-8646-2850-380E-23E2DEEBCEDA}"/>
                </a:ext>
              </a:extLst>
            </p:cNvPr>
            <p:cNvSpPr/>
            <p:nvPr/>
          </p:nvSpPr>
          <p:spPr>
            <a:xfrm>
              <a:off x="8200675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C78CD36-3877-C834-D131-5126EABDF0F1}"/>
                </a:ext>
              </a:extLst>
            </p:cNvPr>
            <p:cNvSpPr/>
            <p:nvPr/>
          </p:nvSpPr>
          <p:spPr>
            <a:xfrm flipH="1">
              <a:off x="8424741" y="4750831"/>
              <a:ext cx="270416" cy="449634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A1F37E70-66B0-64D4-72B1-823BFF7E9E7C}"/>
                </a:ext>
              </a:extLst>
            </p:cNvPr>
            <p:cNvSpPr/>
            <p:nvPr/>
          </p:nvSpPr>
          <p:spPr>
            <a:xfrm>
              <a:off x="8243796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1" name="グループ化 370">
            <a:extLst>
              <a:ext uri="{FF2B5EF4-FFF2-40B4-BE49-F238E27FC236}">
                <a16:creationId xmlns:a16="http://schemas.microsoft.com/office/drawing/2014/main" id="{417C1F9F-E741-EA94-A5ED-69BA6533F1B2}"/>
              </a:ext>
            </a:extLst>
          </p:cNvPr>
          <p:cNvGrpSpPr/>
          <p:nvPr/>
        </p:nvGrpSpPr>
        <p:grpSpPr>
          <a:xfrm>
            <a:off x="8908546" y="5446348"/>
            <a:ext cx="613188" cy="922642"/>
            <a:chOff x="8908546" y="5446348"/>
            <a:chExt cx="613188" cy="922642"/>
          </a:xfrm>
        </p:grpSpPr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C84B0D81-D348-0BE9-985C-F1962F059F8B}"/>
                </a:ext>
              </a:extLst>
            </p:cNvPr>
            <p:cNvSpPr/>
            <p:nvPr/>
          </p:nvSpPr>
          <p:spPr>
            <a:xfrm>
              <a:off x="8908546" y="544634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21B3609D-ADFD-1F04-6826-D9BAEE29F2BE}"/>
                </a:ext>
              </a:extLst>
            </p:cNvPr>
            <p:cNvSpPr/>
            <p:nvPr/>
          </p:nvSpPr>
          <p:spPr>
            <a:xfrm>
              <a:off x="9134407" y="5836674"/>
              <a:ext cx="266743" cy="449647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9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9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5635A95A-1A12-7505-6C29-6526FEC306C3}"/>
                </a:ext>
              </a:extLst>
            </p:cNvPr>
            <p:cNvSpPr/>
            <p:nvPr/>
          </p:nvSpPr>
          <p:spPr>
            <a:xfrm>
              <a:off x="8941915" y="5509983"/>
              <a:ext cx="234693" cy="26947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12CB447C-CF7E-C089-FF38-6F657B840270}"/>
              </a:ext>
            </a:extLst>
          </p:cNvPr>
          <p:cNvGrpSpPr/>
          <p:nvPr/>
        </p:nvGrpSpPr>
        <p:grpSpPr>
          <a:xfrm>
            <a:off x="8908546" y="3284173"/>
            <a:ext cx="613188" cy="922642"/>
            <a:chOff x="8908546" y="3284173"/>
            <a:chExt cx="613188" cy="922642"/>
          </a:xfrm>
        </p:grpSpPr>
        <p:sp>
          <p:nvSpPr>
            <p:cNvPr id="99" name="四角形: 角を丸くする 98">
              <a:extLst>
                <a:ext uri="{FF2B5EF4-FFF2-40B4-BE49-F238E27FC236}">
                  <a16:creationId xmlns:a16="http://schemas.microsoft.com/office/drawing/2014/main" id="{8094B505-E9B3-C55B-DA6F-B0EFC3A9A41F}"/>
                </a:ext>
              </a:extLst>
            </p:cNvPr>
            <p:cNvSpPr/>
            <p:nvPr/>
          </p:nvSpPr>
          <p:spPr>
            <a:xfrm>
              <a:off x="8908546" y="3284173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D9EFA54C-7F88-6680-8D4C-82FBAD8338C4}"/>
                </a:ext>
              </a:extLst>
            </p:cNvPr>
            <p:cNvSpPr/>
            <p:nvPr/>
          </p:nvSpPr>
          <p:spPr>
            <a:xfrm>
              <a:off x="9134407" y="3674499"/>
              <a:ext cx="266743" cy="449647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9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9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DFC3F72-E1F8-B56D-C69B-BB467189CD08}"/>
                </a:ext>
              </a:extLst>
            </p:cNvPr>
            <p:cNvSpPr/>
            <p:nvPr/>
          </p:nvSpPr>
          <p:spPr>
            <a:xfrm>
              <a:off x="8945459" y="3357878"/>
              <a:ext cx="242596" cy="258273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09705 w 773902"/>
                <a:gd name="connsiteY8" fmla="*/ 550157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3689 w 773902"/>
                <a:gd name="connsiteY16" fmla="*/ 551796 h 823913"/>
                <a:gd name="connsiteX17" fmla="*/ 361453 w 773902"/>
                <a:gd name="connsiteY17" fmla="*/ 558998 h 823913"/>
                <a:gd name="connsiteX18" fmla="*/ 188118 w 773902"/>
                <a:gd name="connsiteY18" fmla="*/ 673892 h 823913"/>
                <a:gd name="connsiteX19" fmla="*/ 0 w 773902"/>
                <a:gd name="connsiteY19" fmla="*/ 485774 h 823913"/>
                <a:gd name="connsiteX20" fmla="*/ 188118 w 773902"/>
                <a:gd name="connsiteY20" fmla="*/ 297656 h 823913"/>
                <a:gd name="connsiteX21" fmla="*/ 245514 w 773902"/>
                <a:gd name="connsiteY21" fmla="*/ 309244 h 823913"/>
                <a:gd name="connsiteX22" fmla="*/ 213218 w 773902"/>
                <a:gd name="connsiteY22" fmla="*/ 261342 h 823913"/>
                <a:gd name="connsiteX23" fmla="*/ 198435 w 773902"/>
                <a:gd name="connsiteY23" fmla="*/ 188118 h 823913"/>
                <a:gd name="connsiteX24" fmla="*/ 386553 w 773902"/>
                <a:gd name="connsiteY24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09705" y="550157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3689" y="551796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0" name="グループ化 369">
            <a:extLst>
              <a:ext uri="{FF2B5EF4-FFF2-40B4-BE49-F238E27FC236}">
                <a16:creationId xmlns:a16="http://schemas.microsoft.com/office/drawing/2014/main" id="{A7C5CB57-DE34-423D-21A9-7177CBCD6764}"/>
              </a:ext>
            </a:extLst>
          </p:cNvPr>
          <p:cNvGrpSpPr/>
          <p:nvPr/>
        </p:nvGrpSpPr>
        <p:grpSpPr>
          <a:xfrm>
            <a:off x="8908546" y="4360498"/>
            <a:ext cx="613188" cy="922642"/>
            <a:chOff x="8908546" y="4360498"/>
            <a:chExt cx="613188" cy="922642"/>
          </a:xfrm>
        </p:grpSpPr>
        <p:sp>
          <p:nvSpPr>
            <p:cNvPr id="165" name="四角形: 角を丸くする 164">
              <a:extLst>
                <a:ext uri="{FF2B5EF4-FFF2-40B4-BE49-F238E27FC236}">
                  <a16:creationId xmlns:a16="http://schemas.microsoft.com/office/drawing/2014/main" id="{5DE4F309-D753-A8F2-C0DE-7C96FC3B6350}"/>
                </a:ext>
              </a:extLst>
            </p:cNvPr>
            <p:cNvSpPr/>
            <p:nvPr/>
          </p:nvSpPr>
          <p:spPr>
            <a:xfrm>
              <a:off x="8908546" y="4360498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CAF7178-D8CE-6F06-6A8B-57193319867E}"/>
                </a:ext>
              </a:extLst>
            </p:cNvPr>
            <p:cNvSpPr/>
            <p:nvPr/>
          </p:nvSpPr>
          <p:spPr>
            <a:xfrm>
              <a:off x="9134407" y="4750824"/>
              <a:ext cx="266743" cy="449647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9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9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AEC155E-6CA9-516C-BF1F-F011423AC6C9}"/>
                </a:ext>
              </a:extLst>
            </p:cNvPr>
            <p:cNvSpPr/>
            <p:nvPr/>
          </p:nvSpPr>
          <p:spPr>
            <a:xfrm>
              <a:off x="8951127" y="4437647"/>
              <a:ext cx="235879" cy="258273"/>
            </a:xfrm>
            <a:custGeom>
              <a:avLst/>
              <a:gdLst>
                <a:gd name="connsiteX0" fmla="*/ 197623 w 752474"/>
                <a:gd name="connsiteY0" fmla="*/ 0 h 823913"/>
                <a:gd name="connsiteX1" fmla="*/ 361495 w 752474"/>
                <a:gd name="connsiteY1" fmla="*/ 97001 h 823913"/>
                <a:gd name="connsiteX2" fmla="*/ 376237 w 752474"/>
                <a:gd name="connsiteY2" fmla="*/ 127238 h 823913"/>
                <a:gd name="connsiteX3" fmla="*/ 390980 w 752474"/>
                <a:gd name="connsiteY3" fmla="*/ 97001 h 823913"/>
                <a:gd name="connsiteX4" fmla="*/ 554851 w 752474"/>
                <a:gd name="connsiteY4" fmla="*/ 0 h 823913"/>
                <a:gd name="connsiteX5" fmla="*/ 752474 w 752474"/>
                <a:gd name="connsiteY5" fmla="*/ 220010 h 823913"/>
                <a:gd name="connsiteX6" fmla="*/ 694592 w 752474"/>
                <a:gd name="connsiteY6" fmla="*/ 375581 h 823913"/>
                <a:gd name="connsiteX7" fmla="*/ 376238 w 752474"/>
                <a:gd name="connsiteY7" fmla="*/ 823913 h 823913"/>
                <a:gd name="connsiteX8" fmla="*/ 57882 w 752474"/>
                <a:gd name="connsiteY8" fmla="*/ 375581 h 823913"/>
                <a:gd name="connsiteX9" fmla="*/ 0 w 752474"/>
                <a:gd name="connsiteY9" fmla="*/ 220010 h 823913"/>
                <a:gd name="connsiteX10" fmla="*/ 197623 w 752474"/>
                <a:gd name="connsiteY10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52474" h="823913">
                  <a:moveTo>
                    <a:pt x="197623" y="0"/>
                  </a:moveTo>
                  <a:cubicBezTo>
                    <a:pt x="265838" y="0"/>
                    <a:pt x="325981" y="38478"/>
                    <a:pt x="361495" y="97001"/>
                  </a:cubicBezTo>
                  <a:lnTo>
                    <a:pt x="376237" y="127238"/>
                  </a:lnTo>
                  <a:lnTo>
                    <a:pt x="390980" y="97001"/>
                  </a:lnTo>
                  <a:cubicBezTo>
                    <a:pt x="426493" y="38478"/>
                    <a:pt x="486636" y="0"/>
                    <a:pt x="554851" y="0"/>
                  </a:cubicBezTo>
                  <a:cubicBezTo>
                    <a:pt x="663996" y="0"/>
                    <a:pt x="752474" y="98502"/>
                    <a:pt x="752474" y="220010"/>
                  </a:cubicBezTo>
                  <a:cubicBezTo>
                    <a:pt x="752474" y="280764"/>
                    <a:pt x="730354" y="335767"/>
                    <a:pt x="694592" y="375581"/>
                  </a:cubicBezTo>
                  <a:lnTo>
                    <a:pt x="376238" y="823913"/>
                  </a:lnTo>
                  <a:lnTo>
                    <a:pt x="57882" y="375581"/>
                  </a:lnTo>
                  <a:cubicBezTo>
                    <a:pt x="22120" y="335767"/>
                    <a:pt x="0" y="280764"/>
                    <a:pt x="0" y="220010"/>
                  </a:cubicBezTo>
                  <a:cubicBezTo>
                    <a:pt x="0" y="98502"/>
                    <a:pt x="88478" y="0"/>
                    <a:pt x="19762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421F7456-5383-5685-F1B4-7969C39356F7}"/>
              </a:ext>
            </a:extLst>
          </p:cNvPr>
          <p:cNvGrpSpPr/>
          <p:nvPr/>
        </p:nvGrpSpPr>
        <p:grpSpPr>
          <a:xfrm>
            <a:off x="448262" y="993411"/>
            <a:ext cx="613188" cy="922642"/>
            <a:chOff x="448262" y="993411"/>
            <a:chExt cx="613188" cy="922642"/>
          </a:xfrm>
        </p:grpSpPr>
        <p:sp>
          <p:nvSpPr>
            <p:cNvPr id="302" name="四角形: 角を丸くする 301">
              <a:extLst>
                <a:ext uri="{FF2B5EF4-FFF2-40B4-BE49-F238E27FC236}">
                  <a16:creationId xmlns:a16="http://schemas.microsoft.com/office/drawing/2014/main" id="{72323CBE-1037-1DCC-EA04-3269A7D5E2BB}"/>
                </a:ext>
              </a:extLst>
            </p:cNvPr>
            <p:cNvSpPr/>
            <p:nvPr/>
          </p:nvSpPr>
          <p:spPr>
            <a:xfrm>
              <a:off x="448262" y="993411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A4E49E84-713F-73F9-C187-84FAC066BF53}"/>
                </a:ext>
              </a:extLst>
            </p:cNvPr>
            <p:cNvGrpSpPr/>
            <p:nvPr/>
          </p:nvGrpSpPr>
          <p:grpSpPr>
            <a:xfrm>
              <a:off x="561554" y="1114787"/>
              <a:ext cx="386603" cy="524763"/>
              <a:chOff x="7533303" y="1848384"/>
              <a:chExt cx="1473135" cy="1999591"/>
            </a:xfrm>
          </p:grpSpPr>
          <p:sp>
            <p:nvSpPr>
              <p:cNvPr id="304" name="四角形: 上の 2 つの角を丸める 303">
                <a:extLst>
                  <a:ext uri="{FF2B5EF4-FFF2-40B4-BE49-F238E27FC236}">
                    <a16:creationId xmlns:a16="http://schemas.microsoft.com/office/drawing/2014/main" id="{3E66DAB7-A4A3-EB78-C67F-29944A13FE80}"/>
                  </a:ext>
                </a:extLst>
              </p:cNvPr>
              <p:cNvSpPr/>
              <p:nvPr/>
            </p:nvSpPr>
            <p:spPr>
              <a:xfrm flipV="1">
                <a:off x="8451524" y="3029683"/>
                <a:ext cx="554914" cy="818292"/>
              </a:xfrm>
              <a:prstGeom prst="round2SameRect">
                <a:avLst>
                  <a:gd name="adj1" fmla="val 0"/>
                  <a:gd name="adj2" fmla="val 43992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矢印: U ターン 304">
                <a:extLst>
                  <a:ext uri="{FF2B5EF4-FFF2-40B4-BE49-F238E27FC236}">
                    <a16:creationId xmlns:a16="http://schemas.microsoft.com/office/drawing/2014/main" id="{222ED89B-13C9-AC36-9284-8423587A924A}"/>
                  </a:ext>
                </a:extLst>
              </p:cNvPr>
              <p:cNvSpPr/>
              <p:nvPr/>
            </p:nvSpPr>
            <p:spPr>
              <a:xfrm>
                <a:off x="8526847" y="1848384"/>
                <a:ext cx="357114" cy="310156"/>
              </a:xfrm>
              <a:prstGeom prst="uturnArrow">
                <a:avLst>
                  <a:gd name="adj1" fmla="val 21161"/>
                  <a:gd name="adj2" fmla="val 25000"/>
                  <a:gd name="adj3" fmla="val 42125"/>
                  <a:gd name="adj4" fmla="val 43750"/>
                  <a:gd name="adj5" fmla="val 9669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矢印: U ターン 305">
                <a:extLst>
                  <a:ext uri="{FF2B5EF4-FFF2-40B4-BE49-F238E27FC236}">
                    <a16:creationId xmlns:a16="http://schemas.microsoft.com/office/drawing/2014/main" id="{F0BA4A70-6227-23BC-E2E4-46A8EF94E57A}"/>
                  </a:ext>
                </a:extLst>
              </p:cNvPr>
              <p:cNvSpPr/>
              <p:nvPr/>
            </p:nvSpPr>
            <p:spPr>
              <a:xfrm flipH="1">
                <a:off x="7830453" y="1848384"/>
                <a:ext cx="402194" cy="310156"/>
              </a:xfrm>
              <a:prstGeom prst="uturnArrow">
                <a:avLst>
                  <a:gd name="adj1" fmla="val 21161"/>
                  <a:gd name="adj2" fmla="val 25000"/>
                  <a:gd name="adj3" fmla="val 42125"/>
                  <a:gd name="adj4" fmla="val 43750"/>
                  <a:gd name="adj5" fmla="val 96693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378CA694-202C-9750-81F2-344DED559770}"/>
                  </a:ext>
                </a:extLst>
              </p:cNvPr>
              <p:cNvSpPr/>
              <p:nvPr/>
            </p:nvSpPr>
            <p:spPr>
              <a:xfrm flipV="1">
                <a:off x="7695405" y="2941862"/>
                <a:ext cx="1249709" cy="90611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21C8FA90-90C3-2352-77E6-3D25B816476F}"/>
                  </a:ext>
                </a:extLst>
              </p:cNvPr>
              <p:cNvSpPr/>
              <p:nvPr/>
            </p:nvSpPr>
            <p:spPr>
              <a:xfrm flipV="1">
                <a:off x="7922146" y="2987044"/>
                <a:ext cx="1026914" cy="860930"/>
              </a:xfrm>
              <a:custGeom>
                <a:avLst/>
                <a:gdLst>
                  <a:gd name="connsiteX0" fmla="*/ 767856 w 1026914"/>
                  <a:gd name="connsiteY0" fmla="*/ 860930 h 860930"/>
                  <a:gd name="connsiteX1" fmla="*/ 827166 w 1026914"/>
                  <a:gd name="connsiteY1" fmla="*/ 828737 h 860930"/>
                  <a:gd name="connsiteX2" fmla="*/ 1026914 w 1026914"/>
                  <a:gd name="connsiteY2" fmla="*/ 453056 h 860930"/>
                  <a:gd name="connsiteX3" fmla="*/ 1026914 w 1026914"/>
                  <a:gd name="connsiteY3" fmla="*/ 0 h 860930"/>
                  <a:gd name="connsiteX4" fmla="*/ 0 w 1026914"/>
                  <a:gd name="connsiteY4" fmla="*/ 0 h 860930"/>
                  <a:gd name="connsiteX5" fmla="*/ 767856 w 1026914"/>
                  <a:gd name="connsiteY5" fmla="*/ 860930 h 860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14" h="860930">
                    <a:moveTo>
                      <a:pt x="767856" y="860930"/>
                    </a:moveTo>
                    <a:lnTo>
                      <a:pt x="827166" y="828737"/>
                    </a:lnTo>
                    <a:cubicBezTo>
                      <a:pt x="947680" y="747320"/>
                      <a:pt x="1026914" y="609441"/>
                      <a:pt x="1026914" y="453056"/>
                    </a:cubicBezTo>
                    <a:lnTo>
                      <a:pt x="1026914" y="0"/>
                    </a:lnTo>
                    <a:lnTo>
                      <a:pt x="0" y="0"/>
                    </a:lnTo>
                    <a:lnTo>
                      <a:pt x="767856" y="86093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EB42CF23-85EB-D0EF-9AA8-681BB86D17BB}"/>
                  </a:ext>
                </a:extLst>
              </p:cNvPr>
              <p:cNvSpPr/>
              <p:nvPr/>
            </p:nvSpPr>
            <p:spPr>
              <a:xfrm>
                <a:off x="7906915" y="1981200"/>
                <a:ext cx="898526" cy="1003301"/>
              </a:xfrm>
              <a:prstGeom prst="round2SameRect">
                <a:avLst>
                  <a:gd name="adj1" fmla="val 40253"/>
                  <a:gd name="adj2" fmla="val 29501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F5F5CA5A-D386-2FE7-34B3-1C7F6CE12295}"/>
                  </a:ext>
                </a:extLst>
              </p:cNvPr>
              <p:cNvSpPr/>
              <p:nvPr/>
            </p:nvSpPr>
            <p:spPr>
              <a:xfrm>
                <a:off x="8029345" y="2097882"/>
                <a:ext cx="732186" cy="817564"/>
              </a:xfrm>
              <a:prstGeom prst="round2SameRect">
                <a:avLst>
                  <a:gd name="adj1" fmla="val 40253"/>
                  <a:gd name="adj2" fmla="val 29501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3FF20198-24F5-81E2-4BF4-F4A2164B6C73}"/>
                  </a:ext>
                </a:extLst>
              </p:cNvPr>
              <p:cNvSpPr/>
              <p:nvPr/>
            </p:nvSpPr>
            <p:spPr>
              <a:xfrm>
                <a:off x="8217714" y="2677085"/>
                <a:ext cx="344206" cy="135852"/>
              </a:xfrm>
              <a:custGeom>
                <a:avLst/>
                <a:gdLst>
                  <a:gd name="connsiteX0" fmla="*/ 30844 w 409851"/>
                  <a:gd name="connsiteY0" fmla="*/ 0 h 185058"/>
                  <a:gd name="connsiteX1" fmla="*/ 47555 w 409851"/>
                  <a:gd name="connsiteY1" fmla="*/ 0 h 185058"/>
                  <a:gd name="connsiteX2" fmla="*/ 85674 w 409851"/>
                  <a:gd name="connsiteY2" fmla="*/ 86712 h 185058"/>
                  <a:gd name="connsiteX3" fmla="*/ 123795 w 409851"/>
                  <a:gd name="connsiteY3" fmla="*/ 0 h 185058"/>
                  <a:gd name="connsiteX4" fmla="*/ 283299 w 409851"/>
                  <a:gd name="connsiteY4" fmla="*/ 0 h 185058"/>
                  <a:gd name="connsiteX5" fmla="*/ 321418 w 409851"/>
                  <a:gd name="connsiteY5" fmla="*/ 86712 h 185058"/>
                  <a:gd name="connsiteX6" fmla="*/ 359539 w 409851"/>
                  <a:gd name="connsiteY6" fmla="*/ 0 h 185058"/>
                  <a:gd name="connsiteX7" fmla="*/ 379007 w 409851"/>
                  <a:gd name="connsiteY7" fmla="*/ 0 h 185058"/>
                  <a:gd name="connsiteX8" fmla="*/ 409851 w 409851"/>
                  <a:gd name="connsiteY8" fmla="*/ 30844 h 185058"/>
                  <a:gd name="connsiteX9" fmla="*/ 409851 w 409851"/>
                  <a:gd name="connsiteY9" fmla="*/ 154214 h 185058"/>
                  <a:gd name="connsiteX10" fmla="*/ 379007 w 409851"/>
                  <a:gd name="connsiteY10" fmla="*/ 185058 h 185058"/>
                  <a:gd name="connsiteX11" fmla="*/ 319520 w 409851"/>
                  <a:gd name="connsiteY11" fmla="*/ 185058 h 185058"/>
                  <a:gd name="connsiteX12" fmla="*/ 290152 w 409851"/>
                  <a:gd name="connsiteY12" fmla="*/ 118256 h 185058"/>
                  <a:gd name="connsiteX13" fmla="*/ 260785 w 409851"/>
                  <a:gd name="connsiteY13" fmla="*/ 185058 h 185058"/>
                  <a:gd name="connsiteX14" fmla="*/ 150654 w 409851"/>
                  <a:gd name="connsiteY14" fmla="*/ 185058 h 185058"/>
                  <a:gd name="connsiteX15" fmla="*/ 121286 w 409851"/>
                  <a:gd name="connsiteY15" fmla="*/ 118256 h 185058"/>
                  <a:gd name="connsiteX16" fmla="*/ 91919 w 409851"/>
                  <a:gd name="connsiteY16" fmla="*/ 185058 h 185058"/>
                  <a:gd name="connsiteX17" fmla="*/ 30844 w 409851"/>
                  <a:gd name="connsiteY17" fmla="*/ 185058 h 185058"/>
                  <a:gd name="connsiteX18" fmla="*/ 0 w 409851"/>
                  <a:gd name="connsiteY18" fmla="*/ 154214 h 185058"/>
                  <a:gd name="connsiteX19" fmla="*/ 0 w 409851"/>
                  <a:gd name="connsiteY19" fmla="*/ 30844 h 185058"/>
                  <a:gd name="connsiteX20" fmla="*/ 30844 w 409851"/>
                  <a:gd name="connsiteY20" fmla="*/ 0 h 18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9851" h="185058">
                    <a:moveTo>
                      <a:pt x="30844" y="0"/>
                    </a:moveTo>
                    <a:lnTo>
                      <a:pt x="47555" y="0"/>
                    </a:lnTo>
                    <a:lnTo>
                      <a:pt x="85674" y="86712"/>
                    </a:lnTo>
                    <a:lnTo>
                      <a:pt x="123795" y="0"/>
                    </a:lnTo>
                    <a:lnTo>
                      <a:pt x="283299" y="0"/>
                    </a:lnTo>
                    <a:lnTo>
                      <a:pt x="321418" y="86712"/>
                    </a:lnTo>
                    <a:lnTo>
                      <a:pt x="359539" y="0"/>
                    </a:lnTo>
                    <a:lnTo>
                      <a:pt x="379007" y="0"/>
                    </a:lnTo>
                    <a:cubicBezTo>
                      <a:pt x="396042" y="0"/>
                      <a:pt x="409851" y="13809"/>
                      <a:pt x="409851" y="30844"/>
                    </a:cubicBezTo>
                    <a:lnTo>
                      <a:pt x="409851" y="154214"/>
                    </a:lnTo>
                    <a:cubicBezTo>
                      <a:pt x="409851" y="171249"/>
                      <a:pt x="396042" y="185058"/>
                      <a:pt x="379007" y="185058"/>
                    </a:cubicBezTo>
                    <a:lnTo>
                      <a:pt x="319520" y="185058"/>
                    </a:lnTo>
                    <a:lnTo>
                      <a:pt x="290152" y="118256"/>
                    </a:lnTo>
                    <a:lnTo>
                      <a:pt x="260785" y="185058"/>
                    </a:lnTo>
                    <a:lnTo>
                      <a:pt x="150654" y="185058"/>
                    </a:lnTo>
                    <a:lnTo>
                      <a:pt x="121286" y="118256"/>
                    </a:lnTo>
                    <a:lnTo>
                      <a:pt x="91919" y="185058"/>
                    </a:lnTo>
                    <a:lnTo>
                      <a:pt x="30844" y="185058"/>
                    </a:lnTo>
                    <a:cubicBezTo>
                      <a:pt x="13809" y="185058"/>
                      <a:pt x="0" y="171249"/>
                      <a:pt x="0" y="154214"/>
                    </a:cubicBezTo>
                    <a:lnTo>
                      <a:pt x="0" y="30844"/>
                    </a:lnTo>
                    <a:cubicBezTo>
                      <a:pt x="0" y="13809"/>
                      <a:pt x="13809" y="0"/>
                      <a:pt x="308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CC74871A-FC75-9E9A-8DE1-01016F1196BB}"/>
                  </a:ext>
                </a:extLst>
              </p:cNvPr>
              <p:cNvGrpSpPr/>
              <p:nvPr/>
            </p:nvGrpSpPr>
            <p:grpSpPr>
              <a:xfrm>
                <a:off x="7533303" y="2117251"/>
                <a:ext cx="320059" cy="1730724"/>
                <a:chOff x="7516493" y="2026344"/>
                <a:chExt cx="336870" cy="1821631"/>
              </a:xfrm>
              <a:solidFill>
                <a:schemeClr val="bg1">
                  <a:lumMod val="65000"/>
                </a:schemeClr>
              </a:solidFill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13E71711-2DD5-8369-DE1E-E09F1E0C2AFF}"/>
                    </a:ext>
                  </a:extLst>
                </p:cNvPr>
                <p:cNvGrpSpPr/>
                <p:nvPr/>
              </p:nvGrpSpPr>
              <p:grpSpPr>
                <a:xfrm>
                  <a:off x="7516493" y="2422625"/>
                  <a:ext cx="336870" cy="1425350"/>
                  <a:chOff x="1002314" y="2422625"/>
                  <a:chExt cx="336870" cy="1425350"/>
                </a:xfrm>
                <a:grpFill/>
              </p:grpSpPr>
              <p:sp>
                <p:nvSpPr>
                  <p:cNvPr id="319" name="四角形: 上の 2 つの角を丸める 318">
                    <a:extLst>
                      <a:ext uri="{FF2B5EF4-FFF2-40B4-BE49-F238E27FC236}">
                        <a16:creationId xmlns:a16="http://schemas.microsoft.com/office/drawing/2014/main" id="{109AD877-769D-0E72-24E6-25C8B6889B19}"/>
                      </a:ext>
                    </a:extLst>
                  </p:cNvPr>
                  <p:cNvSpPr/>
                  <p:nvPr/>
                </p:nvSpPr>
                <p:spPr>
                  <a:xfrm flipV="1">
                    <a:off x="1002314" y="3066821"/>
                    <a:ext cx="336870" cy="781154"/>
                  </a:xfrm>
                  <a:prstGeom prst="round2SameRect">
                    <a:avLst>
                      <a:gd name="adj1" fmla="val 50000"/>
                      <a:gd name="adj2" fmla="val 24054"/>
                    </a:avLst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台形 319">
                    <a:extLst>
                      <a:ext uri="{FF2B5EF4-FFF2-40B4-BE49-F238E27FC236}">
                        <a16:creationId xmlns:a16="http://schemas.microsoft.com/office/drawing/2014/main" id="{3489FCAB-24AD-07E6-D60C-779F4B93807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20" y="2422625"/>
                    <a:ext cx="69849" cy="1425350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四角形: 上の 2 つの角を丸める 320">
                    <a:extLst>
                      <a:ext uri="{FF2B5EF4-FFF2-40B4-BE49-F238E27FC236}">
                        <a16:creationId xmlns:a16="http://schemas.microsoft.com/office/drawing/2014/main" id="{4AE01413-09A8-7F03-E2EF-97A42EE1874F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74E5FB18-96FE-1900-80EF-D57CDDA91CAB}"/>
                    </a:ext>
                  </a:extLst>
                </p:cNvPr>
                <p:cNvSpPr/>
                <p:nvPr/>
              </p:nvSpPr>
              <p:spPr>
                <a:xfrm rot="10800000">
                  <a:off x="7560469" y="2026344"/>
                  <a:ext cx="247544" cy="451406"/>
                </a:xfrm>
                <a:custGeom>
                  <a:avLst/>
                  <a:gdLst>
                    <a:gd name="connsiteX0" fmla="*/ 362057 w 362058"/>
                    <a:gd name="connsiteY0" fmla="*/ 676388 h 676388"/>
                    <a:gd name="connsiteX1" fmla="*/ 301475 w 362058"/>
                    <a:gd name="connsiteY1" fmla="*/ 676388 h 676388"/>
                    <a:gd name="connsiteX2" fmla="*/ 301475 w 362058"/>
                    <a:gd name="connsiteY2" fmla="*/ 265614 h 676388"/>
                    <a:gd name="connsiteX3" fmla="*/ 261991 w 362058"/>
                    <a:gd name="connsiteY3" fmla="*/ 226130 h 676388"/>
                    <a:gd name="connsiteX4" fmla="*/ 222507 w 362058"/>
                    <a:gd name="connsiteY4" fmla="*/ 265614 h 676388"/>
                    <a:gd name="connsiteX5" fmla="*/ 222507 w 362058"/>
                    <a:gd name="connsiteY5" fmla="*/ 676388 h 676388"/>
                    <a:gd name="connsiteX6" fmla="*/ 139550 w 362058"/>
                    <a:gd name="connsiteY6" fmla="*/ 676388 h 676388"/>
                    <a:gd name="connsiteX7" fmla="*/ 139550 w 362058"/>
                    <a:gd name="connsiteY7" fmla="*/ 265614 h 676388"/>
                    <a:gd name="connsiteX8" fmla="*/ 100066 w 362058"/>
                    <a:gd name="connsiteY8" fmla="*/ 226130 h 676388"/>
                    <a:gd name="connsiteX9" fmla="*/ 60582 w 362058"/>
                    <a:gd name="connsiteY9" fmla="*/ 265614 h 676388"/>
                    <a:gd name="connsiteX10" fmla="*/ 60582 w 362058"/>
                    <a:gd name="connsiteY10" fmla="*/ 676388 h 676388"/>
                    <a:gd name="connsiteX11" fmla="*/ 0 w 362058"/>
                    <a:gd name="connsiteY11" fmla="*/ 676388 h 676388"/>
                    <a:gd name="connsiteX12" fmla="*/ 0 w 362058"/>
                    <a:gd name="connsiteY12" fmla="*/ 181029 h 676388"/>
                    <a:gd name="connsiteX13" fmla="*/ 181029 w 362058"/>
                    <a:gd name="connsiteY13" fmla="*/ 0 h 676388"/>
                    <a:gd name="connsiteX14" fmla="*/ 362058 w 362058"/>
                    <a:gd name="connsiteY14" fmla="*/ 181029 h 676388"/>
                    <a:gd name="connsiteX15" fmla="*/ 362057 w 362058"/>
                    <a:gd name="connsiteY15" fmla="*/ 676388 h 676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2058" h="676388">
                      <a:moveTo>
                        <a:pt x="362057" y="676388"/>
                      </a:moveTo>
                      <a:lnTo>
                        <a:pt x="301475" y="676388"/>
                      </a:lnTo>
                      <a:lnTo>
                        <a:pt x="301475" y="265614"/>
                      </a:lnTo>
                      <a:cubicBezTo>
                        <a:pt x="301475" y="243808"/>
                        <a:pt x="283797" y="226130"/>
                        <a:pt x="261991" y="226130"/>
                      </a:cubicBezTo>
                      <a:cubicBezTo>
                        <a:pt x="240185" y="226130"/>
                        <a:pt x="222507" y="243808"/>
                        <a:pt x="222507" y="265614"/>
                      </a:cubicBezTo>
                      <a:lnTo>
                        <a:pt x="222507" y="676388"/>
                      </a:lnTo>
                      <a:lnTo>
                        <a:pt x="139550" y="676388"/>
                      </a:lnTo>
                      <a:lnTo>
                        <a:pt x="139550" y="265614"/>
                      </a:lnTo>
                      <a:cubicBezTo>
                        <a:pt x="139550" y="243808"/>
                        <a:pt x="121872" y="226130"/>
                        <a:pt x="100066" y="226130"/>
                      </a:cubicBezTo>
                      <a:cubicBezTo>
                        <a:pt x="78260" y="226130"/>
                        <a:pt x="60582" y="243808"/>
                        <a:pt x="60582" y="265614"/>
                      </a:cubicBezTo>
                      <a:lnTo>
                        <a:pt x="60582" y="676388"/>
                      </a:lnTo>
                      <a:lnTo>
                        <a:pt x="0" y="676388"/>
                      </a:lnTo>
                      <a:lnTo>
                        <a:pt x="0" y="181029"/>
                      </a:lnTo>
                      <a:cubicBezTo>
                        <a:pt x="0" y="81049"/>
                        <a:pt x="81049" y="0"/>
                        <a:pt x="181029" y="0"/>
                      </a:cubicBezTo>
                      <a:cubicBezTo>
                        <a:pt x="281009" y="0"/>
                        <a:pt x="362058" y="81049"/>
                        <a:pt x="362058" y="181029"/>
                      </a:cubicBezTo>
                      <a:cubicBezTo>
                        <a:pt x="362058" y="346149"/>
                        <a:pt x="362057" y="511268"/>
                        <a:pt x="362057" y="67638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472F354F-4073-8E46-FF2D-204ADF3B6126}"/>
                  </a:ext>
                </a:extLst>
              </p:cNvPr>
              <p:cNvSpPr/>
              <p:nvPr/>
            </p:nvSpPr>
            <p:spPr>
              <a:xfrm>
                <a:off x="8338278" y="2457782"/>
                <a:ext cx="188569" cy="188569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星: 4 pt 313">
                <a:extLst>
                  <a:ext uri="{FF2B5EF4-FFF2-40B4-BE49-F238E27FC236}">
                    <a16:creationId xmlns:a16="http://schemas.microsoft.com/office/drawing/2014/main" id="{33D6D00B-7A28-F116-5520-44A85DF915FF}"/>
                  </a:ext>
                </a:extLst>
              </p:cNvPr>
              <p:cNvSpPr/>
              <p:nvPr/>
            </p:nvSpPr>
            <p:spPr>
              <a:xfrm>
                <a:off x="8088262" y="2246981"/>
                <a:ext cx="267916" cy="314354"/>
              </a:xfrm>
              <a:prstGeom prst="star4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星: 4 pt 314">
                <a:extLst>
                  <a:ext uri="{FF2B5EF4-FFF2-40B4-BE49-F238E27FC236}">
                    <a16:creationId xmlns:a16="http://schemas.microsoft.com/office/drawing/2014/main" id="{989F8CAC-196F-04E8-7AC4-2568DE81B2D0}"/>
                  </a:ext>
                </a:extLst>
              </p:cNvPr>
              <p:cNvSpPr/>
              <p:nvPr/>
            </p:nvSpPr>
            <p:spPr>
              <a:xfrm>
                <a:off x="8488435" y="2246981"/>
                <a:ext cx="227879" cy="314354"/>
              </a:xfrm>
              <a:prstGeom prst="star4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29CDDDEB-D52A-34FA-279B-2AB5BC1A60F1}"/>
                  </a:ext>
                </a:extLst>
              </p:cNvPr>
              <p:cNvSpPr/>
              <p:nvPr/>
            </p:nvSpPr>
            <p:spPr>
              <a:xfrm>
                <a:off x="8428057" y="2481286"/>
                <a:ext cx="69594" cy="6959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82855A1B-50D5-5202-AD87-AB6B44898AD3}"/>
                </a:ext>
              </a:extLst>
            </p:cNvPr>
            <p:cNvSpPr/>
            <p:nvPr/>
          </p:nvSpPr>
          <p:spPr>
            <a:xfrm>
              <a:off x="528185" y="1676065"/>
              <a:ext cx="426882" cy="144262"/>
            </a:xfrm>
            <a:custGeom>
              <a:avLst/>
              <a:gdLst>
                <a:gd name="connsiteX0" fmla="*/ 2022741 w 2355927"/>
                <a:gd name="connsiteY0" fmla="*/ 111940 h 796171"/>
                <a:gd name="connsiteX1" fmla="*/ 2022741 w 2355927"/>
                <a:gd name="connsiteY1" fmla="*/ 525998 h 796171"/>
                <a:gd name="connsiteX2" fmla="*/ 2166621 w 2355927"/>
                <a:gd name="connsiteY2" fmla="*/ 525998 h 796171"/>
                <a:gd name="connsiteX3" fmla="*/ 2258199 w 2355927"/>
                <a:gd name="connsiteY3" fmla="*/ 434420 h 796171"/>
                <a:gd name="connsiteX4" fmla="*/ 2258199 w 2355927"/>
                <a:gd name="connsiteY4" fmla="*/ 203518 h 796171"/>
                <a:gd name="connsiteX5" fmla="*/ 2166621 w 2355927"/>
                <a:gd name="connsiteY5" fmla="*/ 111940 h 796171"/>
                <a:gd name="connsiteX6" fmla="*/ 688489 w 2355927"/>
                <a:gd name="connsiteY6" fmla="*/ 99542 h 796171"/>
                <a:gd name="connsiteX7" fmla="*/ 564272 w 2355927"/>
                <a:gd name="connsiteY7" fmla="*/ 223759 h 796171"/>
                <a:gd name="connsiteX8" fmla="*/ 564272 w 2355927"/>
                <a:gd name="connsiteY8" fmla="*/ 572411 h 796171"/>
                <a:gd name="connsiteX9" fmla="*/ 688489 w 2355927"/>
                <a:gd name="connsiteY9" fmla="*/ 696628 h 796171"/>
                <a:gd name="connsiteX10" fmla="*/ 812706 w 2355927"/>
                <a:gd name="connsiteY10" fmla="*/ 572411 h 796171"/>
                <a:gd name="connsiteX11" fmla="*/ 812706 w 2355927"/>
                <a:gd name="connsiteY11" fmla="*/ 223759 h 796171"/>
                <a:gd name="connsiteX12" fmla="*/ 688489 w 2355927"/>
                <a:gd name="connsiteY12" fmla="*/ 99542 h 796171"/>
                <a:gd name="connsiteX13" fmla="*/ 1924926 w 2355927"/>
                <a:gd name="connsiteY13" fmla="*/ 11951 h 796171"/>
                <a:gd name="connsiteX14" fmla="*/ 1988883 w 2355927"/>
                <a:gd name="connsiteY14" fmla="*/ 11951 h 796171"/>
                <a:gd name="connsiteX15" fmla="*/ 2022741 w 2355927"/>
                <a:gd name="connsiteY15" fmla="*/ 11951 h 796171"/>
                <a:gd name="connsiteX16" fmla="*/ 2158911 w 2355927"/>
                <a:gd name="connsiteY16" fmla="*/ 11951 h 796171"/>
                <a:gd name="connsiteX17" fmla="*/ 2355927 w 2355927"/>
                <a:gd name="connsiteY17" fmla="*/ 208967 h 796171"/>
                <a:gd name="connsiteX18" fmla="*/ 2355927 w 2355927"/>
                <a:gd name="connsiteY18" fmla="*/ 428970 h 796171"/>
                <a:gd name="connsiteX19" fmla="*/ 2298222 w 2355927"/>
                <a:gd name="connsiteY19" fmla="*/ 568282 h 796171"/>
                <a:gd name="connsiteX20" fmla="*/ 2264404 w 2355927"/>
                <a:gd name="connsiteY20" fmla="*/ 591082 h 796171"/>
                <a:gd name="connsiteX21" fmla="*/ 2347451 w 2355927"/>
                <a:gd name="connsiteY21" fmla="*/ 784219 h 796171"/>
                <a:gd name="connsiteX22" fmla="*/ 2249354 w 2355927"/>
                <a:gd name="connsiteY22" fmla="*/ 784219 h 796171"/>
                <a:gd name="connsiteX23" fmla="*/ 2179526 w 2355927"/>
                <a:gd name="connsiteY23" fmla="*/ 621824 h 796171"/>
                <a:gd name="connsiteX24" fmla="*/ 2158911 w 2355927"/>
                <a:gd name="connsiteY24" fmla="*/ 625986 h 796171"/>
                <a:gd name="connsiteX25" fmla="*/ 2022741 w 2355927"/>
                <a:gd name="connsiteY25" fmla="*/ 625986 h 796171"/>
                <a:gd name="connsiteX26" fmla="*/ 2022741 w 2355927"/>
                <a:gd name="connsiteY26" fmla="*/ 784219 h 796171"/>
                <a:gd name="connsiteX27" fmla="*/ 1924926 w 2355927"/>
                <a:gd name="connsiteY27" fmla="*/ 784219 h 796171"/>
                <a:gd name="connsiteX28" fmla="*/ 1448953 w 2355927"/>
                <a:gd name="connsiteY28" fmla="*/ 1695 h 796171"/>
                <a:gd name="connsiteX29" fmla="*/ 1893676 w 2355927"/>
                <a:gd name="connsiteY29" fmla="*/ 1695 h 796171"/>
                <a:gd name="connsiteX30" fmla="*/ 1893676 w 2355927"/>
                <a:gd name="connsiteY30" fmla="*/ 101754 h 796171"/>
                <a:gd name="connsiteX31" fmla="*/ 1546658 w 2355927"/>
                <a:gd name="connsiteY31" fmla="*/ 101754 h 796171"/>
                <a:gd name="connsiteX32" fmla="*/ 1546658 w 2355927"/>
                <a:gd name="connsiteY32" fmla="*/ 339026 h 796171"/>
                <a:gd name="connsiteX33" fmla="*/ 1837846 w 2355927"/>
                <a:gd name="connsiteY33" fmla="*/ 339026 h 796171"/>
                <a:gd name="connsiteX34" fmla="*/ 1837846 w 2355927"/>
                <a:gd name="connsiteY34" fmla="*/ 439085 h 796171"/>
                <a:gd name="connsiteX35" fmla="*/ 1546658 w 2355927"/>
                <a:gd name="connsiteY35" fmla="*/ 439085 h 796171"/>
                <a:gd name="connsiteX36" fmla="*/ 1546658 w 2355927"/>
                <a:gd name="connsiteY36" fmla="*/ 694417 h 796171"/>
                <a:gd name="connsiteX37" fmla="*/ 1893676 w 2355927"/>
                <a:gd name="connsiteY37" fmla="*/ 694417 h 796171"/>
                <a:gd name="connsiteX38" fmla="*/ 1893676 w 2355927"/>
                <a:gd name="connsiteY38" fmla="*/ 794476 h 796171"/>
                <a:gd name="connsiteX39" fmla="*/ 1448953 w 2355927"/>
                <a:gd name="connsiteY39" fmla="*/ 794476 h 796171"/>
                <a:gd name="connsiteX40" fmla="*/ 1448953 w 2355927"/>
                <a:gd name="connsiteY40" fmla="*/ 778881 h 796171"/>
                <a:gd name="connsiteX41" fmla="*/ 1448843 w 2355927"/>
                <a:gd name="connsiteY41" fmla="*/ 778881 h 796171"/>
                <a:gd name="connsiteX42" fmla="*/ 1448843 w 2355927"/>
                <a:gd name="connsiteY42" fmla="*/ 6613 h 796171"/>
                <a:gd name="connsiteX43" fmla="*/ 1448953 w 2355927"/>
                <a:gd name="connsiteY43" fmla="*/ 6613 h 796171"/>
                <a:gd name="connsiteX44" fmla="*/ 688489 w 2355927"/>
                <a:gd name="connsiteY44" fmla="*/ 1448 h 796171"/>
                <a:gd name="connsiteX45" fmla="*/ 915728 w 2355927"/>
                <a:gd name="connsiteY45" fmla="*/ 228687 h 796171"/>
                <a:gd name="connsiteX46" fmla="*/ 915728 w 2355927"/>
                <a:gd name="connsiteY46" fmla="*/ 567483 h 796171"/>
                <a:gd name="connsiteX47" fmla="*/ 688489 w 2355927"/>
                <a:gd name="connsiteY47" fmla="*/ 794722 h 796171"/>
                <a:gd name="connsiteX48" fmla="*/ 461250 w 2355927"/>
                <a:gd name="connsiteY48" fmla="*/ 567483 h 796171"/>
                <a:gd name="connsiteX49" fmla="*/ 461250 w 2355927"/>
                <a:gd name="connsiteY49" fmla="*/ 228687 h 796171"/>
                <a:gd name="connsiteX50" fmla="*/ 688489 w 2355927"/>
                <a:gd name="connsiteY50" fmla="*/ 1448 h 796171"/>
                <a:gd name="connsiteX51" fmla="*/ 946980 w 2355927"/>
                <a:gd name="connsiteY51" fmla="*/ 1433 h 796171"/>
                <a:gd name="connsiteX52" fmla="*/ 1046423 w 2355927"/>
                <a:gd name="connsiteY52" fmla="*/ 1433 h 796171"/>
                <a:gd name="connsiteX53" fmla="*/ 1046423 w 2355927"/>
                <a:gd name="connsiteY53" fmla="*/ 376332 h 796171"/>
                <a:gd name="connsiteX54" fmla="*/ 1289531 w 2355927"/>
                <a:gd name="connsiteY54" fmla="*/ 1433 h 796171"/>
                <a:gd name="connsiteX55" fmla="*/ 1417019 w 2355927"/>
                <a:gd name="connsiteY55" fmla="*/ 1433 h 796171"/>
                <a:gd name="connsiteX56" fmla="*/ 1209878 w 2355927"/>
                <a:gd name="connsiteY56" fmla="*/ 320867 h 796171"/>
                <a:gd name="connsiteX57" fmla="*/ 1211058 w 2355927"/>
                <a:gd name="connsiteY57" fmla="*/ 320867 h 796171"/>
                <a:gd name="connsiteX58" fmla="*/ 1417591 w 2355927"/>
                <a:gd name="connsiteY58" fmla="*/ 794738 h 796171"/>
                <a:gd name="connsiteX59" fmla="*/ 1307195 w 2355927"/>
                <a:gd name="connsiteY59" fmla="*/ 794738 h 796171"/>
                <a:gd name="connsiteX60" fmla="*/ 1144562 w 2355927"/>
                <a:gd name="connsiteY60" fmla="*/ 421591 h 796171"/>
                <a:gd name="connsiteX61" fmla="*/ 1046423 w 2355927"/>
                <a:gd name="connsiteY61" fmla="*/ 572932 h 796171"/>
                <a:gd name="connsiteX62" fmla="*/ 1046423 w 2355927"/>
                <a:gd name="connsiteY62" fmla="*/ 794738 h 796171"/>
                <a:gd name="connsiteX63" fmla="*/ 946980 w 2355927"/>
                <a:gd name="connsiteY63" fmla="*/ 794738 h 796171"/>
                <a:gd name="connsiteX64" fmla="*/ 194448 w 2355927"/>
                <a:gd name="connsiteY64" fmla="*/ 0 h 796171"/>
                <a:gd name="connsiteX65" fmla="*/ 479630 w 2355927"/>
                <a:gd name="connsiteY65" fmla="*/ 0 h 796171"/>
                <a:gd name="connsiteX66" fmla="*/ 479630 w 2355927"/>
                <a:gd name="connsiteY66" fmla="*/ 81420 h 796171"/>
                <a:gd name="connsiteX67" fmla="*/ 386761 w 2355927"/>
                <a:gd name="connsiteY67" fmla="*/ 81420 h 796171"/>
                <a:gd name="connsiteX68" fmla="*/ 386761 w 2355927"/>
                <a:gd name="connsiteY68" fmla="*/ 444539 h 796171"/>
                <a:gd name="connsiteX69" fmla="*/ 385645 w 2355927"/>
                <a:gd name="connsiteY69" fmla="*/ 444539 h 796171"/>
                <a:gd name="connsiteX70" fmla="*/ 385645 w 2355927"/>
                <a:gd name="connsiteY70" fmla="*/ 602710 h 796171"/>
                <a:gd name="connsiteX71" fmla="*/ 192184 w 2355927"/>
                <a:gd name="connsiteY71" fmla="*/ 796171 h 796171"/>
                <a:gd name="connsiteX72" fmla="*/ 2654 w 2355927"/>
                <a:gd name="connsiteY72" fmla="*/ 641700 h 796171"/>
                <a:gd name="connsiteX73" fmla="*/ 0 w 2355927"/>
                <a:gd name="connsiteY73" fmla="*/ 615381 h 796171"/>
                <a:gd name="connsiteX74" fmla="*/ 98157 w 2355927"/>
                <a:gd name="connsiteY74" fmla="*/ 615381 h 796171"/>
                <a:gd name="connsiteX75" fmla="*/ 98157 w 2355927"/>
                <a:gd name="connsiteY75" fmla="*/ 625638 h 796171"/>
                <a:gd name="connsiteX76" fmla="*/ 192184 w 2355927"/>
                <a:gd name="connsiteY76" fmla="*/ 719665 h 796171"/>
                <a:gd name="connsiteX77" fmla="*/ 286211 w 2355927"/>
                <a:gd name="connsiteY77" fmla="*/ 625638 h 796171"/>
                <a:gd name="connsiteX78" fmla="*/ 286211 w 2355927"/>
                <a:gd name="connsiteY78" fmla="*/ 81420 h 796171"/>
                <a:gd name="connsiteX79" fmla="*/ 194448 w 2355927"/>
                <a:gd name="connsiteY79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355927" h="796171">
                  <a:moveTo>
                    <a:pt x="2022741" y="111940"/>
                  </a:moveTo>
                  <a:lnTo>
                    <a:pt x="2022741" y="525998"/>
                  </a:lnTo>
                  <a:lnTo>
                    <a:pt x="2166621" y="525998"/>
                  </a:lnTo>
                  <a:cubicBezTo>
                    <a:pt x="2217198" y="525998"/>
                    <a:pt x="2258199" y="484997"/>
                    <a:pt x="2258199" y="434420"/>
                  </a:cubicBezTo>
                  <a:lnTo>
                    <a:pt x="2258199" y="203518"/>
                  </a:lnTo>
                  <a:cubicBezTo>
                    <a:pt x="2258199" y="152941"/>
                    <a:pt x="2217198" y="111940"/>
                    <a:pt x="2166621" y="111940"/>
                  </a:cubicBezTo>
                  <a:close/>
                  <a:moveTo>
                    <a:pt x="688489" y="99542"/>
                  </a:moveTo>
                  <a:cubicBezTo>
                    <a:pt x="619886" y="99542"/>
                    <a:pt x="564272" y="155156"/>
                    <a:pt x="564272" y="223759"/>
                  </a:cubicBezTo>
                  <a:lnTo>
                    <a:pt x="564272" y="572411"/>
                  </a:lnTo>
                  <a:cubicBezTo>
                    <a:pt x="564272" y="641014"/>
                    <a:pt x="619886" y="696628"/>
                    <a:pt x="688489" y="696628"/>
                  </a:cubicBezTo>
                  <a:cubicBezTo>
                    <a:pt x="757092" y="696628"/>
                    <a:pt x="812706" y="641014"/>
                    <a:pt x="812706" y="572411"/>
                  </a:cubicBezTo>
                  <a:lnTo>
                    <a:pt x="812706" y="223759"/>
                  </a:lnTo>
                  <a:cubicBezTo>
                    <a:pt x="812706" y="155156"/>
                    <a:pt x="757092" y="99542"/>
                    <a:pt x="688489" y="99542"/>
                  </a:cubicBezTo>
                  <a:close/>
                  <a:moveTo>
                    <a:pt x="1924926" y="11951"/>
                  </a:moveTo>
                  <a:lnTo>
                    <a:pt x="1988883" y="11951"/>
                  </a:lnTo>
                  <a:lnTo>
                    <a:pt x="2022741" y="11951"/>
                  </a:lnTo>
                  <a:lnTo>
                    <a:pt x="2158911" y="11951"/>
                  </a:lnTo>
                  <a:cubicBezTo>
                    <a:pt x="2267720" y="11951"/>
                    <a:pt x="2355927" y="100158"/>
                    <a:pt x="2355927" y="208967"/>
                  </a:cubicBezTo>
                  <a:lnTo>
                    <a:pt x="2355927" y="428970"/>
                  </a:lnTo>
                  <a:cubicBezTo>
                    <a:pt x="2355927" y="483374"/>
                    <a:pt x="2333875" y="532628"/>
                    <a:pt x="2298222" y="568282"/>
                  </a:cubicBezTo>
                  <a:lnTo>
                    <a:pt x="2264404" y="591082"/>
                  </a:lnTo>
                  <a:lnTo>
                    <a:pt x="2347451" y="784219"/>
                  </a:lnTo>
                  <a:lnTo>
                    <a:pt x="2249354" y="784219"/>
                  </a:lnTo>
                  <a:lnTo>
                    <a:pt x="2179526" y="621824"/>
                  </a:lnTo>
                  <a:lnTo>
                    <a:pt x="2158911" y="625986"/>
                  </a:lnTo>
                  <a:lnTo>
                    <a:pt x="2022741" y="625986"/>
                  </a:lnTo>
                  <a:lnTo>
                    <a:pt x="2022741" y="784219"/>
                  </a:lnTo>
                  <a:lnTo>
                    <a:pt x="1924926" y="784219"/>
                  </a:lnTo>
                  <a:close/>
                  <a:moveTo>
                    <a:pt x="1448953" y="1695"/>
                  </a:moveTo>
                  <a:lnTo>
                    <a:pt x="1893676" y="1695"/>
                  </a:lnTo>
                  <a:lnTo>
                    <a:pt x="1893676" y="101754"/>
                  </a:lnTo>
                  <a:lnTo>
                    <a:pt x="1546658" y="101754"/>
                  </a:lnTo>
                  <a:lnTo>
                    <a:pt x="1546658" y="339026"/>
                  </a:lnTo>
                  <a:lnTo>
                    <a:pt x="1837846" y="339026"/>
                  </a:lnTo>
                  <a:lnTo>
                    <a:pt x="1837846" y="439085"/>
                  </a:lnTo>
                  <a:lnTo>
                    <a:pt x="1546658" y="439085"/>
                  </a:lnTo>
                  <a:lnTo>
                    <a:pt x="1546658" y="694417"/>
                  </a:lnTo>
                  <a:lnTo>
                    <a:pt x="1893676" y="694417"/>
                  </a:lnTo>
                  <a:lnTo>
                    <a:pt x="1893676" y="794476"/>
                  </a:lnTo>
                  <a:lnTo>
                    <a:pt x="1448953" y="794476"/>
                  </a:lnTo>
                  <a:lnTo>
                    <a:pt x="1448953" y="778881"/>
                  </a:lnTo>
                  <a:lnTo>
                    <a:pt x="1448843" y="778881"/>
                  </a:lnTo>
                  <a:lnTo>
                    <a:pt x="1448843" y="6613"/>
                  </a:lnTo>
                  <a:lnTo>
                    <a:pt x="1448953" y="6613"/>
                  </a:lnTo>
                  <a:close/>
                  <a:moveTo>
                    <a:pt x="688489" y="1448"/>
                  </a:moveTo>
                  <a:cubicBezTo>
                    <a:pt x="813990" y="1448"/>
                    <a:pt x="915728" y="103186"/>
                    <a:pt x="915728" y="228687"/>
                  </a:cubicBezTo>
                  <a:lnTo>
                    <a:pt x="915728" y="567483"/>
                  </a:lnTo>
                  <a:cubicBezTo>
                    <a:pt x="915728" y="692984"/>
                    <a:pt x="813990" y="794722"/>
                    <a:pt x="688489" y="794722"/>
                  </a:cubicBezTo>
                  <a:cubicBezTo>
                    <a:pt x="562988" y="794722"/>
                    <a:pt x="461250" y="692984"/>
                    <a:pt x="461250" y="567483"/>
                  </a:cubicBezTo>
                  <a:lnTo>
                    <a:pt x="461250" y="228687"/>
                  </a:lnTo>
                  <a:cubicBezTo>
                    <a:pt x="461250" y="103186"/>
                    <a:pt x="562988" y="1448"/>
                    <a:pt x="688489" y="1448"/>
                  </a:cubicBezTo>
                  <a:close/>
                  <a:moveTo>
                    <a:pt x="946980" y="1433"/>
                  </a:moveTo>
                  <a:lnTo>
                    <a:pt x="1046423" y="1433"/>
                  </a:lnTo>
                  <a:lnTo>
                    <a:pt x="1046423" y="376332"/>
                  </a:lnTo>
                  <a:lnTo>
                    <a:pt x="1289531" y="1433"/>
                  </a:lnTo>
                  <a:lnTo>
                    <a:pt x="1417019" y="1433"/>
                  </a:lnTo>
                  <a:lnTo>
                    <a:pt x="1209878" y="320867"/>
                  </a:lnTo>
                  <a:lnTo>
                    <a:pt x="1211058" y="320867"/>
                  </a:lnTo>
                  <a:lnTo>
                    <a:pt x="1417591" y="794738"/>
                  </a:lnTo>
                  <a:lnTo>
                    <a:pt x="1307195" y="794738"/>
                  </a:lnTo>
                  <a:lnTo>
                    <a:pt x="1144562" y="421591"/>
                  </a:lnTo>
                  <a:lnTo>
                    <a:pt x="1046423" y="572932"/>
                  </a:lnTo>
                  <a:lnTo>
                    <a:pt x="1046423" y="794738"/>
                  </a:lnTo>
                  <a:lnTo>
                    <a:pt x="946980" y="794738"/>
                  </a:ln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4832AD26-846B-9E25-E9F8-DB411553B0DF}"/>
              </a:ext>
            </a:extLst>
          </p:cNvPr>
          <p:cNvGrpSpPr/>
          <p:nvPr/>
        </p:nvGrpSpPr>
        <p:grpSpPr>
          <a:xfrm>
            <a:off x="1216612" y="993411"/>
            <a:ext cx="613188" cy="922642"/>
            <a:chOff x="1216612" y="993411"/>
            <a:chExt cx="613188" cy="922642"/>
          </a:xfrm>
        </p:grpSpPr>
        <p:sp>
          <p:nvSpPr>
            <p:cNvPr id="246" name="四角形: 角を丸くする 245">
              <a:extLst>
                <a:ext uri="{FF2B5EF4-FFF2-40B4-BE49-F238E27FC236}">
                  <a16:creationId xmlns:a16="http://schemas.microsoft.com/office/drawing/2014/main" id="{824E7DC3-7BD5-3068-BC0C-23B5792FAB38}"/>
                </a:ext>
              </a:extLst>
            </p:cNvPr>
            <p:cNvSpPr/>
            <p:nvPr/>
          </p:nvSpPr>
          <p:spPr>
            <a:xfrm>
              <a:off x="1216612" y="993411"/>
              <a:ext cx="613188" cy="922642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05BE3754-B394-C035-947D-CDA5AD1951D4}"/>
                </a:ext>
              </a:extLst>
            </p:cNvPr>
            <p:cNvGrpSpPr/>
            <p:nvPr/>
          </p:nvGrpSpPr>
          <p:grpSpPr>
            <a:xfrm>
              <a:off x="1314029" y="1114787"/>
              <a:ext cx="386603" cy="524763"/>
              <a:chOff x="7533303" y="1848384"/>
              <a:chExt cx="1473135" cy="1999591"/>
            </a:xfrm>
          </p:grpSpPr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5D55BB04-A707-CA54-D016-A39C11D9C64C}"/>
                  </a:ext>
                </a:extLst>
              </p:cNvPr>
              <p:cNvSpPr/>
              <p:nvPr/>
            </p:nvSpPr>
            <p:spPr>
              <a:xfrm flipV="1">
                <a:off x="8451524" y="3029683"/>
                <a:ext cx="554914" cy="818292"/>
              </a:xfrm>
              <a:prstGeom prst="round2SameRect">
                <a:avLst>
                  <a:gd name="adj1" fmla="val 0"/>
                  <a:gd name="adj2" fmla="val 43992"/>
                </a:avLst>
              </a:prstGeom>
              <a:solidFill>
                <a:srgbClr val="C0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矢印: U ターン 329">
                <a:extLst>
                  <a:ext uri="{FF2B5EF4-FFF2-40B4-BE49-F238E27FC236}">
                    <a16:creationId xmlns:a16="http://schemas.microsoft.com/office/drawing/2014/main" id="{3FC4349C-30CE-9643-C9EB-2F71069D5576}"/>
                  </a:ext>
                </a:extLst>
              </p:cNvPr>
              <p:cNvSpPr/>
              <p:nvPr/>
            </p:nvSpPr>
            <p:spPr>
              <a:xfrm>
                <a:off x="8526847" y="1848384"/>
                <a:ext cx="357114" cy="310156"/>
              </a:xfrm>
              <a:prstGeom prst="uturnArrow">
                <a:avLst>
                  <a:gd name="adj1" fmla="val 21161"/>
                  <a:gd name="adj2" fmla="val 25000"/>
                  <a:gd name="adj3" fmla="val 42125"/>
                  <a:gd name="adj4" fmla="val 43750"/>
                  <a:gd name="adj5" fmla="val 96693"/>
                </a:avLst>
              </a:prstGeom>
              <a:solidFill>
                <a:srgbClr val="C0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矢印: U ターン 330">
                <a:extLst>
                  <a:ext uri="{FF2B5EF4-FFF2-40B4-BE49-F238E27FC236}">
                    <a16:creationId xmlns:a16="http://schemas.microsoft.com/office/drawing/2014/main" id="{D98117DB-CDE4-51FC-C5C4-D001BDC95ADC}"/>
                  </a:ext>
                </a:extLst>
              </p:cNvPr>
              <p:cNvSpPr/>
              <p:nvPr/>
            </p:nvSpPr>
            <p:spPr>
              <a:xfrm flipH="1">
                <a:off x="7830453" y="1848384"/>
                <a:ext cx="402194" cy="310156"/>
              </a:xfrm>
              <a:prstGeom prst="uturnArrow">
                <a:avLst>
                  <a:gd name="adj1" fmla="val 21161"/>
                  <a:gd name="adj2" fmla="val 25000"/>
                  <a:gd name="adj3" fmla="val 42125"/>
                  <a:gd name="adj4" fmla="val 43750"/>
                  <a:gd name="adj5" fmla="val 96693"/>
                </a:avLst>
              </a:prstGeom>
              <a:solidFill>
                <a:srgbClr val="C0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73E733C5-6A59-B2CD-A657-108E64E34A67}"/>
                  </a:ext>
                </a:extLst>
              </p:cNvPr>
              <p:cNvSpPr/>
              <p:nvPr/>
            </p:nvSpPr>
            <p:spPr>
              <a:xfrm flipV="1">
                <a:off x="7695405" y="2941862"/>
                <a:ext cx="1249709" cy="90611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C0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6E3B6F23-B107-4E0F-A85F-1ECAB7FB944B}"/>
                  </a:ext>
                </a:extLst>
              </p:cNvPr>
              <p:cNvSpPr/>
              <p:nvPr/>
            </p:nvSpPr>
            <p:spPr>
              <a:xfrm flipV="1">
                <a:off x="7922146" y="2987044"/>
                <a:ext cx="1026914" cy="860930"/>
              </a:xfrm>
              <a:custGeom>
                <a:avLst/>
                <a:gdLst>
                  <a:gd name="connsiteX0" fmla="*/ 767856 w 1026914"/>
                  <a:gd name="connsiteY0" fmla="*/ 860930 h 860930"/>
                  <a:gd name="connsiteX1" fmla="*/ 827166 w 1026914"/>
                  <a:gd name="connsiteY1" fmla="*/ 828737 h 860930"/>
                  <a:gd name="connsiteX2" fmla="*/ 1026914 w 1026914"/>
                  <a:gd name="connsiteY2" fmla="*/ 453056 h 860930"/>
                  <a:gd name="connsiteX3" fmla="*/ 1026914 w 1026914"/>
                  <a:gd name="connsiteY3" fmla="*/ 0 h 860930"/>
                  <a:gd name="connsiteX4" fmla="*/ 0 w 1026914"/>
                  <a:gd name="connsiteY4" fmla="*/ 0 h 860930"/>
                  <a:gd name="connsiteX5" fmla="*/ 767856 w 1026914"/>
                  <a:gd name="connsiteY5" fmla="*/ 860930 h 860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14" h="860930">
                    <a:moveTo>
                      <a:pt x="767856" y="860930"/>
                    </a:moveTo>
                    <a:lnTo>
                      <a:pt x="827166" y="828737"/>
                    </a:lnTo>
                    <a:cubicBezTo>
                      <a:pt x="947680" y="747320"/>
                      <a:pt x="1026914" y="609441"/>
                      <a:pt x="1026914" y="453056"/>
                    </a:cubicBezTo>
                    <a:lnTo>
                      <a:pt x="1026914" y="0"/>
                    </a:lnTo>
                    <a:lnTo>
                      <a:pt x="0" y="0"/>
                    </a:lnTo>
                    <a:lnTo>
                      <a:pt x="767856" y="86093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720F2349-BF1A-1410-CC77-2E760DBF8EED}"/>
                  </a:ext>
                </a:extLst>
              </p:cNvPr>
              <p:cNvSpPr/>
              <p:nvPr/>
            </p:nvSpPr>
            <p:spPr>
              <a:xfrm>
                <a:off x="7906915" y="1981200"/>
                <a:ext cx="898526" cy="1003301"/>
              </a:xfrm>
              <a:prstGeom prst="round2SameRect">
                <a:avLst>
                  <a:gd name="adj1" fmla="val 40253"/>
                  <a:gd name="adj2" fmla="val 29501"/>
                </a:avLst>
              </a:prstGeom>
              <a:solidFill>
                <a:srgbClr val="C000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63C723EF-3197-8AF4-F80E-F1BE50EA579F}"/>
                  </a:ext>
                </a:extLst>
              </p:cNvPr>
              <p:cNvSpPr/>
              <p:nvPr/>
            </p:nvSpPr>
            <p:spPr>
              <a:xfrm>
                <a:off x="8029345" y="2097882"/>
                <a:ext cx="732186" cy="817564"/>
              </a:xfrm>
              <a:prstGeom prst="round2SameRect">
                <a:avLst>
                  <a:gd name="adj1" fmla="val 40253"/>
                  <a:gd name="adj2" fmla="val 29501"/>
                </a:avLst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F5F254C-A0F3-109E-DA1F-153896675EA5}"/>
                  </a:ext>
                </a:extLst>
              </p:cNvPr>
              <p:cNvSpPr/>
              <p:nvPr/>
            </p:nvSpPr>
            <p:spPr>
              <a:xfrm>
                <a:off x="8217714" y="2677085"/>
                <a:ext cx="344206" cy="135852"/>
              </a:xfrm>
              <a:custGeom>
                <a:avLst/>
                <a:gdLst>
                  <a:gd name="connsiteX0" fmla="*/ 30844 w 409851"/>
                  <a:gd name="connsiteY0" fmla="*/ 0 h 185058"/>
                  <a:gd name="connsiteX1" fmla="*/ 47555 w 409851"/>
                  <a:gd name="connsiteY1" fmla="*/ 0 h 185058"/>
                  <a:gd name="connsiteX2" fmla="*/ 85674 w 409851"/>
                  <a:gd name="connsiteY2" fmla="*/ 86712 h 185058"/>
                  <a:gd name="connsiteX3" fmla="*/ 123795 w 409851"/>
                  <a:gd name="connsiteY3" fmla="*/ 0 h 185058"/>
                  <a:gd name="connsiteX4" fmla="*/ 283299 w 409851"/>
                  <a:gd name="connsiteY4" fmla="*/ 0 h 185058"/>
                  <a:gd name="connsiteX5" fmla="*/ 321418 w 409851"/>
                  <a:gd name="connsiteY5" fmla="*/ 86712 h 185058"/>
                  <a:gd name="connsiteX6" fmla="*/ 359539 w 409851"/>
                  <a:gd name="connsiteY6" fmla="*/ 0 h 185058"/>
                  <a:gd name="connsiteX7" fmla="*/ 379007 w 409851"/>
                  <a:gd name="connsiteY7" fmla="*/ 0 h 185058"/>
                  <a:gd name="connsiteX8" fmla="*/ 409851 w 409851"/>
                  <a:gd name="connsiteY8" fmla="*/ 30844 h 185058"/>
                  <a:gd name="connsiteX9" fmla="*/ 409851 w 409851"/>
                  <a:gd name="connsiteY9" fmla="*/ 154214 h 185058"/>
                  <a:gd name="connsiteX10" fmla="*/ 379007 w 409851"/>
                  <a:gd name="connsiteY10" fmla="*/ 185058 h 185058"/>
                  <a:gd name="connsiteX11" fmla="*/ 319520 w 409851"/>
                  <a:gd name="connsiteY11" fmla="*/ 185058 h 185058"/>
                  <a:gd name="connsiteX12" fmla="*/ 290152 w 409851"/>
                  <a:gd name="connsiteY12" fmla="*/ 118256 h 185058"/>
                  <a:gd name="connsiteX13" fmla="*/ 260785 w 409851"/>
                  <a:gd name="connsiteY13" fmla="*/ 185058 h 185058"/>
                  <a:gd name="connsiteX14" fmla="*/ 150654 w 409851"/>
                  <a:gd name="connsiteY14" fmla="*/ 185058 h 185058"/>
                  <a:gd name="connsiteX15" fmla="*/ 121286 w 409851"/>
                  <a:gd name="connsiteY15" fmla="*/ 118256 h 185058"/>
                  <a:gd name="connsiteX16" fmla="*/ 91919 w 409851"/>
                  <a:gd name="connsiteY16" fmla="*/ 185058 h 185058"/>
                  <a:gd name="connsiteX17" fmla="*/ 30844 w 409851"/>
                  <a:gd name="connsiteY17" fmla="*/ 185058 h 185058"/>
                  <a:gd name="connsiteX18" fmla="*/ 0 w 409851"/>
                  <a:gd name="connsiteY18" fmla="*/ 154214 h 185058"/>
                  <a:gd name="connsiteX19" fmla="*/ 0 w 409851"/>
                  <a:gd name="connsiteY19" fmla="*/ 30844 h 185058"/>
                  <a:gd name="connsiteX20" fmla="*/ 30844 w 409851"/>
                  <a:gd name="connsiteY20" fmla="*/ 0 h 18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09851" h="185058">
                    <a:moveTo>
                      <a:pt x="30844" y="0"/>
                    </a:moveTo>
                    <a:lnTo>
                      <a:pt x="47555" y="0"/>
                    </a:lnTo>
                    <a:lnTo>
                      <a:pt x="85674" y="86712"/>
                    </a:lnTo>
                    <a:lnTo>
                      <a:pt x="123795" y="0"/>
                    </a:lnTo>
                    <a:lnTo>
                      <a:pt x="283299" y="0"/>
                    </a:lnTo>
                    <a:lnTo>
                      <a:pt x="321418" y="86712"/>
                    </a:lnTo>
                    <a:lnTo>
                      <a:pt x="359539" y="0"/>
                    </a:lnTo>
                    <a:lnTo>
                      <a:pt x="379007" y="0"/>
                    </a:lnTo>
                    <a:cubicBezTo>
                      <a:pt x="396042" y="0"/>
                      <a:pt x="409851" y="13809"/>
                      <a:pt x="409851" y="30844"/>
                    </a:cubicBezTo>
                    <a:lnTo>
                      <a:pt x="409851" y="154214"/>
                    </a:lnTo>
                    <a:cubicBezTo>
                      <a:pt x="409851" y="171249"/>
                      <a:pt x="396042" y="185058"/>
                      <a:pt x="379007" y="185058"/>
                    </a:cubicBezTo>
                    <a:lnTo>
                      <a:pt x="319520" y="185058"/>
                    </a:lnTo>
                    <a:lnTo>
                      <a:pt x="290152" y="118256"/>
                    </a:lnTo>
                    <a:lnTo>
                      <a:pt x="260785" y="185058"/>
                    </a:lnTo>
                    <a:lnTo>
                      <a:pt x="150654" y="185058"/>
                    </a:lnTo>
                    <a:lnTo>
                      <a:pt x="121286" y="118256"/>
                    </a:lnTo>
                    <a:lnTo>
                      <a:pt x="91919" y="185058"/>
                    </a:lnTo>
                    <a:lnTo>
                      <a:pt x="30844" y="185058"/>
                    </a:lnTo>
                    <a:cubicBezTo>
                      <a:pt x="13809" y="185058"/>
                      <a:pt x="0" y="171249"/>
                      <a:pt x="0" y="154214"/>
                    </a:cubicBezTo>
                    <a:lnTo>
                      <a:pt x="0" y="30844"/>
                    </a:lnTo>
                    <a:cubicBezTo>
                      <a:pt x="0" y="13809"/>
                      <a:pt x="13809" y="0"/>
                      <a:pt x="3084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7179612F-2570-C39D-C6C7-0663F42C8C32}"/>
                  </a:ext>
                </a:extLst>
              </p:cNvPr>
              <p:cNvGrpSpPr/>
              <p:nvPr/>
            </p:nvGrpSpPr>
            <p:grpSpPr>
              <a:xfrm>
                <a:off x="7533303" y="2117251"/>
                <a:ext cx="320059" cy="1730724"/>
                <a:chOff x="7516493" y="2026344"/>
                <a:chExt cx="336870" cy="1821631"/>
              </a:xfrm>
              <a:solidFill>
                <a:schemeClr val="bg1">
                  <a:lumMod val="65000"/>
                </a:schemeClr>
              </a:solidFill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A2FBEDC7-5AFD-F8E1-D665-A734B3ADF564}"/>
                    </a:ext>
                  </a:extLst>
                </p:cNvPr>
                <p:cNvGrpSpPr/>
                <p:nvPr/>
              </p:nvGrpSpPr>
              <p:grpSpPr>
                <a:xfrm>
                  <a:off x="7516493" y="2422625"/>
                  <a:ext cx="336870" cy="1425350"/>
                  <a:chOff x="1002314" y="2422625"/>
                  <a:chExt cx="336870" cy="1425350"/>
                </a:xfrm>
                <a:grpFill/>
              </p:grpSpPr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13449974-6097-09B5-9C81-D7358E6DE9C0}"/>
                      </a:ext>
                    </a:extLst>
                  </p:cNvPr>
                  <p:cNvSpPr/>
                  <p:nvPr/>
                </p:nvSpPr>
                <p:spPr>
                  <a:xfrm flipV="1">
                    <a:off x="1002314" y="3066821"/>
                    <a:ext cx="336870" cy="781154"/>
                  </a:xfrm>
                  <a:prstGeom prst="round2SameRect">
                    <a:avLst>
                      <a:gd name="adj1" fmla="val 50000"/>
                      <a:gd name="adj2" fmla="val 24054"/>
                    </a:avLst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台形 344">
                    <a:extLst>
                      <a:ext uri="{FF2B5EF4-FFF2-40B4-BE49-F238E27FC236}">
                        <a16:creationId xmlns:a16="http://schemas.microsoft.com/office/drawing/2014/main" id="{30E06DA0-10DE-7D57-3E81-A1DD60FF37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33420" y="2422625"/>
                    <a:ext cx="69849" cy="1425350"/>
                  </a:xfrm>
                  <a:prstGeom prst="trapezoid">
                    <a:avLst>
                      <a:gd name="adj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四角形: 上の 2 つの角を丸める 345">
                    <a:extLst>
                      <a:ext uri="{FF2B5EF4-FFF2-40B4-BE49-F238E27FC236}">
                        <a16:creationId xmlns:a16="http://schemas.microsoft.com/office/drawing/2014/main" id="{53DA0D6E-2223-9B05-150F-3DDAA9B5E35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73A8509C-F946-79B2-53D0-87CCB3F17765}"/>
                    </a:ext>
                  </a:extLst>
                </p:cNvPr>
                <p:cNvSpPr/>
                <p:nvPr/>
              </p:nvSpPr>
              <p:spPr>
                <a:xfrm rot="10800000">
                  <a:off x="7560469" y="2026344"/>
                  <a:ext cx="247544" cy="451406"/>
                </a:xfrm>
                <a:custGeom>
                  <a:avLst/>
                  <a:gdLst>
                    <a:gd name="connsiteX0" fmla="*/ 362057 w 362058"/>
                    <a:gd name="connsiteY0" fmla="*/ 676388 h 676388"/>
                    <a:gd name="connsiteX1" fmla="*/ 301475 w 362058"/>
                    <a:gd name="connsiteY1" fmla="*/ 676388 h 676388"/>
                    <a:gd name="connsiteX2" fmla="*/ 301475 w 362058"/>
                    <a:gd name="connsiteY2" fmla="*/ 265614 h 676388"/>
                    <a:gd name="connsiteX3" fmla="*/ 261991 w 362058"/>
                    <a:gd name="connsiteY3" fmla="*/ 226130 h 676388"/>
                    <a:gd name="connsiteX4" fmla="*/ 222507 w 362058"/>
                    <a:gd name="connsiteY4" fmla="*/ 265614 h 676388"/>
                    <a:gd name="connsiteX5" fmla="*/ 222507 w 362058"/>
                    <a:gd name="connsiteY5" fmla="*/ 676388 h 676388"/>
                    <a:gd name="connsiteX6" fmla="*/ 139550 w 362058"/>
                    <a:gd name="connsiteY6" fmla="*/ 676388 h 676388"/>
                    <a:gd name="connsiteX7" fmla="*/ 139550 w 362058"/>
                    <a:gd name="connsiteY7" fmla="*/ 265614 h 676388"/>
                    <a:gd name="connsiteX8" fmla="*/ 100066 w 362058"/>
                    <a:gd name="connsiteY8" fmla="*/ 226130 h 676388"/>
                    <a:gd name="connsiteX9" fmla="*/ 60582 w 362058"/>
                    <a:gd name="connsiteY9" fmla="*/ 265614 h 676388"/>
                    <a:gd name="connsiteX10" fmla="*/ 60582 w 362058"/>
                    <a:gd name="connsiteY10" fmla="*/ 676388 h 676388"/>
                    <a:gd name="connsiteX11" fmla="*/ 0 w 362058"/>
                    <a:gd name="connsiteY11" fmla="*/ 676388 h 676388"/>
                    <a:gd name="connsiteX12" fmla="*/ 0 w 362058"/>
                    <a:gd name="connsiteY12" fmla="*/ 181029 h 676388"/>
                    <a:gd name="connsiteX13" fmla="*/ 181029 w 362058"/>
                    <a:gd name="connsiteY13" fmla="*/ 0 h 676388"/>
                    <a:gd name="connsiteX14" fmla="*/ 362058 w 362058"/>
                    <a:gd name="connsiteY14" fmla="*/ 181029 h 676388"/>
                    <a:gd name="connsiteX15" fmla="*/ 362057 w 362058"/>
                    <a:gd name="connsiteY15" fmla="*/ 676388 h 676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2058" h="676388">
                      <a:moveTo>
                        <a:pt x="362057" y="676388"/>
                      </a:moveTo>
                      <a:lnTo>
                        <a:pt x="301475" y="676388"/>
                      </a:lnTo>
                      <a:lnTo>
                        <a:pt x="301475" y="265614"/>
                      </a:lnTo>
                      <a:cubicBezTo>
                        <a:pt x="301475" y="243808"/>
                        <a:pt x="283797" y="226130"/>
                        <a:pt x="261991" y="226130"/>
                      </a:cubicBezTo>
                      <a:cubicBezTo>
                        <a:pt x="240185" y="226130"/>
                        <a:pt x="222507" y="243808"/>
                        <a:pt x="222507" y="265614"/>
                      </a:cubicBezTo>
                      <a:lnTo>
                        <a:pt x="222507" y="676388"/>
                      </a:lnTo>
                      <a:lnTo>
                        <a:pt x="139550" y="676388"/>
                      </a:lnTo>
                      <a:lnTo>
                        <a:pt x="139550" y="265614"/>
                      </a:lnTo>
                      <a:cubicBezTo>
                        <a:pt x="139550" y="243808"/>
                        <a:pt x="121872" y="226130"/>
                        <a:pt x="100066" y="226130"/>
                      </a:cubicBezTo>
                      <a:cubicBezTo>
                        <a:pt x="78260" y="226130"/>
                        <a:pt x="60582" y="243808"/>
                        <a:pt x="60582" y="265614"/>
                      </a:cubicBezTo>
                      <a:lnTo>
                        <a:pt x="60582" y="676388"/>
                      </a:lnTo>
                      <a:lnTo>
                        <a:pt x="0" y="676388"/>
                      </a:lnTo>
                      <a:lnTo>
                        <a:pt x="0" y="181029"/>
                      </a:lnTo>
                      <a:cubicBezTo>
                        <a:pt x="0" y="81049"/>
                        <a:pt x="81049" y="0"/>
                        <a:pt x="181029" y="0"/>
                      </a:cubicBezTo>
                      <a:cubicBezTo>
                        <a:pt x="281009" y="0"/>
                        <a:pt x="362058" y="81049"/>
                        <a:pt x="362058" y="181029"/>
                      </a:cubicBezTo>
                      <a:cubicBezTo>
                        <a:pt x="362058" y="346149"/>
                        <a:pt x="362057" y="511268"/>
                        <a:pt x="362057" y="67638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EBF93411-A994-736A-B517-A4435917BA80}"/>
                  </a:ext>
                </a:extLst>
              </p:cNvPr>
              <p:cNvSpPr/>
              <p:nvPr/>
            </p:nvSpPr>
            <p:spPr>
              <a:xfrm>
                <a:off x="8338278" y="2457782"/>
                <a:ext cx="188569" cy="188569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星: 4 pt 338">
                <a:extLst>
                  <a:ext uri="{FF2B5EF4-FFF2-40B4-BE49-F238E27FC236}">
                    <a16:creationId xmlns:a16="http://schemas.microsoft.com/office/drawing/2014/main" id="{463EC80E-232C-ED67-2D9C-BDD0C32EFF4C}"/>
                  </a:ext>
                </a:extLst>
              </p:cNvPr>
              <p:cNvSpPr/>
              <p:nvPr/>
            </p:nvSpPr>
            <p:spPr>
              <a:xfrm>
                <a:off x="8088262" y="2246981"/>
                <a:ext cx="267916" cy="314354"/>
              </a:xfrm>
              <a:prstGeom prst="star4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星: 4 pt 339">
                <a:extLst>
                  <a:ext uri="{FF2B5EF4-FFF2-40B4-BE49-F238E27FC236}">
                    <a16:creationId xmlns:a16="http://schemas.microsoft.com/office/drawing/2014/main" id="{EC6E30FA-E0D1-B669-CB3A-21785A6F1811}"/>
                  </a:ext>
                </a:extLst>
              </p:cNvPr>
              <p:cNvSpPr/>
              <p:nvPr/>
            </p:nvSpPr>
            <p:spPr>
              <a:xfrm>
                <a:off x="8488435" y="2246981"/>
                <a:ext cx="227879" cy="314354"/>
              </a:xfrm>
              <a:prstGeom prst="star4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F6E5E6F2-CE28-A3B7-02B8-5437AE5813B5}"/>
                  </a:ext>
                </a:extLst>
              </p:cNvPr>
              <p:cNvSpPr/>
              <p:nvPr/>
            </p:nvSpPr>
            <p:spPr>
              <a:xfrm>
                <a:off x="8428057" y="2481286"/>
                <a:ext cx="69594" cy="69594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8058DF89-5156-4431-3A0C-319F3F1B8E06}"/>
                </a:ext>
              </a:extLst>
            </p:cNvPr>
            <p:cNvSpPr/>
            <p:nvPr/>
          </p:nvSpPr>
          <p:spPr>
            <a:xfrm>
              <a:off x="1294948" y="1676065"/>
              <a:ext cx="426882" cy="144262"/>
            </a:xfrm>
            <a:custGeom>
              <a:avLst/>
              <a:gdLst>
                <a:gd name="connsiteX0" fmla="*/ 2022741 w 2355927"/>
                <a:gd name="connsiteY0" fmla="*/ 111940 h 796171"/>
                <a:gd name="connsiteX1" fmla="*/ 2022741 w 2355927"/>
                <a:gd name="connsiteY1" fmla="*/ 525998 h 796171"/>
                <a:gd name="connsiteX2" fmla="*/ 2166621 w 2355927"/>
                <a:gd name="connsiteY2" fmla="*/ 525998 h 796171"/>
                <a:gd name="connsiteX3" fmla="*/ 2258199 w 2355927"/>
                <a:gd name="connsiteY3" fmla="*/ 434420 h 796171"/>
                <a:gd name="connsiteX4" fmla="*/ 2258199 w 2355927"/>
                <a:gd name="connsiteY4" fmla="*/ 203518 h 796171"/>
                <a:gd name="connsiteX5" fmla="*/ 2166621 w 2355927"/>
                <a:gd name="connsiteY5" fmla="*/ 111940 h 796171"/>
                <a:gd name="connsiteX6" fmla="*/ 688489 w 2355927"/>
                <a:gd name="connsiteY6" fmla="*/ 99542 h 796171"/>
                <a:gd name="connsiteX7" fmla="*/ 564272 w 2355927"/>
                <a:gd name="connsiteY7" fmla="*/ 223759 h 796171"/>
                <a:gd name="connsiteX8" fmla="*/ 564272 w 2355927"/>
                <a:gd name="connsiteY8" fmla="*/ 572411 h 796171"/>
                <a:gd name="connsiteX9" fmla="*/ 688489 w 2355927"/>
                <a:gd name="connsiteY9" fmla="*/ 696628 h 796171"/>
                <a:gd name="connsiteX10" fmla="*/ 812706 w 2355927"/>
                <a:gd name="connsiteY10" fmla="*/ 572411 h 796171"/>
                <a:gd name="connsiteX11" fmla="*/ 812706 w 2355927"/>
                <a:gd name="connsiteY11" fmla="*/ 223759 h 796171"/>
                <a:gd name="connsiteX12" fmla="*/ 688489 w 2355927"/>
                <a:gd name="connsiteY12" fmla="*/ 99542 h 796171"/>
                <a:gd name="connsiteX13" fmla="*/ 1924926 w 2355927"/>
                <a:gd name="connsiteY13" fmla="*/ 11951 h 796171"/>
                <a:gd name="connsiteX14" fmla="*/ 1988883 w 2355927"/>
                <a:gd name="connsiteY14" fmla="*/ 11951 h 796171"/>
                <a:gd name="connsiteX15" fmla="*/ 2022741 w 2355927"/>
                <a:gd name="connsiteY15" fmla="*/ 11951 h 796171"/>
                <a:gd name="connsiteX16" fmla="*/ 2158911 w 2355927"/>
                <a:gd name="connsiteY16" fmla="*/ 11951 h 796171"/>
                <a:gd name="connsiteX17" fmla="*/ 2355927 w 2355927"/>
                <a:gd name="connsiteY17" fmla="*/ 208967 h 796171"/>
                <a:gd name="connsiteX18" fmla="*/ 2355927 w 2355927"/>
                <a:gd name="connsiteY18" fmla="*/ 428970 h 796171"/>
                <a:gd name="connsiteX19" fmla="*/ 2298222 w 2355927"/>
                <a:gd name="connsiteY19" fmla="*/ 568282 h 796171"/>
                <a:gd name="connsiteX20" fmla="*/ 2264404 w 2355927"/>
                <a:gd name="connsiteY20" fmla="*/ 591082 h 796171"/>
                <a:gd name="connsiteX21" fmla="*/ 2347451 w 2355927"/>
                <a:gd name="connsiteY21" fmla="*/ 784219 h 796171"/>
                <a:gd name="connsiteX22" fmla="*/ 2249354 w 2355927"/>
                <a:gd name="connsiteY22" fmla="*/ 784219 h 796171"/>
                <a:gd name="connsiteX23" fmla="*/ 2179526 w 2355927"/>
                <a:gd name="connsiteY23" fmla="*/ 621824 h 796171"/>
                <a:gd name="connsiteX24" fmla="*/ 2158911 w 2355927"/>
                <a:gd name="connsiteY24" fmla="*/ 625986 h 796171"/>
                <a:gd name="connsiteX25" fmla="*/ 2022741 w 2355927"/>
                <a:gd name="connsiteY25" fmla="*/ 625986 h 796171"/>
                <a:gd name="connsiteX26" fmla="*/ 2022741 w 2355927"/>
                <a:gd name="connsiteY26" fmla="*/ 784219 h 796171"/>
                <a:gd name="connsiteX27" fmla="*/ 1924926 w 2355927"/>
                <a:gd name="connsiteY27" fmla="*/ 784219 h 796171"/>
                <a:gd name="connsiteX28" fmla="*/ 1448953 w 2355927"/>
                <a:gd name="connsiteY28" fmla="*/ 1695 h 796171"/>
                <a:gd name="connsiteX29" fmla="*/ 1893676 w 2355927"/>
                <a:gd name="connsiteY29" fmla="*/ 1695 h 796171"/>
                <a:gd name="connsiteX30" fmla="*/ 1893676 w 2355927"/>
                <a:gd name="connsiteY30" fmla="*/ 101754 h 796171"/>
                <a:gd name="connsiteX31" fmla="*/ 1546658 w 2355927"/>
                <a:gd name="connsiteY31" fmla="*/ 101754 h 796171"/>
                <a:gd name="connsiteX32" fmla="*/ 1546658 w 2355927"/>
                <a:gd name="connsiteY32" fmla="*/ 339026 h 796171"/>
                <a:gd name="connsiteX33" fmla="*/ 1837846 w 2355927"/>
                <a:gd name="connsiteY33" fmla="*/ 339026 h 796171"/>
                <a:gd name="connsiteX34" fmla="*/ 1837846 w 2355927"/>
                <a:gd name="connsiteY34" fmla="*/ 439085 h 796171"/>
                <a:gd name="connsiteX35" fmla="*/ 1546658 w 2355927"/>
                <a:gd name="connsiteY35" fmla="*/ 439085 h 796171"/>
                <a:gd name="connsiteX36" fmla="*/ 1546658 w 2355927"/>
                <a:gd name="connsiteY36" fmla="*/ 694417 h 796171"/>
                <a:gd name="connsiteX37" fmla="*/ 1893676 w 2355927"/>
                <a:gd name="connsiteY37" fmla="*/ 694417 h 796171"/>
                <a:gd name="connsiteX38" fmla="*/ 1893676 w 2355927"/>
                <a:gd name="connsiteY38" fmla="*/ 794476 h 796171"/>
                <a:gd name="connsiteX39" fmla="*/ 1448953 w 2355927"/>
                <a:gd name="connsiteY39" fmla="*/ 794476 h 796171"/>
                <a:gd name="connsiteX40" fmla="*/ 1448953 w 2355927"/>
                <a:gd name="connsiteY40" fmla="*/ 778881 h 796171"/>
                <a:gd name="connsiteX41" fmla="*/ 1448843 w 2355927"/>
                <a:gd name="connsiteY41" fmla="*/ 778881 h 796171"/>
                <a:gd name="connsiteX42" fmla="*/ 1448843 w 2355927"/>
                <a:gd name="connsiteY42" fmla="*/ 6613 h 796171"/>
                <a:gd name="connsiteX43" fmla="*/ 1448953 w 2355927"/>
                <a:gd name="connsiteY43" fmla="*/ 6613 h 796171"/>
                <a:gd name="connsiteX44" fmla="*/ 688489 w 2355927"/>
                <a:gd name="connsiteY44" fmla="*/ 1448 h 796171"/>
                <a:gd name="connsiteX45" fmla="*/ 915728 w 2355927"/>
                <a:gd name="connsiteY45" fmla="*/ 228687 h 796171"/>
                <a:gd name="connsiteX46" fmla="*/ 915728 w 2355927"/>
                <a:gd name="connsiteY46" fmla="*/ 567483 h 796171"/>
                <a:gd name="connsiteX47" fmla="*/ 688489 w 2355927"/>
                <a:gd name="connsiteY47" fmla="*/ 794722 h 796171"/>
                <a:gd name="connsiteX48" fmla="*/ 461250 w 2355927"/>
                <a:gd name="connsiteY48" fmla="*/ 567483 h 796171"/>
                <a:gd name="connsiteX49" fmla="*/ 461250 w 2355927"/>
                <a:gd name="connsiteY49" fmla="*/ 228687 h 796171"/>
                <a:gd name="connsiteX50" fmla="*/ 688489 w 2355927"/>
                <a:gd name="connsiteY50" fmla="*/ 1448 h 796171"/>
                <a:gd name="connsiteX51" fmla="*/ 946980 w 2355927"/>
                <a:gd name="connsiteY51" fmla="*/ 1433 h 796171"/>
                <a:gd name="connsiteX52" fmla="*/ 1046423 w 2355927"/>
                <a:gd name="connsiteY52" fmla="*/ 1433 h 796171"/>
                <a:gd name="connsiteX53" fmla="*/ 1046423 w 2355927"/>
                <a:gd name="connsiteY53" fmla="*/ 376332 h 796171"/>
                <a:gd name="connsiteX54" fmla="*/ 1289531 w 2355927"/>
                <a:gd name="connsiteY54" fmla="*/ 1433 h 796171"/>
                <a:gd name="connsiteX55" fmla="*/ 1417019 w 2355927"/>
                <a:gd name="connsiteY55" fmla="*/ 1433 h 796171"/>
                <a:gd name="connsiteX56" fmla="*/ 1209878 w 2355927"/>
                <a:gd name="connsiteY56" fmla="*/ 320867 h 796171"/>
                <a:gd name="connsiteX57" fmla="*/ 1211058 w 2355927"/>
                <a:gd name="connsiteY57" fmla="*/ 320867 h 796171"/>
                <a:gd name="connsiteX58" fmla="*/ 1417591 w 2355927"/>
                <a:gd name="connsiteY58" fmla="*/ 794738 h 796171"/>
                <a:gd name="connsiteX59" fmla="*/ 1307195 w 2355927"/>
                <a:gd name="connsiteY59" fmla="*/ 794738 h 796171"/>
                <a:gd name="connsiteX60" fmla="*/ 1144562 w 2355927"/>
                <a:gd name="connsiteY60" fmla="*/ 421591 h 796171"/>
                <a:gd name="connsiteX61" fmla="*/ 1046423 w 2355927"/>
                <a:gd name="connsiteY61" fmla="*/ 572932 h 796171"/>
                <a:gd name="connsiteX62" fmla="*/ 1046423 w 2355927"/>
                <a:gd name="connsiteY62" fmla="*/ 794738 h 796171"/>
                <a:gd name="connsiteX63" fmla="*/ 946980 w 2355927"/>
                <a:gd name="connsiteY63" fmla="*/ 794738 h 796171"/>
                <a:gd name="connsiteX64" fmla="*/ 194448 w 2355927"/>
                <a:gd name="connsiteY64" fmla="*/ 0 h 796171"/>
                <a:gd name="connsiteX65" fmla="*/ 479630 w 2355927"/>
                <a:gd name="connsiteY65" fmla="*/ 0 h 796171"/>
                <a:gd name="connsiteX66" fmla="*/ 479630 w 2355927"/>
                <a:gd name="connsiteY66" fmla="*/ 81420 h 796171"/>
                <a:gd name="connsiteX67" fmla="*/ 386761 w 2355927"/>
                <a:gd name="connsiteY67" fmla="*/ 81420 h 796171"/>
                <a:gd name="connsiteX68" fmla="*/ 386761 w 2355927"/>
                <a:gd name="connsiteY68" fmla="*/ 444539 h 796171"/>
                <a:gd name="connsiteX69" fmla="*/ 385645 w 2355927"/>
                <a:gd name="connsiteY69" fmla="*/ 444539 h 796171"/>
                <a:gd name="connsiteX70" fmla="*/ 385645 w 2355927"/>
                <a:gd name="connsiteY70" fmla="*/ 602710 h 796171"/>
                <a:gd name="connsiteX71" fmla="*/ 192184 w 2355927"/>
                <a:gd name="connsiteY71" fmla="*/ 796171 h 796171"/>
                <a:gd name="connsiteX72" fmla="*/ 2654 w 2355927"/>
                <a:gd name="connsiteY72" fmla="*/ 641700 h 796171"/>
                <a:gd name="connsiteX73" fmla="*/ 0 w 2355927"/>
                <a:gd name="connsiteY73" fmla="*/ 615381 h 796171"/>
                <a:gd name="connsiteX74" fmla="*/ 98157 w 2355927"/>
                <a:gd name="connsiteY74" fmla="*/ 615381 h 796171"/>
                <a:gd name="connsiteX75" fmla="*/ 98157 w 2355927"/>
                <a:gd name="connsiteY75" fmla="*/ 625638 h 796171"/>
                <a:gd name="connsiteX76" fmla="*/ 192184 w 2355927"/>
                <a:gd name="connsiteY76" fmla="*/ 719665 h 796171"/>
                <a:gd name="connsiteX77" fmla="*/ 286211 w 2355927"/>
                <a:gd name="connsiteY77" fmla="*/ 625638 h 796171"/>
                <a:gd name="connsiteX78" fmla="*/ 286211 w 2355927"/>
                <a:gd name="connsiteY78" fmla="*/ 81420 h 796171"/>
                <a:gd name="connsiteX79" fmla="*/ 194448 w 2355927"/>
                <a:gd name="connsiteY79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2355927" h="796171">
                  <a:moveTo>
                    <a:pt x="2022741" y="111940"/>
                  </a:moveTo>
                  <a:lnTo>
                    <a:pt x="2022741" y="525998"/>
                  </a:lnTo>
                  <a:lnTo>
                    <a:pt x="2166621" y="525998"/>
                  </a:lnTo>
                  <a:cubicBezTo>
                    <a:pt x="2217198" y="525998"/>
                    <a:pt x="2258199" y="484997"/>
                    <a:pt x="2258199" y="434420"/>
                  </a:cubicBezTo>
                  <a:lnTo>
                    <a:pt x="2258199" y="203518"/>
                  </a:lnTo>
                  <a:cubicBezTo>
                    <a:pt x="2258199" y="152941"/>
                    <a:pt x="2217198" y="111940"/>
                    <a:pt x="2166621" y="111940"/>
                  </a:cubicBezTo>
                  <a:close/>
                  <a:moveTo>
                    <a:pt x="688489" y="99542"/>
                  </a:moveTo>
                  <a:cubicBezTo>
                    <a:pt x="619886" y="99542"/>
                    <a:pt x="564272" y="155156"/>
                    <a:pt x="564272" y="223759"/>
                  </a:cubicBezTo>
                  <a:lnTo>
                    <a:pt x="564272" y="572411"/>
                  </a:lnTo>
                  <a:cubicBezTo>
                    <a:pt x="564272" y="641014"/>
                    <a:pt x="619886" y="696628"/>
                    <a:pt x="688489" y="696628"/>
                  </a:cubicBezTo>
                  <a:cubicBezTo>
                    <a:pt x="757092" y="696628"/>
                    <a:pt x="812706" y="641014"/>
                    <a:pt x="812706" y="572411"/>
                  </a:cubicBezTo>
                  <a:lnTo>
                    <a:pt x="812706" y="223759"/>
                  </a:lnTo>
                  <a:cubicBezTo>
                    <a:pt x="812706" y="155156"/>
                    <a:pt x="757092" y="99542"/>
                    <a:pt x="688489" y="99542"/>
                  </a:cubicBezTo>
                  <a:close/>
                  <a:moveTo>
                    <a:pt x="1924926" y="11951"/>
                  </a:moveTo>
                  <a:lnTo>
                    <a:pt x="1988883" y="11951"/>
                  </a:lnTo>
                  <a:lnTo>
                    <a:pt x="2022741" y="11951"/>
                  </a:lnTo>
                  <a:lnTo>
                    <a:pt x="2158911" y="11951"/>
                  </a:lnTo>
                  <a:cubicBezTo>
                    <a:pt x="2267720" y="11951"/>
                    <a:pt x="2355927" y="100158"/>
                    <a:pt x="2355927" y="208967"/>
                  </a:cubicBezTo>
                  <a:lnTo>
                    <a:pt x="2355927" y="428970"/>
                  </a:lnTo>
                  <a:cubicBezTo>
                    <a:pt x="2355927" y="483374"/>
                    <a:pt x="2333875" y="532628"/>
                    <a:pt x="2298222" y="568282"/>
                  </a:cubicBezTo>
                  <a:lnTo>
                    <a:pt x="2264404" y="591082"/>
                  </a:lnTo>
                  <a:lnTo>
                    <a:pt x="2347451" y="784219"/>
                  </a:lnTo>
                  <a:lnTo>
                    <a:pt x="2249354" y="784219"/>
                  </a:lnTo>
                  <a:lnTo>
                    <a:pt x="2179526" y="621824"/>
                  </a:lnTo>
                  <a:lnTo>
                    <a:pt x="2158911" y="625986"/>
                  </a:lnTo>
                  <a:lnTo>
                    <a:pt x="2022741" y="625986"/>
                  </a:lnTo>
                  <a:lnTo>
                    <a:pt x="2022741" y="784219"/>
                  </a:lnTo>
                  <a:lnTo>
                    <a:pt x="1924926" y="784219"/>
                  </a:lnTo>
                  <a:close/>
                  <a:moveTo>
                    <a:pt x="1448953" y="1695"/>
                  </a:moveTo>
                  <a:lnTo>
                    <a:pt x="1893676" y="1695"/>
                  </a:lnTo>
                  <a:lnTo>
                    <a:pt x="1893676" y="101754"/>
                  </a:lnTo>
                  <a:lnTo>
                    <a:pt x="1546658" y="101754"/>
                  </a:lnTo>
                  <a:lnTo>
                    <a:pt x="1546658" y="339026"/>
                  </a:lnTo>
                  <a:lnTo>
                    <a:pt x="1837846" y="339026"/>
                  </a:lnTo>
                  <a:lnTo>
                    <a:pt x="1837846" y="439085"/>
                  </a:lnTo>
                  <a:lnTo>
                    <a:pt x="1546658" y="439085"/>
                  </a:lnTo>
                  <a:lnTo>
                    <a:pt x="1546658" y="694417"/>
                  </a:lnTo>
                  <a:lnTo>
                    <a:pt x="1893676" y="694417"/>
                  </a:lnTo>
                  <a:lnTo>
                    <a:pt x="1893676" y="794476"/>
                  </a:lnTo>
                  <a:lnTo>
                    <a:pt x="1448953" y="794476"/>
                  </a:lnTo>
                  <a:lnTo>
                    <a:pt x="1448953" y="778881"/>
                  </a:lnTo>
                  <a:lnTo>
                    <a:pt x="1448843" y="778881"/>
                  </a:lnTo>
                  <a:lnTo>
                    <a:pt x="1448843" y="6613"/>
                  </a:lnTo>
                  <a:lnTo>
                    <a:pt x="1448953" y="6613"/>
                  </a:lnTo>
                  <a:close/>
                  <a:moveTo>
                    <a:pt x="688489" y="1448"/>
                  </a:moveTo>
                  <a:cubicBezTo>
                    <a:pt x="813990" y="1448"/>
                    <a:pt x="915728" y="103186"/>
                    <a:pt x="915728" y="228687"/>
                  </a:cubicBezTo>
                  <a:lnTo>
                    <a:pt x="915728" y="567483"/>
                  </a:lnTo>
                  <a:cubicBezTo>
                    <a:pt x="915728" y="692984"/>
                    <a:pt x="813990" y="794722"/>
                    <a:pt x="688489" y="794722"/>
                  </a:cubicBezTo>
                  <a:cubicBezTo>
                    <a:pt x="562988" y="794722"/>
                    <a:pt x="461250" y="692984"/>
                    <a:pt x="461250" y="567483"/>
                  </a:cubicBezTo>
                  <a:lnTo>
                    <a:pt x="461250" y="228687"/>
                  </a:lnTo>
                  <a:cubicBezTo>
                    <a:pt x="461250" y="103186"/>
                    <a:pt x="562988" y="1448"/>
                    <a:pt x="688489" y="1448"/>
                  </a:cubicBezTo>
                  <a:close/>
                  <a:moveTo>
                    <a:pt x="946980" y="1433"/>
                  </a:moveTo>
                  <a:lnTo>
                    <a:pt x="1046423" y="1433"/>
                  </a:lnTo>
                  <a:lnTo>
                    <a:pt x="1046423" y="376332"/>
                  </a:lnTo>
                  <a:lnTo>
                    <a:pt x="1289531" y="1433"/>
                  </a:lnTo>
                  <a:lnTo>
                    <a:pt x="1417019" y="1433"/>
                  </a:lnTo>
                  <a:lnTo>
                    <a:pt x="1209878" y="320867"/>
                  </a:lnTo>
                  <a:lnTo>
                    <a:pt x="1211058" y="320867"/>
                  </a:lnTo>
                  <a:lnTo>
                    <a:pt x="1417591" y="794738"/>
                  </a:lnTo>
                  <a:lnTo>
                    <a:pt x="1307195" y="794738"/>
                  </a:lnTo>
                  <a:lnTo>
                    <a:pt x="1144562" y="421591"/>
                  </a:lnTo>
                  <a:lnTo>
                    <a:pt x="1046423" y="572932"/>
                  </a:lnTo>
                  <a:lnTo>
                    <a:pt x="1046423" y="794738"/>
                  </a:lnTo>
                  <a:lnTo>
                    <a:pt x="946980" y="794738"/>
                  </a:ln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8" name="四角形: 角を丸くする 347">
            <a:extLst>
              <a:ext uri="{FF2B5EF4-FFF2-40B4-BE49-F238E27FC236}">
                <a16:creationId xmlns:a16="http://schemas.microsoft.com/office/drawing/2014/main" id="{2204ED3F-6D1B-C618-FEA6-EC3BDDFF50EE}"/>
              </a:ext>
            </a:extLst>
          </p:cNvPr>
          <p:cNvSpPr/>
          <p:nvPr/>
        </p:nvSpPr>
        <p:spPr>
          <a:xfrm>
            <a:off x="1997662" y="993411"/>
            <a:ext cx="613188" cy="922642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chemeClr val="accent2">
                <a:lumMod val="60000"/>
                <a:lumOff val="4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9" name="四角形: 角を丸くする 348">
            <a:extLst>
              <a:ext uri="{FF2B5EF4-FFF2-40B4-BE49-F238E27FC236}">
                <a16:creationId xmlns:a16="http://schemas.microsoft.com/office/drawing/2014/main" id="{B3DE541A-080C-6570-9947-8CB27D8992A9}"/>
              </a:ext>
            </a:extLst>
          </p:cNvPr>
          <p:cNvSpPr/>
          <p:nvPr/>
        </p:nvSpPr>
        <p:spPr>
          <a:xfrm>
            <a:off x="2735849" y="993411"/>
            <a:ext cx="613188" cy="922642"/>
          </a:xfrm>
          <a:prstGeom prst="roundRect">
            <a:avLst>
              <a:gd name="adj" fmla="val 4241"/>
            </a:avLst>
          </a:prstGeom>
          <a:pattFill prst="lgCheck">
            <a:fgClr>
              <a:schemeClr val="accent1"/>
            </a:fgClr>
            <a:bgClr>
              <a:srgbClr val="00B0F0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四角形: 角を丸くする 349">
            <a:extLst>
              <a:ext uri="{FF2B5EF4-FFF2-40B4-BE49-F238E27FC236}">
                <a16:creationId xmlns:a16="http://schemas.microsoft.com/office/drawing/2014/main" id="{D5DF7798-74FA-C867-ED5F-62F14F6CBD45}"/>
              </a:ext>
            </a:extLst>
          </p:cNvPr>
          <p:cNvSpPr/>
          <p:nvPr/>
        </p:nvSpPr>
        <p:spPr>
          <a:xfrm>
            <a:off x="3493087" y="993411"/>
            <a:ext cx="613188" cy="922642"/>
          </a:xfrm>
          <a:prstGeom prst="roundRect">
            <a:avLst>
              <a:gd name="adj" fmla="val 4241"/>
            </a:avLst>
          </a:prstGeom>
          <a:pattFill prst="plaid">
            <a:fgClr>
              <a:schemeClr val="accent6">
                <a:lumMod val="5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2" name="四角形: 角を丸くする 351">
            <a:extLst>
              <a:ext uri="{FF2B5EF4-FFF2-40B4-BE49-F238E27FC236}">
                <a16:creationId xmlns:a16="http://schemas.microsoft.com/office/drawing/2014/main" id="{01797A0B-B15F-5A3E-59EE-69C0FA8F492E}"/>
              </a:ext>
            </a:extLst>
          </p:cNvPr>
          <p:cNvSpPr/>
          <p:nvPr/>
        </p:nvSpPr>
        <p:spPr>
          <a:xfrm>
            <a:off x="4229687" y="993411"/>
            <a:ext cx="613188" cy="922642"/>
          </a:xfrm>
          <a:prstGeom prst="roundRect">
            <a:avLst>
              <a:gd name="adj" fmla="val 4241"/>
            </a:avLst>
          </a:prstGeom>
          <a:pattFill prst="lgConfetti">
            <a:fgClr>
              <a:schemeClr val="accent2">
                <a:lumMod val="75000"/>
              </a:schemeClr>
            </a:fgClr>
            <a:bgClr>
              <a:srgbClr val="FFC000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3" name="テキスト ボックス 352">
            <a:extLst>
              <a:ext uri="{FF2B5EF4-FFF2-40B4-BE49-F238E27FC236}">
                <a16:creationId xmlns:a16="http://schemas.microsoft.com/office/drawing/2014/main" id="{92C6E354-C70E-76E5-E5EF-857F70CD1157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トランプ（小）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961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1414</TotalTime>
  <Words>21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pptxj65_トランプのイラスト</dc:title>
  <dc:subject>pptxj65_トランプのイラスト</dc:subject>
  <dc:creator>でじけろお</dc:creator>
  <dcterms:created xsi:type="dcterms:W3CDTF">2018-05-20T00:31:01Z</dcterms:created>
  <dcterms:modified xsi:type="dcterms:W3CDTF">2022-05-09T01:28:46Z</dcterms:modified>
</cp:coreProperties>
</file>