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3" r:id="rId2"/>
    <p:sldId id="32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9999"/>
    <a:srgbClr val="66FFFF"/>
    <a:srgbClr val="CCECFF"/>
    <a:srgbClr val="FFCC66"/>
    <a:srgbClr val="CC0066"/>
    <a:srgbClr val="FF3399"/>
    <a:srgbClr val="663300"/>
    <a:srgbClr val="FF66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カチンコのイラスト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31DDFC4-5DA2-3797-83EB-98E249DEB1D7}"/>
              </a:ext>
            </a:extLst>
          </p:cNvPr>
          <p:cNvGrpSpPr/>
          <p:nvPr/>
        </p:nvGrpSpPr>
        <p:grpSpPr>
          <a:xfrm>
            <a:off x="1014617" y="1402440"/>
            <a:ext cx="1989238" cy="1510402"/>
            <a:chOff x="-444492" y="759689"/>
            <a:chExt cx="3479593" cy="264201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C39CE87-CABD-E853-8828-637E781AD942}"/>
                </a:ext>
              </a:extLst>
            </p:cNvPr>
            <p:cNvGrpSpPr/>
            <p:nvPr/>
          </p:nvGrpSpPr>
          <p:grpSpPr>
            <a:xfrm>
              <a:off x="-444492" y="759689"/>
              <a:ext cx="3479417" cy="291447"/>
              <a:chOff x="-793231" y="1390642"/>
              <a:chExt cx="3479417" cy="291447"/>
            </a:xfrm>
          </p:grpSpPr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4065CABB-330F-C0C4-50D3-5BCCA6D3B8DF}"/>
                  </a:ext>
                </a:extLst>
              </p:cNvPr>
              <p:cNvSpPr/>
              <p:nvPr/>
            </p:nvSpPr>
            <p:spPr bwMode="auto">
              <a:xfrm rot="21594042">
                <a:off x="-793231" y="1390642"/>
                <a:ext cx="3479417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平行四辺形 21">
                <a:extLst>
                  <a:ext uri="{FF2B5EF4-FFF2-40B4-BE49-F238E27FC236}">
                    <a16:creationId xmlns:a16="http://schemas.microsoft.com/office/drawing/2014/main" id="{3A8A40AF-FA2F-0690-7BAF-F0D8C14014B5}"/>
                  </a:ext>
                </a:extLst>
              </p:cNvPr>
              <p:cNvSpPr/>
              <p:nvPr/>
            </p:nvSpPr>
            <p:spPr bwMode="auto">
              <a:xfrm rot="21594042" flipH="1">
                <a:off x="130238" y="13943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平行四辺形 22">
                <a:extLst>
                  <a:ext uri="{FF2B5EF4-FFF2-40B4-BE49-F238E27FC236}">
                    <a16:creationId xmlns:a16="http://schemas.microsoft.com/office/drawing/2014/main" id="{EBC24609-3ED7-9163-FBD4-26CF9465C6EF}"/>
                  </a:ext>
                </a:extLst>
              </p:cNvPr>
              <p:cNvSpPr/>
              <p:nvPr/>
            </p:nvSpPr>
            <p:spPr bwMode="auto">
              <a:xfrm rot="21594042" flipH="1">
                <a:off x="535540" y="1393672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平行四辺形 23">
                <a:extLst>
                  <a:ext uri="{FF2B5EF4-FFF2-40B4-BE49-F238E27FC236}">
                    <a16:creationId xmlns:a16="http://schemas.microsoft.com/office/drawing/2014/main" id="{6307EB89-DCB4-5E68-B761-992F66E63D89}"/>
                  </a:ext>
                </a:extLst>
              </p:cNvPr>
              <p:cNvSpPr/>
              <p:nvPr/>
            </p:nvSpPr>
            <p:spPr bwMode="auto">
              <a:xfrm rot="21594042" flipH="1">
                <a:off x="940844" y="1392970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平行四辺形 24">
                <a:extLst>
                  <a:ext uri="{FF2B5EF4-FFF2-40B4-BE49-F238E27FC236}">
                    <a16:creationId xmlns:a16="http://schemas.microsoft.com/office/drawing/2014/main" id="{3229CE31-7F8D-593F-8ED8-922CC46BCF99}"/>
                  </a:ext>
                </a:extLst>
              </p:cNvPr>
              <p:cNvSpPr/>
              <p:nvPr/>
            </p:nvSpPr>
            <p:spPr bwMode="auto">
              <a:xfrm rot="21594042" flipH="1">
                <a:off x="1346147" y="1392267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25">
                <a:extLst>
                  <a:ext uri="{FF2B5EF4-FFF2-40B4-BE49-F238E27FC236}">
                    <a16:creationId xmlns:a16="http://schemas.microsoft.com/office/drawing/2014/main" id="{C0EDC4BF-51F0-768D-1FFB-7E8EE080DB24}"/>
                  </a:ext>
                </a:extLst>
              </p:cNvPr>
              <p:cNvSpPr/>
              <p:nvPr/>
            </p:nvSpPr>
            <p:spPr bwMode="auto">
              <a:xfrm rot="21594042" flipH="1">
                <a:off x="1751451" y="139156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平行四辺形 26">
                <a:extLst>
                  <a:ext uri="{FF2B5EF4-FFF2-40B4-BE49-F238E27FC236}">
                    <a16:creationId xmlns:a16="http://schemas.microsoft.com/office/drawing/2014/main" id="{7E824EEC-2289-8412-FBE8-9B1771D8F418}"/>
                  </a:ext>
                </a:extLst>
              </p:cNvPr>
              <p:cNvSpPr/>
              <p:nvPr/>
            </p:nvSpPr>
            <p:spPr bwMode="auto">
              <a:xfrm rot="21594042" flipH="1">
                <a:off x="-278501" y="1395083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平行四辺形 27">
                <a:extLst>
                  <a:ext uri="{FF2B5EF4-FFF2-40B4-BE49-F238E27FC236}">
                    <a16:creationId xmlns:a16="http://schemas.microsoft.com/office/drawing/2014/main" id="{404F079F-20D4-2FE6-A1E5-2C427C949960}"/>
                  </a:ext>
                </a:extLst>
              </p:cNvPr>
              <p:cNvSpPr/>
              <p:nvPr/>
            </p:nvSpPr>
            <p:spPr bwMode="auto">
              <a:xfrm rot="21594042" flipH="1">
                <a:off x="2146943" y="1390880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79D0E73-5255-7C8A-DAC5-CBF0B58AD2D8}"/>
                </a:ext>
              </a:extLst>
            </p:cNvPr>
            <p:cNvSpPr/>
            <p:nvPr/>
          </p:nvSpPr>
          <p:spPr bwMode="auto">
            <a:xfrm>
              <a:off x="-406701" y="785334"/>
              <a:ext cx="472142" cy="435375"/>
            </a:xfrm>
            <a:custGeom>
              <a:avLst/>
              <a:gdLst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37442 w 490356"/>
                <a:gd name="connsiteY2" fmla="*/ 272424 h 504071"/>
                <a:gd name="connsiteX3" fmla="*/ 452144 w 490356"/>
                <a:gd name="connsiteY3" fmla="*/ 294564 h 504071"/>
                <a:gd name="connsiteX4" fmla="*/ 454706 w 490356"/>
                <a:gd name="connsiteY4" fmla="*/ 296292 h 504071"/>
                <a:gd name="connsiteX5" fmla="*/ 490356 w 490356"/>
                <a:gd name="connsiteY5" fmla="*/ 382357 h 504071"/>
                <a:gd name="connsiteX6" fmla="*/ 490355 w 490356"/>
                <a:gd name="connsiteY6" fmla="*/ 504071 h 504071"/>
                <a:gd name="connsiteX7" fmla="*/ 0 w 490356"/>
                <a:gd name="connsiteY7" fmla="*/ 504071 h 504071"/>
                <a:gd name="connsiteX8" fmla="*/ 0 w 490356"/>
                <a:gd name="connsiteY8" fmla="*/ 414360 h 504071"/>
                <a:gd name="connsiteX9" fmla="*/ 0 w 490356"/>
                <a:gd name="connsiteY9" fmla="*/ 382357 h 504071"/>
                <a:gd name="connsiteX10" fmla="*/ 0 w 490356"/>
                <a:gd name="connsiteY10" fmla="*/ 116605 h 504071"/>
                <a:gd name="connsiteX11" fmla="*/ 32954 w 490356"/>
                <a:gd name="connsiteY11" fmla="*/ 37046 h 504071"/>
                <a:gd name="connsiteX12" fmla="*/ 38721 w 490356"/>
                <a:gd name="connsiteY12" fmla="*/ 33159 h 504071"/>
                <a:gd name="connsiteX13" fmla="*/ 38856 w 490356"/>
                <a:gd name="connsiteY13" fmla="*/ 32955 h 504071"/>
                <a:gd name="connsiteX14" fmla="*/ 49921 w 490356"/>
                <a:gd name="connsiteY14" fmla="*/ 25607 h 504071"/>
                <a:gd name="connsiteX15" fmla="*/ 68718 w 490356"/>
                <a:gd name="connsiteY15" fmla="*/ 12934 h 504071"/>
                <a:gd name="connsiteX16" fmla="*/ 69132 w 490356"/>
                <a:gd name="connsiteY16" fmla="*/ 12850 h 504071"/>
                <a:gd name="connsiteX17" fmla="*/ 76076 w 490356"/>
                <a:gd name="connsiteY17" fmla="*/ 8239 h 504071"/>
                <a:gd name="connsiteX18" fmla="*/ 118415 w 490356"/>
                <a:gd name="connsiteY18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2144 w 490356"/>
                <a:gd name="connsiteY2" fmla="*/ 294564 h 504071"/>
                <a:gd name="connsiteX3" fmla="*/ 454706 w 490356"/>
                <a:gd name="connsiteY3" fmla="*/ 296292 h 504071"/>
                <a:gd name="connsiteX4" fmla="*/ 490356 w 490356"/>
                <a:gd name="connsiteY4" fmla="*/ 382357 h 504071"/>
                <a:gd name="connsiteX5" fmla="*/ 490355 w 490356"/>
                <a:gd name="connsiteY5" fmla="*/ 504071 h 504071"/>
                <a:gd name="connsiteX6" fmla="*/ 0 w 490356"/>
                <a:gd name="connsiteY6" fmla="*/ 504071 h 504071"/>
                <a:gd name="connsiteX7" fmla="*/ 0 w 490356"/>
                <a:gd name="connsiteY7" fmla="*/ 414360 h 504071"/>
                <a:gd name="connsiteX8" fmla="*/ 0 w 490356"/>
                <a:gd name="connsiteY8" fmla="*/ 382357 h 504071"/>
                <a:gd name="connsiteX9" fmla="*/ 0 w 490356"/>
                <a:gd name="connsiteY9" fmla="*/ 116605 h 504071"/>
                <a:gd name="connsiteX10" fmla="*/ 32954 w 490356"/>
                <a:gd name="connsiteY10" fmla="*/ 37046 h 504071"/>
                <a:gd name="connsiteX11" fmla="*/ 38721 w 490356"/>
                <a:gd name="connsiteY11" fmla="*/ 33159 h 504071"/>
                <a:gd name="connsiteX12" fmla="*/ 38856 w 490356"/>
                <a:gd name="connsiteY12" fmla="*/ 32955 h 504071"/>
                <a:gd name="connsiteX13" fmla="*/ 49921 w 490356"/>
                <a:gd name="connsiteY13" fmla="*/ 25607 h 504071"/>
                <a:gd name="connsiteX14" fmla="*/ 68718 w 490356"/>
                <a:gd name="connsiteY14" fmla="*/ 12934 h 504071"/>
                <a:gd name="connsiteX15" fmla="*/ 69132 w 490356"/>
                <a:gd name="connsiteY15" fmla="*/ 12850 h 504071"/>
                <a:gd name="connsiteX16" fmla="*/ 76076 w 490356"/>
                <a:gd name="connsiteY16" fmla="*/ 8239 h 504071"/>
                <a:gd name="connsiteX17" fmla="*/ 118415 w 490356"/>
                <a:gd name="connsiteY17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4706 w 490356"/>
                <a:gd name="connsiteY2" fmla="*/ 296292 h 504071"/>
                <a:gd name="connsiteX3" fmla="*/ 490356 w 490356"/>
                <a:gd name="connsiteY3" fmla="*/ 382357 h 504071"/>
                <a:gd name="connsiteX4" fmla="*/ 490355 w 490356"/>
                <a:gd name="connsiteY4" fmla="*/ 504071 h 504071"/>
                <a:gd name="connsiteX5" fmla="*/ 0 w 490356"/>
                <a:gd name="connsiteY5" fmla="*/ 504071 h 504071"/>
                <a:gd name="connsiteX6" fmla="*/ 0 w 490356"/>
                <a:gd name="connsiteY6" fmla="*/ 414360 h 504071"/>
                <a:gd name="connsiteX7" fmla="*/ 0 w 490356"/>
                <a:gd name="connsiteY7" fmla="*/ 382357 h 504071"/>
                <a:gd name="connsiteX8" fmla="*/ 0 w 490356"/>
                <a:gd name="connsiteY8" fmla="*/ 116605 h 504071"/>
                <a:gd name="connsiteX9" fmla="*/ 32954 w 490356"/>
                <a:gd name="connsiteY9" fmla="*/ 37046 h 504071"/>
                <a:gd name="connsiteX10" fmla="*/ 38721 w 490356"/>
                <a:gd name="connsiteY10" fmla="*/ 33159 h 504071"/>
                <a:gd name="connsiteX11" fmla="*/ 38856 w 490356"/>
                <a:gd name="connsiteY11" fmla="*/ 32955 h 504071"/>
                <a:gd name="connsiteX12" fmla="*/ 49921 w 490356"/>
                <a:gd name="connsiteY12" fmla="*/ 25607 h 504071"/>
                <a:gd name="connsiteX13" fmla="*/ 68718 w 490356"/>
                <a:gd name="connsiteY13" fmla="*/ 12934 h 504071"/>
                <a:gd name="connsiteX14" fmla="*/ 69132 w 490356"/>
                <a:gd name="connsiteY14" fmla="*/ 12850 h 504071"/>
                <a:gd name="connsiteX15" fmla="*/ 76076 w 490356"/>
                <a:gd name="connsiteY15" fmla="*/ 8239 h 504071"/>
                <a:gd name="connsiteX16" fmla="*/ 118415 w 490356"/>
                <a:gd name="connsiteY16" fmla="*/ 0 h 50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0356" h="504071">
                  <a:moveTo>
                    <a:pt x="118415" y="0"/>
                  </a:moveTo>
                  <a:cubicBezTo>
                    <a:pt x="147210" y="0"/>
                    <a:pt x="176004" y="10985"/>
                    <a:pt x="197974" y="32955"/>
                  </a:cubicBezTo>
                  <a:lnTo>
                    <a:pt x="454706" y="296292"/>
                  </a:lnTo>
                  <a:cubicBezTo>
                    <a:pt x="476733" y="318318"/>
                    <a:pt x="490356" y="348747"/>
                    <a:pt x="490356" y="382357"/>
                  </a:cubicBezTo>
                  <a:cubicBezTo>
                    <a:pt x="490356" y="422928"/>
                    <a:pt x="490355" y="463500"/>
                    <a:pt x="490355" y="504071"/>
                  </a:cubicBezTo>
                  <a:lnTo>
                    <a:pt x="0" y="504071"/>
                  </a:lnTo>
                  <a:lnTo>
                    <a:pt x="0" y="414360"/>
                  </a:lnTo>
                  <a:lnTo>
                    <a:pt x="0" y="382357"/>
                  </a:lnTo>
                  <a:lnTo>
                    <a:pt x="0" y="116605"/>
                  </a:lnTo>
                  <a:cubicBezTo>
                    <a:pt x="0" y="85536"/>
                    <a:pt x="12594" y="57407"/>
                    <a:pt x="32954" y="37046"/>
                  </a:cubicBezTo>
                  <a:lnTo>
                    <a:pt x="38721" y="33159"/>
                  </a:lnTo>
                  <a:lnTo>
                    <a:pt x="38856" y="32955"/>
                  </a:lnTo>
                  <a:lnTo>
                    <a:pt x="49921" y="25607"/>
                  </a:lnTo>
                  <a:lnTo>
                    <a:pt x="68718" y="12934"/>
                  </a:lnTo>
                  <a:lnTo>
                    <a:pt x="69132" y="12850"/>
                  </a:lnTo>
                  <a:lnTo>
                    <a:pt x="76076" y="8239"/>
                  </a:lnTo>
                  <a:cubicBezTo>
                    <a:pt x="89620" y="2747"/>
                    <a:pt x="104018" y="0"/>
                    <a:pt x="118415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EF0062EB-C1A5-6D96-9CC1-5524A4736B7D}"/>
                </a:ext>
              </a:extLst>
            </p:cNvPr>
            <p:cNvSpPr/>
            <p:nvPr/>
          </p:nvSpPr>
          <p:spPr bwMode="auto">
            <a:xfrm rot="21404115">
              <a:off x="-319403" y="847644"/>
              <a:ext cx="65173" cy="658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0150522-A3E6-605F-55DB-9D45184AE338}"/>
                </a:ext>
              </a:extLst>
            </p:cNvPr>
            <p:cNvGrpSpPr/>
            <p:nvPr/>
          </p:nvGrpSpPr>
          <p:grpSpPr>
            <a:xfrm>
              <a:off x="-444316" y="1045975"/>
              <a:ext cx="3479417" cy="289718"/>
              <a:chOff x="-444316" y="1045975"/>
              <a:chExt cx="3479417" cy="289718"/>
            </a:xfrm>
          </p:grpSpPr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01445789-3CAD-C9FD-6F2D-4BC1D05455E5}"/>
                  </a:ext>
                </a:extLst>
              </p:cNvPr>
              <p:cNvSpPr/>
              <p:nvPr/>
            </p:nvSpPr>
            <p:spPr bwMode="auto">
              <a:xfrm flipV="1">
                <a:off x="-444316" y="1045975"/>
                <a:ext cx="3479417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平行四辺形 11">
                <a:extLst>
                  <a:ext uri="{FF2B5EF4-FFF2-40B4-BE49-F238E27FC236}">
                    <a16:creationId xmlns:a16="http://schemas.microsoft.com/office/drawing/2014/main" id="{8E936185-05B1-248D-3900-B37526EBC140}"/>
                  </a:ext>
                </a:extLst>
              </p:cNvPr>
              <p:cNvSpPr/>
              <p:nvPr/>
            </p:nvSpPr>
            <p:spPr bwMode="auto">
              <a:xfrm flipH="1" flipV="1">
                <a:off x="479149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平行四辺形 12">
                <a:extLst>
                  <a:ext uri="{FF2B5EF4-FFF2-40B4-BE49-F238E27FC236}">
                    <a16:creationId xmlns:a16="http://schemas.microsoft.com/office/drawing/2014/main" id="{9C0F2AB2-1A21-ED34-FAF1-4AEFB9E387CF}"/>
                  </a:ext>
                </a:extLst>
              </p:cNvPr>
              <p:cNvSpPr/>
              <p:nvPr/>
            </p:nvSpPr>
            <p:spPr bwMode="auto">
              <a:xfrm flipH="1" flipV="1">
                <a:off x="884453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平行四辺形 13">
                <a:extLst>
                  <a:ext uri="{FF2B5EF4-FFF2-40B4-BE49-F238E27FC236}">
                    <a16:creationId xmlns:a16="http://schemas.microsoft.com/office/drawing/2014/main" id="{DFB34191-DCF6-4786-77C8-A2634703A247}"/>
                  </a:ext>
                </a:extLst>
              </p:cNvPr>
              <p:cNvSpPr/>
              <p:nvPr/>
            </p:nvSpPr>
            <p:spPr bwMode="auto">
              <a:xfrm flipH="1" flipV="1">
                <a:off x="1289756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平行四辺形 14">
                <a:extLst>
                  <a:ext uri="{FF2B5EF4-FFF2-40B4-BE49-F238E27FC236}">
                    <a16:creationId xmlns:a16="http://schemas.microsoft.com/office/drawing/2014/main" id="{4C65A31A-CA0B-37B8-9E40-B586EFE23F78}"/>
                  </a:ext>
                </a:extLst>
              </p:cNvPr>
              <p:cNvSpPr/>
              <p:nvPr/>
            </p:nvSpPr>
            <p:spPr bwMode="auto">
              <a:xfrm flipH="1" flipV="1">
                <a:off x="1695060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平行四辺形 15">
                <a:extLst>
                  <a:ext uri="{FF2B5EF4-FFF2-40B4-BE49-F238E27FC236}">
                    <a16:creationId xmlns:a16="http://schemas.microsoft.com/office/drawing/2014/main" id="{A775E2C5-776A-366C-FFF6-B78F808D9630}"/>
                  </a:ext>
                </a:extLst>
              </p:cNvPr>
              <p:cNvSpPr/>
              <p:nvPr/>
            </p:nvSpPr>
            <p:spPr bwMode="auto">
              <a:xfrm flipH="1" flipV="1">
                <a:off x="2100364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平行四辺形 16">
                <a:extLst>
                  <a:ext uri="{FF2B5EF4-FFF2-40B4-BE49-F238E27FC236}">
                    <a16:creationId xmlns:a16="http://schemas.microsoft.com/office/drawing/2014/main" id="{76115C91-64C9-AB79-37E3-76403FA8C994}"/>
                  </a:ext>
                </a:extLst>
              </p:cNvPr>
              <p:cNvSpPr/>
              <p:nvPr/>
            </p:nvSpPr>
            <p:spPr bwMode="auto">
              <a:xfrm flipH="1" flipV="1">
                <a:off x="70410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平行四辺形 17">
                <a:extLst>
                  <a:ext uri="{FF2B5EF4-FFF2-40B4-BE49-F238E27FC236}">
                    <a16:creationId xmlns:a16="http://schemas.microsoft.com/office/drawing/2014/main" id="{4DEE174B-95D1-BB56-FDA8-B3294BE9F6E9}"/>
                  </a:ext>
                </a:extLst>
              </p:cNvPr>
              <p:cNvSpPr/>
              <p:nvPr/>
            </p:nvSpPr>
            <p:spPr bwMode="auto">
              <a:xfrm flipH="1" flipV="1">
                <a:off x="2495858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54386DD5-5E7C-D618-B6F9-B6B69BC0E5A2}"/>
                  </a:ext>
                </a:extLst>
              </p:cNvPr>
              <p:cNvSpPr/>
              <p:nvPr/>
            </p:nvSpPr>
            <p:spPr bwMode="auto">
              <a:xfrm flipV="1">
                <a:off x="-314574" y="1157922"/>
                <a:ext cx="65173" cy="658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FF0DD03-C9E9-9851-985F-33F9C515C919}"/>
                  </a:ext>
                </a:extLst>
              </p:cNvPr>
              <p:cNvSpPr/>
              <p:nvPr/>
            </p:nvSpPr>
            <p:spPr bwMode="auto">
              <a:xfrm flipV="1">
                <a:off x="-93021" y="1157922"/>
                <a:ext cx="65173" cy="658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056A033-6F10-2AAB-79D0-ACA2B52A6FF2}"/>
                </a:ext>
              </a:extLst>
            </p:cNvPr>
            <p:cNvGrpSpPr/>
            <p:nvPr/>
          </p:nvGrpSpPr>
          <p:grpSpPr>
            <a:xfrm>
              <a:off x="-432096" y="1340797"/>
              <a:ext cx="3454976" cy="2060903"/>
              <a:chOff x="-435731" y="1374916"/>
              <a:chExt cx="3479417" cy="2060903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82BDB458-70F1-7E91-9D3D-DC284F585706}"/>
                  </a:ext>
                </a:extLst>
              </p:cNvPr>
              <p:cNvSpPr/>
              <p:nvPr/>
            </p:nvSpPr>
            <p:spPr bwMode="auto">
              <a:xfrm>
                <a:off x="-435731" y="1374916"/>
                <a:ext cx="3479417" cy="206090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D2F1F49-5DC6-F011-BD3A-6BCC43E68573}"/>
                  </a:ext>
                </a:extLst>
              </p:cNvPr>
              <p:cNvSpPr/>
              <p:nvPr/>
            </p:nvSpPr>
            <p:spPr bwMode="auto">
              <a:xfrm>
                <a:off x="-321225" y="1626120"/>
                <a:ext cx="3200510" cy="1450251"/>
              </a:xfrm>
              <a:custGeom>
                <a:avLst/>
                <a:gdLst>
                  <a:gd name="connsiteX0" fmla="*/ 1093376 w 3200510"/>
                  <a:gd name="connsiteY0" fmla="*/ 45719 h 1450251"/>
                  <a:gd name="connsiteX1" fmla="*/ 1093376 w 3200510"/>
                  <a:gd name="connsiteY1" fmla="*/ 578485 h 1450251"/>
                  <a:gd name="connsiteX2" fmla="*/ 2101757 w 3200510"/>
                  <a:gd name="connsiteY2" fmla="*/ 578485 h 1450251"/>
                  <a:gd name="connsiteX3" fmla="*/ 2101757 w 3200510"/>
                  <a:gd name="connsiteY3" fmla="*/ 45719 h 1450251"/>
                  <a:gd name="connsiteX4" fmla="*/ 0 w 3200510"/>
                  <a:gd name="connsiteY4" fmla="*/ 0 h 1450251"/>
                  <a:gd name="connsiteX5" fmla="*/ 3200510 w 3200510"/>
                  <a:gd name="connsiteY5" fmla="*/ 0 h 1450251"/>
                  <a:gd name="connsiteX6" fmla="*/ 3200510 w 3200510"/>
                  <a:gd name="connsiteY6" fmla="*/ 45719 h 1450251"/>
                  <a:gd name="connsiteX7" fmla="*/ 2147476 w 3200510"/>
                  <a:gd name="connsiteY7" fmla="*/ 45719 h 1450251"/>
                  <a:gd name="connsiteX8" fmla="*/ 2147476 w 3200510"/>
                  <a:gd name="connsiteY8" fmla="*/ 578485 h 1450251"/>
                  <a:gd name="connsiteX9" fmla="*/ 3200510 w 3200510"/>
                  <a:gd name="connsiteY9" fmla="*/ 578485 h 1450251"/>
                  <a:gd name="connsiteX10" fmla="*/ 3200510 w 3200510"/>
                  <a:gd name="connsiteY10" fmla="*/ 624204 h 1450251"/>
                  <a:gd name="connsiteX11" fmla="*/ 1639474 w 3200510"/>
                  <a:gd name="connsiteY11" fmla="*/ 624204 h 1450251"/>
                  <a:gd name="connsiteX12" fmla="*/ 1639474 w 3200510"/>
                  <a:gd name="connsiteY12" fmla="*/ 985432 h 1450251"/>
                  <a:gd name="connsiteX13" fmla="*/ 3200510 w 3200510"/>
                  <a:gd name="connsiteY13" fmla="*/ 985432 h 1450251"/>
                  <a:gd name="connsiteX14" fmla="*/ 3200510 w 3200510"/>
                  <a:gd name="connsiteY14" fmla="*/ 1031151 h 1450251"/>
                  <a:gd name="connsiteX15" fmla="*/ 1639474 w 3200510"/>
                  <a:gd name="connsiteY15" fmla="*/ 1031151 h 1450251"/>
                  <a:gd name="connsiteX16" fmla="*/ 1639474 w 3200510"/>
                  <a:gd name="connsiteY16" fmla="*/ 1404532 h 1450251"/>
                  <a:gd name="connsiteX17" fmla="*/ 3200510 w 3200510"/>
                  <a:gd name="connsiteY17" fmla="*/ 1404532 h 1450251"/>
                  <a:gd name="connsiteX18" fmla="*/ 3200510 w 3200510"/>
                  <a:gd name="connsiteY18" fmla="*/ 1450251 h 1450251"/>
                  <a:gd name="connsiteX19" fmla="*/ 0 w 3200510"/>
                  <a:gd name="connsiteY19" fmla="*/ 1450251 h 1450251"/>
                  <a:gd name="connsiteX20" fmla="*/ 0 w 3200510"/>
                  <a:gd name="connsiteY20" fmla="*/ 1404532 h 1450251"/>
                  <a:gd name="connsiteX21" fmla="*/ 1593755 w 3200510"/>
                  <a:gd name="connsiteY21" fmla="*/ 1404532 h 1450251"/>
                  <a:gd name="connsiteX22" fmla="*/ 1593755 w 3200510"/>
                  <a:gd name="connsiteY22" fmla="*/ 1031151 h 1450251"/>
                  <a:gd name="connsiteX23" fmla="*/ 0 w 3200510"/>
                  <a:gd name="connsiteY23" fmla="*/ 1031151 h 1450251"/>
                  <a:gd name="connsiteX24" fmla="*/ 0 w 3200510"/>
                  <a:gd name="connsiteY24" fmla="*/ 985432 h 1450251"/>
                  <a:gd name="connsiteX25" fmla="*/ 1593755 w 3200510"/>
                  <a:gd name="connsiteY25" fmla="*/ 985432 h 1450251"/>
                  <a:gd name="connsiteX26" fmla="*/ 1593755 w 3200510"/>
                  <a:gd name="connsiteY26" fmla="*/ 624204 h 1450251"/>
                  <a:gd name="connsiteX27" fmla="*/ 0 w 3200510"/>
                  <a:gd name="connsiteY27" fmla="*/ 624204 h 1450251"/>
                  <a:gd name="connsiteX28" fmla="*/ 0 w 3200510"/>
                  <a:gd name="connsiteY28" fmla="*/ 578485 h 1450251"/>
                  <a:gd name="connsiteX29" fmla="*/ 1047657 w 3200510"/>
                  <a:gd name="connsiteY29" fmla="*/ 578485 h 1450251"/>
                  <a:gd name="connsiteX30" fmla="*/ 1047657 w 3200510"/>
                  <a:gd name="connsiteY30" fmla="*/ 45719 h 1450251"/>
                  <a:gd name="connsiteX31" fmla="*/ 0 w 3200510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00510" h="1450251">
                    <a:moveTo>
                      <a:pt x="1093376" y="45719"/>
                    </a:moveTo>
                    <a:lnTo>
                      <a:pt x="1093376" y="578485"/>
                    </a:lnTo>
                    <a:lnTo>
                      <a:pt x="2101757" y="578485"/>
                    </a:lnTo>
                    <a:lnTo>
                      <a:pt x="2101757" y="45719"/>
                    </a:lnTo>
                    <a:close/>
                    <a:moveTo>
                      <a:pt x="0" y="0"/>
                    </a:moveTo>
                    <a:lnTo>
                      <a:pt x="3200510" y="0"/>
                    </a:lnTo>
                    <a:lnTo>
                      <a:pt x="3200510" y="45719"/>
                    </a:lnTo>
                    <a:lnTo>
                      <a:pt x="2147476" y="45719"/>
                    </a:lnTo>
                    <a:lnTo>
                      <a:pt x="2147476" y="578485"/>
                    </a:lnTo>
                    <a:lnTo>
                      <a:pt x="3200510" y="578485"/>
                    </a:lnTo>
                    <a:lnTo>
                      <a:pt x="3200510" y="624204"/>
                    </a:lnTo>
                    <a:lnTo>
                      <a:pt x="1639474" y="624204"/>
                    </a:lnTo>
                    <a:lnTo>
                      <a:pt x="1639474" y="985432"/>
                    </a:lnTo>
                    <a:lnTo>
                      <a:pt x="3200510" y="985432"/>
                    </a:lnTo>
                    <a:lnTo>
                      <a:pt x="3200510" y="1031151"/>
                    </a:lnTo>
                    <a:lnTo>
                      <a:pt x="1639474" y="1031151"/>
                    </a:lnTo>
                    <a:lnTo>
                      <a:pt x="1639474" y="1404532"/>
                    </a:lnTo>
                    <a:lnTo>
                      <a:pt x="3200510" y="1404532"/>
                    </a:lnTo>
                    <a:lnTo>
                      <a:pt x="3200510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593755" y="1404532"/>
                    </a:lnTo>
                    <a:lnTo>
                      <a:pt x="1593755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593755" y="985432"/>
                    </a:lnTo>
                    <a:lnTo>
                      <a:pt x="1593755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1047657" y="578485"/>
                    </a:lnTo>
                    <a:lnTo>
                      <a:pt x="104765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1CBB5E4-A961-ABC4-76E4-F3F5EF96C5B5}"/>
              </a:ext>
            </a:extLst>
          </p:cNvPr>
          <p:cNvGrpSpPr/>
          <p:nvPr/>
        </p:nvGrpSpPr>
        <p:grpSpPr>
          <a:xfrm>
            <a:off x="4195146" y="1370710"/>
            <a:ext cx="1569474" cy="1509658"/>
            <a:chOff x="3545122" y="750464"/>
            <a:chExt cx="2745338" cy="2640707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1E03E7E-D60E-7FA8-D4AD-1BB9FD6AA7CB}"/>
                </a:ext>
              </a:extLst>
            </p:cNvPr>
            <p:cNvGrpSpPr/>
            <p:nvPr/>
          </p:nvGrpSpPr>
          <p:grpSpPr>
            <a:xfrm flipV="1">
              <a:off x="3545190" y="750464"/>
              <a:ext cx="2745270" cy="289718"/>
              <a:chOff x="643847" y="4282685"/>
              <a:chExt cx="6664223" cy="703298"/>
            </a:xfrm>
          </p:grpSpPr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7EDE4611-ABE7-A695-B3ED-6B4552460AD6}"/>
                  </a:ext>
                </a:extLst>
              </p:cNvPr>
              <p:cNvSpPr/>
              <p:nvPr/>
            </p:nvSpPr>
            <p:spPr bwMode="auto">
              <a:xfrm flipV="1">
                <a:off x="643847" y="4282685"/>
                <a:ext cx="6664223" cy="70329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平行四辺形 45">
                <a:extLst>
                  <a:ext uri="{FF2B5EF4-FFF2-40B4-BE49-F238E27FC236}">
                    <a16:creationId xmlns:a16="http://schemas.microsoft.com/office/drawing/2014/main" id="{EC623D48-D38A-B1F8-C278-09D5196967CA}"/>
                  </a:ext>
                </a:extLst>
              </p:cNvPr>
              <p:cNvSpPr/>
              <p:nvPr/>
            </p:nvSpPr>
            <p:spPr bwMode="auto">
              <a:xfrm flipH="1" flipV="1">
                <a:off x="2885586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平行四辺形 46">
                <a:extLst>
                  <a:ext uri="{FF2B5EF4-FFF2-40B4-BE49-F238E27FC236}">
                    <a16:creationId xmlns:a16="http://schemas.microsoft.com/office/drawing/2014/main" id="{3018CC9A-5A6F-3724-2198-F428395D5499}"/>
                  </a:ext>
                </a:extLst>
              </p:cNvPr>
              <p:cNvSpPr/>
              <p:nvPr/>
            </p:nvSpPr>
            <p:spPr bwMode="auto">
              <a:xfrm flipH="1" flipV="1">
                <a:off x="3869471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平行四辺形 47">
                <a:extLst>
                  <a:ext uri="{FF2B5EF4-FFF2-40B4-BE49-F238E27FC236}">
                    <a16:creationId xmlns:a16="http://schemas.microsoft.com/office/drawing/2014/main" id="{B14E0330-9931-48CB-4E66-75D5700A5A8A}"/>
                  </a:ext>
                </a:extLst>
              </p:cNvPr>
              <p:cNvSpPr/>
              <p:nvPr/>
            </p:nvSpPr>
            <p:spPr bwMode="auto">
              <a:xfrm flipH="1" flipV="1">
                <a:off x="4853357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平行四辺形 48">
                <a:extLst>
                  <a:ext uri="{FF2B5EF4-FFF2-40B4-BE49-F238E27FC236}">
                    <a16:creationId xmlns:a16="http://schemas.microsoft.com/office/drawing/2014/main" id="{F9895F94-3DFA-9081-2E83-A8A2683DA018}"/>
                  </a:ext>
                </a:extLst>
              </p:cNvPr>
              <p:cNvSpPr/>
              <p:nvPr/>
            </p:nvSpPr>
            <p:spPr bwMode="auto">
              <a:xfrm flipH="1" flipV="1">
                <a:off x="5837243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平行四辺形 49">
                <a:extLst>
                  <a:ext uri="{FF2B5EF4-FFF2-40B4-BE49-F238E27FC236}">
                    <a16:creationId xmlns:a16="http://schemas.microsoft.com/office/drawing/2014/main" id="{F871412E-84F0-D87C-993A-4F309728CAF0}"/>
                  </a:ext>
                </a:extLst>
              </p:cNvPr>
              <p:cNvSpPr/>
              <p:nvPr/>
            </p:nvSpPr>
            <p:spPr bwMode="auto">
              <a:xfrm flipH="1" flipV="1">
                <a:off x="1893360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C31AA70A-31E7-88B5-BAC6-085A6FE917F0}"/>
                </a:ext>
              </a:extLst>
            </p:cNvPr>
            <p:cNvSpPr/>
            <p:nvPr/>
          </p:nvSpPr>
          <p:spPr bwMode="auto">
            <a:xfrm>
              <a:off x="3572922" y="785334"/>
              <a:ext cx="472142" cy="435375"/>
            </a:xfrm>
            <a:custGeom>
              <a:avLst/>
              <a:gdLst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37442 w 490356"/>
                <a:gd name="connsiteY2" fmla="*/ 272424 h 504071"/>
                <a:gd name="connsiteX3" fmla="*/ 452144 w 490356"/>
                <a:gd name="connsiteY3" fmla="*/ 294564 h 504071"/>
                <a:gd name="connsiteX4" fmla="*/ 454706 w 490356"/>
                <a:gd name="connsiteY4" fmla="*/ 296292 h 504071"/>
                <a:gd name="connsiteX5" fmla="*/ 490356 w 490356"/>
                <a:gd name="connsiteY5" fmla="*/ 382357 h 504071"/>
                <a:gd name="connsiteX6" fmla="*/ 490355 w 490356"/>
                <a:gd name="connsiteY6" fmla="*/ 504071 h 504071"/>
                <a:gd name="connsiteX7" fmla="*/ 0 w 490356"/>
                <a:gd name="connsiteY7" fmla="*/ 504071 h 504071"/>
                <a:gd name="connsiteX8" fmla="*/ 0 w 490356"/>
                <a:gd name="connsiteY8" fmla="*/ 414360 h 504071"/>
                <a:gd name="connsiteX9" fmla="*/ 0 w 490356"/>
                <a:gd name="connsiteY9" fmla="*/ 382357 h 504071"/>
                <a:gd name="connsiteX10" fmla="*/ 0 w 490356"/>
                <a:gd name="connsiteY10" fmla="*/ 116605 h 504071"/>
                <a:gd name="connsiteX11" fmla="*/ 32954 w 490356"/>
                <a:gd name="connsiteY11" fmla="*/ 37046 h 504071"/>
                <a:gd name="connsiteX12" fmla="*/ 38721 w 490356"/>
                <a:gd name="connsiteY12" fmla="*/ 33159 h 504071"/>
                <a:gd name="connsiteX13" fmla="*/ 38856 w 490356"/>
                <a:gd name="connsiteY13" fmla="*/ 32955 h 504071"/>
                <a:gd name="connsiteX14" fmla="*/ 49921 w 490356"/>
                <a:gd name="connsiteY14" fmla="*/ 25607 h 504071"/>
                <a:gd name="connsiteX15" fmla="*/ 68718 w 490356"/>
                <a:gd name="connsiteY15" fmla="*/ 12934 h 504071"/>
                <a:gd name="connsiteX16" fmla="*/ 69132 w 490356"/>
                <a:gd name="connsiteY16" fmla="*/ 12850 h 504071"/>
                <a:gd name="connsiteX17" fmla="*/ 76076 w 490356"/>
                <a:gd name="connsiteY17" fmla="*/ 8239 h 504071"/>
                <a:gd name="connsiteX18" fmla="*/ 118415 w 490356"/>
                <a:gd name="connsiteY18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2144 w 490356"/>
                <a:gd name="connsiteY2" fmla="*/ 294564 h 504071"/>
                <a:gd name="connsiteX3" fmla="*/ 454706 w 490356"/>
                <a:gd name="connsiteY3" fmla="*/ 296292 h 504071"/>
                <a:gd name="connsiteX4" fmla="*/ 490356 w 490356"/>
                <a:gd name="connsiteY4" fmla="*/ 382357 h 504071"/>
                <a:gd name="connsiteX5" fmla="*/ 490355 w 490356"/>
                <a:gd name="connsiteY5" fmla="*/ 504071 h 504071"/>
                <a:gd name="connsiteX6" fmla="*/ 0 w 490356"/>
                <a:gd name="connsiteY6" fmla="*/ 504071 h 504071"/>
                <a:gd name="connsiteX7" fmla="*/ 0 w 490356"/>
                <a:gd name="connsiteY7" fmla="*/ 414360 h 504071"/>
                <a:gd name="connsiteX8" fmla="*/ 0 w 490356"/>
                <a:gd name="connsiteY8" fmla="*/ 382357 h 504071"/>
                <a:gd name="connsiteX9" fmla="*/ 0 w 490356"/>
                <a:gd name="connsiteY9" fmla="*/ 116605 h 504071"/>
                <a:gd name="connsiteX10" fmla="*/ 32954 w 490356"/>
                <a:gd name="connsiteY10" fmla="*/ 37046 h 504071"/>
                <a:gd name="connsiteX11" fmla="*/ 38721 w 490356"/>
                <a:gd name="connsiteY11" fmla="*/ 33159 h 504071"/>
                <a:gd name="connsiteX12" fmla="*/ 38856 w 490356"/>
                <a:gd name="connsiteY12" fmla="*/ 32955 h 504071"/>
                <a:gd name="connsiteX13" fmla="*/ 49921 w 490356"/>
                <a:gd name="connsiteY13" fmla="*/ 25607 h 504071"/>
                <a:gd name="connsiteX14" fmla="*/ 68718 w 490356"/>
                <a:gd name="connsiteY14" fmla="*/ 12934 h 504071"/>
                <a:gd name="connsiteX15" fmla="*/ 69132 w 490356"/>
                <a:gd name="connsiteY15" fmla="*/ 12850 h 504071"/>
                <a:gd name="connsiteX16" fmla="*/ 76076 w 490356"/>
                <a:gd name="connsiteY16" fmla="*/ 8239 h 504071"/>
                <a:gd name="connsiteX17" fmla="*/ 118415 w 490356"/>
                <a:gd name="connsiteY17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4706 w 490356"/>
                <a:gd name="connsiteY2" fmla="*/ 296292 h 504071"/>
                <a:gd name="connsiteX3" fmla="*/ 490356 w 490356"/>
                <a:gd name="connsiteY3" fmla="*/ 382357 h 504071"/>
                <a:gd name="connsiteX4" fmla="*/ 490355 w 490356"/>
                <a:gd name="connsiteY4" fmla="*/ 504071 h 504071"/>
                <a:gd name="connsiteX5" fmla="*/ 0 w 490356"/>
                <a:gd name="connsiteY5" fmla="*/ 504071 h 504071"/>
                <a:gd name="connsiteX6" fmla="*/ 0 w 490356"/>
                <a:gd name="connsiteY6" fmla="*/ 414360 h 504071"/>
                <a:gd name="connsiteX7" fmla="*/ 0 w 490356"/>
                <a:gd name="connsiteY7" fmla="*/ 382357 h 504071"/>
                <a:gd name="connsiteX8" fmla="*/ 0 w 490356"/>
                <a:gd name="connsiteY8" fmla="*/ 116605 h 504071"/>
                <a:gd name="connsiteX9" fmla="*/ 32954 w 490356"/>
                <a:gd name="connsiteY9" fmla="*/ 37046 h 504071"/>
                <a:gd name="connsiteX10" fmla="*/ 38721 w 490356"/>
                <a:gd name="connsiteY10" fmla="*/ 33159 h 504071"/>
                <a:gd name="connsiteX11" fmla="*/ 38856 w 490356"/>
                <a:gd name="connsiteY11" fmla="*/ 32955 h 504071"/>
                <a:gd name="connsiteX12" fmla="*/ 49921 w 490356"/>
                <a:gd name="connsiteY12" fmla="*/ 25607 h 504071"/>
                <a:gd name="connsiteX13" fmla="*/ 68718 w 490356"/>
                <a:gd name="connsiteY13" fmla="*/ 12934 h 504071"/>
                <a:gd name="connsiteX14" fmla="*/ 69132 w 490356"/>
                <a:gd name="connsiteY14" fmla="*/ 12850 h 504071"/>
                <a:gd name="connsiteX15" fmla="*/ 76076 w 490356"/>
                <a:gd name="connsiteY15" fmla="*/ 8239 h 504071"/>
                <a:gd name="connsiteX16" fmla="*/ 118415 w 490356"/>
                <a:gd name="connsiteY16" fmla="*/ 0 h 50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0356" h="504071">
                  <a:moveTo>
                    <a:pt x="118415" y="0"/>
                  </a:moveTo>
                  <a:cubicBezTo>
                    <a:pt x="147210" y="0"/>
                    <a:pt x="176004" y="10985"/>
                    <a:pt x="197974" y="32955"/>
                  </a:cubicBezTo>
                  <a:lnTo>
                    <a:pt x="454706" y="296292"/>
                  </a:lnTo>
                  <a:cubicBezTo>
                    <a:pt x="476733" y="318318"/>
                    <a:pt x="490356" y="348747"/>
                    <a:pt x="490356" y="382357"/>
                  </a:cubicBezTo>
                  <a:cubicBezTo>
                    <a:pt x="490356" y="422928"/>
                    <a:pt x="490355" y="463500"/>
                    <a:pt x="490355" y="504071"/>
                  </a:cubicBezTo>
                  <a:lnTo>
                    <a:pt x="0" y="504071"/>
                  </a:lnTo>
                  <a:lnTo>
                    <a:pt x="0" y="414360"/>
                  </a:lnTo>
                  <a:lnTo>
                    <a:pt x="0" y="382357"/>
                  </a:lnTo>
                  <a:lnTo>
                    <a:pt x="0" y="116605"/>
                  </a:lnTo>
                  <a:cubicBezTo>
                    <a:pt x="0" y="85536"/>
                    <a:pt x="12594" y="57407"/>
                    <a:pt x="32954" y="37046"/>
                  </a:cubicBezTo>
                  <a:lnTo>
                    <a:pt x="38721" y="33159"/>
                  </a:lnTo>
                  <a:lnTo>
                    <a:pt x="38856" y="32955"/>
                  </a:lnTo>
                  <a:lnTo>
                    <a:pt x="49921" y="25607"/>
                  </a:lnTo>
                  <a:lnTo>
                    <a:pt x="68718" y="12934"/>
                  </a:lnTo>
                  <a:lnTo>
                    <a:pt x="69132" y="12850"/>
                  </a:lnTo>
                  <a:lnTo>
                    <a:pt x="76076" y="8239"/>
                  </a:lnTo>
                  <a:cubicBezTo>
                    <a:pt x="89620" y="2747"/>
                    <a:pt x="104018" y="0"/>
                    <a:pt x="118415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3FC28775-9397-1ED4-5AA0-481E98446048}"/>
                </a:ext>
              </a:extLst>
            </p:cNvPr>
            <p:cNvGrpSpPr/>
            <p:nvPr/>
          </p:nvGrpSpPr>
          <p:grpSpPr>
            <a:xfrm>
              <a:off x="3545122" y="1043263"/>
              <a:ext cx="2745270" cy="289718"/>
              <a:chOff x="4713036" y="1711162"/>
              <a:chExt cx="2745270" cy="289718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E8B4EA09-D848-DDA4-714F-F6783E7D54FE}"/>
                  </a:ext>
                </a:extLst>
              </p:cNvPr>
              <p:cNvSpPr/>
              <p:nvPr/>
            </p:nvSpPr>
            <p:spPr bwMode="auto">
              <a:xfrm flipV="1">
                <a:off x="4713036" y="1711162"/>
                <a:ext cx="2745270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平行四辺形 37">
                <a:extLst>
                  <a:ext uri="{FF2B5EF4-FFF2-40B4-BE49-F238E27FC236}">
                    <a16:creationId xmlns:a16="http://schemas.microsoft.com/office/drawing/2014/main" id="{70860AE5-55EE-8F53-8883-51C06F8F0E1B}"/>
                  </a:ext>
                </a:extLst>
              </p:cNvPr>
              <p:cNvSpPr/>
              <p:nvPr/>
            </p:nvSpPr>
            <p:spPr bwMode="auto">
              <a:xfrm flipH="1" flipV="1">
                <a:off x="5636501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平行四辺形 38">
                <a:extLst>
                  <a:ext uri="{FF2B5EF4-FFF2-40B4-BE49-F238E27FC236}">
                    <a16:creationId xmlns:a16="http://schemas.microsoft.com/office/drawing/2014/main" id="{BE2FA488-C61F-D4C5-4B8C-3894985378D9}"/>
                  </a:ext>
                </a:extLst>
              </p:cNvPr>
              <p:cNvSpPr/>
              <p:nvPr/>
            </p:nvSpPr>
            <p:spPr bwMode="auto">
              <a:xfrm flipH="1" flipV="1">
                <a:off x="6041804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平行四辺形 39">
                <a:extLst>
                  <a:ext uri="{FF2B5EF4-FFF2-40B4-BE49-F238E27FC236}">
                    <a16:creationId xmlns:a16="http://schemas.microsoft.com/office/drawing/2014/main" id="{765C4CE3-9250-B66C-160E-0E66013E4EE5}"/>
                  </a:ext>
                </a:extLst>
              </p:cNvPr>
              <p:cNvSpPr/>
              <p:nvPr/>
            </p:nvSpPr>
            <p:spPr bwMode="auto">
              <a:xfrm flipH="1" flipV="1">
                <a:off x="6447108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平行四辺形 40">
                <a:extLst>
                  <a:ext uri="{FF2B5EF4-FFF2-40B4-BE49-F238E27FC236}">
                    <a16:creationId xmlns:a16="http://schemas.microsoft.com/office/drawing/2014/main" id="{5C433DFA-30B6-7983-0DD8-C266787900B2}"/>
                  </a:ext>
                </a:extLst>
              </p:cNvPr>
              <p:cNvSpPr/>
              <p:nvPr/>
            </p:nvSpPr>
            <p:spPr bwMode="auto">
              <a:xfrm flipH="1" flipV="1">
                <a:off x="6852411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A487CD40-A2A5-A8B6-7C99-7E6B13BC8557}"/>
                  </a:ext>
                </a:extLst>
              </p:cNvPr>
              <p:cNvSpPr/>
              <p:nvPr/>
            </p:nvSpPr>
            <p:spPr bwMode="auto">
              <a:xfrm flipV="1">
                <a:off x="4842778" y="1823435"/>
                <a:ext cx="65173" cy="6517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73137B0A-3C6B-D918-F694-93B0F0160754}"/>
                  </a:ext>
                </a:extLst>
              </p:cNvPr>
              <p:cNvSpPr/>
              <p:nvPr/>
            </p:nvSpPr>
            <p:spPr bwMode="auto">
              <a:xfrm flipV="1">
                <a:off x="5133020" y="1823435"/>
                <a:ext cx="65173" cy="6517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平行四辺形 43">
                <a:extLst>
                  <a:ext uri="{FF2B5EF4-FFF2-40B4-BE49-F238E27FC236}">
                    <a16:creationId xmlns:a16="http://schemas.microsoft.com/office/drawing/2014/main" id="{6FA99907-6BEB-682F-2D4B-63B23A6D7D1D}"/>
                  </a:ext>
                </a:extLst>
              </p:cNvPr>
              <p:cNvSpPr/>
              <p:nvPr/>
            </p:nvSpPr>
            <p:spPr bwMode="auto">
              <a:xfrm flipH="1" flipV="1">
                <a:off x="5227762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A05F809B-EDFE-FFA3-E4B3-959EB140EEA4}"/>
                </a:ext>
              </a:extLst>
            </p:cNvPr>
            <p:cNvSpPr/>
            <p:nvPr/>
          </p:nvSpPr>
          <p:spPr bwMode="auto">
            <a:xfrm rot="21362419">
              <a:off x="3665563" y="849236"/>
              <a:ext cx="65173" cy="6517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EF53A065-1AE3-860D-B991-127E34ABA430}"/>
                </a:ext>
              </a:extLst>
            </p:cNvPr>
            <p:cNvGrpSpPr/>
            <p:nvPr/>
          </p:nvGrpSpPr>
          <p:grpSpPr>
            <a:xfrm>
              <a:off x="3564627" y="1330268"/>
              <a:ext cx="2706261" cy="2060903"/>
              <a:chOff x="3578667" y="1330268"/>
              <a:chExt cx="2706261" cy="2060903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B2A8E166-E985-095D-2925-5BFA39FF6E84}"/>
                  </a:ext>
                </a:extLst>
              </p:cNvPr>
              <p:cNvSpPr/>
              <p:nvPr/>
            </p:nvSpPr>
            <p:spPr bwMode="auto">
              <a:xfrm>
                <a:off x="3578667" y="1330268"/>
                <a:ext cx="2706261" cy="206090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F8566E6B-8821-5068-5B4E-CE57A72E4642}"/>
                  </a:ext>
                </a:extLst>
              </p:cNvPr>
              <p:cNvSpPr/>
              <p:nvPr/>
            </p:nvSpPr>
            <p:spPr bwMode="auto">
              <a:xfrm>
                <a:off x="3605065" y="1594413"/>
                <a:ext cx="2635089" cy="1450251"/>
              </a:xfrm>
              <a:custGeom>
                <a:avLst/>
                <a:gdLst>
                  <a:gd name="connsiteX0" fmla="*/ 908382 w 2635089"/>
                  <a:gd name="connsiteY0" fmla="*/ 45719 h 1450251"/>
                  <a:gd name="connsiteX1" fmla="*/ 908382 w 2635089"/>
                  <a:gd name="connsiteY1" fmla="*/ 578485 h 1450251"/>
                  <a:gd name="connsiteX2" fmla="*/ 1719913 w 2635089"/>
                  <a:gd name="connsiteY2" fmla="*/ 578485 h 1450251"/>
                  <a:gd name="connsiteX3" fmla="*/ 1719913 w 2635089"/>
                  <a:gd name="connsiteY3" fmla="*/ 45719 h 1450251"/>
                  <a:gd name="connsiteX4" fmla="*/ 0 w 2635089"/>
                  <a:gd name="connsiteY4" fmla="*/ 0 h 1450251"/>
                  <a:gd name="connsiteX5" fmla="*/ 2635089 w 2635089"/>
                  <a:gd name="connsiteY5" fmla="*/ 0 h 1450251"/>
                  <a:gd name="connsiteX6" fmla="*/ 2635089 w 2635089"/>
                  <a:gd name="connsiteY6" fmla="*/ 45719 h 1450251"/>
                  <a:gd name="connsiteX7" fmla="*/ 1765632 w 2635089"/>
                  <a:gd name="connsiteY7" fmla="*/ 45719 h 1450251"/>
                  <a:gd name="connsiteX8" fmla="*/ 1765632 w 2635089"/>
                  <a:gd name="connsiteY8" fmla="*/ 578485 h 1450251"/>
                  <a:gd name="connsiteX9" fmla="*/ 2635089 w 2635089"/>
                  <a:gd name="connsiteY9" fmla="*/ 578485 h 1450251"/>
                  <a:gd name="connsiteX10" fmla="*/ 2635089 w 2635089"/>
                  <a:gd name="connsiteY10" fmla="*/ 624204 h 1450251"/>
                  <a:gd name="connsiteX11" fmla="*/ 1358411 w 2635089"/>
                  <a:gd name="connsiteY11" fmla="*/ 624204 h 1450251"/>
                  <a:gd name="connsiteX12" fmla="*/ 1358411 w 2635089"/>
                  <a:gd name="connsiteY12" fmla="*/ 985432 h 1450251"/>
                  <a:gd name="connsiteX13" fmla="*/ 2635089 w 2635089"/>
                  <a:gd name="connsiteY13" fmla="*/ 985432 h 1450251"/>
                  <a:gd name="connsiteX14" fmla="*/ 2635089 w 2635089"/>
                  <a:gd name="connsiteY14" fmla="*/ 1031151 h 1450251"/>
                  <a:gd name="connsiteX15" fmla="*/ 1358411 w 2635089"/>
                  <a:gd name="connsiteY15" fmla="*/ 1031151 h 1450251"/>
                  <a:gd name="connsiteX16" fmla="*/ 1358411 w 2635089"/>
                  <a:gd name="connsiteY16" fmla="*/ 1404532 h 1450251"/>
                  <a:gd name="connsiteX17" fmla="*/ 2635089 w 2635089"/>
                  <a:gd name="connsiteY17" fmla="*/ 1404532 h 1450251"/>
                  <a:gd name="connsiteX18" fmla="*/ 2635089 w 2635089"/>
                  <a:gd name="connsiteY18" fmla="*/ 1450251 h 1450251"/>
                  <a:gd name="connsiteX19" fmla="*/ 0 w 2635089"/>
                  <a:gd name="connsiteY19" fmla="*/ 1450251 h 1450251"/>
                  <a:gd name="connsiteX20" fmla="*/ 0 w 2635089"/>
                  <a:gd name="connsiteY20" fmla="*/ 1404532 h 1450251"/>
                  <a:gd name="connsiteX21" fmla="*/ 1312692 w 2635089"/>
                  <a:gd name="connsiteY21" fmla="*/ 1404532 h 1450251"/>
                  <a:gd name="connsiteX22" fmla="*/ 1312692 w 2635089"/>
                  <a:gd name="connsiteY22" fmla="*/ 1031151 h 1450251"/>
                  <a:gd name="connsiteX23" fmla="*/ 0 w 2635089"/>
                  <a:gd name="connsiteY23" fmla="*/ 1031151 h 1450251"/>
                  <a:gd name="connsiteX24" fmla="*/ 0 w 2635089"/>
                  <a:gd name="connsiteY24" fmla="*/ 985432 h 1450251"/>
                  <a:gd name="connsiteX25" fmla="*/ 1312692 w 2635089"/>
                  <a:gd name="connsiteY25" fmla="*/ 985432 h 1450251"/>
                  <a:gd name="connsiteX26" fmla="*/ 1312692 w 2635089"/>
                  <a:gd name="connsiteY26" fmla="*/ 624204 h 1450251"/>
                  <a:gd name="connsiteX27" fmla="*/ 0 w 2635089"/>
                  <a:gd name="connsiteY27" fmla="*/ 624204 h 1450251"/>
                  <a:gd name="connsiteX28" fmla="*/ 0 w 2635089"/>
                  <a:gd name="connsiteY28" fmla="*/ 578485 h 1450251"/>
                  <a:gd name="connsiteX29" fmla="*/ 862663 w 2635089"/>
                  <a:gd name="connsiteY29" fmla="*/ 578485 h 1450251"/>
                  <a:gd name="connsiteX30" fmla="*/ 862663 w 2635089"/>
                  <a:gd name="connsiteY30" fmla="*/ 45719 h 1450251"/>
                  <a:gd name="connsiteX31" fmla="*/ 0 w 2635089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5089" h="1450251">
                    <a:moveTo>
                      <a:pt x="908382" y="45719"/>
                    </a:moveTo>
                    <a:lnTo>
                      <a:pt x="908382" y="578485"/>
                    </a:lnTo>
                    <a:lnTo>
                      <a:pt x="1719913" y="578485"/>
                    </a:lnTo>
                    <a:lnTo>
                      <a:pt x="1719913" y="45719"/>
                    </a:lnTo>
                    <a:close/>
                    <a:moveTo>
                      <a:pt x="0" y="0"/>
                    </a:moveTo>
                    <a:lnTo>
                      <a:pt x="2635089" y="0"/>
                    </a:lnTo>
                    <a:lnTo>
                      <a:pt x="2635089" y="45719"/>
                    </a:lnTo>
                    <a:lnTo>
                      <a:pt x="1765632" y="45719"/>
                    </a:lnTo>
                    <a:lnTo>
                      <a:pt x="1765632" y="578485"/>
                    </a:lnTo>
                    <a:lnTo>
                      <a:pt x="2635089" y="578485"/>
                    </a:lnTo>
                    <a:lnTo>
                      <a:pt x="2635089" y="624204"/>
                    </a:lnTo>
                    <a:lnTo>
                      <a:pt x="1358411" y="624204"/>
                    </a:lnTo>
                    <a:lnTo>
                      <a:pt x="1358411" y="985432"/>
                    </a:lnTo>
                    <a:lnTo>
                      <a:pt x="2635089" y="985432"/>
                    </a:lnTo>
                    <a:lnTo>
                      <a:pt x="2635089" y="1031151"/>
                    </a:lnTo>
                    <a:lnTo>
                      <a:pt x="1358411" y="1031151"/>
                    </a:lnTo>
                    <a:lnTo>
                      <a:pt x="1358411" y="1404532"/>
                    </a:lnTo>
                    <a:lnTo>
                      <a:pt x="2635089" y="1404532"/>
                    </a:lnTo>
                    <a:lnTo>
                      <a:pt x="2635089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312692" y="1404532"/>
                    </a:lnTo>
                    <a:lnTo>
                      <a:pt x="1312692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312692" y="985432"/>
                    </a:lnTo>
                    <a:lnTo>
                      <a:pt x="1312692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862663" y="578485"/>
                    </a:lnTo>
                    <a:lnTo>
                      <a:pt x="862663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4CCB763D-0543-1643-9664-8F6A9B97C383}"/>
              </a:ext>
            </a:extLst>
          </p:cNvPr>
          <p:cNvGrpSpPr/>
          <p:nvPr/>
        </p:nvGrpSpPr>
        <p:grpSpPr>
          <a:xfrm>
            <a:off x="7063593" y="1403204"/>
            <a:ext cx="1695056" cy="1667366"/>
            <a:chOff x="6820336" y="474593"/>
            <a:chExt cx="2965008" cy="2916577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A8E546F4-BCE6-8D8F-BD4E-B06ACD84227C}"/>
                </a:ext>
              </a:extLst>
            </p:cNvPr>
            <p:cNvGrpSpPr/>
            <p:nvPr/>
          </p:nvGrpSpPr>
          <p:grpSpPr>
            <a:xfrm>
              <a:off x="6909236" y="1268550"/>
              <a:ext cx="2787208" cy="2122620"/>
              <a:chOff x="6888215" y="1268550"/>
              <a:chExt cx="2787208" cy="2122620"/>
            </a:xfrm>
          </p:grpSpPr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231E175F-F622-2682-89A3-E4EC947D52EC}"/>
                  </a:ext>
                </a:extLst>
              </p:cNvPr>
              <p:cNvSpPr/>
              <p:nvPr/>
            </p:nvSpPr>
            <p:spPr bwMode="auto">
              <a:xfrm flipV="1">
                <a:off x="6888215" y="1268550"/>
                <a:ext cx="2787208" cy="2122620"/>
              </a:xfrm>
              <a:prstGeom prst="round2SameRect">
                <a:avLst>
                  <a:gd name="adj1" fmla="val 10246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5DB57077-97A8-37D2-7724-B50D9173D1F4}"/>
                  </a:ext>
                </a:extLst>
              </p:cNvPr>
              <p:cNvSpPr/>
              <p:nvPr/>
            </p:nvSpPr>
            <p:spPr bwMode="auto">
              <a:xfrm>
                <a:off x="6970565" y="1594413"/>
                <a:ext cx="2635089" cy="1450251"/>
              </a:xfrm>
              <a:custGeom>
                <a:avLst/>
                <a:gdLst>
                  <a:gd name="connsiteX0" fmla="*/ 908382 w 2635089"/>
                  <a:gd name="connsiteY0" fmla="*/ 45719 h 1450251"/>
                  <a:gd name="connsiteX1" fmla="*/ 908382 w 2635089"/>
                  <a:gd name="connsiteY1" fmla="*/ 578485 h 1450251"/>
                  <a:gd name="connsiteX2" fmla="*/ 1719913 w 2635089"/>
                  <a:gd name="connsiteY2" fmla="*/ 578485 h 1450251"/>
                  <a:gd name="connsiteX3" fmla="*/ 1719913 w 2635089"/>
                  <a:gd name="connsiteY3" fmla="*/ 45719 h 1450251"/>
                  <a:gd name="connsiteX4" fmla="*/ 0 w 2635089"/>
                  <a:gd name="connsiteY4" fmla="*/ 0 h 1450251"/>
                  <a:gd name="connsiteX5" fmla="*/ 2635089 w 2635089"/>
                  <a:gd name="connsiteY5" fmla="*/ 0 h 1450251"/>
                  <a:gd name="connsiteX6" fmla="*/ 2635089 w 2635089"/>
                  <a:gd name="connsiteY6" fmla="*/ 45719 h 1450251"/>
                  <a:gd name="connsiteX7" fmla="*/ 1765632 w 2635089"/>
                  <a:gd name="connsiteY7" fmla="*/ 45719 h 1450251"/>
                  <a:gd name="connsiteX8" fmla="*/ 1765632 w 2635089"/>
                  <a:gd name="connsiteY8" fmla="*/ 578485 h 1450251"/>
                  <a:gd name="connsiteX9" fmla="*/ 2635089 w 2635089"/>
                  <a:gd name="connsiteY9" fmla="*/ 578485 h 1450251"/>
                  <a:gd name="connsiteX10" fmla="*/ 2635089 w 2635089"/>
                  <a:gd name="connsiteY10" fmla="*/ 624204 h 1450251"/>
                  <a:gd name="connsiteX11" fmla="*/ 1358411 w 2635089"/>
                  <a:gd name="connsiteY11" fmla="*/ 624204 h 1450251"/>
                  <a:gd name="connsiteX12" fmla="*/ 1358411 w 2635089"/>
                  <a:gd name="connsiteY12" fmla="*/ 985432 h 1450251"/>
                  <a:gd name="connsiteX13" fmla="*/ 2635089 w 2635089"/>
                  <a:gd name="connsiteY13" fmla="*/ 985432 h 1450251"/>
                  <a:gd name="connsiteX14" fmla="*/ 2635089 w 2635089"/>
                  <a:gd name="connsiteY14" fmla="*/ 1031151 h 1450251"/>
                  <a:gd name="connsiteX15" fmla="*/ 1358411 w 2635089"/>
                  <a:gd name="connsiteY15" fmla="*/ 1031151 h 1450251"/>
                  <a:gd name="connsiteX16" fmla="*/ 1358411 w 2635089"/>
                  <a:gd name="connsiteY16" fmla="*/ 1404532 h 1450251"/>
                  <a:gd name="connsiteX17" fmla="*/ 2635089 w 2635089"/>
                  <a:gd name="connsiteY17" fmla="*/ 1404532 h 1450251"/>
                  <a:gd name="connsiteX18" fmla="*/ 2635089 w 2635089"/>
                  <a:gd name="connsiteY18" fmla="*/ 1450251 h 1450251"/>
                  <a:gd name="connsiteX19" fmla="*/ 0 w 2635089"/>
                  <a:gd name="connsiteY19" fmla="*/ 1450251 h 1450251"/>
                  <a:gd name="connsiteX20" fmla="*/ 0 w 2635089"/>
                  <a:gd name="connsiteY20" fmla="*/ 1404532 h 1450251"/>
                  <a:gd name="connsiteX21" fmla="*/ 1312692 w 2635089"/>
                  <a:gd name="connsiteY21" fmla="*/ 1404532 h 1450251"/>
                  <a:gd name="connsiteX22" fmla="*/ 1312692 w 2635089"/>
                  <a:gd name="connsiteY22" fmla="*/ 1031151 h 1450251"/>
                  <a:gd name="connsiteX23" fmla="*/ 0 w 2635089"/>
                  <a:gd name="connsiteY23" fmla="*/ 1031151 h 1450251"/>
                  <a:gd name="connsiteX24" fmla="*/ 0 w 2635089"/>
                  <a:gd name="connsiteY24" fmla="*/ 985432 h 1450251"/>
                  <a:gd name="connsiteX25" fmla="*/ 1312692 w 2635089"/>
                  <a:gd name="connsiteY25" fmla="*/ 985432 h 1450251"/>
                  <a:gd name="connsiteX26" fmla="*/ 1312692 w 2635089"/>
                  <a:gd name="connsiteY26" fmla="*/ 624204 h 1450251"/>
                  <a:gd name="connsiteX27" fmla="*/ 0 w 2635089"/>
                  <a:gd name="connsiteY27" fmla="*/ 624204 h 1450251"/>
                  <a:gd name="connsiteX28" fmla="*/ 0 w 2635089"/>
                  <a:gd name="connsiteY28" fmla="*/ 578485 h 1450251"/>
                  <a:gd name="connsiteX29" fmla="*/ 862663 w 2635089"/>
                  <a:gd name="connsiteY29" fmla="*/ 578485 h 1450251"/>
                  <a:gd name="connsiteX30" fmla="*/ 862663 w 2635089"/>
                  <a:gd name="connsiteY30" fmla="*/ 45719 h 1450251"/>
                  <a:gd name="connsiteX31" fmla="*/ 0 w 2635089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5089" h="1450251">
                    <a:moveTo>
                      <a:pt x="908382" y="45719"/>
                    </a:moveTo>
                    <a:lnTo>
                      <a:pt x="908382" y="578485"/>
                    </a:lnTo>
                    <a:lnTo>
                      <a:pt x="1719913" y="578485"/>
                    </a:lnTo>
                    <a:lnTo>
                      <a:pt x="1719913" y="45719"/>
                    </a:lnTo>
                    <a:close/>
                    <a:moveTo>
                      <a:pt x="0" y="0"/>
                    </a:moveTo>
                    <a:lnTo>
                      <a:pt x="2635089" y="0"/>
                    </a:lnTo>
                    <a:lnTo>
                      <a:pt x="2635089" y="45719"/>
                    </a:lnTo>
                    <a:lnTo>
                      <a:pt x="1765632" y="45719"/>
                    </a:lnTo>
                    <a:lnTo>
                      <a:pt x="1765632" y="578485"/>
                    </a:lnTo>
                    <a:lnTo>
                      <a:pt x="2635089" y="578485"/>
                    </a:lnTo>
                    <a:lnTo>
                      <a:pt x="2635089" y="624204"/>
                    </a:lnTo>
                    <a:lnTo>
                      <a:pt x="1358411" y="624204"/>
                    </a:lnTo>
                    <a:lnTo>
                      <a:pt x="1358411" y="985432"/>
                    </a:lnTo>
                    <a:lnTo>
                      <a:pt x="2635089" y="985432"/>
                    </a:lnTo>
                    <a:lnTo>
                      <a:pt x="2635089" y="1031151"/>
                    </a:lnTo>
                    <a:lnTo>
                      <a:pt x="1358411" y="1031151"/>
                    </a:lnTo>
                    <a:lnTo>
                      <a:pt x="1358411" y="1404532"/>
                    </a:lnTo>
                    <a:lnTo>
                      <a:pt x="2635089" y="1404532"/>
                    </a:lnTo>
                    <a:lnTo>
                      <a:pt x="2635089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312692" y="1404532"/>
                    </a:lnTo>
                    <a:lnTo>
                      <a:pt x="1312692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312692" y="985432"/>
                    </a:lnTo>
                    <a:lnTo>
                      <a:pt x="1312692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862663" y="578485"/>
                    </a:lnTo>
                    <a:lnTo>
                      <a:pt x="862663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180BB4E-3C93-DCA1-F068-B1680CF75BAB}"/>
                </a:ext>
              </a:extLst>
            </p:cNvPr>
            <p:cNvGrpSpPr/>
            <p:nvPr/>
          </p:nvGrpSpPr>
          <p:grpSpPr>
            <a:xfrm>
              <a:off x="6820336" y="474593"/>
              <a:ext cx="2965008" cy="841460"/>
              <a:chOff x="6575065" y="1289153"/>
              <a:chExt cx="2706261" cy="768031"/>
            </a:xfrm>
          </p:grpSpPr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8D741EC0-45A3-4E42-F770-BB4E22A39774}"/>
                  </a:ext>
                </a:extLst>
              </p:cNvPr>
              <p:cNvGrpSpPr/>
              <p:nvPr/>
            </p:nvGrpSpPr>
            <p:grpSpPr>
              <a:xfrm>
                <a:off x="6575065" y="1289153"/>
                <a:ext cx="2706261" cy="387283"/>
                <a:chOff x="6575065" y="1289153"/>
                <a:chExt cx="2706261" cy="387283"/>
              </a:xfrm>
            </p:grpSpPr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4160D75C-F7E8-0810-C827-E77447EA7D2F}"/>
                    </a:ext>
                  </a:extLst>
                </p:cNvPr>
                <p:cNvSpPr/>
                <p:nvPr/>
              </p:nvSpPr>
              <p:spPr bwMode="auto">
                <a:xfrm>
                  <a:off x="6575065" y="1289153"/>
                  <a:ext cx="2706261" cy="387283"/>
                </a:xfrm>
                <a:prstGeom prst="round2SameRect">
                  <a:avLst>
                    <a:gd name="adj1" fmla="val 40162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平行四辺形 63">
                  <a:extLst>
                    <a:ext uri="{FF2B5EF4-FFF2-40B4-BE49-F238E27FC236}">
                      <a16:creationId xmlns:a16="http://schemas.microsoft.com/office/drawing/2014/main" id="{71620A6E-DBA8-25CE-48ED-2790B2D7B9C7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7004258" y="1291809"/>
                  <a:ext cx="414728" cy="384625"/>
                </a:xfrm>
                <a:prstGeom prst="parallelogram">
                  <a:avLst>
                    <a:gd name="adj" fmla="val 6268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平行四辺形 64">
                  <a:extLst>
                    <a:ext uri="{FF2B5EF4-FFF2-40B4-BE49-F238E27FC236}">
                      <a16:creationId xmlns:a16="http://schemas.microsoft.com/office/drawing/2014/main" id="{308EEDE1-E815-EEBF-8E21-5E553F963A11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7404308" y="1291809"/>
                  <a:ext cx="414728" cy="384625"/>
                </a:xfrm>
                <a:prstGeom prst="parallelogram">
                  <a:avLst>
                    <a:gd name="adj" fmla="val 6268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平行四辺形 65">
                  <a:extLst>
                    <a:ext uri="{FF2B5EF4-FFF2-40B4-BE49-F238E27FC236}">
                      <a16:creationId xmlns:a16="http://schemas.microsoft.com/office/drawing/2014/main" id="{BD770E03-1AEF-86C9-FA69-BB8AD08820D0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7804358" y="1291809"/>
                  <a:ext cx="414728" cy="384625"/>
                </a:xfrm>
                <a:prstGeom prst="parallelogram">
                  <a:avLst>
                    <a:gd name="adj" fmla="val 6268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平行四辺形 66">
                  <a:extLst>
                    <a:ext uri="{FF2B5EF4-FFF2-40B4-BE49-F238E27FC236}">
                      <a16:creationId xmlns:a16="http://schemas.microsoft.com/office/drawing/2014/main" id="{40FF3EDD-92BF-5679-3A6C-018A45E16011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204408" y="1291809"/>
                  <a:ext cx="414728" cy="384625"/>
                </a:xfrm>
                <a:prstGeom prst="parallelogram">
                  <a:avLst>
                    <a:gd name="adj" fmla="val 6268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平行四辺形 67">
                  <a:extLst>
                    <a:ext uri="{FF2B5EF4-FFF2-40B4-BE49-F238E27FC236}">
                      <a16:creationId xmlns:a16="http://schemas.microsoft.com/office/drawing/2014/main" id="{5440DB2D-31FE-28FD-5BC3-24B8CE31E904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604458" y="1291809"/>
                  <a:ext cx="414728" cy="384625"/>
                </a:xfrm>
                <a:prstGeom prst="parallelogram">
                  <a:avLst>
                    <a:gd name="adj" fmla="val 6268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CFDBADE7-2696-A5A1-6517-463A3FBABC2C}"/>
                    </a:ext>
                  </a:extLst>
                </p:cNvPr>
                <p:cNvSpPr/>
                <p:nvPr/>
              </p:nvSpPr>
              <p:spPr bwMode="auto">
                <a:xfrm>
                  <a:off x="6719598" y="1445357"/>
                  <a:ext cx="113002" cy="11300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236EE5AD-47B0-1FD3-4D07-90D65ABBE61D}"/>
                  </a:ext>
                </a:extLst>
              </p:cNvPr>
              <p:cNvGrpSpPr/>
              <p:nvPr/>
            </p:nvGrpSpPr>
            <p:grpSpPr>
              <a:xfrm flipV="1">
                <a:off x="6575065" y="1669901"/>
                <a:ext cx="2706261" cy="387283"/>
                <a:chOff x="6575065" y="1289153"/>
                <a:chExt cx="2706261" cy="387283"/>
              </a:xfrm>
            </p:grpSpPr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540F71E9-2C61-5395-C4B6-86BF856E51BA}"/>
                    </a:ext>
                  </a:extLst>
                </p:cNvPr>
                <p:cNvSpPr/>
                <p:nvPr/>
              </p:nvSpPr>
              <p:spPr bwMode="auto">
                <a:xfrm>
                  <a:off x="6575065" y="1289153"/>
                  <a:ext cx="2706261" cy="387283"/>
                </a:xfrm>
                <a:prstGeom prst="round2SameRect">
                  <a:avLst>
                    <a:gd name="adj1" fmla="val 40162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平行四辺形 56">
                  <a:extLst>
                    <a:ext uri="{FF2B5EF4-FFF2-40B4-BE49-F238E27FC236}">
                      <a16:creationId xmlns:a16="http://schemas.microsoft.com/office/drawing/2014/main" id="{7CAF26FB-AB8A-48DD-BCC6-B2C343E64177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7004258" y="1291809"/>
                  <a:ext cx="414728" cy="384625"/>
                </a:xfrm>
                <a:prstGeom prst="parallelogram">
                  <a:avLst>
                    <a:gd name="adj" fmla="val 6268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平行四辺形 57">
                  <a:extLst>
                    <a:ext uri="{FF2B5EF4-FFF2-40B4-BE49-F238E27FC236}">
                      <a16:creationId xmlns:a16="http://schemas.microsoft.com/office/drawing/2014/main" id="{54705BFB-A8F4-666E-A523-55999AA8F5B8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7404308" y="1291809"/>
                  <a:ext cx="414728" cy="384625"/>
                </a:xfrm>
                <a:prstGeom prst="parallelogram">
                  <a:avLst>
                    <a:gd name="adj" fmla="val 6268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平行四辺形 58">
                  <a:extLst>
                    <a:ext uri="{FF2B5EF4-FFF2-40B4-BE49-F238E27FC236}">
                      <a16:creationId xmlns:a16="http://schemas.microsoft.com/office/drawing/2014/main" id="{403BC6CC-10EF-DB71-D04B-815DCB9C9D37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7804358" y="1291809"/>
                  <a:ext cx="414728" cy="384625"/>
                </a:xfrm>
                <a:prstGeom prst="parallelogram">
                  <a:avLst>
                    <a:gd name="adj" fmla="val 6268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平行四辺形 59">
                  <a:extLst>
                    <a:ext uri="{FF2B5EF4-FFF2-40B4-BE49-F238E27FC236}">
                      <a16:creationId xmlns:a16="http://schemas.microsoft.com/office/drawing/2014/main" id="{BF448A64-5CEF-2094-3B14-9D352905DBE6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204408" y="1291809"/>
                  <a:ext cx="414728" cy="384625"/>
                </a:xfrm>
                <a:prstGeom prst="parallelogram">
                  <a:avLst>
                    <a:gd name="adj" fmla="val 6268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平行四辺形 60">
                  <a:extLst>
                    <a:ext uri="{FF2B5EF4-FFF2-40B4-BE49-F238E27FC236}">
                      <a16:creationId xmlns:a16="http://schemas.microsoft.com/office/drawing/2014/main" id="{E3B43E5F-8E41-4B07-B926-A93D4980799D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604458" y="1291809"/>
                  <a:ext cx="414728" cy="384625"/>
                </a:xfrm>
                <a:prstGeom prst="parallelogram">
                  <a:avLst>
                    <a:gd name="adj" fmla="val 6268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E9B75A06-F01D-3483-082D-2DC6BFC64E03}"/>
                    </a:ext>
                  </a:extLst>
                </p:cNvPr>
                <p:cNvSpPr/>
                <p:nvPr/>
              </p:nvSpPr>
              <p:spPr bwMode="auto">
                <a:xfrm>
                  <a:off x="6719598" y="1445357"/>
                  <a:ext cx="113002" cy="11300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BC7CC966-1803-22AF-24FC-BF65AD2D3D3B}"/>
              </a:ext>
            </a:extLst>
          </p:cNvPr>
          <p:cNvGrpSpPr/>
          <p:nvPr/>
        </p:nvGrpSpPr>
        <p:grpSpPr>
          <a:xfrm>
            <a:off x="810430" y="4267961"/>
            <a:ext cx="2162230" cy="2000934"/>
            <a:chOff x="-747093" y="5083245"/>
            <a:chExt cx="3782194" cy="3500055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48522AFA-353E-89E7-1132-959D56850188}"/>
                </a:ext>
              </a:extLst>
            </p:cNvPr>
            <p:cNvGrpSpPr/>
            <p:nvPr/>
          </p:nvGrpSpPr>
          <p:grpSpPr>
            <a:xfrm rot="19800000">
              <a:off x="-747093" y="5083245"/>
              <a:ext cx="3479417" cy="291447"/>
              <a:chOff x="-793231" y="1390642"/>
              <a:chExt cx="3479417" cy="291447"/>
            </a:xfrm>
          </p:grpSpPr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52E59779-E8C0-33DF-BC5A-F87229EDFBEA}"/>
                  </a:ext>
                </a:extLst>
              </p:cNvPr>
              <p:cNvSpPr/>
              <p:nvPr/>
            </p:nvSpPr>
            <p:spPr bwMode="auto">
              <a:xfrm rot="21594042">
                <a:off x="-793231" y="1390642"/>
                <a:ext cx="3479417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" name="平行四辺形 90">
                <a:extLst>
                  <a:ext uri="{FF2B5EF4-FFF2-40B4-BE49-F238E27FC236}">
                    <a16:creationId xmlns:a16="http://schemas.microsoft.com/office/drawing/2014/main" id="{84010E7A-F45C-7558-BAEA-F19187FBEB91}"/>
                  </a:ext>
                </a:extLst>
              </p:cNvPr>
              <p:cNvSpPr/>
              <p:nvPr/>
            </p:nvSpPr>
            <p:spPr bwMode="auto">
              <a:xfrm rot="21594042" flipH="1">
                <a:off x="130238" y="13943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平行四辺形 91">
                <a:extLst>
                  <a:ext uri="{FF2B5EF4-FFF2-40B4-BE49-F238E27FC236}">
                    <a16:creationId xmlns:a16="http://schemas.microsoft.com/office/drawing/2014/main" id="{0A2EBDAB-765E-D5FF-F086-94CC84531A83}"/>
                  </a:ext>
                </a:extLst>
              </p:cNvPr>
              <p:cNvSpPr/>
              <p:nvPr/>
            </p:nvSpPr>
            <p:spPr bwMode="auto">
              <a:xfrm rot="21594042" flipH="1">
                <a:off x="535540" y="1393672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平行四辺形 92">
                <a:extLst>
                  <a:ext uri="{FF2B5EF4-FFF2-40B4-BE49-F238E27FC236}">
                    <a16:creationId xmlns:a16="http://schemas.microsoft.com/office/drawing/2014/main" id="{FD4F80B6-8159-5476-54CA-10234A5B0698}"/>
                  </a:ext>
                </a:extLst>
              </p:cNvPr>
              <p:cNvSpPr/>
              <p:nvPr/>
            </p:nvSpPr>
            <p:spPr bwMode="auto">
              <a:xfrm rot="21594042" flipH="1">
                <a:off x="940844" y="1392970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平行四辺形 93">
                <a:extLst>
                  <a:ext uri="{FF2B5EF4-FFF2-40B4-BE49-F238E27FC236}">
                    <a16:creationId xmlns:a16="http://schemas.microsoft.com/office/drawing/2014/main" id="{5042B863-637B-BF8F-E691-97D42D24C61B}"/>
                  </a:ext>
                </a:extLst>
              </p:cNvPr>
              <p:cNvSpPr/>
              <p:nvPr/>
            </p:nvSpPr>
            <p:spPr bwMode="auto">
              <a:xfrm rot="21594042" flipH="1">
                <a:off x="1346147" y="1392267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平行四辺形 94">
                <a:extLst>
                  <a:ext uri="{FF2B5EF4-FFF2-40B4-BE49-F238E27FC236}">
                    <a16:creationId xmlns:a16="http://schemas.microsoft.com/office/drawing/2014/main" id="{9D2BC236-414B-531D-EC47-F3B297367D6E}"/>
                  </a:ext>
                </a:extLst>
              </p:cNvPr>
              <p:cNvSpPr/>
              <p:nvPr/>
            </p:nvSpPr>
            <p:spPr bwMode="auto">
              <a:xfrm rot="21594042" flipH="1">
                <a:off x="1751451" y="139156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平行四辺形 95">
                <a:extLst>
                  <a:ext uri="{FF2B5EF4-FFF2-40B4-BE49-F238E27FC236}">
                    <a16:creationId xmlns:a16="http://schemas.microsoft.com/office/drawing/2014/main" id="{77EE72E3-24A0-8A59-929B-91F6DBC7243F}"/>
                  </a:ext>
                </a:extLst>
              </p:cNvPr>
              <p:cNvSpPr/>
              <p:nvPr/>
            </p:nvSpPr>
            <p:spPr bwMode="auto">
              <a:xfrm rot="21594042" flipH="1">
                <a:off x="-278501" y="1395083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平行四辺形 96">
                <a:extLst>
                  <a:ext uri="{FF2B5EF4-FFF2-40B4-BE49-F238E27FC236}">
                    <a16:creationId xmlns:a16="http://schemas.microsoft.com/office/drawing/2014/main" id="{A82CD30D-A17A-C182-75B0-C5FA13E36965}"/>
                  </a:ext>
                </a:extLst>
              </p:cNvPr>
              <p:cNvSpPr/>
              <p:nvPr/>
            </p:nvSpPr>
            <p:spPr bwMode="auto">
              <a:xfrm rot="21594042" flipH="1">
                <a:off x="2146943" y="1390880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26FBAC6-F4B5-B8A8-C71E-B33DDC3C4D2B}"/>
                </a:ext>
              </a:extLst>
            </p:cNvPr>
            <p:cNvSpPr/>
            <p:nvPr/>
          </p:nvSpPr>
          <p:spPr bwMode="auto">
            <a:xfrm>
              <a:off x="-406701" y="5966934"/>
              <a:ext cx="472142" cy="435375"/>
            </a:xfrm>
            <a:custGeom>
              <a:avLst/>
              <a:gdLst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37442 w 490356"/>
                <a:gd name="connsiteY2" fmla="*/ 272424 h 504071"/>
                <a:gd name="connsiteX3" fmla="*/ 452144 w 490356"/>
                <a:gd name="connsiteY3" fmla="*/ 294564 h 504071"/>
                <a:gd name="connsiteX4" fmla="*/ 454706 w 490356"/>
                <a:gd name="connsiteY4" fmla="*/ 296292 h 504071"/>
                <a:gd name="connsiteX5" fmla="*/ 490356 w 490356"/>
                <a:gd name="connsiteY5" fmla="*/ 382357 h 504071"/>
                <a:gd name="connsiteX6" fmla="*/ 490355 w 490356"/>
                <a:gd name="connsiteY6" fmla="*/ 504071 h 504071"/>
                <a:gd name="connsiteX7" fmla="*/ 0 w 490356"/>
                <a:gd name="connsiteY7" fmla="*/ 504071 h 504071"/>
                <a:gd name="connsiteX8" fmla="*/ 0 w 490356"/>
                <a:gd name="connsiteY8" fmla="*/ 414360 h 504071"/>
                <a:gd name="connsiteX9" fmla="*/ 0 w 490356"/>
                <a:gd name="connsiteY9" fmla="*/ 382357 h 504071"/>
                <a:gd name="connsiteX10" fmla="*/ 0 w 490356"/>
                <a:gd name="connsiteY10" fmla="*/ 116605 h 504071"/>
                <a:gd name="connsiteX11" fmla="*/ 32954 w 490356"/>
                <a:gd name="connsiteY11" fmla="*/ 37046 h 504071"/>
                <a:gd name="connsiteX12" fmla="*/ 38721 w 490356"/>
                <a:gd name="connsiteY12" fmla="*/ 33159 h 504071"/>
                <a:gd name="connsiteX13" fmla="*/ 38856 w 490356"/>
                <a:gd name="connsiteY13" fmla="*/ 32955 h 504071"/>
                <a:gd name="connsiteX14" fmla="*/ 49921 w 490356"/>
                <a:gd name="connsiteY14" fmla="*/ 25607 h 504071"/>
                <a:gd name="connsiteX15" fmla="*/ 68718 w 490356"/>
                <a:gd name="connsiteY15" fmla="*/ 12934 h 504071"/>
                <a:gd name="connsiteX16" fmla="*/ 69132 w 490356"/>
                <a:gd name="connsiteY16" fmla="*/ 12850 h 504071"/>
                <a:gd name="connsiteX17" fmla="*/ 76076 w 490356"/>
                <a:gd name="connsiteY17" fmla="*/ 8239 h 504071"/>
                <a:gd name="connsiteX18" fmla="*/ 118415 w 490356"/>
                <a:gd name="connsiteY18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2144 w 490356"/>
                <a:gd name="connsiteY2" fmla="*/ 294564 h 504071"/>
                <a:gd name="connsiteX3" fmla="*/ 454706 w 490356"/>
                <a:gd name="connsiteY3" fmla="*/ 296292 h 504071"/>
                <a:gd name="connsiteX4" fmla="*/ 490356 w 490356"/>
                <a:gd name="connsiteY4" fmla="*/ 382357 h 504071"/>
                <a:gd name="connsiteX5" fmla="*/ 490355 w 490356"/>
                <a:gd name="connsiteY5" fmla="*/ 504071 h 504071"/>
                <a:gd name="connsiteX6" fmla="*/ 0 w 490356"/>
                <a:gd name="connsiteY6" fmla="*/ 504071 h 504071"/>
                <a:gd name="connsiteX7" fmla="*/ 0 w 490356"/>
                <a:gd name="connsiteY7" fmla="*/ 414360 h 504071"/>
                <a:gd name="connsiteX8" fmla="*/ 0 w 490356"/>
                <a:gd name="connsiteY8" fmla="*/ 382357 h 504071"/>
                <a:gd name="connsiteX9" fmla="*/ 0 w 490356"/>
                <a:gd name="connsiteY9" fmla="*/ 116605 h 504071"/>
                <a:gd name="connsiteX10" fmla="*/ 32954 w 490356"/>
                <a:gd name="connsiteY10" fmla="*/ 37046 h 504071"/>
                <a:gd name="connsiteX11" fmla="*/ 38721 w 490356"/>
                <a:gd name="connsiteY11" fmla="*/ 33159 h 504071"/>
                <a:gd name="connsiteX12" fmla="*/ 38856 w 490356"/>
                <a:gd name="connsiteY12" fmla="*/ 32955 h 504071"/>
                <a:gd name="connsiteX13" fmla="*/ 49921 w 490356"/>
                <a:gd name="connsiteY13" fmla="*/ 25607 h 504071"/>
                <a:gd name="connsiteX14" fmla="*/ 68718 w 490356"/>
                <a:gd name="connsiteY14" fmla="*/ 12934 h 504071"/>
                <a:gd name="connsiteX15" fmla="*/ 69132 w 490356"/>
                <a:gd name="connsiteY15" fmla="*/ 12850 h 504071"/>
                <a:gd name="connsiteX16" fmla="*/ 76076 w 490356"/>
                <a:gd name="connsiteY16" fmla="*/ 8239 h 504071"/>
                <a:gd name="connsiteX17" fmla="*/ 118415 w 490356"/>
                <a:gd name="connsiteY17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4706 w 490356"/>
                <a:gd name="connsiteY2" fmla="*/ 296292 h 504071"/>
                <a:gd name="connsiteX3" fmla="*/ 490356 w 490356"/>
                <a:gd name="connsiteY3" fmla="*/ 382357 h 504071"/>
                <a:gd name="connsiteX4" fmla="*/ 490355 w 490356"/>
                <a:gd name="connsiteY4" fmla="*/ 504071 h 504071"/>
                <a:gd name="connsiteX5" fmla="*/ 0 w 490356"/>
                <a:gd name="connsiteY5" fmla="*/ 504071 h 504071"/>
                <a:gd name="connsiteX6" fmla="*/ 0 w 490356"/>
                <a:gd name="connsiteY6" fmla="*/ 414360 h 504071"/>
                <a:gd name="connsiteX7" fmla="*/ 0 w 490356"/>
                <a:gd name="connsiteY7" fmla="*/ 382357 h 504071"/>
                <a:gd name="connsiteX8" fmla="*/ 0 w 490356"/>
                <a:gd name="connsiteY8" fmla="*/ 116605 h 504071"/>
                <a:gd name="connsiteX9" fmla="*/ 32954 w 490356"/>
                <a:gd name="connsiteY9" fmla="*/ 37046 h 504071"/>
                <a:gd name="connsiteX10" fmla="*/ 38721 w 490356"/>
                <a:gd name="connsiteY10" fmla="*/ 33159 h 504071"/>
                <a:gd name="connsiteX11" fmla="*/ 38856 w 490356"/>
                <a:gd name="connsiteY11" fmla="*/ 32955 h 504071"/>
                <a:gd name="connsiteX12" fmla="*/ 49921 w 490356"/>
                <a:gd name="connsiteY12" fmla="*/ 25607 h 504071"/>
                <a:gd name="connsiteX13" fmla="*/ 68718 w 490356"/>
                <a:gd name="connsiteY13" fmla="*/ 12934 h 504071"/>
                <a:gd name="connsiteX14" fmla="*/ 69132 w 490356"/>
                <a:gd name="connsiteY14" fmla="*/ 12850 h 504071"/>
                <a:gd name="connsiteX15" fmla="*/ 76076 w 490356"/>
                <a:gd name="connsiteY15" fmla="*/ 8239 h 504071"/>
                <a:gd name="connsiteX16" fmla="*/ 118415 w 490356"/>
                <a:gd name="connsiteY16" fmla="*/ 0 h 50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0356" h="504071">
                  <a:moveTo>
                    <a:pt x="118415" y="0"/>
                  </a:moveTo>
                  <a:cubicBezTo>
                    <a:pt x="147210" y="0"/>
                    <a:pt x="176004" y="10985"/>
                    <a:pt x="197974" y="32955"/>
                  </a:cubicBezTo>
                  <a:lnTo>
                    <a:pt x="454706" y="296292"/>
                  </a:lnTo>
                  <a:cubicBezTo>
                    <a:pt x="476733" y="318318"/>
                    <a:pt x="490356" y="348747"/>
                    <a:pt x="490356" y="382357"/>
                  </a:cubicBezTo>
                  <a:cubicBezTo>
                    <a:pt x="490356" y="422928"/>
                    <a:pt x="490355" y="463500"/>
                    <a:pt x="490355" y="504071"/>
                  </a:cubicBezTo>
                  <a:lnTo>
                    <a:pt x="0" y="504071"/>
                  </a:lnTo>
                  <a:lnTo>
                    <a:pt x="0" y="414360"/>
                  </a:lnTo>
                  <a:lnTo>
                    <a:pt x="0" y="382357"/>
                  </a:lnTo>
                  <a:lnTo>
                    <a:pt x="0" y="116605"/>
                  </a:lnTo>
                  <a:cubicBezTo>
                    <a:pt x="0" y="85536"/>
                    <a:pt x="12594" y="57407"/>
                    <a:pt x="32954" y="37046"/>
                  </a:cubicBezTo>
                  <a:lnTo>
                    <a:pt x="38721" y="33159"/>
                  </a:lnTo>
                  <a:lnTo>
                    <a:pt x="38856" y="32955"/>
                  </a:lnTo>
                  <a:lnTo>
                    <a:pt x="49921" y="25607"/>
                  </a:lnTo>
                  <a:lnTo>
                    <a:pt x="68718" y="12934"/>
                  </a:lnTo>
                  <a:lnTo>
                    <a:pt x="69132" y="12850"/>
                  </a:lnTo>
                  <a:lnTo>
                    <a:pt x="76076" y="8239"/>
                  </a:lnTo>
                  <a:cubicBezTo>
                    <a:pt x="89620" y="2747"/>
                    <a:pt x="104018" y="0"/>
                    <a:pt x="118415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1384538E-B2E5-145A-D4EE-8E01C719B55C}"/>
                </a:ext>
              </a:extLst>
            </p:cNvPr>
            <p:cNvSpPr/>
            <p:nvPr/>
          </p:nvSpPr>
          <p:spPr bwMode="auto">
            <a:xfrm rot="21404115">
              <a:off x="-319403" y="6029244"/>
              <a:ext cx="65173" cy="658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6485CC47-E963-4242-A88B-77341381A875}"/>
                </a:ext>
              </a:extLst>
            </p:cNvPr>
            <p:cNvGrpSpPr/>
            <p:nvPr/>
          </p:nvGrpSpPr>
          <p:grpSpPr>
            <a:xfrm>
              <a:off x="-444316" y="6227575"/>
              <a:ext cx="3479417" cy="289718"/>
              <a:chOff x="-444316" y="1045975"/>
              <a:chExt cx="3479417" cy="289718"/>
            </a:xfrm>
          </p:grpSpPr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72E1EB50-C7B4-6487-7B75-89E39E68D1A3}"/>
                  </a:ext>
                </a:extLst>
              </p:cNvPr>
              <p:cNvSpPr/>
              <p:nvPr/>
            </p:nvSpPr>
            <p:spPr bwMode="auto">
              <a:xfrm flipV="1">
                <a:off x="-444316" y="1045975"/>
                <a:ext cx="3479417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平行四辺形 80">
                <a:extLst>
                  <a:ext uri="{FF2B5EF4-FFF2-40B4-BE49-F238E27FC236}">
                    <a16:creationId xmlns:a16="http://schemas.microsoft.com/office/drawing/2014/main" id="{61DDA03A-C398-9645-6A2A-F29158DC48F5}"/>
                  </a:ext>
                </a:extLst>
              </p:cNvPr>
              <p:cNvSpPr/>
              <p:nvPr/>
            </p:nvSpPr>
            <p:spPr bwMode="auto">
              <a:xfrm flipH="1" flipV="1">
                <a:off x="479149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平行四辺形 81">
                <a:extLst>
                  <a:ext uri="{FF2B5EF4-FFF2-40B4-BE49-F238E27FC236}">
                    <a16:creationId xmlns:a16="http://schemas.microsoft.com/office/drawing/2014/main" id="{05E321E9-63C0-1606-706D-B466EC8D8153}"/>
                  </a:ext>
                </a:extLst>
              </p:cNvPr>
              <p:cNvSpPr/>
              <p:nvPr/>
            </p:nvSpPr>
            <p:spPr bwMode="auto">
              <a:xfrm flipH="1" flipV="1">
                <a:off x="884453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平行四辺形 82">
                <a:extLst>
                  <a:ext uri="{FF2B5EF4-FFF2-40B4-BE49-F238E27FC236}">
                    <a16:creationId xmlns:a16="http://schemas.microsoft.com/office/drawing/2014/main" id="{880A28E1-61C5-CEAF-91A8-BCE541AB73B6}"/>
                  </a:ext>
                </a:extLst>
              </p:cNvPr>
              <p:cNvSpPr/>
              <p:nvPr/>
            </p:nvSpPr>
            <p:spPr bwMode="auto">
              <a:xfrm flipH="1" flipV="1">
                <a:off x="1289756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平行四辺形 83">
                <a:extLst>
                  <a:ext uri="{FF2B5EF4-FFF2-40B4-BE49-F238E27FC236}">
                    <a16:creationId xmlns:a16="http://schemas.microsoft.com/office/drawing/2014/main" id="{B2F49D23-745A-63D6-4278-92EB7AE4B04B}"/>
                  </a:ext>
                </a:extLst>
              </p:cNvPr>
              <p:cNvSpPr/>
              <p:nvPr/>
            </p:nvSpPr>
            <p:spPr bwMode="auto">
              <a:xfrm flipH="1" flipV="1">
                <a:off x="1695060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平行四辺形 84">
                <a:extLst>
                  <a:ext uri="{FF2B5EF4-FFF2-40B4-BE49-F238E27FC236}">
                    <a16:creationId xmlns:a16="http://schemas.microsoft.com/office/drawing/2014/main" id="{DB45F437-8D86-8BBA-F432-F389B18AE13D}"/>
                  </a:ext>
                </a:extLst>
              </p:cNvPr>
              <p:cNvSpPr/>
              <p:nvPr/>
            </p:nvSpPr>
            <p:spPr bwMode="auto">
              <a:xfrm flipH="1" flipV="1">
                <a:off x="2100364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平行四辺形 85">
                <a:extLst>
                  <a:ext uri="{FF2B5EF4-FFF2-40B4-BE49-F238E27FC236}">
                    <a16:creationId xmlns:a16="http://schemas.microsoft.com/office/drawing/2014/main" id="{E2CB5D43-519D-FE82-DD0C-69528E20B9E8}"/>
                  </a:ext>
                </a:extLst>
              </p:cNvPr>
              <p:cNvSpPr/>
              <p:nvPr/>
            </p:nvSpPr>
            <p:spPr bwMode="auto">
              <a:xfrm flipH="1" flipV="1">
                <a:off x="70410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平行四辺形 86">
                <a:extLst>
                  <a:ext uri="{FF2B5EF4-FFF2-40B4-BE49-F238E27FC236}">
                    <a16:creationId xmlns:a16="http://schemas.microsoft.com/office/drawing/2014/main" id="{5ABDDB68-41AD-BD6D-50BD-E4F55D2D877A}"/>
                  </a:ext>
                </a:extLst>
              </p:cNvPr>
              <p:cNvSpPr/>
              <p:nvPr/>
            </p:nvSpPr>
            <p:spPr bwMode="auto">
              <a:xfrm flipH="1" flipV="1">
                <a:off x="2495858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93B7B42C-47EE-B3AC-C85E-DB2BBBD715EA}"/>
                  </a:ext>
                </a:extLst>
              </p:cNvPr>
              <p:cNvSpPr/>
              <p:nvPr/>
            </p:nvSpPr>
            <p:spPr bwMode="auto">
              <a:xfrm flipV="1">
                <a:off x="-314574" y="1157922"/>
                <a:ext cx="65173" cy="658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AD995704-CEA3-48F0-8375-0D7F6E77752B}"/>
                  </a:ext>
                </a:extLst>
              </p:cNvPr>
              <p:cNvSpPr/>
              <p:nvPr/>
            </p:nvSpPr>
            <p:spPr bwMode="auto">
              <a:xfrm flipV="1">
                <a:off x="-93021" y="1157922"/>
                <a:ext cx="65173" cy="658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7F8DE584-F61A-FD86-FA3C-5853E99E9071}"/>
                </a:ext>
              </a:extLst>
            </p:cNvPr>
            <p:cNvGrpSpPr/>
            <p:nvPr/>
          </p:nvGrpSpPr>
          <p:grpSpPr>
            <a:xfrm>
              <a:off x="-432096" y="6522397"/>
              <a:ext cx="3454976" cy="2060903"/>
              <a:chOff x="-435731" y="1374916"/>
              <a:chExt cx="3479417" cy="2060903"/>
            </a:xfrm>
          </p:grpSpPr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57CBD83E-4FD5-6E91-C06F-7035A693498F}"/>
                  </a:ext>
                </a:extLst>
              </p:cNvPr>
              <p:cNvSpPr/>
              <p:nvPr/>
            </p:nvSpPr>
            <p:spPr bwMode="auto">
              <a:xfrm>
                <a:off x="-435731" y="1374916"/>
                <a:ext cx="3479417" cy="206090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BDB3CC69-9D26-88C2-12D7-862CC3060EF2}"/>
                  </a:ext>
                </a:extLst>
              </p:cNvPr>
              <p:cNvSpPr/>
              <p:nvPr/>
            </p:nvSpPr>
            <p:spPr bwMode="auto">
              <a:xfrm>
                <a:off x="-321225" y="1626120"/>
                <a:ext cx="3200510" cy="1450251"/>
              </a:xfrm>
              <a:custGeom>
                <a:avLst/>
                <a:gdLst>
                  <a:gd name="connsiteX0" fmla="*/ 1093376 w 3200510"/>
                  <a:gd name="connsiteY0" fmla="*/ 45719 h 1450251"/>
                  <a:gd name="connsiteX1" fmla="*/ 1093376 w 3200510"/>
                  <a:gd name="connsiteY1" fmla="*/ 578485 h 1450251"/>
                  <a:gd name="connsiteX2" fmla="*/ 2101757 w 3200510"/>
                  <a:gd name="connsiteY2" fmla="*/ 578485 h 1450251"/>
                  <a:gd name="connsiteX3" fmla="*/ 2101757 w 3200510"/>
                  <a:gd name="connsiteY3" fmla="*/ 45719 h 1450251"/>
                  <a:gd name="connsiteX4" fmla="*/ 0 w 3200510"/>
                  <a:gd name="connsiteY4" fmla="*/ 0 h 1450251"/>
                  <a:gd name="connsiteX5" fmla="*/ 3200510 w 3200510"/>
                  <a:gd name="connsiteY5" fmla="*/ 0 h 1450251"/>
                  <a:gd name="connsiteX6" fmla="*/ 3200510 w 3200510"/>
                  <a:gd name="connsiteY6" fmla="*/ 45719 h 1450251"/>
                  <a:gd name="connsiteX7" fmla="*/ 2147476 w 3200510"/>
                  <a:gd name="connsiteY7" fmla="*/ 45719 h 1450251"/>
                  <a:gd name="connsiteX8" fmla="*/ 2147476 w 3200510"/>
                  <a:gd name="connsiteY8" fmla="*/ 578485 h 1450251"/>
                  <a:gd name="connsiteX9" fmla="*/ 3200510 w 3200510"/>
                  <a:gd name="connsiteY9" fmla="*/ 578485 h 1450251"/>
                  <a:gd name="connsiteX10" fmla="*/ 3200510 w 3200510"/>
                  <a:gd name="connsiteY10" fmla="*/ 624204 h 1450251"/>
                  <a:gd name="connsiteX11" fmla="*/ 1639474 w 3200510"/>
                  <a:gd name="connsiteY11" fmla="*/ 624204 h 1450251"/>
                  <a:gd name="connsiteX12" fmla="*/ 1639474 w 3200510"/>
                  <a:gd name="connsiteY12" fmla="*/ 985432 h 1450251"/>
                  <a:gd name="connsiteX13" fmla="*/ 3200510 w 3200510"/>
                  <a:gd name="connsiteY13" fmla="*/ 985432 h 1450251"/>
                  <a:gd name="connsiteX14" fmla="*/ 3200510 w 3200510"/>
                  <a:gd name="connsiteY14" fmla="*/ 1031151 h 1450251"/>
                  <a:gd name="connsiteX15" fmla="*/ 1639474 w 3200510"/>
                  <a:gd name="connsiteY15" fmla="*/ 1031151 h 1450251"/>
                  <a:gd name="connsiteX16" fmla="*/ 1639474 w 3200510"/>
                  <a:gd name="connsiteY16" fmla="*/ 1404532 h 1450251"/>
                  <a:gd name="connsiteX17" fmla="*/ 3200510 w 3200510"/>
                  <a:gd name="connsiteY17" fmla="*/ 1404532 h 1450251"/>
                  <a:gd name="connsiteX18" fmla="*/ 3200510 w 3200510"/>
                  <a:gd name="connsiteY18" fmla="*/ 1450251 h 1450251"/>
                  <a:gd name="connsiteX19" fmla="*/ 0 w 3200510"/>
                  <a:gd name="connsiteY19" fmla="*/ 1450251 h 1450251"/>
                  <a:gd name="connsiteX20" fmla="*/ 0 w 3200510"/>
                  <a:gd name="connsiteY20" fmla="*/ 1404532 h 1450251"/>
                  <a:gd name="connsiteX21" fmla="*/ 1593755 w 3200510"/>
                  <a:gd name="connsiteY21" fmla="*/ 1404532 h 1450251"/>
                  <a:gd name="connsiteX22" fmla="*/ 1593755 w 3200510"/>
                  <a:gd name="connsiteY22" fmla="*/ 1031151 h 1450251"/>
                  <a:gd name="connsiteX23" fmla="*/ 0 w 3200510"/>
                  <a:gd name="connsiteY23" fmla="*/ 1031151 h 1450251"/>
                  <a:gd name="connsiteX24" fmla="*/ 0 w 3200510"/>
                  <a:gd name="connsiteY24" fmla="*/ 985432 h 1450251"/>
                  <a:gd name="connsiteX25" fmla="*/ 1593755 w 3200510"/>
                  <a:gd name="connsiteY25" fmla="*/ 985432 h 1450251"/>
                  <a:gd name="connsiteX26" fmla="*/ 1593755 w 3200510"/>
                  <a:gd name="connsiteY26" fmla="*/ 624204 h 1450251"/>
                  <a:gd name="connsiteX27" fmla="*/ 0 w 3200510"/>
                  <a:gd name="connsiteY27" fmla="*/ 624204 h 1450251"/>
                  <a:gd name="connsiteX28" fmla="*/ 0 w 3200510"/>
                  <a:gd name="connsiteY28" fmla="*/ 578485 h 1450251"/>
                  <a:gd name="connsiteX29" fmla="*/ 1047657 w 3200510"/>
                  <a:gd name="connsiteY29" fmla="*/ 578485 h 1450251"/>
                  <a:gd name="connsiteX30" fmla="*/ 1047657 w 3200510"/>
                  <a:gd name="connsiteY30" fmla="*/ 45719 h 1450251"/>
                  <a:gd name="connsiteX31" fmla="*/ 0 w 3200510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00510" h="1450251">
                    <a:moveTo>
                      <a:pt x="1093376" y="45719"/>
                    </a:moveTo>
                    <a:lnTo>
                      <a:pt x="1093376" y="578485"/>
                    </a:lnTo>
                    <a:lnTo>
                      <a:pt x="2101757" y="578485"/>
                    </a:lnTo>
                    <a:lnTo>
                      <a:pt x="2101757" y="45719"/>
                    </a:lnTo>
                    <a:close/>
                    <a:moveTo>
                      <a:pt x="0" y="0"/>
                    </a:moveTo>
                    <a:lnTo>
                      <a:pt x="3200510" y="0"/>
                    </a:lnTo>
                    <a:lnTo>
                      <a:pt x="3200510" y="45719"/>
                    </a:lnTo>
                    <a:lnTo>
                      <a:pt x="2147476" y="45719"/>
                    </a:lnTo>
                    <a:lnTo>
                      <a:pt x="2147476" y="578485"/>
                    </a:lnTo>
                    <a:lnTo>
                      <a:pt x="3200510" y="578485"/>
                    </a:lnTo>
                    <a:lnTo>
                      <a:pt x="3200510" y="624204"/>
                    </a:lnTo>
                    <a:lnTo>
                      <a:pt x="1639474" y="624204"/>
                    </a:lnTo>
                    <a:lnTo>
                      <a:pt x="1639474" y="985432"/>
                    </a:lnTo>
                    <a:lnTo>
                      <a:pt x="3200510" y="985432"/>
                    </a:lnTo>
                    <a:lnTo>
                      <a:pt x="3200510" y="1031151"/>
                    </a:lnTo>
                    <a:lnTo>
                      <a:pt x="1639474" y="1031151"/>
                    </a:lnTo>
                    <a:lnTo>
                      <a:pt x="1639474" y="1404532"/>
                    </a:lnTo>
                    <a:lnTo>
                      <a:pt x="3200510" y="1404532"/>
                    </a:lnTo>
                    <a:lnTo>
                      <a:pt x="3200510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593755" y="1404532"/>
                    </a:lnTo>
                    <a:lnTo>
                      <a:pt x="1593755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593755" y="985432"/>
                    </a:lnTo>
                    <a:lnTo>
                      <a:pt x="1593755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1047657" y="578485"/>
                    </a:lnTo>
                    <a:lnTo>
                      <a:pt x="104765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532A2432-084B-6152-8526-BF587AC93F46}"/>
              </a:ext>
            </a:extLst>
          </p:cNvPr>
          <p:cNvGrpSpPr/>
          <p:nvPr/>
        </p:nvGrpSpPr>
        <p:grpSpPr>
          <a:xfrm>
            <a:off x="4022656" y="4410733"/>
            <a:ext cx="1713130" cy="1890710"/>
            <a:chOff x="3293768" y="5265522"/>
            <a:chExt cx="2996624" cy="3307249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283A3BC9-5622-EABA-8129-30294DB91167}"/>
                </a:ext>
              </a:extLst>
            </p:cNvPr>
            <p:cNvGrpSpPr/>
            <p:nvPr/>
          </p:nvGrpSpPr>
          <p:grpSpPr>
            <a:xfrm rot="19800000" flipV="1">
              <a:off x="3293768" y="5265522"/>
              <a:ext cx="2745270" cy="289718"/>
              <a:chOff x="643847" y="4282685"/>
              <a:chExt cx="6664223" cy="703298"/>
            </a:xfrm>
          </p:grpSpPr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73F5D61A-B36A-5199-7B49-0643B1C2D09C}"/>
                  </a:ext>
                </a:extLst>
              </p:cNvPr>
              <p:cNvSpPr/>
              <p:nvPr/>
            </p:nvSpPr>
            <p:spPr bwMode="auto">
              <a:xfrm flipV="1">
                <a:off x="643847" y="4282685"/>
                <a:ext cx="6664223" cy="70329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平行四辺形 114">
                <a:extLst>
                  <a:ext uri="{FF2B5EF4-FFF2-40B4-BE49-F238E27FC236}">
                    <a16:creationId xmlns:a16="http://schemas.microsoft.com/office/drawing/2014/main" id="{A2556CDB-CCA8-AE6E-60E5-28FA1A94A017}"/>
                  </a:ext>
                </a:extLst>
              </p:cNvPr>
              <p:cNvSpPr/>
              <p:nvPr/>
            </p:nvSpPr>
            <p:spPr bwMode="auto">
              <a:xfrm flipH="1" flipV="1">
                <a:off x="2885586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平行四辺形 115">
                <a:extLst>
                  <a:ext uri="{FF2B5EF4-FFF2-40B4-BE49-F238E27FC236}">
                    <a16:creationId xmlns:a16="http://schemas.microsoft.com/office/drawing/2014/main" id="{A9452725-0857-773A-37DB-5A246204B3CA}"/>
                  </a:ext>
                </a:extLst>
              </p:cNvPr>
              <p:cNvSpPr/>
              <p:nvPr/>
            </p:nvSpPr>
            <p:spPr bwMode="auto">
              <a:xfrm flipH="1" flipV="1">
                <a:off x="3869471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平行四辺形 116">
                <a:extLst>
                  <a:ext uri="{FF2B5EF4-FFF2-40B4-BE49-F238E27FC236}">
                    <a16:creationId xmlns:a16="http://schemas.microsoft.com/office/drawing/2014/main" id="{06382234-E9D1-042D-37E6-21B401DD0047}"/>
                  </a:ext>
                </a:extLst>
              </p:cNvPr>
              <p:cNvSpPr/>
              <p:nvPr/>
            </p:nvSpPr>
            <p:spPr bwMode="auto">
              <a:xfrm flipH="1" flipV="1">
                <a:off x="4853357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平行四辺形 117">
                <a:extLst>
                  <a:ext uri="{FF2B5EF4-FFF2-40B4-BE49-F238E27FC236}">
                    <a16:creationId xmlns:a16="http://schemas.microsoft.com/office/drawing/2014/main" id="{C45E0255-7FDA-24BA-AC58-F49BC72E2DEB}"/>
                  </a:ext>
                </a:extLst>
              </p:cNvPr>
              <p:cNvSpPr/>
              <p:nvPr/>
            </p:nvSpPr>
            <p:spPr bwMode="auto">
              <a:xfrm flipH="1" flipV="1">
                <a:off x="5837243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平行四辺形 118">
                <a:extLst>
                  <a:ext uri="{FF2B5EF4-FFF2-40B4-BE49-F238E27FC236}">
                    <a16:creationId xmlns:a16="http://schemas.microsoft.com/office/drawing/2014/main" id="{BB592E4B-87BF-716C-F5FE-B4AAADD871FA}"/>
                  </a:ext>
                </a:extLst>
              </p:cNvPr>
              <p:cNvSpPr/>
              <p:nvPr/>
            </p:nvSpPr>
            <p:spPr bwMode="auto">
              <a:xfrm flipH="1" flipV="1">
                <a:off x="1893360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C6645943-B81A-6538-7EA5-A38AFB1C9CF3}"/>
                </a:ext>
              </a:extLst>
            </p:cNvPr>
            <p:cNvSpPr/>
            <p:nvPr/>
          </p:nvSpPr>
          <p:spPr bwMode="auto">
            <a:xfrm>
              <a:off x="3572922" y="5966934"/>
              <a:ext cx="472142" cy="435375"/>
            </a:xfrm>
            <a:custGeom>
              <a:avLst/>
              <a:gdLst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37442 w 490356"/>
                <a:gd name="connsiteY2" fmla="*/ 272424 h 504071"/>
                <a:gd name="connsiteX3" fmla="*/ 452144 w 490356"/>
                <a:gd name="connsiteY3" fmla="*/ 294564 h 504071"/>
                <a:gd name="connsiteX4" fmla="*/ 454706 w 490356"/>
                <a:gd name="connsiteY4" fmla="*/ 296292 h 504071"/>
                <a:gd name="connsiteX5" fmla="*/ 490356 w 490356"/>
                <a:gd name="connsiteY5" fmla="*/ 382357 h 504071"/>
                <a:gd name="connsiteX6" fmla="*/ 490355 w 490356"/>
                <a:gd name="connsiteY6" fmla="*/ 504071 h 504071"/>
                <a:gd name="connsiteX7" fmla="*/ 0 w 490356"/>
                <a:gd name="connsiteY7" fmla="*/ 504071 h 504071"/>
                <a:gd name="connsiteX8" fmla="*/ 0 w 490356"/>
                <a:gd name="connsiteY8" fmla="*/ 414360 h 504071"/>
                <a:gd name="connsiteX9" fmla="*/ 0 w 490356"/>
                <a:gd name="connsiteY9" fmla="*/ 382357 h 504071"/>
                <a:gd name="connsiteX10" fmla="*/ 0 w 490356"/>
                <a:gd name="connsiteY10" fmla="*/ 116605 h 504071"/>
                <a:gd name="connsiteX11" fmla="*/ 32954 w 490356"/>
                <a:gd name="connsiteY11" fmla="*/ 37046 h 504071"/>
                <a:gd name="connsiteX12" fmla="*/ 38721 w 490356"/>
                <a:gd name="connsiteY12" fmla="*/ 33159 h 504071"/>
                <a:gd name="connsiteX13" fmla="*/ 38856 w 490356"/>
                <a:gd name="connsiteY13" fmla="*/ 32955 h 504071"/>
                <a:gd name="connsiteX14" fmla="*/ 49921 w 490356"/>
                <a:gd name="connsiteY14" fmla="*/ 25607 h 504071"/>
                <a:gd name="connsiteX15" fmla="*/ 68718 w 490356"/>
                <a:gd name="connsiteY15" fmla="*/ 12934 h 504071"/>
                <a:gd name="connsiteX16" fmla="*/ 69132 w 490356"/>
                <a:gd name="connsiteY16" fmla="*/ 12850 h 504071"/>
                <a:gd name="connsiteX17" fmla="*/ 76076 w 490356"/>
                <a:gd name="connsiteY17" fmla="*/ 8239 h 504071"/>
                <a:gd name="connsiteX18" fmla="*/ 118415 w 490356"/>
                <a:gd name="connsiteY18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2144 w 490356"/>
                <a:gd name="connsiteY2" fmla="*/ 294564 h 504071"/>
                <a:gd name="connsiteX3" fmla="*/ 454706 w 490356"/>
                <a:gd name="connsiteY3" fmla="*/ 296292 h 504071"/>
                <a:gd name="connsiteX4" fmla="*/ 490356 w 490356"/>
                <a:gd name="connsiteY4" fmla="*/ 382357 h 504071"/>
                <a:gd name="connsiteX5" fmla="*/ 490355 w 490356"/>
                <a:gd name="connsiteY5" fmla="*/ 504071 h 504071"/>
                <a:gd name="connsiteX6" fmla="*/ 0 w 490356"/>
                <a:gd name="connsiteY6" fmla="*/ 504071 h 504071"/>
                <a:gd name="connsiteX7" fmla="*/ 0 w 490356"/>
                <a:gd name="connsiteY7" fmla="*/ 414360 h 504071"/>
                <a:gd name="connsiteX8" fmla="*/ 0 w 490356"/>
                <a:gd name="connsiteY8" fmla="*/ 382357 h 504071"/>
                <a:gd name="connsiteX9" fmla="*/ 0 w 490356"/>
                <a:gd name="connsiteY9" fmla="*/ 116605 h 504071"/>
                <a:gd name="connsiteX10" fmla="*/ 32954 w 490356"/>
                <a:gd name="connsiteY10" fmla="*/ 37046 h 504071"/>
                <a:gd name="connsiteX11" fmla="*/ 38721 w 490356"/>
                <a:gd name="connsiteY11" fmla="*/ 33159 h 504071"/>
                <a:gd name="connsiteX12" fmla="*/ 38856 w 490356"/>
                <a:gd name="connsiteY12" fmla="*/ 32955 h 504071"/>
                <a:gd name="connsiteX13" fmla="*/ 49921 w 490356"/>
                <a:gd name="connsiteY13" fmla="*/ 25607 h 504071"/>
                <a:gd name="connsiteX14" fmla="*/ 68718 w 490356"/>
                <a:gd name="connsiteY14" fmla="*/ 12934 h 504071"/>
                <a:gd name="connsiteX15" fmla="*/ 69132 w 490356"/>
                <a:gd name="connsiteY15" fmla="*/ 12850 h 504071"/>
                <a:gd name="connsiteX16" fmla="*/ 76076 w 490356"/>
                <a:gd name="connsiteY16" fmla="*/ 8239 h 504071"/>
                <a:gd name="connsiteX17" fmla="*/ 118415 w 490356"/>
                <a:gd name="connsiteY17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4706 w 490356"/>
                <a:gd name="connsiteY2" fmla="*/ 296292 h 504071"/>
                <a:gd name="connsiteX3" fmla="*/ 490356 w 490356"/>
                <a:gd name="connsiteY3" fmla="*/ 382357 h 504071"/>
                <a:gd name="connsiteX4" fmla="*/ 490355 w 490356"/>
                <a:gd name="connsiteY4" fmla="*/ 504071 h 504071"/>
                <a:gd name="connsiteX5" fmla="*/ 0 w 490356"/>
                <a:gd name="connsiteY5" fmla="*/ 504071 h 504071"/>
                <a:gd name="connsiteX6" fmla="*/ 0 w 490356"/>
                <a:gd name="connsiteY6" fmla="*/ 414360 h 504071"/>
                <a:gd name="connsiteX7" fmla="*/ 0 w 490356"/>
                <a:gd name="connsiteY7" fmla="*/ 382357 h 504071"/>
                <a:gd name="connsiteX8" fmla="*/ 0 w 490356"/>
                <a:gd name="connsiteY8" fmla="*/ 116605 h 504071"/>
                <a:gd name="connsiteX9" fmla="*/ 32954 w 490356"/>
                <a:gd name="connsiteY9" fmla="*/ 37046 h 504071"/>
                <a:gd name="connsiteX10" fmla="*/ 38721 w 490356"/>
                <a:gd name="connsiteY10" fmla="*/ 33159 h 504071"/>
                <a:gd name="connsiteX11" fmla="*/ 38856 w 490356"/>
                <a:gd name="connsiteY11" fmla="*/ 32955 h 504071"/>
                <a:gd name="connsiteX12" fmla="*/ 49921 w 490356"/>
                <a:gd name="connsiteY12" fmla="*/ 25607 h 504071"/>
                <a:gd name="connsiteX13" fmla="*/ 68718 w 490356"/>
                <a:gd name="connsiteY13" fmla="*/ 12934 h 504071"/>
                <a:gd name="connsiteX14" fmla="*/ 69132 w 490356"/>
                <a:gd name="connsiteY14" fmla="*/ 12850 h 504071"/>
                <a:gd name="connsiteX15" fmla="*/ 76076 w 490356"/>
                <a:gd name="connsiteY15" fmla="*/ 8239 h 504071"/>
                <a:gd name="connsiteX16" fmla="*/ 118415 w 490356"/>
                <a:gd name="connsiteY16" fmla="*/ 0 h 50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0356" h="504071">
                  <a:moveTo>
                    <a:pt x="118415" y="0"/>
                  </a:moveTo>
                  <a:cubicBezTo>
                    <a:pt x="147210" y="0"/>
                    <a:pt x="176004" y="10985"/>
                    <a:pt x="197974" y="32955"/>
                  </a:cubicBezTo>
                  <a:lnTo>
                    <a:pt x="454706" y="296292"/>
                  </a:lnTo>
                  <a:cubicBezTo>
                    <a:pt x="476733" y="318318"/>
                    <a:pt x="490356" y="348747"/>
                    <a:pt x="490356" y="382357"/>
                  </a:cubicBezTo>
                  <a:cubicBezTo>
                    <a:pt x="490356" y="422928"/>
                    <a:pt x="490355" y="463500"/>
                    <a:pt x="490355" y="504071"/>
                  </a:cubicBezTo>
                  <a:lnTo>
                    <a:pt x="0" y="504071"/>
                  </a:lnTo>
                  <a:lnTo>
                    <a:pt x="0" y="414360"/>
                  </a:lnTo>
                  <a:lnTo>
                    <a:pt x="0" y="382357"/>
                  </a:lnTo>
                  <a:lnTo>
                    <a:pt x="0" y="116605"/>
                  </a:lnTo>
                  <a:cubicBezTo>
                    <a:pt x="0" y="85536"/>
                    <a:pt x="12594" y="57407"/>
                    <a:pt x="32954" y="37046"/>
                  </a:cubicBezTo>
                  <a:lnTo>
                    <a:pt x="38721" y="33159"/>
                  </a:lnTo>
                  <a:lnTo>
                    <a:pt x="38856" y="32955"/>
                  </a:lnTo>
                  <a:lnTo>
                    <a:pt x="49921" y="25607"/>
                  </a:lnTo>
                  <a:lnTo>
                    <a:pt x="68718" y="12934"/>
                  </a:lnTo>
                  <a:lnTo>
                    <a:pt x="69132" y="12850"/>
                  </a:lnTo>
                  <a:lnTo>
                    <a:pt x="76076" y="8239"/>
                  </a:lnTo>
                  <a:cubicBezTo>
                    <a:pt x="89620" y="2747"/>
                    <a:pt x="104018" y="0"/>
                    <a:pt x="118415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F21CDFAE-8754-9B2F-9BC0-996D0DFE1C54}"/>
                </a:ext>
              </a:extLst>
            </p:cNvPr>
            <p:cNvGrpSpPr/>
            <p:nvPr/>
          </p:nvGrpSpPr>
          <p:grpSpPr>
            <a:xfrm>
              <a:off x="3545122" y="6224863"/>
              <a:ext cx="2745270" cy="289718"/>
              <a:chOff x="4713036" y="1711162"/>
              <a:chExt cx="2745270" cy="289718"/>
            </a:xfrm>
          </p:grpSpPr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0B22BA74-4943-6966-16BB-C82CCCB9C992}"/>
                  </a:ext>
                </a:extLst>
              </p:cNvPr>
              <p:cNvSpPr/>
              <p:nvPr/>
            </p:nvSpPr>
            <p:spPr bwMode="auto">
              <a:xfrm flipV="1">
                <a:off x="4713036" y="1711162"/>
                <a:ext cx="2745270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平行四辺形 106">
                <a:extLst>
                  <a:ext uri="{FF2B5EF4-FFF2-40B4-BE49-F238E27FC236}">
                    <a16:creationId xmlns:a16="http://schemas.microsoft.com/office/drawing/2014/main" id="{9AAC4F10-D48F-E974-5F3B-6E3B767F7CF1}"/>
                  </a:ext>
                </a:extLst>
              </p:cNvPr>
              <p:cNvSpPr/>
              <p:nvPr/>
            </p:nvSpPr>
            <p:spPr bwMode="auto">
              <a:xfrm flipH="1" flipV="1">
                <a:off x="5636501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平行四辺形 107">
                <a:extLst>
                  <a:ext uri="{FF2B5EF4-FFF2-40B4-BE49-F238E27FC236}">
                    <a16:creationId xmlns:a16="http://schemas.microsoft.com/office/drawing/2014/main" id="{38CC1241-D8F0-1032-A392-7BE4788FFD2C}"/>
                  </a:ext>
                </a:extLst>
              </p:cNvPr>
              <p:cNvSpPr/>
              <p:nvPr/>
            </p:nvSpPr>
            <p:spPr bwMode="auto">
              <a:xfrm flipH="1" flipV="1">
                <a:off x="6041804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平行四辺形 108">
                <a:extLst>
                  <a:ext uri="{FF2B5EF4-FFF2-40B4-BE49-F238E27FC236}">
                    <a16:creationId xmlns:a16="http://schemas.microsoft.com/office/drawing/2014/main" id="{C70C843D-1253-ACF9-3491-ADF421763E82}"/>
                  </a:ext>
                </a:extLst>
              </p:cNvPr>
              <p:cNvSpPr/>
              <p:nvPr/>
            </p:nvSpPr>
            <p:spPr bwMode="auto">
              <a:xfrm flipH="1" flipV="1">
                <a:off x="6447108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平行四辺形 109">
                <a:extLst>
                  <a:ext uri="{FF2B5EF4-FFF2-40B4-BE49-F238E27FC236}">
                    <a16:creationId xmlns:a16="http://schemas.microsoft.com/office/drawing/2014/main" id="{FB141F1C-D5BE-23EE-D877-9D331D6E7EAF}"/>
                  </a:ext>
                </a:extLst>
              </p:cNvPr>
              <p:cNvSpPr/>
              <p:nvPr/>
            </p:nvSpPr>
            <p:spPr bwMode="auto">
              <a:xfrm flipH="1" flipV="1">
                <a:off x="6852411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EAD19009-13E6-4F29-F118-E931DB46E230}"/>
                  </a:ext>
                </a:extLst>
              </p:cNvPr>
              <p:cNvSpPr/>
              <p:nvPr/>
            </p:nvSpPr>
            <p:spPr bwMode="auto">
              <a:xfrm flipV="1">
                <a:off x="4842778" y="1823435"/>
                <a:ext cx="65173" cy="6517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EF3AC976-EB2B-C303-FCAD-400B03B5EA7A}"/>
                  </a:ext>
                </a:extLst>
              </p:cNvPr>
              <p:cNvSpPr/>
              <p:nvPr/>
            </p:nvSpPr>
            <p:spPr bwMode="auto">
              <a:xfrm flipV="1">
                <a:off x="5133020" y="1823435"/>
                <a:ext cx="65173" cy="6517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平行四辺形 112">
                <a:extLst>
                  <a:ext uri="{FF2B5EF4-FFF2-40B4-BE49-F238E27FC236}">
                    <a16:creationId xmlns:a16="http://schemas.microsoft.com/office/drawing/2014/main" id="{FC4B1CD6-8F77-5732-8BAB-2EC27F08305D}"/>
                  </a:ext>
                </a:extLst>
              </p:cNvPr>
              <p:cNvSpPr/>
              <p:nvPr/>
            </p:nvSpPr>
            <p:spPr bwMode="auto">
              <a:xfrm flipH="1" flipV="1">
                <a:off x="5227762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2F08CFA0-20EC-CECC-FF50-CA522C6CBD43}"/>
                </a:ext>
              </a:extLst>
            </p:cNvPr>
            <p:cNvSpPr/>
            <p:nvPr/>
          </p:nvSpPr>
          <p:spPr bwMode="auto">
            <a:xfrm rot="21362419">
              <a:off x="3665563" y="6030836"/>
              <a:ext cx="65173" cy="6517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51BCB097-EA8F-A443-753F-5BCBF25EC797}"/>
                </a:ext>
              </a:extLst>
            </p:cNvPr>
            <p:cNvGrpSpPr/>
            <p:nvPr/>
          </p:nvGrpSpPr>
          <p:grpSpPr>
            <a:xfrm>
              <a:off x="3564627" y="6511868"/>
              <a:ext cx="2706261" cy="2060903"/>
              <a:chOff x="3578667" y="1330268"/>
              <a:chExt cx="2706261" cy="2060903"/>
            </a:xfrm>
          </p:grpSpPr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F0F6EC31-33BC-EF30-708A-4F34C2E506DE}"/>
                  </a:ext>
                </a:extLst>
              </p:cNvPr>
              <p:cNvSpPr/>
              <p:nvPr/>
            </p:nvSpPr>
            <p:spPr bwMode="auto">
              <a:xfrm>
                <a:off x="3578667" y="1330268"/>
                <a:ext cx="2706261" cy="206090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2745FA6A-B82A-4C7A-0FC4-5FF063E7CD20}"/>
                  </a:ext>
                </a:extLst>
              </p:cNvPr>
              <p:cNvSpPr/>
              <p:nvPr/>
            </p:nvSpPr>
            <p:spPr bwMode="auto">
              <a:xfrm>
                <a:off x="3605065" y="1594413"/>
                <a:ext cx="2635089" cy="1450251"/>
              </a:xfrm>
              <a:custGeom>
                <a:avLst/>
                <a:gdLst>
                  <a:gd name="connsiteX0" fmla="*/ 908382 w 2635089"/>
                  <a:gd name="connsiteY0" fmla="*/ 45719 h 1450251"/>
                  <a:gd name="connsiteX1" fmla="*/ 908382 w 2635089"/>
                  <a:gd name="connsiteY1" fmla="*/ 578485 h 1450251"/>
                  <a:gd name="connsiteX2" fmla="*/ 1719913 w 2635089"/>
                  <a:gd name="connsiteY2" fmla="*/ 578485 h 1450251"/>
                  <a:gd name="connsiteX3" fmla="*/ 1719913 w 2635089"/>
                  <a:gd name="connsiteY3" fmla="*/ 45719 h 1450251"/>
                  <a:gd name="connsiteX4" fmla="*/ 0 w 2635089"/>
                  <a:gd name="connsiteY4" fmla="*/ 0 h 1450251"/>
                  <a:gd name="connsiteX5" fmla="*/ 2635089 w 2635089"/>
                  <a:gd name="connsiteY5" fmla="*/ 0 h 1450251"/>
                  <a:gd name="connsiteX6" fmla="*/ 2635089 w 2635089"/>
                  <a:gd name="connsiteY6" fmla="*/ 45719 h 1450251"/>
                  <a:gd name="connsiteX7" fmla="*/ 1765632 w 2635089"/>
                  <a:gd name="connsiteY7" fmla="*/ 45719 h 1450251"/>
                  <a:gd name="connsiteX8" fmla="*/ 1765632 w 2635089"/>
                  <a:gd name="connsiteY8" fmla="*/ 578485 h 1450251"/>
                  <a:gd name="connsiteX9" fmla="*/ 2635089 w 2635089"/>
                  <a:gd name="connsiteY9" fmla="*/ 578485 h 1450251"/>
                  <a:gd name="connsiteX10" fmla="*/ 2635089 w 2635089"/>
                  <a:gd name="connsiteY10" fmla="*/ 624204 h 1450251"/>
                  <a:gd name="connsiteX11" fmla="*/ 1358411 w 2635089"/>
                  <a:gd name="connsiteY11" fmla="*/ 624204 h 1450251"/>
                  <a:gd name="connsiteX12" fmla="*/ 1358411 w 2635089"/>
                  <a:gd name="connsiteY12" fmla="*/ 985432 h 1450251"/>
                  <a:gd name="connsiteX13" fmla="*/ 2635089 w 2635089"/>
                  <a:gd name="connsiteY13" fmla="*/ 985432 h 1450251"/>
                  <a:gd name="connsiteX14" fmla="*/ 2635089 w 2635089"/>
                  <a:gd name="connsiteY14" fmla="*/ 1031151 h 1450251"/>
                  <a:gd name="connsiteX15" fmla="*/ 1358411 w 2635089"/>
                  <a:gd name="connsiteY15" fmla="*/ 1031151 h 1450251"/>
                  <a:gd name="connsiteX16" fmla="*/ 1358411 w 2635089"/>
                  <a:gd name="connsiteY16" fmla="*/ 1404532 h 1450251"/>
                  <a:gd name="connsiteX17" fmla="*/ 2635089 w 2635089"/>
                  <a:gd name="connsiteY17" fmla="*/ 1404532 h 1450251"/>
                  <a:gd name="connsiteX18" fmla="*/ 2635089 w 2635089"/>
                  <a:gd name="connsiteY18" fmla="*/ 1450251 h 1450251"/>
                  <a:gd name="connsiteX19" fmla="*/ 0 w 2635089"/>
                  <a:gd name="connsiteY19" fmla="*/ 1450251 h 1450251"/>
                  <a:gd name="connsiteX20" fmla="*/ 0 w 2635089"/>
                  <a:gd name="connsiteY20" fmla="*/ 1404532 h 1450251"/>
                  <a:gd name="connsiteX21" fmla="*/ 1312692 w 2635089"/>
                  <a:gd name="connsiteY21" fmla="*/ 1404532 h 1450251"/>
                  <a:gd name="connsiteX22" fmla="*/ 1312692 w 2635089"/>
                  <a:gd name="connsiteY22" fmla="*/ 1031151 h 1450251"/>
                  <a:gd name="connsiteX23" fmla="*/ 0 w 2635089"/>
                  <a:gd name="connsiteY23" fmla="*/ 1031151 h 1450251"/>
                  <a:gd name="connsiteX24" fmla="*/ 0 w 2635089"/>
                  <a:gd name="connsiteY24" fmla="*/ 985432 h 1450251"/>
                  <a:gd name="connsiteX25" fmla="*/ 1312692 w 2635089"/>
                  <a:gd name="connsiteY25" fmla="*/ 985432 h 1450251"/>
                  <a:gd name="connsiteX26" fmla="*/ 1312692 w 2635089"/>
                  <a:gd name="connsiteY26" fmla="*/ 624204 h 1450251"/>
                  <a:gd name="connsiteX27" fmla="*/ 0 w 2635089"/>
                  <a:gd name="connsiteY27" fmla="*/ 624204 h 1450251"/>
                  <a:gd name="connsiteX28" fmla="*/ 0 w 2635089"/>
                  <a:gd name="connsiteY28" fmla="*/ 578485 h 1450251"/>
                  <a:gd name="connsiteX29" fmla="*/ 862663 w 2635089"/>
                  <a:gd name="connsiteY29" fmla="*/ 578485 h 1450251"/>
                  <a:gd name="connsiteX30" fmla="*/ 862663 w 2635089"/>
                  <a:gd name="connsiteY30" fmla="*/ 45719 h 1450251"/>
                  <a:gd name="connsiteX31" fmla="*/ 0 w 2635089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5089" h="1450251">
                    <a:moveTo>
                      <a:pt x="908382" y="45719"/>
                    </a:moveTo>
                    <a:lnTo>
                      <a:pt x="908382" y="578485"/>
                    </a:lnTo>
                    <a:lnTo>
                      <a:pt x="1719913" y="578485"/>
                    </a:lnTo>
                    <a:lnTo>
                      <a:pt x="1719913" y="45719"/>
                    </a:lnTo>
                    <a:close/>
                    <a:moveTo>
                      <a:pt x="0" y="0"/>
                    </a:moveTo>
                    <a:lnTo>
                      <a:pt x="2635089" y="0"/>
                    </a:lnTo>
                    <a:lnTo>
                      <a:pt x="2635089" y="45719"/>
                    </a:lnTo>
                    <a:lnTo>
                      <a:pt x="1765632" y="45719"/>
                    </a:lnTo>
                    <a:lnTo>
                      <a:pt x="1765632" y="578485"/>
                    </a:lnTo>
                    <a:lnTo>
                      <a:pt x="2635089" y="578485"/>
                    </a:lnTo>
                    <a:lnTo>
                      <a:pt x="2635089" y="624204"/>
                    </a:lnTo>
                    <a:lnTo>
                      <a:pt x="1358411" y="624204"/>
                    </a:lnTo>
                    <a:lnTo>
                      <a:pt x="1358411" y="985432"/>
                    </a:lnTo>
                    <a:lnTo>
                      <a:pt x="2635089" y="985432"/>
                    </a:lnTo>
                    <a:lnTo>
                      <a:pt x="2635089" y="1031151"/>
                    </a:lnTo>
                    <a:lnTo>
                      <a:pt x="1358411" y="1031151"/>
                    </a:lnTo>
                    <a:lnTo>
                      <a:pt x="1358411" y="1404532"/>
                    </a:lnTo>
                    <a:lnTo>
                      <a:pt x="2635089" y="1404532"/>
                    </a:lnTo>
                    <a:lnTo>
                      <a:pt x="2635089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312692" y="1404532"/>
                    </a:lnTo>
                    <a:lnTo>
                      <a:pt x="1312692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312692" y="985432"/>
                    </a:lnTo>
                    <a:lnTo>
                      <a:pt x="1312692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862663" y="578485"/>
                    </a:lnTo>
                    <a:lnTo>
                      <a:pt x="862663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7E6A2100-1B95-EFBC-BD96-3FC5AE18B6C7}"/>
              </a:ext>
            </a:extLst>
          </p:cNvPr>
          <p:cNvGrpSpPr/>
          <p:nvPr/>
        </p:nvGrpSpPr>
        <p:grpSpPr>
          <a:xfrm>
            <a:off x="6876219" y="4165600"/>
            <a:ext cx="1874938" cy="2076798"/>
            <a:chOff x="6505685" y="4940014"/>
            <a:chExt cx="3279659" cy="3632756"/>
          </a:xfrm>
        </p:grpSpPr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08AC191B-F507-448F-98F3-ED60B22255CD}"/>
                </a:ext>
              </a:extLst>
            </p:cNvPr>
            <p:cNvSpPr/>
            <p:nvPr/>
          </p:nvSpPr>
          <p:spPr bwMode="auto">
            <a:xfrm rot="20464651">
              <a:off x="6910057" y="5678195"/>
              <a:ext cx="157006" cy="67032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51C34F2E-F07C-3425-25D5-4DA83C0D38EF}"/>
                </a:ext>
              </a:extLst>
            </p:cNvPr>
            <p:cNvGrpSpPr/>
            <p:nvPr/>
          </p:nvGrpSpPr>
          <p:grpSpPr>
            <a:xfrm>
              <a:off x="6909236" y="6450150"/>
              <a:ext cx="2787208" cy="2122620"/>
              <a:chOff x="6888215" y="1268550"/>
              <a:chExt cx="2787208" cy="2122620"/>
            </a:xfrm>
          </p:grpSpPr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708CD409-3054-7214-9752-373BFFC0E1D6}"/>
                  </a:ext>
                </a:extLst>
              </p:cNvPr>
              <p:cNvSpPr/>
              <p:nvPr/>
            </p:nvSpPr>
            <p:spPr bwMode="auto">
              <a:xfrm flipV="1">
                <a:off x="6888215" y="1268550"/>
                <a:ext cx="2787208" cy="2122620"/>
              </a:xfrm>
              <a:prstGeom prst="round2SameRect">
                <a:avLst>
                  <a:gd name="adj1" fmla="val 10246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9F44E40D-14EF-AD50-5732-A651C9FA741D}"/>
                  </a:ext>
                </a:extLst>
              </p:cNvPr>
              <p:cNvSpPr/>
              <p:nvPr/>
            </p:nvSpPr>
            <p:spPr bwMode="auto">
              <a:xfrm>
                <a:off x="6970565" y="1594413"/>
                <a:ext cx="2635089" cy="1450251"/>
              </a:xfrm>
              <a:custGeom>
                <a:avLst/>
                <a:gdLst>
                  <a:gd name="connsiteX0" fmla="*/ 908382 w 2635089"/>
                  <a:gd name="connsiteY0" fmla="*/ 45719 h 1450251"/>
                  <a:gd name="connsiteX1" fmla="*/ 908382 w 2635089"/>
                  <a:gd name="connsiteY1" fmla="*/ 578485 h 1450251"/>
                  <a:gd name="connsiteX2" fmla="*/ 1719913 w 2635089"/>
                  <a:gd name="connsiteY2" fmla="*/ 578485 h 1450251"/>
                  <a:gd name="connsiteX3" fmla="*/ 1719913 w 2635089"/>
                  <a:gd name="connsiteY3" fmla="*/ 45719 h 1450251"/>
                  <a:gd name="connsiteX4" fmla="*/ 0 w 2635089"/>
                  <a:gd name="connsiteY4" fmla="*/ 0 h 1450251"/>
                  <a:gd name="connsiteX5" fmla="*/ 2635089 w 2635089"/>
                  <a:gd name="connsiteY5" fmla="*/ 0 h 1450251"/>
                  <a:gd name="connsiteX6" fmla="*/ 2635089 w 2635089"/>
                  <a:gd name="connsiteY6" fmla="*/ 45719 h 1450251"/>
                  <a:gd name="connsiteX7" fmla="*/ 1765632 w 2635089"/>
                  <a:gd name="connsiteY7" fmla="*/ 45719 h 1450251"/>
                  <a:gd name="connsiteX8" fmla="*/ 1765632 w 2635089"/>
                  <a:gd name="connsiteY8" fmla="*/ 578485 h 1450251"/>
                  <a:gd name="connsiteX9" fmla="*/ 2635089 w 2635089"/>
                  <a:gd name="connsiteY9" fmla="*/ 578485 h 1450251"/>
                  <a:gd name="connsiteX10" fmla="*/ 2635089 w 2635089"/>
                  <a:gd name="connsiteY10" fmla="*/ 624204 h 1450251"/>
                  <a:gd name="connsiteX11" fmla="*/ 1358411 w 2635089"/>
                  <a:gd name="connsiteY11" fmla="*/ 624204 h 1450251"/>
                  <a:gd name="connsiteX12" fmla="*/ 1358411 w 2635089"/>
                  <a:gd name="connsiteY12" fmla="*/ 985432 h 1450251"/>
                  <a:gd name="connsiteX13" fmla="*/ 2635089 w 2635089"/>
                  <a:gd name="connsiteY13" fmla="*/ 985432 h 1450251"/>
                  <a:gd name="connsiteX14" fmla="*/ 2635089 w 2635089"/>
                  <a:gd name="connsiteY14" fmla="*/ 1031151 h 1450251"/>
                  <a:gd name="connsiteX15" fmla="*/ 1358411 w 2635089"/>
                  <a:gd name="connsiteY15" fmla="*/ 1031151 h 1450251"/>
                  <a:gd name="connsiteX16" fmla="*/ 1358411 w 2635089"/>
                  <a:gd name="connsiteY16" fmla="*/ 1404532 h 1450251"/>
                  <a:gd name="connsiteX17" fmla="*/ 2635089 w 2635089"/>
                  <a:gd name="connsiteY17" fmla="*/ 1404532 h 1450251"/>
                  <a:gd name="connsiteX18" fmla="*/ 2635089 w 2635089"/>
                  <a:gd name="connsiteY18" fmla="*/ 1450251 h 1450251"/>
                  <a:gd name="connsiteX19" fmla="*/ 0 w 2635089"/>
                  <a:gd name="connsiteY19" fmla="*/ 1450251 h 1450251"/>
                  <a:gd name="connsiteX20" fmla="*/ 0 w 2635089"/>
                  <a:gd name="connsiteY20" fmla="*/ 1404532 h 1450251"/>
                  <a:gd name="connsiteX21" fmla="*/ 1312692 w 2635089"/>
                  <a:gd name="connsiteY21" fmla="*/ 1404532 h 1450251"/>
                  <a:gd name="connsiteX22" fmla="*/ 1312692 w 2635089"/>
                  <a:gd name="connsiteY22" fmla="*/ 1031151 h 1450251"/>
                  <a:gd name="connsiteX23" fmla="*/ 0 w 2635089"/>
                  <a:gd name="connsiteY23" fmla="*/ 1031151 h 1450251"/>
                  <a:gd name="connsiteX24" fmla="*/ 0 w 2635089"/>
                  <a:gd name="connsiteY24" fmla="*/ 985432 h 1450251"/>
                  <a:gd name="connsiteX25" fmla="*/ 1312692 w 2635089"/>
                  <a:gd name="connsiteY25" fmla="*/ 985432 h 1450251"/>
                  <a:gd name="connsiteX26" fmla="*/ 1312692 w 2635089"/>
                  <a:gd name="connsiteY26" fmla="*/ 624204 h 1450251"/>
                  <a:gd name="connsiteX27" fmla="*/ 0 w 2635089"/>
                  <a:gd name="connsiteY27" fmla="*/ 624204 h 1450251"/>
                  <a:gd name="connsiteX28" fmla="*/ 0 w 2635089"/>
                  <a:gd name="connsiteY28" fmla="*/ 578485 h 1450251"/>
                  <a:gd name="connsiteX29" fmla="*/ 862663 w 2635089"/>
                  <a:gd name="connsiteY29" fmla="*/ 578485 h 1450251"/>
                  <a:gd name="connsiteX30" fmla="*/ 862663 w 2635089"/>
                  <a:gd name="connsiteY30" fmla="*/ 45719 h 1450251"/>
                  <a:gd name="connsiteX31" fmla="*/ 0 w 2635089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5089" h="1450251">
                    <a:moveTo>
                      <a:pt x="908382" y="45719"/>
                    </a:moveTo>
                    <a:lnTo>
                      <a:pt x="908382" y="578485"/>
                    </a:lnTo>
                    <a:lnTo>
                      <a:pt x="1719913" y="578485"/>
                    </a:lnTo>
                    <a:lnTo>
                      <a:pt x="1719913" y="45719"/>
                    </a:lnTo>
                    <a:close/>
                    <a:moveTo>
                      <a:pt x="0" y="0"/>
                    </a:moveTo>
                    <a:lnTo>
                      <a:pt x="2635089" y="0"/>
                    </a:lnTo>
                    <a:lnTo>
                      <a:pt x="2635089" y="45719"/>
                    </a:lnTo>
                    <a:lnTo>
                      <a:pt x="1765632" y="45719"/>
                    </a:lnTo>
                    <a:lnTo>
                      <a:pt x="1765632" y="578485"/>
                    </a:lnTo>
                    <a:lnTo>
                      <a:pt x="2635089" y="578485"/>
                    </a:lnTo>
                    <a:lnTo>
                      <a:pt x="2635089" y="624204"/>
                    </a:lnTo>
                    <a:lnTo>
                      <a:pt x="1358411" y="624204"/>
                    </a:lnTo>
                    <a:lnTo>
                      <a:pt x="1358411" y="985432"/>
                    </a:lnTo>
                    <a:lnTo>
                      <a:pt x="2635089" y="985432"/>
                    </a:lnTo>
                    <a:lnTo>
                      <a:pt x="2635089" y="1031151"/>
                    </a:lnTo>
                    <a:lnTo>
                      <a:pt x="1358411" y="1031151"/>
                    </a:lnTo>
                    <a:lnTo>
                      <a:pt x="1358411" y="1404532"/>
                    </a:lnTo>
                    <a:lnTo>
                      <a:pt x="2635089" y="1404532"/>
                    </a:lnTo>
                    <a:lnTo>
                      <a:pt x="2635089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312692" y="1404532"/>
                    </a:lnTo>
                    <a:lnTo>
                      <a:pt x="1312692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312692" y="985432"/>
                    </a:lnTo>
                    <a:lnTo>
                      <a:pt x="1312692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862663" y="578485"/>
                    </a:lnTo>
                    <a:lnTo>
                      <a:pt x="862663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CBBDEACE-E70C-F219-FBE4-E18AAA942E1B}"/>
                </a:ext>
              </a:extLst>
            </p:cNvPr>
            <p:cNvGrpSpPr/>
            <p:nvPr/>
          </p:nvGrpSpPr>
          <p:grpSpPr>
            <a:xfrm rot="19800000">
              <a:off x="6505685" y="4940014"/>
              <a:ext cx="2965008" cy="424310"/>
              <a:chOff x="6575065" y="1289153"/>
              <a:chExt cx="2706261" cy="387283"/>
            </a:xfrm>
          </p:grpSpPr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4B9A3685-D129-F415-5016-997D0172C3D0}"/>
                  </a:ext>
                </a:extLst>
              </p:cNvPr>
              <p:cNvSpPr/>
              <p:nvPr/>
            </p:nvSpPr>
            <p:spPr bwMode="auto">
              <a:xfrm>
                <a:off x="6575065" y="1289153"/>
                <a:ext cx="2706261" cy="387283"/>
              </a:xfrm>
              <a:prstGeom prst="round2SameRect">
                <a:avLst>
                  <a:gd name="adj1" fmla="val 40162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平行四辺形 132">
                <a:extLst>
                  <a:ext uri="{FF2B5EF4-FFF2-40B4-BE49-F238E27FC236}">
                    <a16:creationId xmlns:a16="http://schemas.microsoft.com/office/drawing/2014/main" id="{0BFA8F0B-4F32-38CE-29B2-BD53C8707FD7}"/>
                  </a:ext>
                </a:extLst>
              </p:cNvPr>
              <p:cNvSpPr/>
              <p:nvPr/>
            </p:nvSpPr>
            <p:spPr bwMode="auto">
              <a:xfrm flipH="1" flipV="1">
                <a:off x="70042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平行四辺形 133">
                <a:extLst>
                  <a:ext uri="{FF2B5EF4-FFF2-40B4-BE49-F238E27FC236}">
                    <a16:creationId xmlns:a16="http://schemas.microsoft.com/office/drawing/2014/main" id="{AF97330B-B552-3927-4E16-F4D9C300814F}"/>
                  </a:ext>
                </a:extLst>
              </p:cNvPr>
              <p:cNvSpPr/>
              <p:nvPr/>
            </p:nvSpPr>
            <p:spPr bwMode="auto">
              <a:xfrm flipH="1" flipV="1">
                <a:off x="74043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平行四辺形 134">
                <a:extLst>
                  <a:ext uri="{FF2B5EF4-FFF2-40B4-BE49-F238E27FC236}">
                    <a16:creationId xmlns:a16="http://schemas.microsoft.com/office/drawing/2014/main" id="{DE82F5CA-AFF0-0901-6727-26C1F3543C0E}"/>
                  </a:ext>
                </a:extLst>
              </p:cNvPr>
              <p:cNvSpPr/>
              <p:nvPr/>
            </p:nvSpPr>
            <p:spPr bwMode="auto">
              <a:xfrm flipH="1" flipV="1">
                <a:off x="78043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平行四辺形 135">
                <a:extLst>
                  <a:ext uri="{FF2B5EF4-FFF2-40B4-BE49-F238E27FC236}">
                    <a16:creationId xmlns:a16="http://schemas.microsoft.com/office/drawing/2014/main" id="{D702C034-D796-2650-032C-2F3081778AB1}"/>
                  </a:ext>
                </a:extLst>
              </p:cNvPr>
              <p:cNvSpPr/>
              <p:nvPr/>
            </p:nvSpPr>
            <p:spPr bwMode="auto">
              <a:xfrm flipH="1" flipV="1">
                <a:off x="82044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平行四辺形 136">
                <a:extLst>
                  <a:ext uri="{FF2B5EF4-FFF2-40B4-BE49-F238E27FC236}">
                    <a16:creationId xmlns:a16="http://schemas.microsoft.com/office/drawing/2014/main" id="{250E08F8-3E1A-C8CC-CAAB-DE359A7F65DA}"/>
                  </a:ext>
                </a:extLst>
              </p:cNvPr>
              <p:cNvSpPr/>
              <p:nvPr/>
            </p:nvSpPr>
            <p:spPr bwMode="auto">
              <a:xfrm flipH="1" flipV="1">
                <a:off x="86044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B78CED29-3547-3E33-6517-91397FF0C400}"/>
                  </a:ext>
                </a:extLst>
              </p:cNvPr>
              <p:cNvSpPr/>
              <p:nvPr/>
            </p:nvSpPr>
            <p:spPr bwMode="auto">
              <a:xfrm>
                <a:off x="6719598" y="1445357"/>
                <a:ext cx="113002" cy="11300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42896FF9-4062-0FCA-D127-BF30980ACB3D}"/>
                </a:ext>
              </a:extLst>
            </p:cNvPr>
            <p:cNvGrpSpPr/>
            <p:nvPr/>
          </p:nvGrpSpPr>
          <p:grpSpPr>
            <a:xfrm flipV="1">
              <a:off x="6820336" y="6073343"/>
              <a:ext cx="2965008" cy="424310"/>
              <a:chOff x="6575065" y="1289153"/>
              <a:chExt cx="2706261" cy="387283"/>
            </a:xfrm>
          </p:grpSpPr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DECE3E8B-1F4A-D59E-7C99-0D74531472D2}"/>
                  </a:ext>
                </a:extLst>
              </p:cNvPr>
              <p:cNvSpPr/>
              <p:nvPr/>
            </p:nvSpPr>
            <p:spPr bwMode="auto">
              <a:xfrm>
                <a:off x="6575065" y="1289153"/>
                <a:ext cx="2706261" cy="387283"/>
              </a:xfrm>
              <a:prstGeom prst="round2SameRect">
                <a:avLst>
                  <a:gd name="adj1" fmla="val 40162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平行四辺形 125">
                <a:extLst>
                  <a:ext uri="{FF2B5EF4-FFF2-40B4-BE49-F238E27FC236}">
                    <a16:creationId xmlns:a16="http://schemas.microsoft.com/office/drawing/2014/main" id="{A316B3FD-DCC0-0203-64AA-6C311E59B352}"/>
                  </a:ext>
                </a:extLst>
              </p:cNvPr>
              <p:cNvSpPr/>
              <p:nvPr/>
            </p:nvSpPr>
            <p:spPr bwMode="auto">
              <a:xfrm flipH="1" flipV="1">
                <a:off x="70042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平行四辺形 126">
                <a:extLst>
                  <a:ext uri="{FF2B5EF4-FFF2-40B4-BE49-F238E27FC236}">
                    <a16:creationId xmlns:a16="http://schemas.microsoft.com/office/drawing/2014/main" id="{8BFB4F6E-CAA0-2757-1B30-6DCBB3167194}"/>
                  </a:ext>
                </a:extLst>
              </p:cNvPr>
              <p:cNvSpPr/>
              <p:nvPr/>
            </p:nvSpPr>
            <p:spPr bwMode="auto">
              <a:xfrm flipH="1" flipV="1">
                <a:off x="74043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平行四辺形 127">
                <a:extLst>
                  <a:ext uri="{FF2B5EF4-FFF2-40B4-BE49-F238E27FC236}">
                    <a16:creationId xmlns:a16="http://schemas.microsoft.com/office/drawing/2014/main" id="{200D4D59-869B-DDF6-28CF-7EEE05E2C58A}"/>
                  </a:ext>
                </a:extLst>
              </p:cNvPr>
              <p:cNvSpPr/>
              <p:nvPr/>
            </p:nvSpPr>
            <p:spPr bwMode="auto">
              <a:xfrm flipH="1" flipV="1">
                <a:off x="78043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平行四辺形 128">
                <a:extLst>
                  <a:ext uri="{FF2B5EF4-FFF2-40B4-BE49-F238E27FC236}">
                    <a16:creationId xmlns:a16="http://schemas.microsoft.com/office/drawing/2014/main" id="{20D995B0-4364-2C90-5647-2F031F589DD2}"/>
                  </a:ext>
                </a:extLst>
              </p:cNvPr>
              <p:cNvSpPr/>
              <p:nvPr/>
            </p:nvSpPr>
            <p:spPr bwMode="auto">
              <a:xfrm flipH="1" flipV="1">
                <a:off x="82044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平行四辺形 129">
                <a:extLst>
                  <a:ext uri="{FF2B5EF4-FFF2-40B4-BE49-F238E27FC236}">
                    <a16:creationId xmlns:a16="http://schemas.microsoft.com/office/drawing/2014/main" id="{C0F69EDA-F126-CC37-2BC2-127BED868D5B}"/>
                  </a:ext>
                </a:extLst>
              </p:cNvPr>
              <p:cNvSpPr/>
              <p:nvPr/>
            </p:nvSpPr>
            <p:spPr bwMode="auto">
              <a:xfrm flipH="1" flipV="1">
                <a:off x="86044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9E31922F-C33C-0C67-794C-777AE61889EC}"/>
                  </a:ext>
                </a:extLst>
              </p:cNvPr>
              <p:cNvSpPr/>
              <p:nvPr/>
            </p:nvSpPr>
            <p:spPr bwMode="auto">
              <a:xfrm>
                <a:off x="6719598" y="1445357"/>
                <a:ext cx="113002" cy="11300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714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カチンコのイラスト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44" name="星: 12 pt 143">
            <a:extLst>
              <a:ext uri="{FF2B5EF4-FFF2-40B4-BE49-F238E27FC236}">
                <a16:creationId xmlns:a16="http://schemas.microsoft.com/office/drawing/2014/main" id="{548331F2-127C-F70E-994F-D62FAFFC049E}"/>
              </a:ext>
            </a:extLst>
          </p:cNvPr>
          <p:cNvSpPr/>
          <p:nvPr/>
        </p:nvSpPr>
        <p:spPr>
          <a:xfrm>
            <a:off x="2295589" y="957626"/>
            <a:ext cx="957703" cy="957703"/>
          </a:xfrm>
          <a:prstGeom prst="star12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星: 12 pt 144">
            <a:extLst>
              <a:ext uri="{FF2B5EF4-FFF2-40B4-BE49-F238E27FC236}">
                <a16:creationId xmlns:a16="http://schemas.microsoft.com/office/drawing/2014/main" id="{2A17E094-6B1A-041C-203E-E7B3C5CFBC52}"/>
              </a:ext>
            </a:extLst>
          </p:cNvPr>
          <p:cNvSpPr/>
          <p:nvPr/>
        </p:nvSpPr>
        <p:spPr>
          <a:xfrm>
            <a:off x="5185438" y="957626"/>
            <a:ext cx="957703" cy="957703"/>
          </a:xfrm>
          <a:prstGeom prst="star12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星: 12 pt 145">
            <a:extLst>
              <a:ext uri="{FF2B5EF4-FFF2-40B4-BE49-F238E27FC236}">
                <a16:creationId xmlns:a16="http://schemas.microsoft.com/office/drawing/2014/main" id="{BA46D874-06AA-FE86-EE51-7B4B46E84FC0}"/>
              </a:ext>
            </a:extLst>
          </p:cNvPr>
          <p:cNvSpPr/>
          <p:nvPr/>
        </p:nvSpPr>
        <p:spPr>
          <a:xfrm>
            <a:off x="8204684" y="957626"/>
            <a:ext cx="957703" cy="957703"/>
          </a:xfrm>
          <a:prstGeom prst="star12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81DC2F6B-C305-FA5C-BF8A-6269AEDEF5E9}"/>
              </a:ext>
            </a:extLst>
          </p:cNvPr>
          <p:cNvGrpSpPr/>
          <p:nvPr/>
        </p:nvGrpSpPr>
        <p:grpSpPr>
          <a:xfrm rot="21058756">
            <a:off x="980301" y="1517224"/>
            <a:ext cx="1992359" cy="1611656"/>
            <a:chOff x="980301" y="4657239"/>
            <a:chExt cx="1992359" cy="1611656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467B390D-57D2-439F-9116-0BEF917D211E}"/>
                </a:ext>
              </a:extLst>
            </p:cNvPr>
            <p:cNvGrpSpPr/>
            <p:nvPr/>
          </p:nvGrpSpPr>
          <p:grpSpPr>
            <a:xfrm rot="21308979">
              <a:off x="980301" y="4657239"/>
              <a:ext cx="1989136" cy="166616"/>
              <a:chOff x="-793231" y="1390642"/>
              <a:chExt cx="3479417" cy="291447"/>
            </a:xfrm>
          </p:grpSpPr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1E548939-74A2-A8F6-14AC-E4BBE8A15A90}"/>
                  </a:ext>
                </a:extLst>
              </p:cNvPr>
              <p:cNvSpPr/>
              <p:nvPr/>
            </p:nvSpPr>
            <p:spPr bwMode="auto">
              <a:xfrm rot="21594042">
                <a:off x="-793231" y="1390642"/>
                <a:ext cx="3479417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6" name="平行四辺形 165">
                <a:extLst>
                  <a:ext uri="{FF2B5EF4-FFF2-40B4-BE49-F238E27FC236}">
                    <a16:creationId xmlns:a16="http://schemas.microsoft.com/office/drawing/2014/main" id="{5F1B9BA1-9730-AFA2-1761-A5A7F6C7088A}"/>
                  </a:ext>
                </a:extLst>
              </p:cNvPr>
              <p:cNvSpPr/>
              <p:nvPr/>
            </p:nvSpPr>
            <p:spPr bwMode="auto">
              <a:xfrm rot="21594042" flipH="1">
                <a:off x="130238" y="13943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平行四辺形 166">
                <a:extLst>
                  <a:ext uri="{FF2B5EF4-FFF2-40B4-BE49-F238E27FC236}">
                    <a16:creationId xmlns:a16="http://schemas.microsoft.com/office/drawing/2014/main" id="{8D7FC879-7EDC-D5A0-1423-72793ED08213}"/>
                  </a:ext>
                </a:extLst>
              </p:cNvPr>
              <p:cNvSpPr/>
              <p:nvPr/>
            </p:nvSpPr>
            <p:spPr bwMode="auto">
              <a:xfrm rot="21594042" flipH="1">
                <a:off x="535540" y="1393672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平行四辺形 167">
                <a:extLst>
                  <a:ext uri="{FF2B5EF4-FFF2-40B4-BE49-F238E27FC236}">
                    <a16:creationId xmlns:a16="http://schemas.microsoft.com/office/drawing/2014/main" id="{28DF9F26-A4F2-8CBF-8E32-793D7CED15F0}"/>
                  </a:ext>
                </a:extLst>
              </p:cNvPr>
              <p:cNvSpPr/>
              <p:nvPr/>
            </p:nvSpPr>
            <p:spPr bwMode="auto">
              <a:xfrm rot="21594042" flipH="1">
                <a:off x="940844" y="1392970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平行四辺形 168">
                <a:extLst>
                  <a:ext uri="{FF2B5EF4-FFF2-40B4-BE49-F238E27FC236}">
                    <a16:creationId xmlns:a16="http://schemas.microsoft.com/office/drawing/2014/main" id="{E7199156-46D6-FC99-818C-D073937633BB}"/>
                  </a:ext>
                </a:extLst>
              </p:cNvPr>
              <p:cNvSpPr/>
              <p:nvPr/>
            </p:nvSpPr>
            <p:spPr bwMode="auto">
              <a:xfrm rot="21594042" flipH="1">
                <a:off x="1346147" y="1392267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平行四辺形 169">
                <a:extLst>
                  <a:ext uri="{FF2B5EF4-FFF2-40B4-BE49-F238E27FC236}">
                    <a16:creationId xmlns:a16="http://schemas.microsoft.com/office/drawing/2014/main" id="{A9871D7D-786F-DBB3-A175-3DAA3AA02E67}"/>
                  </a:ext>
                </a:extLst>
              </p:cNvPr>
              <p:cNvSpPr/>
              <p:nvPr/>
            </p:nvSpPr>
            <p:spPr bwMode="auto">
              <a:xfrm rot="21594042" flipH="1">
                <a:off x="1751451" y="139156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平行四辺形 170">
                <a:extLst>
                  <a:ext uri="{FF2B5EF4-FFF2-40B4-BE49-F238E27FC236}">
                    <a16:creationId xmlns:a16="http://schemas.microsoft.com/office/drawing/2014/main" id="{6CA7A6B5-4F36-12CA-0805-E1006FA95654}"/>
                  </a:ext>
                </a:extLst>
              </p:cNvPr>
              <p:cNvSpPr/>
              <p:nvPr/>
            </p:nvSpPr>
            <p:spPr bwMode="auto">
              <a:xfrm rot="21594042" flipH="1">
                <a:off x="-278501" y="1395083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平行四辺形 171">
                <a:extLst>
                  <a:ext uri="{FF2B5EF4-FFF2-40B4-BE49-F238E27FC236}">
                    <a16:creationId xmlns:a16="http://schemas.microsoft.com/office/drawing/2014/main" id="{D1D0BB1A-4F06-FF2B-5A50-D6166C60B5B4}"/>
                  </a:ext>
                </a:extLst>
              </p:cNvPr>
              <p:cNvSpPr/>
              <p:nvPr/>
            </p:nvSpPr>
            <p:spPr bwMode="auto">
              <a:xfrm rot="21594042" flipH="1">
                <a:off x="2146943" y="1390880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05A61C83-C2FB-9897-E437-E5CF4473DC3A}"/>
                </a:ext>
              </a:extLst>
            </p:cNvPr>
            <p:cNvSpPr/>
            <p:nvPr/>
          </p:nvSpPr>
          <p:spPr bwMode="auto">
            <a:xfrm>
              <a:off x="1005028" y="4773154"/>
              <a:ext cx="269917" cy="248898"/>
            </a:xfrm>
            <a:custGeom>
              <a:avLst/>
              <a:gdLst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37442 w 490356"/>
                <a:gd name="connsiteY2" fmla="*/ 272424 h 504071"/>
                <a:gd name="connsiteX3" fmla="*/ 452144 w 490356"/>
                <a:gd name="connsiteY3" fmla="*/ 294564 h 504071"/>
                <a:gd name="connsiteX4" fmla="*/ 454706 w 490356"/>
                <a:gd name="connsiteY4" fmla="*/ 296292 h 504071"/>
                <a:gd name="connsiteX5" fmla="*/ 490356 w 490356"/>
                <a:gd name="connsiteY5" fmla="*/ 382357 h 504071"/>
                <a:gd name="connsiteX6" fmla="*/ 490355 w 490356"/>
                <a:gd name="connsiteY6" fmla="*/ 504071 h 504071"/>
                <a:gd name="connsiteX7" fmla="*/ 0 w 490356"/>
                <a:gd name="connsiteY7" fmla="*/ 504071 h 504071"/>
                <a:gd name="connsiteX8" fmla="*/ 0 w 490356"/>
                <a:gd name="connsiteY8" fmla="*/ 414360 h 504071"/>
                <a:gd name="connsiteX9" fmla="*/ 0 w 490356"/>
                <a:gd name="connsiteY9" fmla="*/ 382357 h 504071"/>
                <a:gd name="connsiteX10" fmla="*/ 0 w 490356"/>
                <a:gd name="connsiteY10" fmla="*/ 116605 h 504071"/>
                <a:gd name="connsiteX11" fmla="*/ 32954 w 490356"/>
                <a:gd name="connsiteY11" fmla="*/ 37046 h 504071"/>
                <a:gd name="connsiteX12" fmla="*/ 38721 w 490356"/>
                <a:gd name="connsiteY12" fmla="*/ 33159 h 504071"/>
                <a:gd name="connsiteX13" fmla="*/ 38856 w 490356"/>
                <a:gd name="connsiteY13" fmla="*/ 32955 h 504071"/>
                <a:gd name="connsiteX14" fmla="*/ 49921 w 490356"/>
                <a:gd name="connsiteY14" fmla="*/ 25607 h 504071"/>
                <a:gd name="connsiteX15" fmla="*/ 68718 w 490356"/>
                <a:gd name="connsiteY15" fmla="*/ 12934 h 504071"/>
                <a:gd name="connsiteX16" fmla="*/ 69132 w 490356"/>
                <a:gd name="connsiteY16" fmla="*/ 12850 h 504071"/>
                <a:gd name="connsiteX17" fmla="*/ 76076 w 490356"/>
                <a:gd name="connsiteY17" fmla="*/ 8239 h 504071"/>
                <a:gd name="connsiteX18" fmla="*/ 118415 w 490356"/>
                <a:gd name="connsiteY18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2144 w 490356"/>
                <a:gd name="connsiteY2" fmla="*/ 294564 h 504071"/>
                <a:gd name="connsiteX3" fmla="*/ 454706 w 490356"/>
                <a:gd name="connsiteY3" fmla="*/ 296292 h 504071"/>
                <a:gd name="connsiteX4" fmla="*/ 490356 w 490356"/>
                <a:gd name="connsiteY4" fmla="*/ 382357 h 504071"/>
                <a:gd name="connsiteX5" fmla="*/ 490355 w 490356"/>
                <a:gd name="connsiteY5" fmla="*/ 504071 h 504071"/>
                <a:gd name="connsiteX6" fmla="*/ 0 w 490356"/>
                <a:gd name="connsiteY6" fmla="*/ 504071 h 504071"/>
                <a:gd name="connsiteX7" fmla="*/ 0 w 490356"/>
                <a:gd name="connsiteY7" fmla="*/ 414360 h 504071"/>
                <a:gd name="connsiteX8" fmla="*/ 0 w 490356"/>
                <a:gd name="connsiteY8" fmla="*/ 382357 h 504071"/>
                <a:gd name="connsiteX9" fmla="*/ 0 w 490356"/>
                <a:gd name="connsiteY9" fmla="*/ 116605 h 504071"/>
                <a:gd name="connsiteX10" fmla="*/ 32954 w 490356"/>
                <a:gd name="connsiteY10" fmla="*/ 37046 h 504071"/>
                <a:gd name="connsiteX11" fmla="*/ 38721 w 490356"/>
                <a:gd name="connsiteY11" fmla="*/ 33159 h 504071"/>
                <a:gd name="connsiteX12" fmla="*/ 38856 w 490356"/>
                <a:gd name="connsiteY12" fmla="*/ 32955 h 504071"/>
                <a:gd name="connsiteX13" fmla="*/ 49921 w 490356"/>
                <a:gd name="connsiteY13" fmla="*/ 25607 h 504071"/>
                <a:gd name="connsiteX14" fmla="*/ 68718 w 490356"/>
                <a:gd name="connsiteY14" fmla="*/ 12934 h 504071"/>
                <a:gd name="connsiteX15" fmla="*/ 69132 w 490356"/>
                <a:gd name="connsiteY15" fmla="*/ 12850 h 504071"/>
                <a:gd name="connsiteX16" fmla="*/ 76076 w 490356"/>
                <a:gd name="connsiteY16" fmla="*/ 8239 h 504071"/>
                <a:gd name="connsiteX17" fmla="*/ 118415 w 490356"/>
                <a:gd name="connsiteY17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4706 w 490356"/>
                <a:gd name="connsiteY2" fmla="*/ 296292 h 504071"/>
                <a:gd name="connsiteX3" fmla="*/ 490356 w 490356"/>
                <a:gd name="connsiteY3" fmla="*/ 382357 h 504071"/>
                <a:gd name="connsiteX4" fmla="*/ 490355 w 490356"/>
                <a:gd name="connsiteY4" fmla="*/ 504071 h 504071"/>
                <a:gd name="connsiteX5" fmla="*/ 0 w 490356"/>
                <a:gd name="connsiteY5" fmla="*/ 504071 h 504071"/>
                <a:gd name="connsiteX6" fmla="*/ 0 w 490356"/>
                <a:gd name="connsiteY6" fmla="*/ 414360 h 504071"/>
                <a:gd name="connsiteX7" fmla="*/ 0 w 490356"/>
                <a:gd name="connsiteY7" fmla="*/ 382357 h 504071"/>
                <a:gd name="connsiteX8" fmla="*/ 0 w 490356"/>
                <a:gd name="connsiteY8" fmla="*/ 116605 h 504071"/>
                <a:gd name="connsiteX9" fmla="*/ 32954 w 490356"/>
                <a:gd name="connsiteY9" fmla="*/ 37046 h 504071"/>
                <a:gd name="connsiteX10" fmla="*/ 38721 w 490356"/>
                <a:gd name="connsiteY10" fmla="*/ 33159 h 504071"/>
                <a:gd name="connsiteX11" fmla="*/ 38856 w 490356"/>
                <a:gd name="connsiteY11" fmla="*/ 32955 h 504071"/>
                <a:gd name="connsiteX12" fmla="*/ 49921 w 490356"/>
                <a:gd name="connsiteY12" fmla="*/ 25607 h 504071"/>
                <a:gd name="connsiteX13" fmla="*/ 68718 w 490356"/>
                <a:gd name="connsiteY13" fmla="*/ 12934 h 504071"/>
                <a:gd name="connsiteX14" fmla="*/ 69132 w 490356"/>
                <a:gd name="connsiteY14" fmla="*/ 12850 h 504071"/>
                <a:gd name="connsiteX15" fmla="*/ 76076 w 490356"/>
                <a:gd name="connsiteY15" fmla="*/ 8239 h 504071"/>
                <a:gd name="connsiteX16" fmla="*/ 118415 w 490356"/>
                <a:gd name="connsiteY16" fmla="*/ 0 h 50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0356" h="504071">
                  <a:moveTo>
                    <a:pt x="118415" y="0"/>
                  </a:moveTo>
                  <a:cubicBezTo>
                    <a:pt x="147210" y="0"/>
                    <a:pt x="176004" y="10985"/>
                    <a:pt x="197974" y="32955"/>
                  </a:cubicBezTo>
                  <a:lnTo>
                    <a:pt x="454706" y="296292"/>
                  </a:lnTo>
                  <a:cubicBezTo>
                    <a:pt x="476733" y="318318"/>
                    <a:pt x="490356" y="348747"/>
                    <a:pt x="490356" y="382357"/>
                  </a:cubicBezTo>
                  <a:cubicBezTo>
                    <a:pt x="490356" y="422928"/>
                    <a:pt x="490355" y="463500"/>
                    <a:pt x="490355" y="504071"/>
                  </a:cubicBezTo>
                  <a:lnTo>
                    <a:pt x="0" y="504071"/>
                  </a:lnTo>
                  <a:lnTo>
                    <a:pt x="0" y="414360"/>
                  </a:lnTo>
                  <a:lnTo>
                    <a:pt x="0" y="382357"/>
                  </a:lnTo>
                  <a:lnTo>
                    <a:pt x="0" y="116605"/>
                  </a:lnTo>
                  <a:cubicBezTo>
                    <a:pt x="0" y="85536"/>
                    <a:pt x="12594" y="57407"/>
                    <a:pt x="32954" y="37046"/>
                  </a:cubicBezTo>
                  <a:lnTo>
                    <a:pt x="38721" y="33159"/>
                  </a:lnTo>
                  <a:lnTo>
                    <a:pt x="38856" y="32955"/>
                  </a:lnTo>
                  <a:lnTo>
                    <a:pt x="49921" y="25607"/>
                  </a:lnTo>
                  <a:lnTo>
                    <a:pt x="68718" y="12934"/>
                  </a:lnTo>
                  <a:lnTo>
                    <a:pt x="69132" y="12850"/>
                  </a:lnTo>
                  <a:lnTo>
                    <a:pt x="76076" y="8239"/>
                  </a:lnTo>
                  <a:cubicBezTo>
                    <a:pt x="89620" y="2747"/>
                    <a:pt x="104018" y="0"/>
                    <a:pt x="118415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39CAD428-32B1-4DCB-A655-FD187C55D6AE}"/>
                </a:ext>
              </a:extLst>
            </p:cNvPr>
            <p:cNvSpPr/>
            <p:nvPr/>
          </p:nvSpPr>
          <p:spPr bwMode="auto">
            <a:xfrm rot="21404115">
              <a:off x="1054935" y="4808776"/>
              <a:ext cx="37259" cy="37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6795B296-DB54-4BFC-ABF5-AA9B8EFE884C}"/>
                </a:ext>
              </a:extLst>
            </p:cNvPr>
            <p:cNvGrpSpPr/>
            <p:nvPr/>
          </p:nvGrpSpPr>
          <p:grpSpPr>
            <a:xfrm>
              <a:off x="983524" y="4922159"/>
              <a:ext cx="1989136" cy="165628"/>
              <a:chOff x="-444316" y="1045975"/>
              <a:chExt cx="3479417" cy="289718"/>
            </a:xfrm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226B3570-8E66-9F85-6A93-78DBE9A0207F}"/>
                  </a:ext>
                </a:extLst>
              </p:cNvPr>
              <p:cNvSpPr/>
              <p:nvPr/>
            </p:nvSpPr>
            <p:spPr bwMode="auto">
              <a:xfrm flipV="1">
                <a:off x="-444316" y="1045975"/>
                <a:ext cx="3479417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平行四辺形 155">
                <a:extLst>
                  <a:ext uri="{FF2B5EF4-FFF2-40B4-BE49-F238E27FC236}">
                    <a16:creationId xmlns:a16="http://schemas.microsoft.com/office/drawing/2014/main" id="{64F52DEE-1256-45E0-69A6-2E5461B15BB1}"/>
                  </a:ext>
                </a:extLst>
              </p:cNvPr>
              <p:cNvSpPr/>
              <p:nvPr/>
            </p:nvSpPr>
            <p:spPr bwMode="auto">
              <a:xfrm flipH="1" flipV="1">
                <a:off x="479149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平行四辺形 156">
                <a:extLst>
                  <a:ext uri="{FF2B5EF4-FFF2-40B4-BE49-F238E27FC236}">
                    <a16:creationId xmlns:a16="http://schemas.microsoft.com/office/drawing/2014/main" id="{036071A4-0337-4984-E758-01A91D39A9CD}"/>
                  </a:ext>
                </a:extLst>
              </p:cNvPr>
              <p:cNvSpPr/>
              <p:nvPr/>
            </p:nvSpPr>
            <p:spPr bwMode="auto">
              <a:xfrm flipH="1" flipV="1">
                <a:off x="884453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平行四辺形 157">
                <a:extLst>
                  <a:ext uri="{FF2B5EF4-FFF2-40B4-BE49-F238E27FC236}">
                    <a16:creationId xmlns:a16="http://schemas.microsoft.com/office/drawing/2014/main" id="{5A94E3E0-A9C1-61AC-7DF4-2AC1EAA1B93A}"/>
                  </a:ext>
                </a:extLst>
              </p:cNvPr>
              <p:cNvSpPr/>
              <p:nvPr/>
            </p:nvSpPr>
            <p:spPr bwMode="auto">
              <a:xfrm flipH="1" flipV="1">
                <a:off x="1289756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平行四辺形 158">
                <a:extLst>
                  <a:ext uri="{FF2B5EF4-FFF2-40B4-BE49-F238E27FC236}">
                    <a16:creationId xmlns:a16="http://schemas.microsoft.com/office/drawing/2014/main" id="{4D5604C4-520B-5A2F-81F7-82B8F629E760}"/>
                  </a:ext>
                </a:extLst>
              </p:cNvPr>
              <p:cNvSpPr/>
              <p:nvPr/>
            </p:nvSpPr>
            <p:spPr bwMode="auto">
              <a:xfrm flipH="1" flipV="1">
                <a:off x="1695060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平行四辺形 159">
                <a:extLst>
                  <a:ext uri="{FF2B5EF4-FFF2-40B4-BE49-F238E27FC236}">
                    <a16:creationId xmlns:a16="http://schemas.microsoft.com/office/drawing/2014/main" id="{B2654D6D-53D8-A631-1A4F-4F0A6B600B15}"/>
                  </a:ext>
                </a:extLst>
              </p:cNvPr>
              <p:cNvSpPr/>
              <p:nvPr/>
            </p:nvSpPr>
            <p:spPr bwMode="auto">
              <a:xfrm flipH="1" flipV="1">
                <a:off x="2100364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平行四辺形 160">
                <a:extLst>
                  <a:ext uri="{FF2B5EF4-FFF2-40B4-BE49-F238E27FC236}">
                    <a16:creationId xmlns:a16="http://schemas.microsoft.com/office/drawing/2014/main" id="{4C524899-5474-1EC2-BF13-7D9870D5C298}"/>
                  </a:ext>
                </a:extLst>
              </p:cNvPr>
              <p:cNvSpPr/>
              <p:nvPr/>
            </p:nvSpPr>
            <p:spPr bwMode="auto">
              <a:xfrm flipH="1" flipV="1">
                <a:off x="70410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平行四辺形 161">
                <a:extLst>
                  <a:ext uri="{FF2B5EF4-FFF2-40B4-BE49-F238E27FC236}">
                    <a16:creationId xmlns:a16="http://schemas.microsoft.com/office/drawing/2014/main" id="{E186290F-5717-7822-9E40-7C806F1E643C}"/>
                  </a:ext>
                </a:extLst>
              </p:cNvPr>
              <p:cNvSpPr/>
              <p:nvPr/>
            </p:nvSpPr>
            <p:spPr bwMode="auto">
              <a:xfrm flipH="1" flipV="1">
                <a:off x="2495858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F24A6A75-7A6A-B629-66FA-9BE7A5EF8558}"/>
                  </a:ext>
                </a:extLst>
              </p:cNvPr>
              <p:cNvSpPr/>
              <p:nvPr/>
            </p:nvSpPr>
            <p:spPr bwMode="auto">
              <a:xfrm flipV="1">
                <a:off x="-314574" y="1157922"/>
                <a:ext cx="65173" cy="658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3799CA2C-9C7C-AC39-ADEA-24FC10CDD886}"/>
                  </a:ext>
                </a:extLst>
              </p:cNvPr>
              <p:cNvSpPr/>
              <p:nvPr/>
            </p:nvSpPr>
            <p:spPr bwMode="auto">
              <a:xfrm flipV="1">
                <a:off x="-93021" y="1157922"/>
                <a:ext cx="65173" cy="658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E8878C4-5343-4ED7-0CEF-CDCDA9D25E34}"/>
                </a:ext>
              </a:extLst>
            </p:cNvPr>
            <p:cNvGrpSpPr/>
            <p:nvPr/>
          </p:nvGrpSpPr>
          <p:grpSpPr>
            <a:xfrm>
              <a:off x="990510" y="5090705"/>
              <a:ext cx="1975164" cy="1178190"/>
              <a:chOff x="-435731" y="1374916"/>
              <a:chExt cx="3479417" cy="2060903"/>
            </a:xfrm>
          </p:grpSpPr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767F0BE3-D31B-E4DF-598B-261B22B2D82F}"/>
                  </a:ext>
                </a:extLst>
              </p:cNvPr>
              <p:cNvSpPr/>
              <p:nvPr/>
            </p:nvSpPr>
            <p:spPr bwMode="auto">
              <a:xfrm>
                <a:off x="-435731" y="1374916"/>
                <a:ext cx="3479417" cy="206090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A8D36112-6488-E9D7-BB63-D73D760F8BEB}"/>
                  </a:ext>
                </a:extLst>
              </p:cNvPr>
              <p:cNvSpPr/>
              <p:nvPr/>
            </p:nvSpPr>
            <p:spPr bwMode="auto">
              <a:xfrm>
                <a:off x="-321225" y="1626120"/>
                <a:ext cx="3200510" cy="1450251"/>
              </a:xfrm>
              <a:custGeom>
                <a:avLst/>
                <a:gdLst>
                  <a:gd name="connsiteX0" fmla="*/ 1093376 w 3200510"/>
                  <a:gd name="connsiteY0" fmla="*/ 45719 h 1450251"/>
                  <a:gd name="connsiteX1" fmla="*/ 1093376 w 3200510"/>
                  <a:gd name="connsiteY1" fmla="*/ 578485 h 1450251"/>
                  <a:gd name="connsiteX2" fmla="*/ 2101757 w 3200510"/>
                  <a:gd name="connsiteY2" fmla="*/ 578485 h 1450251"/>
                  <a:gd name="connsiteX3" fmla="*/ 2101757 w 3200510"/>
                  <a:gd name="connsiteY3" fmla="*/ 45719 h 1450251"/>
                  <a:gd name="connsiteX4" fmla="*/ 0 w 3200510"/>
                  <a:gd name="connsiteY4" fmla="*/ 0 h 1450251"/>
                  <a:gd name="connsiteX5" fmla="*/ 3200510 w 3200510"/>
                  <a:gd name="connsiteY5" fmla="*/ 0 h 1450251"/>
                  <a:gd name="connsiteX6" fmla="*/ 3200510 w 3200510"/>
                  <a:gd name="connsiteY6" fmla="*/ 45719 h 1450251"/>
                  <a:gd name="connsiteX7" fmla="*/ 2147476 w 3200510"/>
                  <a:gd name="connsiteY7" fmla="*/ 45719 h 1450251"/>
                  <a:gd name="connsiteX8" fmla="*/ 2147476 w 3200510"/>
                  <a:gd name="connsiteY8" fmla="*/ 578485 h 1450251"/>
                  <a:gd name="connsiteX9" fmla="*/ 3200510 w 3200510"/>
                  <a:gd name="connsiteY9" fmla="*/ 578485 h 1450251"/>
                  <a:gd name="connsiteX10" fmla="*/ 3200510 w 3200510"/>
                  <a:gd name="connsiteY10" fmla="*/ 624204 h 1450251"/>
                  <a:gd name="connsiteX11" fmla="*/ 1639474 w 3200510"/>
                  <a:gd name="connsiteY11" fmla="*/ 624204 h 1450251"/>
                  <a:gd name="connsiteX12" fmla="*/ 1639474 w 3200510"/>
                  <a:gd name="connsiteY12" fmla="*/ 985432 h 1450251"/>
                  <a:gd name="connsiteX13" fmla="*/ 3200510 w 3200510"/>
                  <a:gd name="connsiteY13" fmla="*/ 985432 h 1450251"/>
                  <a:gd name="connsiteX14" fmla="*/ 3200510 w 3200510"/>
                  <a:gd name="connsiteY14" fmla="*/ 1031151 h 1450251"/>
                  <a:gd name="connsiteX15" fmla="*/ 1639474 w 3200510"/>
                  <a:gd name="connsiteY15" fmla="*/ 1031151 h 1450251"/>
                  <a:gd name="connsiteX16" fmla="*/ 1639474 w 3200510"/>
                  <a:gd name="connsiteY16" fmla="*/ 1404532 h 1450251"/>
                  <a:gd name="connsiteX17" fmla="*/ 3200510 w 3200510"/>
                  <a:gd name="connsiteY17" fmla="*/ 1404532 h 1450251"/>
                  <a:gd name="connsiteX18" fmla="*/ 3200510 w 3200510"/>
                  <a:gd name="connsiteY18" fmla="*/ 1450251 h 1450251"/>
                  <a:gd name="connsiteX19" fmla="*/ 0 w 3200510"/>
                  <a:gd name="connsiteY19" fmla="*/ 1450251 h 1450251"/>
                  <a:gd name="connsiteX20" fmla="*/ 0 w 3200510"/>
                  <a:gd name="connsiteY20" fmla="*/ 1404532 h 1450251"/>
                  <a:gd name="connsiteX21" fmla="*/ 1593755 w 3200510"/>
                  <a:gd name="connsiteY21" fmla="*/ 1404532 h 1450251"/>
                  <a:gd name="connsiteX22" fmla="*/ 1593755 w 3200510"/>
                  <a:gd name="connsiteY22" fmla="*/ 1031151 h 1450251"/>
                  <a:gd name="connsiteX23" fmla="*/ 0 w 3200510"/>
                  <a:gd name="connsiteY23" fmla="*/ 1031151 h 1450251"/>
                  <a:gd name="connsiteX24" fmla="*/ 0 w 3200510"/>
                  <a:gd name="connsiteY24" fmla="*/ 985432 h 1450251"/>
                  <a:gd name="connsiteX25" fmla="*/ 1593755 w 3200510"/>
                  <a:gd name="connsiteY25" fmla="*/ 985432 h 1450251"/>
                  <a:gd name="connsiteX26" fmla="*/ 1593755 w 3200510"/>
                  <a:gd name="connsiteY26" fmla="*/ 624204 h 1450251"/>
                  <a:gd name="connsiteX27" fmla="*/ 0 w 3200510"/>
                  <a:gd name="connsiteY27" fmla="*/ 624204 h 1450251"/>
                  <a:gd name="connsiteX28" fmla="*/ 0 w 3200510"/>
                  <a:gd name="connsiteY28" fmla="*/ 578485 h 1450251"/>
                  <a:gd name="connsiteX29" fmla="*/ 1047657 w 3200510"/>
                  <a:gd name="connsiteY29" fmla="*/ 578485 h 1450251"/>
                  <a:gd name="connsiteX30" fmla="*/ 1047657 w 3200510"/>
                  <a:gd name="connsiteY30" fmla="*/ 45719 h 1450251"/>
                  <a:gd name="connsiteX31" fmla="*/ 0 w 3200510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00510" h="1450251">
                    <a:moveTo>
                      <a:pt x="1093376" y="45719"/>
                    </a:moveTo>
                    <a:lnTo>
                      <a:pt x="1093376" y="578485"/>
                    </a:lnTo>
                    <a:lnTo>
                      <a:pt x="2101757" y="578485"/>
                    </a:lnTo>
                    <a:lnTo>
                      <a:pt x="2101757" y="45719"/>
                    </a:lnTo>
                    <a:close/>
                    <a:moveTo>
                      <a:pt x="0" y="0"/>
                    </a:moveTo>
                    <a:lnTo>
                      <a:pt x="3200510" y="0"/>
                    </a:lnTo>
                    <a:lnTo>
                      <a:pt x="3200510" y="45719"/>
                    </a:lnTo>
                    <a:lnTo>
                      <a:pt x="2147476" y="45719"/>
                    </a:lnTo>
                    <a:lnTo>
                      <a:pt x="2147476" y="578485"/>
                    </a:lnTo>
                    <a:lnTo>
                      <a:pt x="3200510" y="578485"/>
                    </a:lnTo>
                    <a:lnTo>
                      <a:pt x="3200510" y="624204"/>
                    </a:lnTo>
                    <a:lnTo>
                      <a:pt x="1639474" y="624204"/>
                    </a:lnTo>
                    <a:lnTo>
                      <a:pt x="1639474" y="985432"/>
                    </a:lnTo>
                    <a:lnTo>
                      <a:pt x="3200510" y="985432"/>
                    </a:lnTo>
                    <a:lnTo>
                      <a:pt x="3200510" y="1031151"/>
                    </a:lnTo>
                    <a:lnTo>
                      <a:pt x="1639474" y="1031151"/>
                    </a:lnTo>
                    <a:lnTo>
                      <a:pt x="1639474" y="1404532"/>
                    </a:lnTo>
                    <a:lnTo>
                      <a:pt x="3200510" y="1404532"/>
                    </a:lnTo>
                    <a:lnTo>
                      <a:pt x="3200510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593755" y="1404532"/>
                    </a:lnTo>
                    <a:lnTo>
                      <a:pt x="1593755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593755" y="985432"/>
                    </a:lnTo>
                    <a:lnTo>
                      <a:pt x="1593755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1047657" y="578485"/>
                    </a:lnTo>
                    <a:lnTo>
                      <a:pt x="104765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057F7074-3FB2-AEF7-3C37-1AD2FF879719}"/>
              </a:ext>
            </a:extLst>
          </p:cNvPr>
          <p:cNvGrpSpPr/>
          <p:nvPr/>
        </p:nvGrpSpPr>
        <p:grpSpPr>
          <a:xfrm rot="21058756">
            <a:off x="4151041" y="1537251"/>
            <a:ext cx="1584745" cy="1624177"/>
            <a:chOff x="4151041" y="4677266"/>
            <a:chExt cx="1584745" cy="1624177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85E1DEB4-86BB-8B10-4F69-BAA78D6C7694}"/>
                </a:ext>
              </a:extLst>
            </p:cNvPr>
            <p:cNvGrpSpPr/>
            <p:nvPr/>
          </p:nvGrpSpPr>
          <p:grpSpPr>
            <a:xfrm rot="21161456" flipV="1">
              <a:off x="4151041" y="4677266"/>
              <a:ext cx="1569434" cy="165628"/>
              <a:chOff x="643847" y="4282685"/>
              <a:chExt cx="6664223" cy="703298"/>
            </a:xfrm>
          </p:grpSpPr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0238D862-A563-27B2-7D6A-6300E01A04F2}"/>
                  </a:ext>
                </a:extLst>
              </p:cNvPr>
              <p:cNvSpPr/>
              <p:nvPr/>
            </p:nvSpPr>
            <p:spPr bwMode="auto">
              <a:xfrm flipV="1">
                <a:off x="643847" y="4282685"/>
                <a:ext cx="6664223" cy="70329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平行四辺形 189">
                <a:extLst>
                  <a:ext uri="{FF2B5EF4-FFF2-40B4-BE49-F238E27FC236}">
                    <a16:creationId xmlns:a16="http://schemas.microsoft.com/office/drawing/2014/main" id="{5A885F57-7D8F-44A0-33EA-CB66EC03F7E2}"/>
                  </a:ext>
                </a:extLst>
              </p:cNvPr>
              <p:cNvSpPr/>
              <p:nvPr/>
            </p:nvSpPr>
            <p:spPr bwMode="auto">
              <a:xfrm flipH="1" flipV="1">
                <a:off x="2885586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平行四辺形 190">
                <a:extLst>
                  <a:ext uri="{FF2B5EF4-FFF2-40B4-BE49-F238E27FC236}">
                    <a16:creationId xmlns:a16="http://schemas.microsoft.com/office/drawing/2014/main" id="{637157CB-7297-AF7B-FC6C-9F7065BA740A}"/>
                  </a:ext>
                </a:extLst>
              </p:cNvPr>
              <p:cNvSpPr/>
              <p:nvPr/>
            </p:nvSpPr>
            <p:spPr bwMode="auto">
              <a:xfrm flipH="1" flipV="1">
                <a:off x="3869471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平行四辺形 191">
                <a:extLst>
                  <a:ext uri="{FF2B5EF4-FFF2-40B4-BE49-F238E27FC236}">
                    <a16:creationId xmlns:a16="http://schemas.microsoft.com/office/drawing/2014/main" id="{B19864B0-3ACE-C1DB-047D-C356E594675C}"/>
                  </a:ext>
                </a:extLst>
              </p:cNvPr>
              <p:cNvSpPr/>
              <p:nvPr/>
            </p:nvSpPr>
            <p:spPr bwMode="auto">
              <a:xfrm flipH="1" flipV="1">
                <a:off x="4853357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平行四辺形 192">
                <a:extLst>
                  <a:ext uri="{FF2B5EF4-FFF2-40B4-BE49-F238E27FC236}">
                    <a16:creationId xmlns:a16="http://schemas.microsoft.com/office/drawing/2014/main" id="{238FCD9C-2A43-16A8-F655-D51FDED3FE39}"/>
                  </a:ext>
                </a:extLst>
              </p:cNvPr>
              <p:cNvSpPr/>
              <p:nvPr/>
            </p:nvSpPr>
            <p:spPr bwMode="auto">
              <a:xfrm flipH="1" flipV="1">
                <a:off x="5837243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平行四辺形 193">
                <a:extLst>
                  <a:ext uri="{FF2B5EF4-FFF2-40B4-BE49-F238E27FC236}">
                    <a16:creationId xmlns:a16="http://schemas.microsoft.com/office/drawing/2014/main" id="{88D6C1C7-F1A5-C5C9-0760-A87EB6CE35DF}"/>
                  </a:ext>
                </a:extLst>
              </p:cNvPr>
              <p:cNvSpPr/>
              <p:nvPr/>
            </p:nvSpPr>
            <p:spPr bwMode="auto">
              <a:xfrm flipH="1" flipV="1">
                <a:off x="1893360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23F236F2-9C94-37E8-50CB-A19DD29661AA}"/>
                </a:ext>
              </a:extLst>
            </p:cNvPr>
            <p:cNvSpPr/>
            <p:nvPr/>
          </p:nvSpPr>
          <p:spPr bwMode="auto">
            <a:xfrm>
              <a:off x="4182245" y="4811721"/>
              <a:ext cx="269917" cy="248898"/>
            </a:xfrm>
            <a:custGeom>
              <a:avLst/>
              <a:gdLst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37442 w 490356"/>
                <a:gd name="connsiteY2" fmla="*/ 272424 h 504071"/>
                <a:gd name="connsiteX3" fmla="*/ 452144 w 490356"/>
                <a:gd name="connsiteY3" fmla="*/ 294564 h 504071"/>
                <a:gd name="connsiteX4" fmla="*/ 454706 w 490356"/>
                <a:gd name="connsiteY4" fmla="*/ 296292 h 504071"/>
                <a:gd name="connsiteX5" fmla="*/ 490356 w 490356"/>
                <a:gd name="connsiteY5" fmla="*/ 382357 h 504071"/>
                <a:gd name="connsiteX6" fmla="*/ 490355 w 490356"/>
                <a:gd name="connsiteY6" fmla="*/ 504071 h 504071"/>
                <a:gd name="connsiteX7" fmla="*/ 0 w 490356"/>
                <a:gd name="connsiteY7" fmla="*/ 504071 h 504071"/>
                <a:gd name="connsiteX8" fmla="*/ 0 w 490356"/>
                <a:gd name="connsiteY8" fmla="*/ 414360 h 504071"/>
                <a:gd name="connsiteX9" fmla="*/ 0 w 490356"/>
                <a:gd name="connsiteY9" fmla="*/ 382357 h 504071"/>
                <a:gd name="connsiteX10" fmla="*/ 0 w 490356"/>
                <a:gd name="connsiteY10" fmla="*/ 116605 h 504071"/>
                <a:gd name="connsiteX11" fmla="*/ 32954 w 490356"/>
                <a:gd name="connsiteY11" fmla="*/ 37046 h 504071"/>
                <a:gd name="connsiteX12" fmla="*/ 38721 w 490356"/>
                <a:gd name="connsiteY12" fmla="*/ 33159 h 504071"/>
                <a:gd name="connsiteX13" fmla="*/ 38856 w 490356"/>
                <a:gd name="connsiteY13" fmla="*/ 32955 h 504071"/>
                <a:gd name="connsiteX14" fmla="*/ 49921 w 490356"/>
                <a:gd name="connsiteY14" fmla="*/ 25607 h 504071"/>
                <a:gd name="connsiteX15" fmla="*/ 68718 w 490356"/>
                <a:gd name="connsiteY15" fmla="*/ 12934 h 504071"/>
                <a:gd name="connsiteX16" fmla="*/ 69132 w 490356"/>
                <a:gd name="connsiteY16" fmla="*/ 12850 h 504071"/>
                <a:gd name="connsiteX17" fmla="*/ 76076 w 490356"/>
                <a:gd name="connsiteY17" fmla="*/ 8239 h 504071"/>
                <a:gd name="connsiteX18" fmla="*/ 118415 w 490356"/>
                <a:gd name="connsiteY18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2144 w 490356"/>
                <a:gd name="connsiteY2" fmla="*/ 294564 h 504071"/>
                <a:gd name="connsiteX3" fmla="*/ 454706 w 490356"/>
                <a:gd name="connsiteY3" fmla="*/ 296292 h 504071"/>
                <a:gd name="connsiteX4" fmla="*/ 490356 w 490356"/>
                <a:gd name="connsiteY4" fmla="*/ 382357 h 504071"/>
                <a:gd name="connsiteX5" fmla="*/ 490355 w 490356"/>
                <a:gd name="connsiteY5" fmla="*/ 504071 h 504071"/>
                <a:gd name="connsiteX6" fmla="*/ 0 w 490356"/>
                <a:gd name="connsiteY6" fmla="*/ 504071 h 504071"/>
                <a:gd name="connsiteX7" fmla="*/ 0 w 490356"/>
                <a:gd name="connsiteY7" fmla="*/ 414360 h 504071"/>
                <a:gd name="connsiteX8" fmla="*/ 0 w 490356"/>
                <a:gd name="connsiteY8" fmla="*/ 382357 h 504071"/>
                <a:gd name="connsiteX9" fmla="*/ 0 w 490356"/>
                <a:gd name="connsiteY9" fmla="*/ 116605 h 504071"/>
                <a:gd name="connsiteX10" fmla="*/ 32954 w 490356"/>
                <a:gd name="connsiteY10" fmla="*/ 37046 h 504071"/>
                <a:gd name="connsiteX11" fmla="*/ 38721 w 490356"/>
                <a:gd name="connsiteY11" fmla="*/ 33159 h 504071"/>
                <a:gd name="connsiteX12" fmla="*/ 38856 w 490356"/>
                <a:gd name="connsiteY12" fmla="*/ 32955 h 504071"/>
                <a:gd name="connsiteX13" fmla="*/ 49921 w 490356"/>
                <a:gd name="connsiteY13" fmla="*/ 25607 h 504071"/>
                <a:gd name="connsiteX14" fmla="*/ 68718 w 490356"/>
                <a:gd name="connsiteY14" fmla="*/ 12934 h 504071"/>
                <a:gd name="connsiteX15" fmla="*/ 69132 w 490356"/>
                <a:gd name="connsiteY15" fmla="*/ 12850 h 504071"/>
                <a:gd name="connsiteX16" fmla="*/ 76076 w 490356"/>
                <a:gd name="connsiteY16" fmla="*/ 8239 h 504071"/>
                <a:gd name="connsiteX17" fmla="*/ 118415 w 490356"/>
                <a:gd name="connsiteY17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4706 w 490356"/>
                <a:gd name="connsiteY2" fmla="*/ 296292 h 504071"/>
                <a:gd name="connsiteX3" fmla="*/ 490356 w 490356"/>
                <a:gd name="connsiteY3" fmla="*/ 382357 h 504071"/>
                <a:gd name="connsiteX4" fmla="*/ 490355 w 490356"/>
                <a:gd name="connsiteY4" fmla="*/ 504071 h 504071"/>
                <a:gd name="connsiteX5" fmla="*/ 0 w 490356"/>
                <a:gd name="connsiteY5" fmla="*/ 504071 h 504071"/>
                <a:gd name="connsiteX6" fmla="*/ 0 w 490356"/>
                <a:gd name="connsiteY6" fmla="*/ 414360 h 504071"/>
                <a:gd name="connsiteX7" fmla="*/ 0 w 490356"/>
                <a:gd name="connsiteY7" fmla="*/ 382357 h 504071"/>
                <a:gd name="connsiteX8" fmla="*/ 0 w 490356"/>
                <a:gd name="connsiteY8" fmla="*/ 116605 h 504071"/>
                <a:gd name="connsiteX9" fmla="*/ 32954 w 490356"/>
                <a:gd name="connsiteY9" fmla="*/ 37046 h 504071"/>
                <a:gd name="connsiteX10" fmla="*/ 38721 w 490356"/>
                <a:gd name="connsiteY10" fmla="*/ 33159 h 504071"/>
                <a:gd name="connsiteX11" fmla="*/ 38856 w 490356"/>
                <a:gd name="connsiteY11" fmla="*/ 32955 h 504071"/>
                <a:gd name="connsiteX12" fmla="*/ 49921 w 490356"/>
                <a:gd name="connsiteY12" fmla="*/ 25607 h 504071"/>
                <a:gd name="connsiteX13" fmla="*/ 68718 w 490356"/>
                <a:gd name="connsiteY13" fmla="*/ 12934 h 504071"/>
                <a:gd name="connsiteX14" fmla="*/ 69132 w 490356"/>
                <a:gd name="connsiteY14" fmla="*/ 12850 h 504071"/>
                <a:gd name="connsiteX15" fmla="*/ 76076 w 490356"/>
                <a:gd name="connsiteY15" fmla="*/ 8239 h 504071"/>
                <a:gd name="connsiteX16" fmla="*/ 118415 w 490356"/>
                <a:gd name="connsiteY16" fmla="*/ 0 h 50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0356" h="504071">
                  <a:moveTo>
                    <a:pt x="118415" y="0"/>
                  </a:moveTo>
                  <a:cubicBezTo>
                    <a:pt x="147210" y="0"/>
                    <a:pt x="176004" y="10985"/>
                    <a:pt x="197974" y="32955"/>
                  </a:cubicBezTo>
                  <a:lnTo>
                    <a:pt x="454706" y="296292"/>
                  </a:lnTo>
                  <a:cubicBezTo>
                    <a:pt x="476733" y="318318"/>
                    <a:pt x="490356" y="348747"/>
                    <a:pt x="490356" y="382357"/>
                  </a:cubicBezTo>
                  <a:cubicBezTo>
                    <a:pt x="490356" y="422928"/>
                    <a:pt x="490355" y="463500"/>
                    <a:pt x="490355" y="504071"/>
                  </a:cubicBezTo>
                  <a:lnTo>
                    <a:pt x="0" y="504071"/>
                  </a:lnTo>
                  <a:lnTo>
                    <a:pt x="0" y="414360"/>
                  </a:lnTo>
                  <a:lnTo>
                    <a:pt x="0" y="382357"/>
                  </a:lnTo>
                  <a:lnTo>
                    <a:pt x="0" y="116605"/>
                  </a:lnTo>
                  <a:cubicBezTo>
                    <a:pt x="0" y="85536"/>
                    <a:pt x="12594" y="57407"/>
                    <a:pt x="32954" y="37046"/>
                  </a:cubicBezTo>
                  <a:lnTo>
                    <a:pt x="38721" y="33159"/>
                  </a:lnTo>
                  <a:lnTo>
                    <a:pt x="38856" y="32955"/>
                  </a:lnTo>
                  <a:lnTo>
                    <a:pt x="49921" y="25607"/>
                  </a:lnTo>
                  <a:lnTo>
                    <a:pt x="68718" y="12934"/>
                  </a:lnTo>
                  <a:lnTo>
                    <a:pt x="69132" y="12850"/>
                  </a:lnTo>
                  <a:lnTo>
                    <a:pt x="76076" y="8239"/>
                  </a:lnTo>
                  <a:cubicBezTo>
                    <a:pt x="89620" y="2747"/>
                    <a:pt x="104018" y="0"/>
                    <a:pt x="118415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7EE4DF73-6365-FA95-D8A6-D642CE8EF03F}"/>
                </a:ext>
              </a:extLst>
            </p:cNvPr>
            <p:cNvGrpSpPr/>
            <p:nvPr/>
          </p:nvGrpSpPr>
          <p:grpSpPr>
            <a:xfrm>
              <a:off x="4166352" y="4959175"/>
              <a:ext cx="1569434" cy="165628"/>
              <a:chOff x="4713036" y="1711162"/>
              <a:chExt cx="2745270" cy="289718"/>
            </a:xfrm>
          </p:grpSpPr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8F439010-01C3-A418-E4F9-6FE84A1CCAFF}"/>
                  </a:ext>
                </a:extLst>
              </p:cNvPr>
              <p:cNvSpPr/>
              <p:nvPr/>
            </p:nvSpPr>
            <p:spPr bwMode="auto">
              <a:xfrm flipV="1">
                <a:off x="4713036" y="1711162"/>
                <a:ext cx="2745270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平行四辺形 181">
                <a:extLst>
                  <a:ext uri="{FF2B5EF4-FFF2-40B4-BE49-F238E27FC236}">
                    <a16:creationId xmlns:a16="http://schemas.microsoft.com/office/drawing/2014/main" id="{A028182D-4388-EF3B-D668-11B57524A191}"/>
                  </a:ext>
                </a:extLst>
              </p:cNvPr>
              <p:cNvSpPr/>
              <p:nvPr/>
            </p:nvSpPr>
            <p:spPr bwMode="auto">
              <a:xfrm flipH="1" flipV="1">
                <a:off x="5636501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平行四辺形 182">
                <a:extLst>
                  <a:ext uri="{FF2B5EF4-FFF2-40B4-BE49-F238E27FC236}">
                    <a16:creationId xmlns:a16="http://schemas.microsoft.com/office/drawing/2014/main" id="{DA06372F-3FEE-DAE2-E47F-2E7CB4DBFF8B}"/>
                  </a:ext>
                </a:extLst>
              </p:cNvPr>
              <p:cNvSpPr/>
              <p:nvPr/>
            </p:nvSpPr>
            <p:spPr bwMode="auto">
              <a:xfrm flipH="1" flipV="1">
                <a:off x="6041804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平行四辺形 183">
                <a:extLst>
                  <a:ext uri="{FF2B5EF4-FFF2-40B4-BE49-F238E27FC236}">
                    <a16:creationId xmlns:a16="http://schemas.microsoft.com/office/drawing/2014/main" id="{C12AE626-1897-F858-8A08-22DEFDEC5BD7}"/>
                  </a:ext>
                </a:extLst>
              </p:cNvPr>
              <p:cNvSpPr/>
              <p:nvPr/>
            </p:nvSpPr>
            <p:spPr bwMode="auto">
              <a:xfrm flipH="1" flipV="1">
                <a:off x="6447108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平行四辺形 184">
                <a:extLst>
                  <a:ext uri="{FF2B5EF4-FFF2-40B4-BE49-F238E27FC236}">
                    <a16:creationId xmlns:a16="http://schemas.microsoft.com/office/drawing/2014/main" id="{B0CB9593-E528-805B-4DE5-E72FD778405B}"/>
                  </a:ext>
                </a:extLst>
              </p:cNvPr>
              <p:cNvSpPr/>
              <p:nvPr/>
            </p:nvSpPr>
            <p:spPr bwMode="auto">
              <a:xfrm flipH="1" flipV="1">
                <a:off x="6852411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37E7C0F9-9CB7-066D-1207-FE3B687C6DDE}"/>
                  </a:ext>
                </a:extLst>
              </p:cNvPr>
              <p:cNvSpPr/>
              <p:nvPr/>
            </p:nvSpPr>
            <p:spPr bwMode="auto">
              <a:xfrm flipV="1">
                <a:off x="4842778" y="1823435"/>
                <a:ext cx="65173" cy="6517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7BAE3C30-A03F-C4E3-D013-ECBA44B12E89}"/>
                  </a:ext>
                </a:extLst>
              </p:cNvPr>
              <p:cNvSpPr/>
              <p:nvPr/>
            </p:nvSpPr>
            <p:spPr bwMode="auto">
              <a:xfrm flipV="1">
                <a:off x="5133020" y="1823435"/>
                <a:ext cx="65173" cy="6517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平行四辺形 187">
                <a:extLst>
                  <a:ext uri="{FF2B5EF4-FFF2-40B4-BE49-F238E27FC236}">
                    <a16:creationId xmlns:a16="http://schemas.microsoft.com/office/drawing/2014/main" id="{12482B71-C655-3F29-7D46-8A271440CDC0}"/>
                  </a:ext>
                </a:extLst>
              </p:cNvPr>
              <p:cNvSpPr/>
              <p:nvPr/>
            </p:nvSpPr>
            <p:spPr bwMode="auto">
              <a:xfrm flipH="1" flipV="1">
                <a:off x="5227762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15A1696E-7B84-3868-2799-D224D11419F7}"/>
                </a:ext>
              </a:extLst>
            </p:cNvPr>
            <p:cNvSpPr/>
            <p:nvPr/>
          </p:nvSpPr>
          <p:spPr bwMode="auto">
            <a:xfrm rot="21362419">
              <a:off x="4235206" y="4848253"/>
              <a:ext cx="37259" cy="372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5521873C-CCFC-DC98-0D66-12D150C6FA8A}"/>
                </a:ext>
              </a:extLst>
            </p:cNvPr>
            <p:cNvGrpSpPr/>
            <p:nvPr/>
          </p:nvGrpSpPr>
          <p:grpSpPr>
            <a:xfrm>
              <a:off x="4177502" y="5123252"/>
              <a:ext cx="1547133" cy="1178191"/>
              <a:chOff x="3578667" y="1330268"/>
              <a:chExt cx="2706261" cy="2060903"/>
            </a:xfrm>
          </p:grpSpPr>
          <p:sp>
            <p:nvSpPr>
              <p:cNvPr id="179" name="正方形/長方形 178">
                <a:extLst>
                  <a:ext uri="{FF2B5EF4-FFF2-40B4-BE49-F238E27FC236}">
                    <a16:creationId xmlns:a16="http://schemas.microsoft.com/office/drawing/2014/main" id="{0CCAB3F0-D6FF-E52E-69A6-11A9A90E707F}"/>
                  </a:ext>
                </a:extLst>
              </p:cNvPr>
              <p:cNvSpPr/>
              <p:nvPr/>
            </p:nvSpPr>
            <p:spPr bwMode="auto">
              <a:xfrm>
                <a:off x="3578667" y="1330268"/>
                <a:ext cx="2706261" cy="206090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16E9DC0D-ADFB-D582-40F7-BD78926A14BA}"/>
                  </a:ext>
                </a:extLst>
              </p:cNvPr>
              <p:cNvSpPr/>
              <p:nvPr/>
            </p:nvSpPr>
            <p:spPr bwMode="auto">
              <a:xfrm>
                <a:off x="3605065" y="1594413"/>
                <a:ext cx="2635089" cy="1450251"/>
              </a:xfrm>
              <a:custGeom>
                <a:avLst/>
                <a:gdLst>
                  <a:gd name="connsiteX0" fmla="*/ 908382 w 2635089"/>
                  <a:gd name="connsiteY0" fmla="*/ 45719 h 1450251"/>
                  <a:gd name="connsiteX1" fmla="*/ 908382 w 2635089"/>
                  <a:gd name="connsiteY1" fmla="*/ 578485 h 1450251"/>
                  <a:gd name="connsiteX2" fmla="*/ 1719913 w 2635089"/>
                  <a:gd name="connsiteY2" fmla="*/ 578485 h 1450251"/>
                  <a:gd name="connsiteX3" fmla="*/ 1719913 w 2635089"/>
                  <a:gd name="connsiteY3" fmla="*/ 45719 h 1450251"/>
                  <a:gd name="connsiteX4" fmla="*/ 0 w 2635089"/>
                  <a:gd name="connsiteY4" fmla="*/ 0 h 1450251"/>
                  <a:gd name="connsiteX5" fmla="*/ 2635089 w 2635089"/>
                  <a:gd name="connsiteY5" fmla="*/ 0 h 1450251"/>
                  <a:gd name="connsiteX6" fmla="*/ 2635089 w 2635089"/>
                  <a:gd name="connsiteY6" fmla="*/ 45719 h 1450251"/>
                  <a:gd name="connsiteX7" fmla="*/ 1765632 w 2635089"/>
                  <a:gd name="connsiteY7" fmla="*/ 45719 h 1450251"/>
                  <a:gd name="connsiteX8" fmla="*/ 1765632 w 2635089"/>
                  <a:gd name="connsiteY8" fmla="*/ 578485 h 1450251"/>
                  <a:gd name="connsiteX9" fmla="*/ 2635089 w 2635089"/>
                  <a:gd name="connsiteY9" fmla="*/ 578485 h 1450251"/>
                  <a:gd name="connsiteX10" fmla="*/ 2635089 w 2635089"/>
                  <a:gd name="connsiteY10" fmla="*/ 624204 h 1450251"/>
                  <a:gd name="connsiteX11" fmla="*/ 1358411 w 2635089"/>
                  <a:gd name="connsiteY11" fmla="*/ 624204 h 1450251"/>
                  <a:gd name="connsiteX12" fmla="*/ 1358411 w 2635089"/>
                  <a:gd name="connsiteY12" fmla="*/ 985432 h 1450251"/>
                  <a:gd name="connsiteX13" fmla="*/ 2635089 w 2635089"/>
                  <a:gd name="connsiteY13" fmla="*/ 985432 h 1450251"/>
                  <a:gd name="connsiteX14" fmla="*/ 2635089 w 2635089"/>
                  <a:gd name="connsiteY14" fmla="*/ 1031151 h 1450251"/>
                  <a:gd name="connsiteX15" fmla="*/ 1358411 w 2635089"/>
                  <a:gd name="connsiteY15" fmla="*/ 1031151 h 1450251"/>
                  <a:gd name="connsiteX16" fmla="*/ 1358411 w 2635089"/>
                  <a:gd name="connsiteY16" fmla="*/ 1404532 h 1450251"/>
                  <a:gd name="connsiteX17" fmla="*/ 2635089 w 2635089"/>
                  <a:gd name="connsiteY17" fmla="*/ 1404532 h 1450251"/>
                  <a:gd name="connsiteX18" fmla="*/ 2635089 w 2635089"/>
                  <a:gd name="connsiteY18" fmla="*/ 1450251 h 1450251"/>
                  <a:gd name="connsiteX19" fmla="*/ 0 w 2635089"/>
                  <a:gd name="connsiteY19" fmla="*/ 1450251 h 1450251"/>
                  <a:gd name="connsiteX20" fmla="*/ 0 w 2635089"/>
                  <a:gd name="connsiteY20" fmla="*/ 1404532 h 1450251"/>
                  <a:gd name="connsiteX21" fmla="*/ 1312692 w 2635089"/>
                  <a:gd name="connsiteY21" fmla="*/ 1404532 h 1450251"/>
                  <a:gd name="connsiteX22" fmla="*/ 1312692 w 2635089"/>
                  <a:gd name="connsiteY22" fmla="*/ 1031151 h 1450251"/>
                  <a:gd name="connsiteX23" fmla="*/ 0 w 2635089"/>
                  <a:gd name="connsiteY23" fmla="*/ 1031151 h 1450251"/>
                  <a:gd name="connsiteX24" fmla="*/ 0 w 2635089"/>
                  <a:gd name="connsiteY24" fmla="*/ 985432 h 1450251"/>
                  <a:gd name="connsiteX25" fmla="*/ 1312692 w 2635089"/>
                  <a:gd name="connsiteY25" fmla="*/ 985432 h 1450251"/>
                  <a:gd name="connsiteX26" fmla="*/ 1312692 w 2635089"/>
                  <a:gd name="connsiteY26" fmla="*/ 624204 h 1450251"/>
                  <a:gd name="connsiteX27" fmla="*/ 0 w 2635089"/>
                  <a:gd name="connsiteY27" fmla="*/ 624204 h 1450251"/>
                  <a:gd name="connsiteX28" fmla="*/ 0 w 2635089"/>
                  <a:gd name="connsiteY28" fmla="*/ 578485 h 1450251"/>
                  <a:gd name="connsiteX29" fmla="*/ 862663 w 2635089"/>
                  <a:gd name="connsiteY29" fmla="*/ 578485 h 1450251"/>
                  <a:gd name="connsiteX30" fmla="*/ 862663 w 2635089"/>
                  <a:gd name="connsiteY30" fmla="*/ 45719 h 1450251"/>
                  <a:gd name="connsiteX31" fmla="*/ 0 w 2635089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5089" h="1450251">
                    <a:moveTo>
                      <a:pt x="908382" y="45719"/>
                    </a:moveTo>
                    <a:lnTo>
                      <a:pt x="908382" y="578485"/>
                    </a:lnTo>
                    <a:lnTo>
                      <a:pt x="1719913" y="578485"/>
                    </a:lnTo>
                    <a:lnTo>
                      <a:pt x="1719913" y="45719"/>
                    </a:lnTo>
                    <a:close/>
                    <a:moveTo>
                      <a:pt x="0" y="0"/>
                    </a:moveTo>
                    <a:lnTo>
                      <a:pt x="2635089" y="0"/>
                    </a:lnTo>
                    <a:lnTo>
                      <a:pt x="2635089" y="45719"/>
                    </a:lnTo>
                    <a:lnTo>
                      <a:pt x="1765632" y="45719"/>
                    </a:lnTo>
                    <a:lnTo>
                      <a:pt x="1765632" y="578485"/>
                    </a:lnTo>
                    <a:lnTo>
                      <a:pt x="2635089" y="578485"/>
                    </a:lnTo>
                    <a:lnTo>
                      <a:pt x="2635089" y="624204"/>
                    </a:lnTo>
                    <a:lnTo>
                      <a:pt x="1358411" y="624204"/>
                    </a:lnTo>
                    <a:lnTo>
                      <a:pt x="1358411" y="985432"/>
                    </a:lnTo>
                    <a:lnTo>
                      <a:pt x="2635089" y="985432"/>
                    </a:lnTo>
                    <a:lnTo>
                      <a:pt x="2635089" y="1031151"/>
                    </a:lnTo>
                    <a:lnTo>
                      <a:pt x="1358411" y="1031151"/>
                    </a:lnTo>
                    <a:lnTo>
                      <a:pt x="1358411" y="1404532"/>
                    </a:lnTo>
                    <a:lnTo>
                      <a:pt x="2635089" y="1404532"/>
                    </a:lnTo>
                    <a:lnTo>
                      <a:pt x="2635089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312692" y="1404532"/>
                    </a:lnTo>
                    <a:lnTo>
                      <a:pt x="1312692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312692" y="985432"/>
                    </a:lnTo>
                    <a:lnTo>
                      <a:pt x="1312692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862663" y="578485"/>
                    </a:lnTo>
                    <a:lnTo>
                      <a:pt x="862663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7ADF818A-1720-CEB9-E258-D95D219B5CA8}"/>
              </a:ext>
            </a:extLst>
          </p:cNvPr>
          <p:cNvGrpSpPr/>
          <p:nvPr/>
        </p:nvGrpSpPr>
        <p:grpSpPr>
          <a:xfrm rot="21058756">
            <a:off x="7032961" y="1316804"/>
            <a:ext cx="1718196" cy="1785579"/>
            <a:chOff x="7032961" y="4456819"/>
            <a:chExt cx="1718196" cy="1785579"/>
          </a:xfrm>
        </p:grpSpPr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FB232462-9418-6570-1EA3-4B1B2588ED67}"/>
                </a:ext>
              </a:extLst>
            </p:cNvPr>
            <p:cNvSpPr/>
            <p:nvPr/>
          </p:nvSpPr>
          <p:spPr bwMode="auto">
            <a:xfrm rot="20464651">
              <a:off x="7107393" y="4587608"/>
              <a:ext cx="89758" cy="383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31F147A2-3927-3176-5DA6-C1188AEFCBFF}"/>
                </a:ext>
              </a:extLst>
            </p:cNvPr>
            <p:cNvGrpSpPr/>
            <p:nvPr/>
          </p:nvGrpSpPr>
          <p:grpSpPr>
            <a:xfrm>
              <a:off x="7106924" y="5028925"/>
              <a:ext cx="1593410" cy="1213473"/>
              <a:chOff x="6888215" y="1268550"/>
              <a:chExt cx="2787208" cy="2122620"/>
            </a:xfrm>
          </p:grpSpPr>
          <p:sp>
            <p:nvSpPr>
              <p:cNvPr id="214" name="四角形: 上の 2 つの角を丸める 213">
                <a:extLst>
                  <a:ext uri="{FF2B5EF4-FFF2-40B4-BE49-F238E27FC236}">
                    <a16:creationId xmlns:a16="http://schemas.microsoft.com/office/drawing/2014/main" id="{3031928F-FF74-BAD6-6496-FD643D8BDD3D}"/>
                  </a:ext>
                </a:extLst>
              </p:cNvPr>
              <p:cNvSpPr/>
              <p:nvPr/>
            </p:nvSpPr>
            <p:spPr bwMode="auto">
              <a:xfrm flipV="1">
                <a:off x="6888215" y="1268550"/>
                <a:ext cx="2787208" cy="2122620"/>
              </a:xfrm>
              <a:prstGeom prst="round2SameRect">
                <a:avLst>
                  <a:gd name="adj1" fmla="val 10246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5BEE28CA-D02B-5142-A310-C2D7B84105EB}"/>
                  </a:ext>
                </a:extLst>
              </p:cNvPr>
              <p:cNvSpPr/>
              <p:nvPr/>
            </p:nvSpPr>
            <p:spPr bwMode="auto">
              <a:xfrm>
                <a:off x="6970565" y="1594413"/>
                <a:ext cx="2635089" cy="1450251"/>
              </a:xfrm>
              <a:custGeom>
                <a:avLst/>
                <a:gdLst>
                  <a:gd name="connsiteX0" fmla="*/ 908382 w 2635089"/>
                  <a:gd name="connsiteY0" fmla="*/ 45719 h 1450251"/>
                  <a:gd name="connsiteX1" fmla="*/ 908382 w 2635089"/>
                  <a:gd name="connsiteY1" fmla="*/ 578485 h 1450251"/>
                  <a:gd name="connsiteX2" fmla="*/ 1719913 w 2635089"/>
                  <a:gd name="connsiteY2" fmla="*/ 578485 h 1450251"/>
                  <a:gd name="connsiteX3" fmla="*/ 1719913 w 2635089"/>
                  <a:gd name="connsiteY3" fmla="*/ 45719 h 1450251"/>
                  <a:gd name="connsiteX4" fmla="*/ 0 w 2635089"/>
                  <a:gd name="connsiteY4" fmla="*/ 0 h 1450251"/>
                  <a:gd name="connsiteX5" fmla="*/ 2635089 w 2635089"/>
                  <a:gd name="connsiteY5" fmla="*/ 0 h 1450251"/>
                  <a:gd name="connsiteX6" fmla="*/ 2635089 w 2635089"/>
                  <a:gd name="connsiteY6" fmla="*/ 45719 h 1450251"/>
                  <a:gd name="connsiteX7" fmla="*/ 1765632 w 2635089"/>
                  <a:gd name="connsiteY7" fmla="*/ 45719 h 1450251"/>
                  <a:gd name="connsiteX8" fmla="*/ 1765632 w 2635089"/>
                  <a:gd name="connsiteY8" fmla="*/ 578485 h 1450251"/>
                  <a:gd name="connsiteX9" fmla="*/ 2635089 w 2635089"/>
                  <a:gd name="connsiteY9" fmla="*/ 578485 h 1450251"/>
                  <a:gd name="connsiteX10" fmla="*/ 2635089 w 2635089"/>
                  <a:gd name="connsiteY10" fmla="*/ 624204 h 1450251"/>
                  <a:gd name="connsiteX11" fmla="*/ 1358411 w 2635089"/>
                  <a:gd name="connsiteY11" fmla="*/ 624204 h 1450251"/>
                  <a:gd name="connsiteX12" fmla="*/ 1358411 w 2635089"/>
                  <a:gd name="connsiteY12" fmla="*/ 985432 h 1450251"/>
                  <a:gd name="connsiteX13" fmla="*/ 2635089 w 2635089"/>
                  <a:gd name="connsiteY13" fmla="*/ 985432 h 1450251"/>
                  <a:gd name="connsiteX14" fmla="*/ 2635089 w 2635089"/>
                  <a:gd name="connsiteY14" fmla="*/ 1031151 h 1450251"/>
                  <a:gd name="connsiteX15" fmla="*/ 1358411 w 2635089"/>
                  <a:gd name="connsiteY15" fmla="*/ 1031151 h 1450251"/>
                  <a:gd name="connsiteX16" fmla="*/ 1358411 w 2635089"/>
                  <a:gd name="connsiteY16" fmla="*/ 1404532 h 1450251"/>
                  <a:gd name="connsiteX17" fmla="*/ 2635089 w 2635089"/>
                  <a:gd name="connsiteY17" fmla="*/ 1404532 h 1450251"/>
                  <a:gd name="connsiteX18" fmla="*/ 2635089 w 2635089"/>
                  <a:gd name="connsiteY18" fmla="*/ 1450251 h 1450251"/>
                  <a:gd name="connsiteX19" fmla="*/ 0 w 2635089"/>
                  <a:gd name="connsiteY19" fmla="*/ 1450251 h 1450251"/>
                  <a:gd name="connsiteX20" fmla="*/ 0 w 2635089"/>
                  <a:gd name="connsiteY20" fmla="*/ 1404532 h 1450251"/>
                  <a:gd name="connsiteX21" fmla="*/ 1312692 w 2635089"/>
                  <a:gd name="connsiteY21" fmla="*/ 1404532 h 1450251"/>
                  <a:gd name="connsiteX22" fmla="*/ 1312692 w 2635089"/>
                  <a:gd name="connsiteY22" fmla="*/ 1031151 h 1450251"/>
                  <a:gd name="connsiteX23" fmla="*/ 0 w 2635089"/>
                  <a:gd name="connsiteY23" fmla="*/ 1031151 h 1450251"/>
                  <a:gd name="connsiteX24" fmla="*/ 0 w 2635089"/>
                  <a:gd name="connsiteY24" fmla="*/ 985432 h 1450251"/>
                  <a:gd name="connsiteX25" fmla="*/ 1312692 w 2635089"/>
                  <a:gd name="connsiteY25" fmla="*/ 985432 h 1450251"/>
                  <a:gd name="connsiteX26" fmla="*/ 1312692 w 2635089"/>
                  <a:gd name="connsiteY26" fmla="*/ 624204 h 1450251"/>
                  <a:gd name="connsiteX27" fmla="*/ 0 w 2635089"/>
                  <a:gd name="connsiteY27" fmla="*/ 624204 h 1450251"/>
                  <a:gd name="connsiteX28" fmla="*/ 0 w 2635089"/>
                  <a:gd name="connsiteY28" fmla="*/ 578485 h 1450251"/>
                  <a:gd name="connsiteX29" fmla="*/ 862663 w 2635089"/>
                  <a:gd name="connsiteY29" fmla="*/ 578485 h 1450251"/>
                  <a:gd name="connsiteX30" fmla="*/ 862663 w 2635089"/>
                  <a:gd name="connsiteY30" fmla="*/ 45719 h 1450251"/>
                  <a:gd name="connsiteX31" fmla="*/ 0 w 2635089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5089" h="1450251">
                    <a:moveTo>
                      <a:pt x="908382" y="45719"/>
                    </a:moveTo>
                    <a:lnTo>
                      <a:pt x="908382" y="578485"/>
                    </a:lnTo>
                    <a:lnTo>
                      <a:pt x="1719913" y="578485"/>
                    </a:lnTo>
                    <a:lnTo>
                      <a:pt x="1719913" y="45719"/>
                    </a:lnTo>
                    <a:close/>
                    <a:moveTo>
                      <a:pt x="0" y="0"/>
                    </a:moveTo>
                    <a:lnTo>
                      <a:pt x="2635089" y="0"/>
                    </a:lnTo>
                    <a:lnTo>
                      <a:pt x="2635089" y="45719"/>
                    </a:lnTo>
                    <a:lnTo>
                      <a:pt x="1765632" y="45719"/>
                    </a:lnTo>
                    <a:lnTo>
                      <a:pt x="1765632" y="578485"/>
                    </a:lnTo>
                    <a:lnTo>
                      <a:pt x="2635089" y="578485"/>
                    </a:lnTo>
                    <a:lnTo>
                      <a:pt x="2635089" y="624204"/>
                    </a:lnTo>
                    <a:lnTo>
                      <a:pt x="1358411" y="624204"/>
                    </a:lnTo>
                    <a:lnTo>
                      <a:pt x="1358411" y="985432"/>
                    </a:lnTo>
                    <a:lnTo>
                      <a:pt x="2635089" y="985432"/>
                    </a:lnTo>
                    <a:lnTo>
                      <a:pt x="2635089" y="1031151"/>
                    </a:lnTo>
                    <a:lnTo>
                      <a:pt x="1358411" y="1031151"/>
                    </a:lnTo>
                    <a:lnTo>
                      <a:pt x="1358411" y="1404532"/>
                    </a:lnTo>
                    <a:lnTo>
                      <a:pt x="2635089" y="1404532"/>
                    </a:lnTo>
                    <a:lnTo>
                      <a:pt x="2635089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312692" y="1404532"/>
                    </a:lnTo>
                    <a:lnTo>
                      <a:pt x="1312692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312692" y="985432"/>
                    </a:lnTo>
                    <a:lnTo>
                      <a:pt x="1312692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862663" y="578485"/>
                    </a:lnTo>
                    <a:lnTo>
                      <a:pt x="862663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28A19DE9-7228-D35D-FD7B-5FCDB4E2F02C}"/>
                </a:ext>
              </a:extLst>
            </p:cNvPr>
            <p:cNvGrpSpPr/>
            <p:nvPr/>
          </p:nvGrpSpPr>
          <p:grpSpPr>
            <a:xfrm rot="21172033">
              <a:off x="7032961" y="4456819"/>
              <a:ext cx="1695056" cy="242572"/>
              <a:chOff x="6575065" y="1289153"/>
              <a:chExt cx="2706261" cy="387283"/>
            </a:xfrm>
          </p:grpSpPr>
          <p:sp>
            <p:nvSpPr>
              <p:cNvPr id="207" name="四角形: 上の 2 つの角を丸める 206">
                <a:extLst>
                  <a:ext uri="{FF2B5EF4-FFF2-40B4-BE49-F238E27FC236}">
                    <a16:creationId xmlns:a16="http://schemas.microsoft.com/office/drawing/2014/main" id="{47CD6D21-BCE1-9BF0-DF88-4AAA08C02E5E}"/>
                  </a:ext>
                </a:extLst>
              </p:cNvPr>
              <p:cNvSpPr/>
              <p:nvPr/>
            </p:nvSpPr>
            <p:spPr bwMode="auto">
              <a:xfrm>
                <a:off x="6575065" y="1289153"/>
                <a:ext cx="2706261" cy="387283"/>
              </a:xfrm>
              <a:prstGeom prst="round2SameRect">
                <a:avLst>
                  <a:gd name="adj1" fmla="val 40162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平行四辺形 207">
                <a:extLst>
                  <a:ext uri="{FF2B5EF4-FFF2-40B4-BE49-F238E27FC236}">
                    <a16:creationId xmlns:a16="http://schemas.microsoft.com/office/drawing/2014/main" id="{DE091206-1885-0CCA-3A37-C8AEF94EFA35}"/>
                  </a:ext>
                </a:extLst>
              </p:cNvPr>
              <p:cNvSpPr/>
              <p:nvPr/>
            </p:nvSpPr>
            <p:spPr bwMode="auto">
              <a:xfrm flipH="1" flipV="1">
                <a:off x="70042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平行四辺形 208">
                <a:extLst>
                  <a:ext uri="{FF2B5EF4-FFF2-40B4-BE49-F238E27FC236}">
                    <a16:creationId xmlns:a16="http://schemas.microsoft.com/office/drawing/2014/main" id="{05ABAF0F-3B30-F0D5-CC3A-4B5ED24E1636}"/>
                  </a:ext>
                </a:extLst>
              </p:cNvPr>
              <p:cNvSpPr/>
              <p:nvPr/>
            </p:nvSpPr>
            <p:spPr bwMode="auto">
              <a:xfrm flipH="1" flipV="1">
                <a:off x="74043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平行四辺形 209">
                <a:extLst>
                  <a:ext uri="{FF2B5EF4-FFF2-40B4-BE49-F238E27FC236}">
                    <a16:creationId xmlns:a16="http://schemas.microsoft.com/office/drawing/2014/main" id="{AB5AA1A6-DC79-2449-EEB3-5538C0904A11}"/>
                  </a:ext>
                </a:extLst>
              </p:cNvPr>
              <p:cNvSpPr/>
              <p:nvPr/>
            </p:nvSpPr>
            <p:spPr bwMode="auto">
              <a:xfrm flipH="1" flipV="1">
                <a:off x="78043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平行四辺形 210">
                <a:extLst>
                  <a:ext uri="{FF2B5EF4-FFF2-40B4-BE49-F238E27FC236}">
                    <a16:creationId xmlns:a16="http://schemas.microsoft.com/office/drawing/2014/main" id="{128492E3-2EAC-6B79-A47F-80EBCDDE2374}"/>
                  </a:ext>
                </a:extLst>
              </p:cNvPr>
              <p:cNvSpPr/>
              <p:nvPr/>
            </p:nvSpPr>
            <p:spPr bwMode="auto">
              <a:xfrm flipH="1" flipV="1">
                <a:off x="82044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平行四辺形 211">
                <a:extLst>
                  <a:ext uri="{FF2B5EF4-FFF2-40B4-BE49-F238E27FC236}">
                    <a16:creationId xmlns:a16="http://schemas.microsoft.com/office/drawing/2014/main" id="{72A6AC36-DDA1-FE6A-356B-294214B7998B}"/>
                  </a:ext>
                </a:extLst>
              </p:cNvPr>
              <p:cNvSpPr/>
              <p:nvPr/>
            </p:nvSpPr>
            <p:spPr bwMode="auto">
              <a:xfrm flipH="1" flipV="1">
                <a:off x="86044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92EF05C9-4F0E-770D-7EE9-6B5B5151AABC}"/>
                  </a:ext>
                </a:extLst>
              </p:cNvPr>
              <p:cNvSpPr/>
              <p:nvPr/>
            </p:nvSpPr>
            <p:spPr bwMode="auto">
              <a:xfrm>
                <a:off x="6719598" y="1445357"/>
                <a:ext cx="113002" cy="11300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C5A08890-DA79-EC71-3943-B4510BED0099}"/>
                </a:ext>
              </a:extLst>
            </p:cNvPr>
            <p:cNvGrpSpPr/>
            <p:nvPr/>
          </p:nvGrpSpPr>
          <p:grpSpPr>
            <a:xfrm flipV="1">
              <a:off x="7056101" y="4813509"/>
              <a:ext cx="1695056" cy="242572"/>
              <a:chOff x="6575065" y="1289153"/>
              <a:chExt cx="2706261" cy="387283"/>
            </a:xfrm>
          </p:grpSpPr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655C55B5-7286-7E38-AB3C-4C88B012CADA}"/>
                  </a:ext>
                </a:extLst>
              </p:cNvPr>
              <p:cNvSpPr/>
              <p:nvPr/>
            </p:nvSpPr>
            <p:spPr bwMode="auto">
              <a:xfrm>
                <a:off x="6575065" y="1289153"/>
                <a:ext cx="2706261" cy="387283"/>
              </a:xfrm>
              <a:prstGeom prst="round2SameRect">
                <a:avLst>
                  <a:gd name="adj1" fmla="val 40162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平行四辺形 200">
                <a:extLst>
                  <a:ext uri="{FF2B5EF4-FFF2-40B4-BE49-F238E27FC236}">
                    <a16:creationId xmlns:a16="http://schemas.microsoft.com/office/drawing/2014/main" id="{2C9B215C-2C8C-4475-65B8-DF1C2339E292}"/>
                  </a:ext>
                </a:extLst>
              </p:cNvPr>
              <p:cNvSpPr/>
              <p:nvPr/>
            </p:nvSpPr>
            <p:spPr bwMode="auto">
              <a:xfrm flipH="1" flipV="1">
                <a:off x="70042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平行四辺形 201">
                <a:extLst>
                  <a:ext uri="{FF2B5EF4-FFF2-40B4-BE49-F238E27FC236}">
                    <a16:creationId xmlns:a16="http://schemas.microsoft.com/office/drawing/2014/main" id="{97BF3016-C1D8-9AEA-6DE5-08998F1092F1}"/>
                  </a:ext>
                </a:extLst>
              </p:cNvPr>
              <p:cNvSpPr/>
              <p:nvPr/>
            </p:nvSpPr>
            <p:spPr bwMode="auto">
              <a:xfrm flipH="1" flipV="1">
                <a:off x="74043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平行四辺形 202">
                <a:extLst>
                  <a:ext uri="{FF2B5EF4-FFF2-40B4-BE49-F238E27FC236}">
                    <a16:creationId xmlns:a16="http://schemas.microsoft.com/office/drawing/2014/main" id="{A7FFBD44-9278-BB4C-1EE1-1B24D53D92C4}"/>
                  </a:ext>
                </a:extLst>
              </p:cNvPr>
              <p:cNvSpPr/>
              <p:nvPr/>
            </p:nvSpPr>
            <p:spPr bwMode="auto">
              <a:xfrm flipH="1" flipV="1">
                <a:off x="78043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平行四辺形 203">
                <a:extLst>
                  <a:ext uri="{FF2B5EF4-FFF2-40B4-BE49-F238E27FC236}">
                    <a16:creationId xmlns:a16="http://schemas.microsoft.com/office/drawing/2014/main" id="{561D032E-79A3-4AF1-73F7-B6BDF2BF05C0}"/>
                  </a:ext>
                </a:extLst>
              </p:cNvPr>
              <p:cNvSpPr/>
              <p:nvPr/>
            </p:nvSpPr>
            <p:spPr bwMode="auto">
              <a:xfrm flipH="1" flipV="1">
                <a:off x="82044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平行四辺形 204">
                <a:extLst>
                  <a:ext uri="{FF2B5EF4-FFF2-40B4-BE49-F238E27FC236}">
                    <a16:creationId xmlns:a16="http://schemas.microsoft.com/office/drawing/2014/main" id="{8BD4C469-4D33-01CF-1C28-6368B491B58A}"/>
                  </a:ext>
                </a:extLst>
              </p:cNvPr>
              <p:cNvSpPr/>
              <p:nvPr/>
            </p:nvSpPr>
            <p:spPr bwMode="auto">
              <a:xfrm flipH="1" flipV="1">
                <a:off x="86044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812C7F12-AC71-C653-6D1F-75A01ED9F284}"/>
                  </a:ext>
                </a:extLst>
              </p:cNvPr>
              <p:cNvSpPr/>
              <p:nvPr/>
            </p:nvSpPr>
            <p:spPr bwMode="auto">
              <a:xfrm>
                <a:off x="6719598" y="1445357"/>
                <a:ext cx="113002" cy="11300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AF08E5B6-0299-9CC3-F9AE-4E8CFABFCE7A}"/>
              </a:ext>
            </a:extLst>
          </p:cNvPr>
          <p:cNvGrpSpPr/>
          <p:nvPr/>
        </p:nvGrpSpPr>
        <p:grpSpPr>
          <a:xfrm>
            <a:off x="666907" y="3785597"/>
            <a:ext cx="1555237" cy="1002838"/>
            <a:chOff x="630252" y="3761633"/>
            <a:chExt cx="1695622" cy="1093360"/>
          </a:xfrm>
        </p:grpSpPr>
        <p:sp>
          <p:nvSpPr>
            <p:cNvPr id="285" name="星: 12 pt 284">
              <a:extLst>
                <a:ext uri="{FF2B5EF4-FFF2-40B4-BE49-F238E27FC236}">
                  <a16:creationId xmlns:a16="http://schemas.microsoft.com/office/drawing/2014/main" id="{49D69DC1-477E-7273-AF80-D877950AF623}"/>
                </a:ext>
              </a:extLst>
            </p:cNvPr>
            <p:cNvSpPr/>
            <p:nvPr/>
          </p:nvSpPr>
          <p:spPr>
            <a:xfrm rot="20700000">
              <a:off x="630252" y="3761633"/>
              <a:ext cx="1695622" cy="1093360"/>
            </a:xfrm>
            <a:prstGeom prst="star12">
              <a:avLst>
                <a:gd name="adj" fmla="val 398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A444F467-4A8B-EE71-FFAD-9924E8B5260A}"/>
                </a:ext>
              </a:extLst>
            </p:cNvPr>
            <p:cNvSpPr/>
            <p:nvPr/>
          </p:nvSpPr>
          <p:spPr>
            <a:xfrm>
              <a:off x="912101" y="3993115"/>
              <a:ext cx="1102438" cy="608124"/>
            </a:xfrm>
            <a:custGeom>
              <a:avLst/>
              <a:gdLst>
                <a:gd name="connsiteX0" fmla="*/ 594805 w 1710302"/>
                <a:gd name="connsiteY0" fmla="*/ 296025 h 943434"/>
                <a:gd name="connsiteX1" fmla="*/ 757828 w 1710302"/>
                <a:gd name="connsiteY1" fmla="*/ 270738 h 943434"/>
                <a:gd name="connsiteX2" fmla="*/ 807842 w 1710302"/>
                <a:gd name="connsiteY2" fmla="*/ 593179 h 943434"/>
                <a:gd name="connsiteX3" fmla="*/ 945705 w 1710302"/>
                <a:gd name="connsiteY3" fmla="*/ 694017 h 943434"/>
                <a:gd name="connsiteX4" fmla="*/ 1046544 w 1710302"/>
                <a:gd name="connsiteY4" fmla="*/ 556154 h 943434"/>
                <a:gd name="connsiteX5" fmla="*/ 996530 w 1710302"/>
                <a:gd name="connsiteY5" fmla="*/ 233713 h 943434"/>
                <a:gd name="connsiteX6" fmla="*/ 1150143 w 1710302"/>
                <a:gd name="connsiteY6" fmla="*/ 209886 h 943434"/>
                <a:gd name="connsiteX7" fmla="*/ 1205235 w 1710302"/>
                <a:gd name="connsiteY7" fmla="*/ 565066 h 943434"/>
                <a:gd name="connsiteX8" fmla="*/ 970635 w 1710302"/>
                <a:gd name="connsiteY8" fmla="*/ 885805 h 943434"/>
                <a:gd name="connsiteX9" fmla="*/ 649896 w 1710302"/>
                <a:gd name="connsiteY9" fmla="*/ 651205 h 943434"/>
                <a:gd name="connsiteX10" fmla="*/ 594805 w 1710302"/>
                <a:gd name="connsiteY10" fmla="*/ 296025 h 943434"/>
                <a:gd name="connsiteX11" fmla="*/ 474702 w 1710302"/>
                <a:gd name="connsiteY11" fmla="*/ 246829 h 943434"/>
                <a:gd name="connsiteX12" fmla="*/ 517779 w 1710302"/>
                <a:gd name="connsiteY12" fmla="*/ 398679 h 943434"/>
                <a:gd name="connsiteX13" fmla="*/ 284077 w 1710302"/>
                <a:gd name="connsiteY13" fmla="*/ 464976 h 943434"/>
                <a:gd name="connsiteX14" fmla="*/ 170916 w 1710302"/>
                <a:gd name="connsiteY14" fmla="*/ 667767 h 943434"/>
                <a:gd name="connsiteX15" fmla="*/ 373707 w 1710302"/>
                <a:gd name="connsiteY15" fmla="*/ 780927 h 943434"/>
                <a:gd name="connsiteX16" fmla="*/ 607409 w 1710302"/>
                <a:gd name="connsiteY16" fmla="*/ 714630 h 943434"/>
                <a:gd name="connsiteX17" fmla="*/ 647516 w 1710302"/>
                <a:gd name="connsiteY17" fmla="*/ 856009 h 943434"/>
                <a:gd name="connsiteX18" fmla="*/ 377192 w 1710302"/>
                <a:gd name="connsiteY18" fmla="*/ 932695 h 943434"/>
                <a:gd name="connsiteX19" fmla="*/ 30180 w 1710302"/>
                <a:gd name="connsiteY19" fmla="*/ 739057 h 943434"/>
                <a:gd name="connsiteX20" fmla="*/ 10739 w 1710302"/>
                <a:gd name="connsiteY20" fmla="*/ 670526 h 943434"/>
                <a:gd name="connsiteX21" fmla="*/ 204377 w 1710302"/>
                <a:gd name="connsiteY21" fmla="*/ 323514 h 943434"/>
                <a:gd name="connsiteX22" fmla="*/ 474702 w 1710302"/>
                <a:gd name="connsiteY22" fmla="*/ 246829 h 943434"/>
                <a:gd name="connsiteX23" fmla="*/ 1139968 w 1710302"/>
                <a:gd name="connsiteY23" fmla="*/ 0 h 943434"/>
                <a:gd name="connsiteX24" fmla="*/ 1710302 w 1710302"/>
                <a:gd name="connsiteY24" fmla="*/ 0 h 943434"/>
                <a:gd name="connsiteX25" fmla="*/ 1710302 w 1710302"/>
                <a:gd name="connsiteY25" fmla="*/ 161928 h 943434"/>
                <a:gd name="connsiteX26" fmla="*/ 1519247 w 1710302"/>
                <a:gd name="connsiteY26" fmla="*/ 161928 h 943434"/>
                <a:gd name="connsiteX27" fmla="*/ 1519247 w 1710302"/>
                <a:gd name="connsiteY27" fmla="*/ 647679 h 943434"/>
                <a:gd name="connsiteX28" fmla="*/ 1357319 w 1710302"/>
                <a:gd name="connsiteY28" fmla="*/ 647679 h 943434"/>
                <a:gd name="connsiteX29" fmla="*/ 1357319 w 1710302"/>
                <a:gd name="connsiteY29" fmla="*/ 161928 h 943434"/>
                <a:gd name="connsiteX30" fmla="*/ 1139968 w 1710302"/>
                <a:gd name="connsiteY30" fmla="*/ 161928 h 94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10302" h="943434">
                  <a:moveTo>
                    <a:pt x="594805" y="296025"/>
                  </a:moveTo>
                  <a:lnTo>
                    <a:pt x="757828" y="270738"/>
                  </a:lnTo>
                  <a:lnTo>
                    <a:pt x="807842" y="593179"/>
                  </a:lnTo>
                  <a:cubicBezTo>
                    <a:pt x="818066" y="659094"/>
                    <a:pt x="879790" y="704241"/>
                    <a:pt x="945705" y="694017"/>
                  </a:cubicBezTo>
                  <a:cubicBezTo>
                    <a:pt x="1011621" y="683793"/>
                    <a:pt x="1056768" y="622069"/>
                    <a:pt x="1046544" y="556154"/>
                  </a:cubicBezTo>
                  <a:lnTo>
                    <a:pt x="996530" y="233713"/>
                  </a:lnTo>
                  <a:lnTo>
                    <a:pt x="1150143" y="209886"/>
                  </a:lnTo>
                  <a:lnTo>
                    <a:pt x="1205235" y="565066"/>
                  </a:lnTo>
                  <a:cubicBezTo>
                    <a:pt x="1229021" y="718418"/>
                    <a:pt x="1123987" y="862019"/>
                    <a:pt x="970635" y="885805"/>
                  </a:cubicBezTo>
                  <a:cubicBezTo>
                    <a:pt x="817282" y="909592"/>
                    <a:pt x="673682" y="804557"/>
                    <a:pt x="649896" y="651205"/>
                  </a:cubicBezTo>
                  <a:cubicBezTo>
                    <a:pt x="631532" y="532812"/>
                    <a:pt x="613169" y="414418"/>
                    <a:pt x="594805" y="296025"/>
                  </a:cubicBezTo>
                  <a:close/>
                  <a:moveTo>
                    <a:pt x="474702" y="246829"/>
                  </a:moveTo>
                  <a:lnTo>
                    <a:pt x="517779" y="398679"/>
                  </a:lnTo>
                  <a:lnTo>
                    <a:pt x="284077" y="464976"/>
                  </a:lnTo>
                  <a:cubicBezTo>
                    <a:pt x="196830" y="489727"/>
                    <a:pt x="146166" y="580519"/>
                    <a:pt x="170916" y="667767"/>
                  </a:cubicBezTo>
                  <a:cubicBezTo>
                    <a:pt x="195667" y="755014"/>
                    <a:pt x="286460" y="805678"/>
                    <a:pt x="373707" y="780927"/>
                  </a:cubicBezTo>
                  <a:lnTo>
                    <a:pt x="607409" y="714630"/>
                  </a:lnTo>
                  <a:lnTo>
                    <a:pt x="647516" y="856009"/>
                  </a:lnTo>
                  <a:lnTo>
                    <a:pt x="377192" y="932695"/>
                  </a:lnTo>
                  <a:cubicBezTo>
                    <a:pt x="227895" y="975048"/>
                    <a:pt x="72533" y="888354"/>
                    <a:pt x="30180" y="739057"/>
                  </a:cubicBezTo>
                  <a:lnTo>
                    <a:pt x="10739" y="670526"/>
                  </a:lnTo>
                  <a:cubicBezTo>
                    <a:pt x="-31614" y="521229"/>
                    <a:pt x="55080" y="365867"/>
                    <a:pt x="204377" y="323514"/>
                  </a:cubicBezTo>
                  <a:cubicBezTo>
                    <a:pt x="294485" y="297952"/>
                    <a:pt x="384593" y="272391"/>
                    <a:pt x="474702" y="246829"/>
                  </a:cubicBezTo>
                  <a:close/>
                  <a:moveTo>
                    <a:pt x="1139968" y="0"/>
                  </a:moveTo>
                  <a:lnTo>
                    <a:pt x="1710302" y="0"/>
                  </a:lnTo>
                  <a:lnTo>
                    <a:pt x="1710302" y="161928"/>
                  </a:lnTo>
                  <a:lnTo>
                    <a:pt x="1519247" y="161928"/>
                  </a:lnTo>
                  <a:lnTo>
                    <a:pt x="1519247" y="647679"/>
                  </a:lnTo>
                  <a:lnTo>
                    <a:pt x="1357319" y="647679"/>
                  </a:lnTo>
                  <a:lnTo>
                    <a:pt x="1357319" y="161928"/>
                  </a:lnTo>
                  <a:lnTo>
                    <a:pt x="1139968" y="161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6DB19CB0-E4DC-68B3-6A1C-DD915ED00A91}"/>
              </a:ext>
            </a:extLst>
          </p:cNvPr>
          <p:cNvGrpSpPr/>
          <p:nvPr/>
        </p:nvGrpSpPr>
        <p:grpSpPr>
          <a:xfrm>
            <a:off x="3610132" y="3785597"/>
            <a:ext cx="1555237" cy="1002838"/>
            <a:chOff x="630252" y="3761633"/>
            <a:chExt cx="1695622" cy="1093360"/>
          </a:xfrm>
        </p:grpSpPr>
        <p:sp>
          <p:nvSpPr>
            <p:cNvPr id="308" name="星: 12 pt 307">
              <a:extLst>
                <a:ext uri="{FF2B5EF4-FFF2-40B4-BE49-F238E27FC236}">
                  <a16:creationId xmlns:a16="http://schemas.microsoft.com/office/drawing/2014/main" id="{51104098-CB3E-ECED-8B1D-0E9C62FD0B8D}"/>
                </a:ext>
              </a:extLst>
            </p:cNvPr>
            <p:cNvSpPr/>
            <p:nvPr/>
          </p:nvSpPr>
          <p:spPr>
            <a:xfrm rot="20700000">
              <a:off x="630252" y="3761633"/>
              <a:ext cx="1695622" cy="1093360"/>
            </a:xfrm>
            <a:prstGeom prst="star12">
              <a:avLst>
                <a:gd name="adj" fmla="val 398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AFA8170E-2649-E686-79C2-BEC53151E31E}"/>
                </a:ext>
              </a:extLst>
            </p:cNvPr>
            <p:cNvSpPr/>
            <p:nvPr/>
          </p:nvSpPr>
          <p:spPr>
            <a:xfrm>
              <a:off x="912101" y="3993115"/>
              <a:ext cx="1102438" cy="608124"/>
            </a:xfrm>
            <a:custGeom>
              <a:avLst/>
              <a:gdLst>
                <a:gd name="connsiteX0" fmla="*/ 594805 w 1710302"/>
                <a:gd name="connsiteY0" fmla="*/ 296025 h 943434"/>
                <a:gd name="connsiteX1" fmla="*/ 757828 w 1710302"/>
                <a:gd name="connsiteY1" fmla="*/ 270738 h 943434"/>
                <a:gd name="connsiteX2" fmla="*/ 807842 w 1710302"/>
                <a:gd name="connsiteY2" fmla="*/ 593179 h 943434"/>
                <a:gd name="connsiteX3" fmla="*/ 945705 w 1710302"/>
                <a:gd name="connsiteY3" fmla="*/ 694017 h 943434"/>
                <a:gd name="connsiteX4" fmla="*/ 1046544 w 1710302"/>
                <a:gd name="connsiteY4" fmla="*/ 556154 h 943434"/>
                <a:gd name="connsiteX5" fmla="*/ 996530 w 1710302"/>
                <a:gd name="connsiteY5" fmla="*/ 233713 h 943434"/>
                <a:gd name="connsiteX6" fmla="*/ 1150143 w 1710302"/>
                <a:gd name="connsiteY6" fmla="*/ 209886 h 943434"/>
                <a:gd name="connsiteX7" fmla="*/ 1205235 w 1710302"/>
                <a:gd name="connsiteY7" fmla="*/ 565066 h 943434"/>
                <a:gd name="connsiteX8" fmla="*/ 970635 w 1710302"/>
                <a:gd name="connsiteY8" fmla="*/ 885805 h 943434"/>
                <a:gd name="connsiteX9" fmla="*/ 649896 w 1710302"/>
                <a:gd name="connsiteY9" fmla="*/ 651205 h 943434"/>
                <a:gd name="connsiteX10" fmla="*/ 594805 w 1710302"/>
                <a:gd name="connsiteY10" fmla="*/ 296025 h 943434"/>
                <a:gd name="connsiteX11" fmla="*/ 474702 w 1710302"/>
                <a:gd name="connsiteY11" fmla="*/ 246829 h 943434"/>
                <a:gd name="connsiteX12" fmla="*/ 517779 w 1710302"/>
                <a:gd name="connsiteY12" fmla="*/ 398679 h 943434"/>
                <a:gd name="connsiteX13" fmla="*/ 284077 w 1710302"/>
                <a:gd name="connsiteY13" fmla="*/ 464976 h 943434"/>
                <a:gd name="connsiteX14" fmla="*/ 170916 w 1710302"/>
                <a:gd name="connsiteY14" fmla="*/ 667767 h 943434"/>
                <a:gd name="connsiteX15" fmla="*/ 373707 w 1710302"/>
                <a:gd name="connsiteY15" fmla="*/ 780927 h 943434"/>
                <a:gd name="connsiteX16" fmla="*/ 607409 w 1710302"/>
                <a:gd name="connsiteY16" fmla="*/ 714630 h 943434"/>
                <a:gd name="connsiteX17" fmla="*/ 647516 w 1710302"/>
                <a:gd name="connsiteY17" fmla="*/ 856009 h 943434"/>
                <a:gd name="connsiteX18" fmla="*/ 377192 w 1710302"/>
                <a:gd name="connsiteY18" fmla="*/ 932695 h 943434"/>
                <a:gd name="connsiteX19" fmla="*/ 30180 w 1710302"/>
                <a:gd name="connsiteY19" fmla="*/ 739057 h 943434"/>
                <a:gd name="connsiteX20" fmla="*/ 10739 w 1710302"/>
                <a:gd name="connsiteY20" fmla="*/ 670526 h 943434"/>
                <a:gd name="connsiteX21" fmla="*/ 204377 w 1710302"/>
                <a:gd name="connsiteY21" fmla="*/ 323514 h 943434"/>
                <a:gd name="connsiteX22" fmla="*/ 474702 w 1710302"/>
                <a:gd name="connsiteY22" fmla="*/ 246829 h 943434"/>
                <a:gd name="connsiteX23" fmla="*/ 1139968 w 1710302"/>
                <a:gd name="connsiteY23" fmla="*/ 0 h 943434"/>
                <a:gd name="connsiteX24" fmla="*/ 1710302 w 1710302"/>
                <a:gd name="connsiteY24" fmla="*/ 0 h 943434"/>
                <a:gd name="connsiteX25" fmla="*/ 1710302 w 1710302"/>
                <a:gd name="connsiteY25" fmla="*/ 161928 h 943434"/>
                <a:gd name="connsiteX26" fmla="*/ 1519247 w 1710302"/>
                <a:gd name="connsiteY26" fmla="*/ 161928 h 943434"/>
                <a:gd name="connsiteX27" fmla="*/ 1519247 w 1710302"/>
                <a:gd name="connsiteY27" fmla="*/ 647679 h 943434"/>
                <a:gd name="connsiteX28" fmla="*/ 1357319 w 1710302"/>
                <a:gd name="connsiteY28" fmla="*/ 647679 h 943434"/>
                <a:gd name="connsiteX29" fmla="*/ 1357319 w 1710302"/>
                <a:gd name="connsiteY29" fmla="*/ 161928 h 943434"/>
                <a:gd name="connsiteX30" fmla="*/ 1139968 w 1710302"/>
                <a:gd name="connsiteY30" fmla="*/ 161928 h 94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10302" h="943434">
                  <a:moveTo>
                    <a:pt x="594805" y="296025"/>
                  </a:moveTo>
                  <a:lnTo>
                    <a:pt x="757828" y="270738"/>
                  </a:lnTo>
                  <a:lnTo>
                    <a:pt x="807842" y="593179"/>
                  </a:lnTo>
                  <a:cubicBezTo>
                    <a:pt x="818066" y="659094"/>
                    <a:pt x="879790" y="704241"/>
                    <a:pt x="945705" y="694017"/>
                  </a:cubicBezTo>
                  <a:cubicBezTo>
                    <a:pt x="1011621" y="683793"/>
                    <a:pt x="1056768" y="622069"/>
                    <a:pt x="1046544" y="556154"/>
                  </a:cubicBezTo>
                  <a:lnTo>
                    <a:pt x="996530" y="233713"/>
                  </a:lnTo>
                  <a:lnTo>
                    <a:pt x="1150143" y="209886"/>
                  </a:lnTo>
                  <a:lnTo>
                    <a:pt x="1205235" y="565066"/>
                  </a:lnTo>
                  <a:cubicBezTo>
                    <a:pt x="1229021" y="718418"/>
                    <a:pt x="1123987" y="862019"/>
                    <a:pt x="970635" y="885805"/>
                  </a:cubicBezTo>
                  <a:cubicBezTo>
                    <a:pt x="817282" y="909592"/>
                    <a:pt x="673682" y="804557"/>
                    <a:pt x="649896" y="651205"/>
                  </a:cubicBezTo>
                  <a:cubicBezTo>
                    <a:pt x="631532" y="532812"/>
                    <a:pt x="613169" y="414418"/>
                    <a:pt x="594805" y="296025"/>
                  </a:cubicBezTo>
                  <a:close/>
                  <a:moveTo>
                    <a:pt x="474702" y="246829"/>
                  </a:moveTo>
                  <a:lnTo>
                    <a:pt x="517779" y="398679"/>
                  </a:lnTo>
                  <a:lnTo>
                    <a:pt x="284077" y="464976"/>
                  </a:lnTo>
                  <a:cubicBezTo>
                    <a:pt x="196830" y="489727"/>
                    <a:pt x="146166" y="580519"/>
                    <a:pt x="170916" y="667767"/>
                  </a:cubicBezTo>
                  <a:cubicBezTo>
                    <a:pt x="195667" y="755014"/>
                    <a:pt x="286460" y="805678"/>
                    <a:pt x="373707" y="780927"/>
                  </a:cubicBezTo>
                  <a:lnTo>
                    <a:pt x="607409" y="714630"/>
                  </a:lnTo>
                  <a:lnTo>
                    <a:pt x="647516" y="856009"/>
                  </a:lnTo>
                  <a:lnTo>
                    <a:pt x="377192" y="932695"/>
                  </a:lnTo>
                  <a:cubicBezTo>
                    <a:pt x="227895" y="975048"/>
                    <a:pt x="72533" y="888354"/>
                    <a:pt x="30180" y="739057"/>
                  </a:cubicBezTo>
                  <a:lnTo>
                    <a:pt x="10739" y="670526"/>
                  </a:lnTo>
                  <a:cubicBezTo>
                    <a:pt x="-31614" y="521229"/>
                    <a:pt x="55080" y="365867"/>
                    <a:pt x="204377" y="323514"/>
                  </a:cubicBezTo>
                  <a:cubicBezTo>
                    <a:pt x="294485" y="297952"/>
                    <a:pt x="384593" y="272391"/>
                    <a:pt x="474702" y="246829"/>
                  </a:cubicBezTo>
                  <a:close/>
                  <a:moveTo>
                    <a:pt x="1139968" y="0"/>
                  </a:moveTo>
                  <a:lnTo>
                    <a:pt x="1710302" y="0"/>
                  </a:lnTo>
                  <a:lnTo>
                    <a:pt x="1710302" y="161928"/>
                  </a:lnTo>
                  <a:lnTo>
                    <a:pt x="1519247" y="161928"/>
                  </a:lnTo>
                  <a:lnTo>
                    <a:pt x="1519247" y="647679"/>
                  </a:lnTo>
                  <a:lnTo>
                    <a:pt x="1357319" y="647679"/>
                  </a:lnTo>
                  <a:lnTo>
                    <a:pt x="1357319" y="161928"/>
                  </a:lnTo>
                  <a:lnTo>
                    <a:pt x="1139968" y="161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CF92428C-420C-979A-058C-262227F22149}"/>
              </a:ext>
            </a:extLst>
          </p:cNvPr>
          <p:cNvGrpSpPr/>
          <p:nvPr/>
        </p:nvGrpSpPr>
        <p:grpSpPr>
          <a:xfrm>
            <a:off x="6562882" y="3785597"/>
            <a:ext cx="1555237" cy="1002838"/>
            <a:chOff x="630252" y="3761633"/>
            <a:chExt cx="1695622" cy="1093360"/>
          </a:xfrm>
        </p:grpSpPr>
        <p:sp>
          <p:nvSpPr>
            <p:cNvPr id="311" name="星: 12 pt 310">
              <a:extLst>
                <a:ext uri="{FF2B5EF4-FFF2-40B4-BE49-F238E27FC236}">
                  <a16:creationId xmlns:a16="http://schemas.microsoft.com/office/drawing/2014/main" id="{F4CBC032-60FA-0BA3-B9FC-927B76D2C3B4}"/>
                </a:ext>
              </a:extLst>
            </p:cNvPr>
            <p:cNvSpPr/>
            <p:nvPr/>
          </p:nvSpPr>
          <p:spPr>
            <a:xfrm rot="20700000">
              <a:off x="630252" y="3761633"/>
              <a:ext cx="1695622" cy="1093360"/>
            </a:xfrm>
            <a:prstGeom prst="star12">
              <a:avLst>
                <a:gd name="adj" fmla="val 3986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FEDBA8CB-24C0-4726-B76A-4F93F8E6C65F}"/>
                </a:ext>
              </a:extLst>
            </p:cNvPr>
            <p:cNvSpPr/>
            <p:nvPr/>
          </p:nvSpPr>
          <p:spPr>
            <a:xfrm>
              <a:off x="912101" y="3993115"/>
              <a:ext cx="1102438" cy="608124"/>
            </a:xfrm>
            <a:custGeom>
              <a:avLst/>
              <a:gdLst>
                <a:gd name="connsiteX0" fmla="*/ 594805 w 1710302"/>
                <a:gd name="connsiteY0" fmla="*/ 296025 h 943434"/>
                <a:gd name="connsiteX1" fmla="*/ 757828 w 1710302"/>
                <a:gd name="connsiteY1" fmla="*/ 270738 h 943434"/>
                <a:gd name="connsiteX2" fmla="*/ 807842 w 1710302"/>
                <a:gd name="connsiteY2" fmla="*/ 593179 h 943434"/>
                <a:gd name="connsiteX3" fmla="*/ 945705 w 1710302"/>
                <a:gd name="connsiteY3" fmla="*/ 694017 h 943434"/>
                <a:gd name="connsiteX4" fmla="*/ 1046544 w 1710302"/>
                <a:gd name="connsiteY4" fmla="*/ 556154 h 943434"/>
                <a:gd name="connsiteX5" fmla="*/ 996530 w 1710302"/>
                <a:gd name="connsiteY5" fmla="*/ 233713 h 943434"/>
                <a:gd name="connsiteX6" fmla="*/ 1150143 w 1710302"/>
                <a:gd name="connsiteY6" fmla="*/ 209886 h 943434"/>
                <a:gd name="connsiteX7" fmla="*/ 1205235 w 1710302"/>
                <a:gd name="connsiteY7" fmla="*/ 565066 h 943434"/>
                <a:gd name="connsiteX8" fmla="*/ 970635 w 1710302"/>
                <a:gd name="connsiteY8" fmla="*/ 885805 h 943434"/>
                <a:gd name="connsiteX9" fmla="*/ 649896 w 1710302"/>
                <a:gd name="connsiteY9" fmla="*/ 651205 h 943434"/>
                <a:gd name="connsiteX10" fmla="*/ 594805 w 1710302"/>
                <a:gd name="connsiteY10" fmla="*/ 296025 h 943434"/>
                <a:gd name="connsiteX11" fmla="*/ 474702 w 1710302"/>
                <a:gd name="connsiteY11" fmla="*/ 246829 h 943434"/>
                <a:gd name="connsiteX12" fmla="*/ 517779 w 1710302"/>
                <a:gd name="connsiteY12" fmla="*/ 398679 h 943434"/>
                <a:gd name="connsiteX13" fmla="*/ 284077 w 1710302"/>
                <a:gd name="connsiteY13" fmla="*/ 464976 h 943434"/>
                <a:gd name="connsiteX14" fmla="*/ 170916 w 1710302"/>
                <a:gd name="connsiteY14" fmla="*/ 667767 h 943434"/>
                <a:gd name="connsiteX15" fmla="*/ 373707 w 1710302"/>
                <a:gd name="connsiteY15" fmla="*/ 780927 h 943434"/>
                <a:gd name="connsiteX16" fmla="*/ 607409 w 1710302"/>
                <a:gd name="connsiteY16" fmla="*/ 714630 h 943434"/>
                <a:gd name="connsiteX17" fmla="*/ 647516 w 1710302"/>
                <a:gd name="connsiteY17" fmla="*/ 856009 h 943434"/>
                <a:gd name="connsiteX18" fmla="*/ 377192 w 1710302"/>
                <a:gd name="connsiteY18" fmla="*/ 932695 h 943434"/>
                <a:gd name="connsiteX19" fmla="*/ 30180 w 1710302"/>
                <a:gd name="connsiteY19" fmla="*/ 739057 h 943434"/>
                <a:gd name="connsiteX20" fmla="*/ 10739 w 1710302"/>
                <a:gd name="connsiteY20" fmla="*/ 670526 h 943434"/>
                <a:gd name="connsiteX21" fmla="*/ 204377 w 1710302"/>
                <a:gd name="connsiteY21" fmla="*/ 323514 h 943434"/>
                <a:gd name="connsiteX22" fmla="*/ 474702 w 1710302"/>
                <a:gd name="connsiteY22" fmla="*/ 246829 h 943434"/>
                <a:gd name="connsiteX23" fmla="*/ 1139968 w 1710302"/>
                <a:gd name="connsiteY23" fmla="*/ 0 h 943434"/>
                <a:gd name="connsiteX24" fmla="*/ 1710302 w 1710302"/>
                <a:gd name="connsiteY24" fmla="*/ 0 h 943434"/>
                <a:gd name="connsiteX25" fmla="*/ 1710302 w 1710302"/>
                <a:gd name="connsiteY25" fmla="*/ 161928 h 943434"/>
                <a:gd name="connsiteX26" fmla="*/ 1519247 w 1710302"/>
                <a:gd name="connsiteY26" fmla="*/ 161928 h 943434"/>
                <a:gd name="connsiteX27" fmla="*/ 1519247 w 1710302"/>
                <a:gd name="connsiteY27" fmla="*/ 647679 h 943434"/>
                <a:gd name="connsiteX28" fmla="*/ 1357319 w 1710302"/>
                <a:gd name="connsiteY28" fmla="*/ 647679 h 943434"/>
                <a:gd name="connsiteX29" fmla="*/ 1357319 w 1710302"/>
                <a:gd name="connsiteY29" fmla="*/ 161928 h 943434"/>
                <a:gd name="connsiteX30" fmla="*/ 1139968 w 1710302"/>
                <a:gd name="connsiteY30" fmla="*/ 161928 h 94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10302" h="943434">
                  <a:moveTo>
                    <a:pt x="594805" y="296025"/>
                  </a:moveTo>
                  <a:lnTo>
                    <a:pt x="757828" y="270738"/>
                  </a:lnTo>
                  <a:lnTo>
                    <a:pt x="807842" y="593179"/>
                  </a:lnTo>
                  <a:cubicBezTo>
                    <a:pt x="818066" y="659094"/>
                    <a:pt x="879790" y="704241"/>
                    <a:pt x="945705" y="694017"/>
                  </a:cubicBezTo>
                  <a:cubicBezTo>
                    <a:pt x="1011621" y="683793"/>
                    <a:pt x="1056768" y="622069"/>
                    <a:pt x="1046544" y="556154"/>
                  </a:cubicBezTo>
                  <a:lnTo>
                    <a:pt x="996530" y="233713"/>
                  </a:lnTo>
                  <a:lnTo>
                    <a:pt x="1150143" y="209886"/>
                  </a:lnTo>
                  <a:lnTo>
                    <a:pt x="1205235" y="565066"/>
                  </a:lnTo>
                  <a:cubicBezTo>
                    <a:pt x="1229021" y="718418"/>
                    <a:pt x="1123987" y="862019"/>
                    <a:pt x="970635" y="885805"/>
                  </a:cubicBezTo>
                  <a:cubicBezTo>
                    <a:pt x="817282" y="909592"/>
                    <a:pt x="673682" y="804557"/>
                    <a:pt x="649896" y="651205"/>
                  </a:cubicBezTo>
                  <a:cubicBezTo>
                    <a:pt x="631532" y="532812"/>
                    <a:pt x="613169" y="414418"/>
                    <a:pt x="594805" y="296025"/>
                  </a:cubicBezTo>
                  <a:close/>
                  <a:moveTo>
                    <a:pt x="474702" y="246829"/>
                  </a:moveTo>
                  <a:lnTo>
                    <a:pt x="517779" y="398679"/>
                  </a:lnTo>
                  <a:lnTo>
                    <a:pt x="284077" y="464976"/>
                  </a:lnTo>
                  <a:cubicBezTo>
                    <a:pt x="196830" y="489727"/>
                    <a:pt x="146166" y="580519"/>
                    <a:pt x="170916" y="667767"/>
                  </a:cubicBezTo>
                  <a:cubicBezTo>
                    <a:pt x="195667" y="755014"/>
                    <a:pt x="286460" y="805678"/>
                    <a:pt x="373707" y="780927"/>
                  </a:cubicBezTo>
                  <a:lnTo>
                    <a:pt x="607409" y="714630"/>
                  </a:lnTo>
                  <a:lnTo>
                    <a:pt x="647516" y="856009"/>
                  </a:lnTo>
                  <a:lnTo>
                    <a:pt x="377192" y="932695"/>
                  </a:lnTo>
                  <a:cubicBezTo>
                    <a:pt x="227895" y="975048"/>
                    <a:pt x="72533" y="888354"/>
                    <a:pt x="30180" y="739057"/>
                  </a:cubicBezTo>
                  <a:lnTo>
                    <a:pt x="10739" y="670526"/>
                  </a:lnTo>
                  <a:cubicBezTo>
                    <a:pt x="-31614" y="521229"/>
                    <a:pt x="55080" y="365867"/>
                    <a:pt x="204377" y="323514"/>
                  </a:cubicBezTo>
                  <a:cubicBezTo>
                    <a:pt x="294485" y="297952"/>
                    <a:pt x="384593" y="272391"/>
                    <a:pt x="474702" y="246829"/>
                  </a:cubicBezTo>
                  <a:close/>
                  <a:moveTo>
                    <a:pt x="1139968" y="0"/>
                  </a:moveTo>
                  <a:lnTo>
                    <a:pt x="1710302" y="0"/>
                  </a:lnTo>
                  <a:lnTo>
                    <a:pt x="1710302" y="161928"/>
                  </a:lnTo>
                  <a:lnTo>
                    <a:pt x="1519247" y="161928"/>
                  </a:lnTo>
                  <a:lnTo>
                    <a:pt x="1519247" y="647679"/>
                  </a:lnTo>
                  <a:lnTo>
                    <a:pt x="1357319" y="647679"/>
                  </a:lnTo>
                  <a:lnTo>
                    <a:pt x="1357319" y="161928"/>
                  </a:lnTo>
                  <a:lnTo>
                    <a:pt x="1139968" y="1619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3" name="グループ化 312">
            <a:extLst>
              <a:ext uri="{FF2B5EF4-FFF2-40B4-BE49-F238E27FC236}">
                <a16:creationId xmlns:a16="http://schemas.microsoft.com/office/drawing/2014/main" id="{4C8469D0-1C80-9002-3139-C8E9642049BC}"/>
              </a:ext>
            </a:extLst>
          </p:cNvPr>
          <p:cNvGrpSpPr/>
          <p:nvPr/>
        </p:nvGrpSpPr>
        <p:grpSpPr>
          <a:xfrm rot="21058756">
            <a:off x="1146907" y="4566001"/>
            <a:ext cx="1992359" cy="1611656"/>
            <a:chOff x="980301" y="4657239"/>
            <a:chExt cx="1992359" cy="1611656"/>
          </a:xfrm>
        </p:grpSpPr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F5B985AB-35E6-41C2-119D-2A78C0C3DC86}"/>
                </a:ext>
              </a:extLst>
            </p:cNvPr>
            <p:cNvGrpSpPr/>
            <p:nvPr/>
          </p:nvGrpSpPr>
          <p:grpSpPr>
            <a:xfrm rot="21308979">
              <a:off x="980301" y="4657239"/>
              <a:ext cx="1989136" cy="166616"/>
              <a:chOff x="-793231" y="1390642"/>
              <a:chExt cx="3479417" cy="291447"/>
            </a:xfrm>
          </p:grpSpPr>
          <p:sp>
            <p:nvSpPr>
              <p:cNvPr id="331" name="正方形/長方形 330">
                <a:extLst>
                  <a:ext uri="{FF2B5EF4-FFF2-40B4-BE49-F238E27FC236}">
                    <a16:creationId xmlns:a16="http://schemas.microsoft.com/office/drawing/2014/main" id="{3D33CBDE-C2B0-3DE5-BD6F-D5115F19CFA5}"/>
                  </a:ext>
                </a:extLst>
              </p:cNvPr>
              <p:cNvSpPr/>
              <p:nvPr/>
            </p:nvSpPr>
            <p:spPr bwMode="auto">
              <a:xfrm rot="21594042">
                <a:off x="-793231" y="1390642"/>
                <a:ext cx="3479417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2" name="平行四辺形 331">
                <a:extLst>
                  <a:ext uri="{FF2B5EF4-FFF2-40B4-BE49-F238E27FC236}">
                    <a16:creationId xmlns:a16="http://schemas.microsoft.com/office/drawing/2014/main" id="{7468BF5B-1BA1-BAD1-A607-BB22FEE37EF1}"/>
                  </a:ext>
                </a:extLst>
              </p:cNvPr>
              <p:cNvSpPr/>
              <p:nvPr/>
            </p:nvSpPr>
            <p:spPr bwMode="auto">
              <a:xfrm rot="21594042" flipH="1">
                <a:off x="130238" y="13943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平行四辺形 332">
                <a:extLst>
                  <a:ext uri="{FF2B5EF4-FFF2-40B4-BE49-F238E27FC236}">
                    <a16:creationId xmlns:a16="http://schemas.microsoft.com/office/drawing/2014/main" id="{1FBBC8D0-F838-3A99-6585-91C2D0ACAE6A}"/>
                  </a:ext>
                </a:extLst>
              </p:cNvPr>
              <p:cNvSpPr/>
              <p:nvPr/>
            </p:nvSpPr>
            <p:spPr bwMode="auto">
              <a:xfrm rot="21594042" flipH="1">
                <a:off x="535540" y="1393672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平行四辺形 333">
                <a:extLst>
                  <a:ext uri="{FF2B5EF4-FFF2-40B4-BE49-F238E27FC236}">
                    <a16:creationId xmlns:a16="http://schemas.microsoft.com/office/drawing/2014/main" id="{C862CE39-4F77-C88D-FCB6-D12F36F493AA}"/>
                  </a:ext>
                </a:extLst>
              </p:cNvPr>
              <p:cNvSpPr/>
              <p:nvPr/>
            </p:nvSpPr>
            <p:spPr bwMode="auto">
              <a:xfrm rot="21594042" flipH="1">
                <a:off x="940844" y="1392970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平行四辺形 334">
                <a:extLst>
                  <a:ext uri="{FF2B5EF4-FFF2-40B4-BE49-F238E27FC236}">
                    <a16:creationId xmlns:a16="http://schemas.microsoft.com/office/drawing/2014/main" id="{4DAB9F02-B7E6-ED6E-B72D-CC4CAD34C97D}"/>
                  </a:ext>
                </a:extLst>
              </p:cNvPr>
              <p:cNvSpPr/>
              <p:nvPr/>
            </p:nvSpPr>
            <p:spPr bwMode="auto">
              <a:xfrm rot="21594042" flipH="1">
                <a:off x="1346147" y="1392267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平行四辺形 335">
                <a:extLst>
                  <a:ext uri="{FF2B5EF4-FFF2-40B4-BE49-F238E27FC236}">
                    <a16:creationId xmlns:a16="http://schemas.microsoft.com/office/drawing/2014/main" id="{14A615EB-537B-42DC-F6E7-30A67EF31F56}"/>
                  </a:ext>
                </a:extLst>
              </p:cNvPr>
              <p:cNvSpPr/>
              <p:nvPr/>
            </p:nvSpPr>
            <p:spPr bwMode="auto">
              <a:xfrm rot="21594042" flipH="1">
                <a:off x="1751451" y="139156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平行四辺形 336">
                <a:extLst>
                  <a:ext uri="{FF2B5EF4-FFF2-40B4-BE49-F238E27FC236}">
                    <a16:creationId xmlns:a16="http://schemas.microsoft.com/office/drawing/2014/main" id="{83951721-0A3F-9012-50F4-5AEDF1553DCA}"/>
                  </a:ext>
                </a:extLst>
              </p:cNvPr>
              <p:cNvSpPr/>
              <p:nvPr/>
            </p:nvSpPr>
            <p:spPr bwMode="auto">
              <a:xfrm rot="21594042" flipH="1">
                <a:off x="-278501" y="1395083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平行四辺形 337">
                <a:extLst>
                  <a:ext uri="{FF2B5EF4-FFF2-40B4-BE49-F238E27FC236}">
                    <a16:creationId xmlns:a16="http://schemas.microsoft.com/office/drawing/2014/main" id="{4C11FF0B-4DD5-6E34-D67D-FADB52363922}"/>
                  </a:ext>
                </a:extLst>
              </p:cNvPr>
              <p:cNvSpPr/>
              <p:nvPr/>
            </p:nvSpPr>
            <p:spPr bwMode="auto">
              <a:xfrm rot="21594042" flipH="1">
                <a:off x="2146943" y="1390880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E74FACE9-BF70-4C01-03CF-108185204711}"/>
                </a:ext>
              </a:extLst>
            </p:cNvPr>
            <p:cNvSpPr/>
            <p:nvPr/>
          </p:nvSpPr>
          <p:spPr bwMode="auto">
            <a:xfrm>
              <a:off x="1005028" y="4773154"/>
              <a:ext cx="269917" cy="248898"/>
            </a:xfrm>
            <a:custGeom>
              <a:avLst/>
              <a:gdLst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37442 w 490356"/>
                <a:gd name="connsiteY2" fmla="*/ 272424 h 504071"/>
                <a:gd name="connsiteX3" fmla="*/ 452144 w 490356"/>
                <a:gd name="connsiteY3" fmla="*/ 294564 h 504071"/>
                <a:gd name="connsiteX4" fmla="*/ 454706 w 490356"/>
                <a:gd name="connsiteY4" fmla="*/ 296292 h 504071"/>
                <a:gd name="connsiteX5" fmla="*/ 490356 w 490356"/>
                <a:gd name="connsiteY5" fmla="*/ 382357 h 504071"/>
                <a:gd name="connsiteX6" fmla="*/ 490355 w 490356"/>
                <a:gd name="connsiteY6" fmla="*/ 504071 h 504071"/>
                <a:gd name="connsiteX7" fmla="*/ 0 w 490356"/>
                <a:gd name="connsiteY7" fmla="*/ 504071 h 504071"/>
                <a:gd name="connsiteX8" fmla="*/ 0 w 490356"/>
                <a:gd name="connsiteY8" fmla="*/ 414360 h 504071"/>
                <a:gd name="connsiteX9" fmla="*/ 0 w 490356"/>
                <a:gd name="connsiteY9" fmla="*/ 382357 h 504071"/>
                <a:gd name="connsiteX10" fmla="*/ 0 w 490356"/>
                <a:gd name="connsiteY10" fmla="*/ 116605 h 504071"/>
                <a:gd name="connsiteX11" fmla="*/ 32954 w 490356"/>
                <a:gd name="connsiteY11" fmla="*/ 37046 h 504071"/>
                <a:gd name="connsiteX12" fmla="*/ 38721 w 490356"/>
                <a:gd name="connsiteY12" fmla="*/ 33159 h 504071"/>
                <a:gd name="connsiteX13" fmla="*/ 38856 w 490356"/>
                <a:gd name="connsiteY13" fmla="*/ 32955 h 504071"/>
                <a:gd name="connsiteX14" fmla="*/ 49921 w 490356"/>
                <a:gd name="connsiteY14" fmla="*/ 25607 h 504071"/>
                <a:gd name="connsiteX15" fmla="*/ 68718 w 490356"/>
                <a:gd name="connsiteY15" fmla="*/ 12934 h 504071"/>
                <a:gd name="connsiteX16" fmla="*/ 69132 w 490356"/>
                <a:gd name="connsiteY16" fmla="*/ 12850 h 504071"/>
                <a:gd name="connsiteX17" fmla="*/ 76076 w 490356"/>
                <a:gd name="connsiteY17" fmla="*/ 8239 h 504071"/>
                <a:gd name="connsiteX18" fmla="*/ 118415 w 490356"/>
                <a:gd name="connsiteY18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2144 w 490356"/>
                <a:gd name="connsiteY2" fmla="*/ 294564 h 504071"/>
                <a:gd name="connsiteX3" fmla="*/ 454706 w 490356"/>
                <a:gd name="connsiteY3" fmla="*/ 296292 h 504071"/>
                <a:gd name="connsiteX4" fmla="*/ 490356 w 490356"/>
                <a:gd name="connsiteY4" fmla="*/ 382357 h 504071"/>
                <a:gd name="connsiteX5" fmla="*/ 490355 w 490356"/>
                <a:gd name="connsiteY5" fmla="*/ 504071 h 504071"/>
                <a:gd name="connsiteX6" fmla="*/ 0 w 490356"/>
                <a:gd name="connsiteY6" fmla="*/ 504071 h 504071"/>
                <a:gd name="connsiteX7" fmla="*/ 0 w 490356"/>
                <a:gd name="connsiteY7" fmla="*/ 414360 h 504071"/>
                <a:gd name="connsiteX8" fmla="*/ 0 w 490356"/>
                <a:gd name="connsiteY8" fmla="*/ 382357 h 504071"/>
                <a:gd name="connsiteX9" fmla="*/ 0 w 490356"/>
                <a:gd name="connsiteY9" fmla="*/ 116605 h 504071"/>
                <a:gd name="connsiteX10" fmla="*/ 32954 w 490356"/>
                <a:gd name="connsiteY10" fmla="*/ 37046 h 504071"/>
                <a:gd name="connsiteX11" fmla="*/ 38721 w 490356"/>
                <a:gd name="connsiteY11" fmla="*/ 33159 h 504071"/>
                <a:gd name="connsiteX12" fmla="*/ 38856 w 490356"/>
                <a:gd name="connsiteY12" fmla="*/ 32955 h 504071"/>
                <a:gd name="connsiteX13" fmla="*/ 49921 w 490356"/>
                <a:gd name="connsiteY13" fmla="*/ 25607 h 504071"/>
                <a:gd name="connsiteX14" fmla="*/ 68718 w 490356"/>
                <a:gd name="connsiteY14" fmla="*/ 12934 h 504071"/>
                <a:gd name="connsiteX15" fmla="*/ 69132 w 490356"/>
                <a:gd name="connsiteY15" fmla="*/ 12850 h 504071"/>
                <a:gd name="connsiteX16" fmla="*/ 76076 w 490356"/>
                <a:gd name="connsiteY16" fmla="*/ 8239 h 504071"/>
                <a:gd name="connsiteX17" fmla="*/ 118415 w 490356"/>
                <a:gd name="connsiteY17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4706 w 490356"/>
                <a:gd name="connsiteY2" fmla="*/ 296292 h 504071"/>
                <a:gd name="connsiteX3" fmla="*/ 490356 w 490356"/>
                <a:gd name="connsiteY3" fmla="*/ 382357 h 504071"/>
                <a:gd name="connsiteX4" fmla="*/ 490355 w 490356"/>
                <a:gd name="connsiteY4" fmla="*/ 504071 h 504071"/>
                <a:gd name="connsiteX5" fmla="*/ 0 w 490356"/>
                <a:gd name="connsiteY5" fmla="*/ 504071 h 504071"/>
                <a:gd name="connsiteX6" fmla="*/ 0 w 490356"/>
                <a:gd name="connsiteY6" fmla="*/ 414360 h 504071"/>
                <a:gd name="connsiteX7" fmla="*/ 0 w 490356"/>
                <a:gd name="connsiteY7" fmla="*/ 382357 h 504071"/>
                <a:gd name="connsiteX8" fmla="*/ 0 w 490356"/>
                <a:gd name="connsiteY8" fmla="*/ 116605 h 504071"/>
                <a:gd name="connsiteX9" fmla="*/ 32954 w 490356"/>
                <a:gd name="connsiteY9" fmla="*/ 37046 h 504071"/>
                <a:gd name="connsiteX10" fmla="*/ 38721 w 490356"/>
                <a:gd name="connsiteY10" fmla="*/ 33159 h 504071"/>
                <a:gd name="connsiteX11" fmla="*/ 38856 w 490356"/>
                <a:gd name="connsiteY11" fmla="*/ 32955 h 504071"/>
                <a:gd name="connsiteX12" fmla="*/ 49921 w 490356"/>
                <a:gd name="connsiteY12" fmla="*/ 25607 h 504071"/>
                <a:gd name="connsiteX13" fmla="*/ 68718 w 490356"/>
                <a:gd name="connsiteY13" fmla="*/ 12934 h 504071"/>
                <a:gd name="connsiteX14" fmla="*/ 69132 w 490356"/>
                <a:gd name="connsiteY14" fmla="*/ 12850 h 504071"/>
                <a:gd name="connsiteX15" fmla="*/ 76076 w 490356"/>
                <a:gd name="connsiteY15" fmla="*/ 8239 h 504071"/>
                <a:gd name="connsiteX16" fmla="*/ 118415 w 490356"/>
                <a:gd name="connsiteY16" fmla="*/ 0 h 50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0356" h="504071">
                  <a:moveTo>
                    <a:pt x="118415" y="0"/>
                  </a:moveTo>
                  <a:cubicBezTo>
                    <a:pt x="147210" y="0"/>
                    <a:pt x="176004" y="10985"/>
                    <a:pt x="197974" y="32955"/>
                  </a:cubicBezTo>
                  <a:lnTo>
                    <a:pt x="454706" y="296292"/>
                  </a:lnTo>
                  <a:cubicBezTo>
                    <a:pt x="476733" y="318318"/>
                    <a:pt x="490356" y="348747"/>
                    <a:pt x="490356" y="382357"/>
                  </a:cubicBezTo>
                  <a:cubicBezTo>
                    <a:pt x="490356" y="422928"/>
                    <a:pt x="490355" y="463500"/>
                    <a:pt x="490355" y="504071"/>
                  </a:cubicBezTo>
                  <a:lnTo>
                    <a:pt x="0" y="504071"/>
                  </a:lnTo>
                  <a:lnTo>
                    <a:pt x="0" y="414360"/>
                  </a:lnTo>
                  <a:lnTo>
                    <a:pt x="0" y="382357"/>
                  </a:lnTo>
                  <a:lnTo>
                    <a:pt x="0" y="116605"/>
                  </a:lnTo>
                  <a:cubicBezTo>
                    <a:pt x="0" y="85536"/>
                    <a:pt x="12594" y="57407"/>
                    <a:pt x="32954" y="37046"/>
                  </a:cubicBezTo>
                  <a:lnTo>
                    <a:pt x="38721" y="33159"/>
                  </a:lnTo>
                  <a:lnTo>
                    <a:pt x="38856" y="32955"/>
                  </a:lnTo>
                  <a:lnTo>
                    <a:pt x="49921" y="25607"/>
                  </a:lnTo>
                  <a:lnTo>
                    <a:pt x="68718" y="12934"/>
                  </a:lnTo>
                  <a:lnTo>
                    <a:pt x="69132" y="12850"/>
                  </a:lnTo>
                  <a:lnTo>
                    <a:pt x="76076" y="8239"/>
                  </a:lnTo>
                  <a:cubicBezTo>
                    <a:pt x="89620" y="2747"/>
                    <a:pt x="104018" y="0"/>
                    <a:pt x="118415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楕円 315">
              <a:extLst>
                <a:ext uri="{FF2B5EF4-FFF2-40B4-BE49-F238E27FC236}">
                  <a16:creationId xmlns:a16="http://schemas.microsoft.com/office/drawing/2014/main" id="{93472D74-F6E8-F6A5-BAAB-943F3CDE70AB}"/>
                </a:ext>
              </a:extLst>
            </p:cNvPr>
            <p:cNvSpPr/>
            <p:nvPr/>
          </p:nvSpPr>
          <p:spPr bwMode="auto">
            <a:xfrm rot="21404115">
              <a:off x="1054935" y="4808776"/>
              <a:ext cx="37259" cy="376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B062B669-9055-80A8-884D-0728A7BB335E}"/>
                </a:ext>
              </a:extLst>
            </p:cNvPr>
            <p:cNvGrpSpPr/>
            <p:nvPr/>
          </p:nvGrpSpPr>
          <p:grpSpPr>
            <a:xfrm>
              <a:off x="983524" y="4922159"/>
              <a:ext cx="1989136" cy="165628"/>
              <a:chOff x="-444316" y="1045975"/>
              <a:chExt cx="3479417" cy="289718"/>
            </a:xfrm>
          </p:grpSpPr>
          <p:sp>
            <p:nvSpPr>
              <p:cNvPr id="321" name="正方形/長方形 320">
                <a:extLst>
                  <a:ext uri="{FF2B5EF4-FFF2-40B4-BE49-F238E27FC236}">
                    <a16:creationId xmlns:a16="http://schemas.microsoft.com/office/drawing/2014/main" id="{693610F4-1439-C0B0-D936-92735F4F5D4B}"/>
                  </a:ext>
                </a:extLst>
              </p:cNvPr>
              <p:cNvSpPr/>
              <p:nvPr/>
            </p:nvSpPr>
            <p:spPr bwMode="auto">
              <a:xfrm flipV="1">
                <a:off x="-444316" y="1045975"/>
                <a:ext cx="3479417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平行四辺形 321">
                <a:extLst>
                  <a:ext uri="{FF2B5EF4-FFF2-40B4-BE49-F238E27FC236}">
                    <a16:creationId xmlns:a16="http://schemas.microsoft.com/office/drawing/2014/main" id="{A9BF3AD8-29F9-083D-7936-02204B4E3113}"/>
                  </a:ext>
                </a:extLst>
              </p:cNvPr>
              <p:cNvSpPr/>
              <p:nvPr/>
            </p:nvSpPr>
            <p:spPr bwMode="auto">
              <a:xfrm flipH="1" flipV="1">
                <a:off x="479149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平行四辺形 322">
                <a:extLst>
                  <a:ext uri="{FF2B5EF4-FFF2-40B4-BE49-F238E27FC236}">
                    <a16:creationId xmlns:a16="http://schemas.microsoft.com/office/drawing/2014/main" id="{B80C4400-1A17-BF76-6B45-09943C3919EF}"/>
                  </a:ext>
                </a:extLst>
              </p:cNvPr>
              <p:cNvSpPr/>
              <p:nvPr/>
            </p:nvSpPr>
            <p:spPr bwMode="auto">
              <a:xfrm flipH="1" flipV="1">
                <a:off x="884453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平行四辺形 323">
                <a:extLst>
                  <a:ext uri="{FF2B5EF4-FFF2-40B4-BE49-F238E27FC236}">
                    <a16:creationId xmlns:a16="http://schemas.microsoft.com/office/drawing/2014/main" id="{98F291EA-6E6D-4C71-E2BB-82C26B55DDDD}"/>
                  </a:ext>
                </a:extLst>
              </p:cNvPr>
              <p:cNvSpPr/>
              <p:nvPr/>
            </p:nvSpPr>
            <p:spPr bwMode="auto">
              <a:xfrm flipH="1" flipV="1">
                <a:off x="1289756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平行四辺形 324">
                <a:extLst>
                  <a:ext uri="{FF2B5EF4-FFF2-40B4-BE49-F238E27FC236}">
                    <a16:creationId xmlns:a16="http://schemas.microsoft.com/office/drawing/2014/main" id="{16E5081E-F917-1F63-12C9-CDB34BAF2B19}"/>
                  </a:ext>
                </a:extLst>
              </p:cNvPr>
              <p:cNvSpPr/>
              <p:nvPr/>
            </p:nvSpPr>
            <p:spPr bwMode="auto">
              <a:xfrm flipH="1" flipV="1">
                <a:off x="1695060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平行四辺形 325">
                <a:extLst>
                  <a:ext uri="{FF2B5EF4-FFF2-40B4-BE49-F238E27FC236}">
                    <a16:creationId xmlns:a16="http://schemas.microsoft.com/office/drawing/2014/main" id="{898C8EBE-4742-0BF3-793C-2C6029A1FB08}"/>
                  </a:ext>
                </a:extLst>
              </p:cNvPr>
              <p:cNvSpPr/>
              <p:nvPr/>
            </p:nvSpPr>
            <p:spPr bwMode="auto">
              <a:xfrm flipH="1" flipV="1">
                <a:off x="2100364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平行四辺形 326">
                <a:extLst>
                  <a:ext uri="{FF2B5EF4-FFF2-40B4-BE49-F238E27FC236}">
                    <a16:creationId xmlns:a16="http://schemas.microsoft.com/office/drawing/2014/main" id="{424333B5-D081-6FC3-0565-B0D0893C2085}"/>
                  </a:ext>
                </a:extLst>
              </p:cNvPr>
              <p:cNvSpPr/>
              <p:nvPr/>
            </p:nvSpPr>
            <p:spPr bwMode="auto">
              <a:xfrm flipH="1" flipV="1">
                <a:off x="70410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平行四辺形 327">
                <a:extLst>
                  <a:ext uri="{FF2B5EF4-FFF2-40B4-BE49-F238E27FC236}">
                    <a16:creationId xmlns:a16="http://schemas.microsoft.com/office/drawing/2014/main" id="{69EFC9CA-D55C-E2BA-63C7-04403DCF93E8}"/>
                  </a:ext>
                </a:extLst>
              </p:cNvPr>
              <p:cNvSpPr/>
              <p:nvPr/>
            </p:nvSpPr>
            <p:spPr bwMode="auto">
              <a:xfrm flipH="1" flipV="1">
                <a:off x="2495858" y="1045975"/>
                <a:ext cx="455271" cy="287006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4B900BE4-F329-AAA1-A30A-720277B2A7C7}"/>
                  </a:ext>
                </a:extLst>
              </p:cNvPr>
              <p:cNvSpPr/>
              <p:nvPr/>
            </p:nvSpPr>
            <p:spPr bwMode="auto">
              <a:xfrm flipV="1">
                <a:off x="-314574" y="1157922"/>
                <a:ext cx="65173" cy="658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5FA5BC7F-B13D-FE31-8C93-0DB0DD224B07}"/>
                  </a:ext>
                </a:extLst>
              </p:cNvPr>
              <p:cNvSpPr/>
              <p:nvPr/>
            </p:nvSpPr>
            <p:spPr bwMode="auto">
              <a:xfrm flipV="1">
                <a:off x="-93021" y="1157922"/>
                <a:ext cx="65173" cy="658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E58BFBF1-EC29-3731-38D6-0DF18EDDCE15}"/>
                </a:ext>
              </a:extLst>
            </p:cNvPr>
            <p:cNvGrpSpPr/>
            <p:nvPr/>
          </p:nvGrpSpPr>
          <p:grpSpPr>
            <a:xfrm>
              <a:off x="990510" y="5090705"/>
              <a:ext cx="1975164" cy="1178190"/>
              <a:chOff x="-435731" y="1374916"/>
              <a:chExt cx="3479417" cy="2060903"/>
            </a:xfrm>
          </p:grpSpPr>
          <p:sp>
            <p:nvSpPr>
              <p:cNvPr id="319" name="正方形/長方形 318">
                <a:extLst>
                  <a:ext uri="{FF2B5EF4-FFF2-40B4-BE49-F238E27FC236}">
                    <a16:creationId xmlns:a16="http://schemas.microsoft.com/office/drawing/2014/main" id="{2F913CD7-3EC6-B865-E31A-8892DA57C151}"/>
                  </a:ext>
                </a:extLst>
              </p:cNvPr>
              <p:cNvSpPr/>
              <p:nvPr/>
            </p:nvSpPr>
            <p:spPr bwMode="auto">
              <a:xfrm>
                <a:off x="-435731" y="1374916"/>
                <a:ext cx="3479417" cy="206090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C52E5B71-EB27-76D6-3D15-27B4B18E0AB4}"/>
                  </a:ext>
                </a:extLst>
              </p:cNvPr>
              <p:cNvSpPr/>
              <p:nvPr/>
            </p:nvSpPr>
            <p:spPr bwMode="auto">
              <a:xfrm>
                <a:off x="-321225" y="1626120"/>
                <a:ext cx="3200510" cy="1450251"/>
              </a:xfrm>
              <a:custGeom>
                <a:avLst/>
                <a:gdLst>
                  <a:gd name="connsiteX0" fmla="*/ 1093376 w 3200510"/>
                  <a:gd name="connsiteY0" fmla="*/ 45719 h 1450251"/>
                  <a:gd name="connsiteX1" fmla="*/ 1093376 w 3200510"/>
                  <a:gd name="connsiteY1" fmla="*/ 578485 h 1450251"/>
                  <a:gd name="connsiteX2" fmla="*/ 2101757 w 3200510"/>
                  <a:gd name="connsiteY2" fmla="*/ 578485 h 1450251"/>
                  <a:gd name="connsiteX3" fmla="*/ 2101757 w 3200510"/>
                  <a:gd name="connsiteY3" fmla="*/ 45719 h 1450251"/>
                  <a:gd name="connsiteX4" fmla="*/ 0 w 3200510"/>
                  <a:gd name="connsiteY4" fmla="*/ 0 h 1450251"/>
                  <a:gd name="connsiteX5" fmla="*/ 3200510 w 3200510"/>
                  <a:gd name="connsiteY5" fmla="*/ 0 h 1450251"/>
                  <a:gd name="connsiteX6" fmla="*/ 3200510 w 3200510"/>
                  <a:gd name="connsiteY6" fmla="*/ 45719 h 1450251"/>
                  <a:gd name="connsiteX7" fmla="*/ 2147476 w 3200510"/>
                  <a:gd name="connsiteY7" fmla="*/ 45719 h 1450251"/>
                  <a:gd name="connsiteX8" fmla="*/ 2147476 w 3200510"/>
                  <a:gd name="connsiteY8" fmla="*/ 578485 h 1450251"/>
                  <a:gd name="connsiteX9" fmla="*/ 3200510 w 3200510"/>
                  <a:gd name="connsiteY9" fmla="*/ 578485 h 1450251"/>
                  <a:gd name="connsiteX10" fmla="*/ 3200510 w 3200510"/>
                  <a:gd name="connsiteY10" fmla="*/ 624204 h 1450251"/>
                  <a:gd name="connsiteX11" fmla="*/ 1639474 w 3200510"/>
                  <a:gd name="connsiteY11" fmla="*/ 624204 h 1450251"/>
                  <a:gd name="connsiteX12" fmla="*/ 1639474 w 3200510"/>
                  <a:gd name="connsiteY12" fmla="*/ 985432 h 1450251"/>
                  <a:gd name="connsiteX13" fmla="*/ 3200510 w 3200510"/>
                  <a:gd name="connsiteY13" fmla="*/ 985432 h 1450251"/>
                  <a:gd name="connsiteX14" fmla="*/ 3200510 w 3200510"/>
                  <a:gd name="connsiteY14" fmla="*/ 1031151 h 1450251"/>
                  <a:gd name="connsiteX15" fmla="*/ 1639474 w 3200510"/>
                  <a:gd name="connsiteY15" fmla="*/ 1031151 h 1450251"/>
                  <a:gd name="connsiteX16" fmla="*/ 1639474 w 3200510"/>
                  <a:gd name="connsiteY16" fmla="*/ 1404532 h 1450251"/>
                  <a:gd name="connsiteX17" fmla="*/ 3200510 w 3200510"/>
                  <a:gd name="connsiteY17" fmla="*/ 1404532 h 1450251"/>
                  <a:gd name="connsiteX18" fmla="*/ 3200510 w 3200510"/>
                  <a:gd name="connsiteY18" fmla="*/ 1450251 h 1450251"/>
                  <a:gd name="connsiteX19" fmla="*/ 0 w 3200510"/>
                  <a:gd name="connsiteY19" fmla="*/ 1450251 h 1450251"/>
                  <a:gd name="connsiteX20" fmla="*/ 0 w 3200510"/>
                  <a:gd name="connsiteY20" fmla="*/ 1404532 h 1450251"/>
                  <a:gd name="connsiteX21" fmla="*/ 1593755 w 3200510"/>
                  <a:gd name="connsiteY21" fmla="*/ 1404532 h 1450251"/>
                  <a:gd name="connsiteX22" fmla="*/ 1593755 w 3200510"/>
                  <a:gd name="connsiteY22" fmla="*/ 1031151 h 1450251"/>
                  <a:gd name="connsiteX23" fmla="*/ 0 w 3200510"/>
                  <a:gd name="connsiteY23" fmla="*/ 1031151 h 1450251"/>
                  <a:gd name="connsiteX24" fmla="*/ 0 w 3200510"/>
                  <a:gd name="connsiteY24" fmla="*/ 985432 h 1450251"/>
                  <a:gd name="connsiteX25" fmla="*/ 1593755 w 3200510"/>
                  <a:gd name="connsiteY25" fmla="*/ 985432 h 1450251"/>
                  <a:gd name="connsiteX26" fmla="*/ 1593755 w 3200510"/>
                  <a:gd name="connsiteY26" fmla="*/ 624204 h 1450251"/>
                  <a:gd name="connsiteX27" fmla="*/ 0 w 3200510"/>
                  <a:gd name="connsiteY27" fmla="*/ 624204 h 1450251"/>
                  <a:gd name="connsiteX28" fmla="*/ 0 w 3200510"/>
                  <a:gd name="connsiteY28" fmla="*/ 578485 h 1450251"/>
                  <a:gd name="connsiteX29" fmla="*/ 1047657 w 3200510"/>
                  <a:gd name="connsiteY29" fmla="*/ 578485 h 1450251"/>
                  <a:gd name="connsiteX30" fmla="*/ 1047657 w 3200510"/>
                  <a:gd name="connsiteY30" fmla="*/ 45719 h 1450251"/>
                  <a:gd name="connsiteX31" fmla="*/ 0 w 3200510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200510" h="1450251">
                    <a:moveTo>
                      <a:pt x="1093376" y="45719"/>
                    </a:moveTo>
                    <a:lnTo>
                      <a:pt x="1093376" y="578485"/>
                    </a:lnTo>
                    <a:lnTo>
                      <a:pt x="2101757" y="578485"/>
                    </a:lnTo>
                    <a:lnTo>
                      <a:pt x="2101757" y="45719"/>
                    </a:lnTo>
                    <a:close/>
                    <a:moveTo>
                      <a:pt x="0" y="0"/>
                    </a:moveTo>
                    <a:lnTo>
                      <a:pt x="3200510" y="0"/>
                    </a:lnTo>
                    <a:lnTo>
                      <a:pt x="3200510" y="45719"/>
                    </a:lnTo>
                    <a:lnTo>
                      <a:pt x="2147476" y="45719"/>
                    </a:lnTo>
                    <a:lnTo>
                      <a:pt x="2147476" y="578485"/>
                    </a:lnTo>
                    <a:lnTo>
                      <a:pt x="3200510" y="578485"/>
                    </a:lnTo>
                    <a:lnTo>
                      <a:pt x="3200510" y="624204"/>
                    </a:lnTo>
                    <a:lnTo>
                      <a:pt x="1639474" y="624204"/>
                    </a:lnTo>
                    <a:lnTo>
                      <a:pt x="1639474" y="985432"/>
                    </a:lnTo>
                    <a:lnTo>
                      <a:pt x="3200510" y="985432"/>
                    </a:lnTo>
                    <a:lnTo>
                      <a:pt x="3200510" y="1031151"/>
                    </a:lnTo>
                    <a:lnTo>
                      <a:pt x="1639474" y="1031151"/>
                    </a:lnTo>
                    <a:lnTo>
                      <a:pt x="1639474" y="1404532"/>
                    </a:lnTo>
                    <a:lnTo>
                      <a:pt x="3200510" y="1404532"/>
                    </a:lnTo>
                    <a:lnTo>
                      <a:pt x="3200510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593755" y="1404532"/>
                    </a:lnTo>
                    <a:lnTo>
                      <a:pt x="1593755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593755" y="985432"/>
                    </a:lnTo>
                    <a:lnTo>
                      <a:pt x="1593755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1047657" y="578485"/>
                    </a:lnTo>
                    <a:lnTo>
                      <a:pt x="1047657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12D0EEA6-4D05-6C59-AC8E-872D544C86DB}"/>
              </a:ext>
            </a:extLst>
          </p:cNvPr>
          <p:cNvGrpSpPr/>
          <p:nvPr/>
        </p:nvGrpSpPr>
        <p:grpSpPr>
          <a:xfrm rot="21058756">
            <a:off x="4317646" y="4594328"/>
            <a:ext cx="1584745" cy="1624177"/>
            <a:chOff x="4151041" y="4677266"/>
            <a:chExt cx="1584745" cy="1624177"/>
          </a:xfrm>
        </p:grpSpPr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C24C2E08-7E35-FFFC-D48F-3E1FF94CBBCD}"/>
                </a:ext>
              </a:extLst>
            </p:cNvPr>
            <p:cNvGrpSpPr/>
            <p:nvPr/>
          </p:nvGrpSpPr>
          <p:grpSpPr>
            <a:xfrm rot="21161456" flipV="1">
              <a:off x="4151041" y="4677266"/>
              <a:ext cx="1569434" cy="165628"/>
              <a:chOff x="643847" y="4282685"/>
              <a:chExt cx="6664223" cy="703298"/>
            </a:xfrm>
          </p:grpSpPr>
          <p:sp>
            <p:nvSpPr>
              <p:cNvPr id="355" name="正方形/長方形 354">
                <a:extLst>
                  <a:ext uri="{FF2B5EF4-FFF2-40B4-BE49-F238E27FC236}">
                    <a16:creationId xmlns:a16="http://schemas.microsoft.com/office/drawing/2014/main" id="{F4DC8F7E-47B9-54A9-A047-18B39039A366}"/>
                  </a:ext>
                </a:extLst>
              </p:cNvPr>
              <p:cNvSpPr/>
              <p:nvPr/>
            </p:nvSpPr>
            <p:spPr bwMode="auto">
              <a:xfrm flipV="1">
                <a:off x="643847" y="4282685"/>
                <a:ext cx="6664223" cy="70329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平行四辺形 355">
                <a:extLst>
                  <a:ext uri="{FF2B5EF4-FFF2-40B4-BE49-F238E27FC236}">
                    <a16:creationId xmlns:a16="http://schemas.microsoft.com/office/drawing/2014/main" id="{CC9A8CD0-7905-F549-B22D-CB1D4CBEAACD}"/>
                  </a:ext>
                </a:extLst>
              </p:cNvPr>
              <p:cNvSpPr/>
              <p:nvPr/>
            </p:nvSpPr>
            <p:spPr bwMode="auto">
              <a:xfrm flipH="1" flipV="1">
                <a:off x="2885586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平行四辺形 356">
                <a:extLst>
                  <a:ext uri="{FF2B5EF4-FFF2-40B4-BE49-F238E27FC236}">
                    <a16:creationId xmlns:a16="http://schemas.microsoft.com/office/drawing/2014/main" id="{8DE9384A-60FB-5EFC-CE55-50BAD9E5BCBD}"/>
                  </a:ext>
                </a:extLst>
              </p:cNvPr>
              <p:cNvSpPr/>
              <p:nvPr/>
            </p:nvSpPr>
            <p:spPr bwMode="auto">
              <a:xfrm flipH="1" flipV="1">
                <a:off x="3869471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平行四辺形 357">
                <a:extLst>
                  <a:ext uri="{FF2B5EF4-FFF2-40B4-BE49-F238E27FC236}">
                    <a16:creationId xmlns:a16="http://schemas.microsoft.com/office/drawing/2014/main" id="{3D7DFEA4-38B5-DBEC-8F3B-3426DE798526}"/>
                  </a:ext>
                </a:extLst>
              </p:cNvPr>
              <p:cNvSpPr/>
              <p:nvPr/>
            </p:nvSpPr>
            <p:spPr bwMode="auto">
              <a:xfrm flipH="1" flipV="1">
                <a:off x="4853357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平行四辺形 358">
                <a:extLst>
                  <a:ext uri="{FF2B5EF4-FFF2-40B4-BE49-F238E27FC236}">
                    <a16:creationId xmlns:a16="http://schemas.microsoft.com/office/drawing/2014/main" id="{1FEC9D4A-767B-7360-8B35-7572E186A351}"/>
                  </a:ext>
                </a:extLst>
              </p:cNvPr>
              <p:cNvSpPr/>
              <p:nvPr/>
            </p:nvSpPr>
            <p:spPr bwMode="auto">
              <a:xfrm flipH="1" flipV="1">
                <a:off x="5837243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平行四辺形 359">
                <a:extLst>
                  <a:ext uri="{FF2B5EF4-FFF2-40B4-BE49-F238E27FC236}">
                    <a16:creationId xmlns:a16="http://schemas.microsoft.com/office/drawing/2014/main" id="{E54CB183-AF3B-0651-C238-DC902014D9CC}"/>
                  </a:ext>
                </a:extLst>
              </p:cNvPr>
              <p:cNvSpPr/>
              <p:nvPr/>
            </p:nvSpPr>
            <p:spPr bwMode="auto">
              <a:xfrm flipH="1" flipV="1">
                <a:off x="1893360" y="4282685"/>
                <a:ext cx="1105184" cy="696713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9140A8DE-C63F-EFFA-4F09-44B50095F675}"/>
                </a:ext>
              </a:extLst>
            </p:cNvPr>
            <p:cNvSpPr/>
            <p:nvPr/>
          </p:nvSpPr>
          <p:spPr bwMode="auto">
            <a:xfrm>
              <a:off x="4182245" y="4811721"/>
              <a:ext cx="269917" cy="248898"/>
            </a:xfrm>
            <a:custGeom>
              <a:avLst/>
              <a:gdLst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37442 w 490356"/>
                <a:gd name="connsiteY2" fmla="*/ 272424 h 504071"/>
                <a:gd name="connsiteX3" fmla="*/ 452144 w 490356"/>
                <a:gd name="connsiteY3" fmla="*/ 294564 h 504071"/>
                <a:gd name="connsiteX4" fmla="*/ 454706 w 490356"/>
                <a:gd name="connsiteY4" fmla="*/ 296292 h 504071"/>
                <a:gd name="connsiteX5" fmla="*/ 490356 w 490356"/>
                <a:gd name="connsiteY5" fmla="*/ 382357 h 504071"/>
                <a:gd name="connsiteX6" fmla="*/ 490355 w 490356"/>
                <a:gd name="connsiteY6" fmla="*/ 504071 h 504071"/>
                <a:gd name="connsiteX7" fmla="*/ 0 w 490356"/>
                <a:gd name="connsiteY7" fmla="*/ 504071 h 504071"/>
                <a:gd name="connsiteX8" fmla="*/ 0 w 490356"/>
                <a:gd name="connsiteY8" fmla="*/ 414360 h 504071"/>
                <a:gd name="connsiteX9" fmla="*/ 0 w 490356"/>
                <a:gd name="connsiteY9" fmla="*/ 382357 h 504071"/>
                <a:gd name="connsiteX10" fmla="*/ 0 w 490356"/>
                <a:gd name="connsiteY10" fmla="*/ 116605 h 504071"/>
                <a:gd name="connsiteX11" fmla="*/ 32954 w 490356"/>
                <a:gd name="connsiteY11" fmla="*/ 37046 h 504071"/>
                <a:gd name="connsiteX12" fmla="*/ 38721 w 490356"/>
                <a:gd name="connsiteY12" fmla="*/ 33159 h 504071"/>
                <a:gd name="connsiteX13" fmla="*/ 38856 w 490356"/>
                <a:gd name="connsiteY13" fmla="*/ 32955 h 504071"/>
                <a:gd name="connsiteX14" fmla="*/ 49921 w 490356"/>
                <a:gd name="connsiteY14" fmla="*/ 25607 h 504071"/>
                <a:gd name="connsiteX15" fmla="*/ 68718 w 490356"/>
                <a:gd name="connsiteY15" fmla="*/ 12934 h 504071"/>
                <a:gd name="connsiteX16" fmla="*/ 69132 w 490356"/>
                <a:gd name="connsiteY16" fmla="*/ 12850 h 504071"/>
                <a:gd name="connsiteX17" fmla="*/ 76076 w 490356"/>
                <a:gd name="connsiteY17" fmla="*/ 8239 h 504071"/>
                <a:gd name="connsiteX18" fmla="*/ 118415 w 490356"/>
                <a:gd name="connsiteY18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2144 w 490356"/>
                <a:gd name="connsiteY2" fmla="*/ 294564 h 504071"/>
                <a:gd name="connsiteX3" fmla="*/ 454706 w 490356"/>
                <a:gd name="connsiteY3" fmla="*/ 296292 h 504071"/>
                <a:gd name="connsiteX4" fmla="*/ 490356 w 490356"/>
                <a:gd name="connsiteY4" fmla="*/ 382357 h 504071"/>
                <a:gd name="connsiteX5" fmla="*/ 490355 w 490356"/>
                <a:gd name="connsiteY5" fmla="*/ 504071 h 504071"/>
                <a:gd name="connsiteX6" fmla="*/ 0 w 490356"/>
                <a:gd name="connsiteY6" fmla="*/ 504071 h 504071"/>
                <a:gd name="connsiteX7" fmla="*/ 0 w 490356"/>
                <a:gd name="connsiteY7" fmla="*/ 414360 h 504071"/>
                <a:gd name="connsiteX8" fmla="*/ 0 w 490356"/>
                <a:gd name="connsiteY8" fmla="*/ 382357 h 504071"/>
                <a:gd name="connsiteX9" fmla="*/ 0 w 490356"/>
                <a:gd name="connsiteY9" fmla="*/ 116605 h 504071"/>
                <a:gd name="connsiteX10" fmla="*/ 32954 w 490356"/>
                <a:gd name="connsiteY10" fmla="*/ 37046 h 504071"/>
                <a:gd name="connsiteX11" fmla="*/ 38721 w 490356"/>
                <a:gd name="connsiteY11" fmla="*/ 33159 h 504071"/>
                <a:gd name="connsiteX12" fmla="*/ 38856 w 490356"/>
                <a:gd name="connsiteY12" fmla="*/ 32955 h 504071"/>
                <a:gd name="connsiteX13" fmla="*/ 49921 w 490356"/>
                <a:gd name="connsiteY13" fmla="*/ 25607 h 504071"/>
                <a:gd name="connsiteX14" fmla="*/ 68718 w 490356"/>
                <a:gd name="connsiteY14" fmla="*/ 12934 h 504071"/>
                <a:gd name="connsiteX15" fmla="*/ 69132 w 490356"/>
                <a:gd name="connsiteY15" fmla="*/ 12850 h 504071"/>
                <a:gd name="connsiteX16" fmla="*/ 76076 w 490356"/>
                <a:gd name="connsiteY16" fmla="*/ 8239 h 504071"/>
                <a:gd name="connsiteX17" fmla="*/ 118415 w 490356"/>
                <a:gd name="connsiteY17" fmla="*/ 0 h 504071"/>
                <a:gd name="connsiteX0" fmla="*/ 118415 w 490356"/>
                <a:gd name="connsiteY0" fmla="*/ 0 h 504071"/>
                <a:gd name="connsiteX1" fmla="*/ 197974 w 490356"/>
                <a:gd name="connsiteY1" fmla="*/ 32955 h 504071"/>
                <a:gd name="connsiteX2" fmla="*/ 454706 w 490356"/>
                <a:gd name="connsiteY2" fmla="*/ 296292 h 504071"/>
                <a:gd name="connsiteX3" fmla="*/ 490356 w 490356"/>
                <a:gd name="connsiteY3" fmla="*/ 382357 h 504071"/>
                <a:gd name="connsiteX4" fmla="*/ 490355 w 490356"/>
                <a:gd name="connsiteY4" fmla="*/ 504071 h 504071"/>
                <a:gd name="connsiteX5" fmla="*/ 0 w 490356"/>
                <a:gd name="connsiteY5" fmla="*/ 504071 h 504071"/>
                <a:gd name="connsiteX6" fmla="*/ 0 w 490356"/>
                <a:gd name="connsiteY6" fmla="*/ 414360 h 504071"/>
                <a:gd name="connsiteX7" fmla="*/ 0 w 490356"/>
                <a:gd name="connsiteY7" fmla="*/ 382357 h 504071"/>
                <a:gd name="connsiteX8" fmla="*/ 0 w 490356"/>
                <a:gd name="connsiteY8" fmla="*/ 116605 h 504071"/>
                <a:gd name="connsiteX9" fmla="*/ 32954 w 490356"/>
                <a:gd name="connsiteY9" fmla="*/ 37046 h 504071"/>
                <a:gd name="connsiteX10" fmla="*/ 38721 w 490356"/>
                <a:gd name="connsiteY10" fmla="*/ 33159 h 504071"/>
                <a:gd name="connsiteX11" fmla="*/ 38856 w 490356"/>
                <a:gd name="connsiteY11" fmla="*/ 32955 h 504071"/>
                <a:gd name="connsiteX12" fmla="*/ 49921 w 490356"/>
                <a:gd name="connsiteY12" fmla="*/ 25607 h 504071"/>
                <a:gd name="connsiteX13" fmla="*/ 68718 w 490356"/>
                <a:gd name="connsiteY13" fmla="*/ 12934 h 504071"/>
                <a:gd name="connsiteX14" fmla="*/ 69132 w 490356"/>
                <a:gd name="connsiteY14" fmla="*/ 12850 h 504071"/>
                <a:gd name="connsiteX15" fmla="*/ 76076 w 490356"/>
                <a:gd name="connsiteY15" fmla="*/ 8239 h 504071"/>
                <a:gd name="connsiteX16" fmla="*/ 118415 w 490356"/>
                <a:gd name="connsiteY16" fmla="*/ 0 h 504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0356" h="504071">
                  <a:moveTo>
                    <a:pt x="118415" y="0"/>
                  </a:moveTo>
                  <a:cubicBezTo>
                    <a:pt x="147210" y="0"/>
                    <a:pt x="176004" y="10985"/>
                    <a:pt x="197974" y="32955"/>
                  </a:cubicBezTo>
                  <a:lnTo>
                    <a:pt x="454706" y="296292"/>
                  </a:lnTo>
                  <a:cubicBezTo>
                    <a:pt x="476733" y="318318"/>
                    <a:pt x="490356" y="348747"/>
                    <a:pt x="490356" y="382357"/>
                  </a:cubicBezTo>
                  <a:cubicBezTo>
                    <a:pt x="490356" y="422928"/>
                    <a:pt x="490355" y="463500"/>
                    <a:pt x="490355" y="504071"/>
                  </a:cubicBezTo>
                  <a:lnTo>
                    <a:pt x="0" y="504071"/>
                  </a:lnTo>
                  <a:lnTo>
                    <a:pt x="0" y="414360"/>
                  </a:lnTo>
                  <a:lnTo>
                    <a:pt x="0" y="382357"/>
                  </a:lnTo>
                  <a:lnTo>
                    <a:pt x="0" y="116605"/>
                  </a:lnTo>
                  <a:cubicBezTo>
                    <a:pt x="0" y="85536"/>
                    <a:pt x="12594" y="57407"/>
                    <a:pt x="32954" y="37046"/>
                  </a:cubicBezTo>
                  <a:lnTo>
                    <a:pt x="38721" y="33159"/>
                  </a:lnTo>
                  <a:lnTo>
                    <a:pt x="38856" y="32955"/>
                  </a:lnTo>
                  <a:lnTo>
                    <a:pt x="49921" y="25607"/>
                  </a:lnTo>
                  <a:lnTo>
                    <a:pt x="68718" y="12934"/>
                  </a:lnTo>
                  <a:lnTo>
                    <a:pt x="69132" y="12850"/>
                  </a:lnTo>
                  <a:lnTo>
                    <a:pt x="76076" y="8239"/>
                  </a:lnTo>
                  <a:cubicBezTo>
                    <a:pt x="89620" y="2747"/>
                    <a:pt x="104018" y="0"/>
                    <a:pt x="118415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B9F20E9B-E202-DA6B-E3C1-726FF45F4DA3}"/>
                </a:ext>
              </a:extLst>
            </p:cNvPr>
            <p:cNvGrpSpPr/>
            <p:nvPr/>
          </p:nvGrpSpPr>
          <p:grpSpPr>
            <a:xfrm>
              <a:off x="4166352" y="4959175"/>
              <a:ext cx="1569434" cy="165628"/>
              <a:chOff x="4713036" y="1711162"/>
              <a:chExt cx="2745270" cy="289718"/>
            </a:xfrm>
          </p:grpSpPr>
          <p:sp>
            <p:nvSpPr>
              <p:cNvPr id="347" name="正方形/長方形 346">
                <a:extLst>
                  <a:ext uri="{FF2B5EF4-FFF2-40B4-BE49-F238E27FC236}">
                    <a16:creationId xmlns:a16="http://schemas.microsoft.com/office/drawing/2014/main" id="{B0650F3E-C52F-C703-E4A0-3F8FE5D23829}"/>
                  </a:ext>
                </a:extLst>
              </p:cNvPr>
              <p:cNvSpPr/>
              <p:nvPr/>
            </p:nvSpPr>
            <p:spPr bwMode="auto">
              <a:xfrm flipV="1">
                <a:off x="4713036" y="1711162"/>
                <a:ext cx="2745270" cy="289718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平行四辺形 347">
                <a:extLst>
                  <a:ext uri="{FF2B5EF4-FFF2-40B4-BE49-F238E27FC236}">
                    <a16:creationId xmlns:a16="http://schemas.microsoft.com/office/drawing/2014/main" id="{A0F0BB88-9C26-4760-5415-637D738E5260}"/>
                  </a:ext>
                </a:extLst>
              </p:cNvPr>
              <p:cNvSpPr/>
              <p:nvPr/>
            </p:nvSpPr>
            <p:spPr bwMode="auto">
              <a:xfrm flipH="1" flipV="1">
                <a:off x="5636501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平行四辺形 348">
                <a:extLst>
                  <a:ext uri="{FF2B5EF4-FFF2-40B4-BE49-F238E27FC236}">
                    <a16:creationId xmlns:a16="http://schemas.microsoft.com/office/drawing/2014/main" id="{9D40E653-A94D-6C1C-255F-A7D159478C0B}"/>
                  </a:ext>
                </a:extLst>
              </p:cNvPr>
              <p:cNvSpPr/>
              <p:nvPr/>
            </p:nvSpPr>
            <p:spPr bwMode="auto">
              <a:xfrm flipH="1" flipV="1">
                <a:off x="6041804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平行四辺形 349">
                <a:extLst>
                  <a:ext uri="{FF2B5EF4-FFF2-40B4-BE49-F238E27FC236}">
                    <a16:creationId xmlns:a16="http://schemas.microsoft.com/office/drawing/2014/main" id="{CA3034BC-4DFC-4AA9-0520-E286F62236ED}"/>
                  </a:ext>
                </a:extLst>
              </p:cNvPr>
              <p:cNvSpPr/>
              <p:nvPr/>
            </p:nvSpPr>
            <p:spPr bwMode="auto">
              <a:xfrm flipH="1" flipV="1">
                <a:off x="6447108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平行四辺形 350">
                <a:extLst>
                  <a:ext uri="{FF2B5EF4-FFF2-40B4-BE49-F238E27FC236}">
                    <a16:creationId xmlns:a16="http://schemas.microsoft.com/office/drawing/2014/main" id="{C7026C84-A0CA-8B9F-B05C-0E29F8628CCB}"/>
                  </a:ext>
                </a:extLst>
              </p:cNvPr>
              <p:cNvSpPr/>
              <p:nvPr/>
            </p:nvSpPr>
            <p:spPr bwMode="auto">
              <a:xfrm flipH="1" flipV="1">
                <a:off x="6852411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DD876CC5-1524-08B3-44F1-A0D873924F20}"/>
                  </a:ext>
                </a:extLst>
              </p:cNvPr>
              <p:cNvSpPr/>
              <p:nvPr/>
            </p:nvSpPr>
            <p:spPr bwMode="auto">
              <a:xfrm flipV="1">
                <a:off x="4842778" y="1823435"/>
                <a:ext cx="65173" cy="6517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C25A4151-332A-9E08-5795-9DFD894D40A8}"/>
                  </a:ext>
                </a:extLst>
              </p:cNvPr>
              <p:cNvSpPr/>
              <p:nvPr/>
            </p:nvSpPr>
            <p:spPr bwMode="auto">
              <a:xfrm flipV="1">
                <a:off x="5133020" y="1823435"/>
                <a:ext cx="65173" cy="6517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平行四辺形 353">
                <a:extLst>
                  <a:ext uri="{FF2B5EF4-FFF2-40B4-BE49-F238E27FC236}">
                    <a16:creationId xmlns:a16="http://schemas.microsoft.com/office/drawing/2014/main" id="{22533821-9C11-40DD-9CD2-9188CA07122D}"/>
                  </a:ext>
                </a:extLst>
              </p:cNvPr>
              <p:cNvSpPr/>
              <p:nvPr/>
            </p:nvSpPr>
            <p:spPr bwMode="auto">
              <a:xfrm flipH="1" flipV="1">
                <a:off x="5227762" y="1711162"/>
                <a:ext cx="455271" cy="287005"/>
              </a:xfrm>
              <a:prstGeom prst="parallelogram">
                <a:avLst>
                  <a:gd name="adj" fmla="val 5264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3" name="楕円 342">
              <a:extLst>
                <a:ext uri="{FF2B5EF4-FFF2-40B4-BE49-F238E27FC236}">
                  <a16:creationId xmlns:a16="http://schemas.microsoft.com/office/drawing/2014/main" id="{DD65724A-E5EB-8E4F-B354-319B0A4CFF19}"/>
                </a:ext>
              </a:extLst>
            </p:cNvPr>
            <p:cNvSpPr/>
            <p:nvPr/>
          </p:nvSpPr>
          <p:spPr bwMode="auto">
            <a:xfrm rot="21362419">
              <a:off x="4235206" y="4848253"/>
              <a:ext cx="37259" cy="3725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F71D37A4-7D6D-1A4B-3676-5A7CABD0A366}"/>
                </a:ext>
              </a:extLst>
            </p:cNvPr>
            <p:cNvGrpSpPr/>
            <p:nvPr/>
          </p:nvGrpSpPr>
          <p:grpSpPr>
            <a:xfrm>
              <a:off x="4177502" y="5123252"/>
              <a:ext cx="1547133" cy="1178191"/>
              <a:chOff x="3578667" y="1330268"/>
              <a:chExt cx="2706261" cy="2060903"/>
            </a:xfrm>
          </p:grpSpPr>
          <p:sp>
            <p:nvSpPr>
              <p:cNvPr id="345" name="正方形/長方形 344">
                <a:extLst>
                  <a:ext uri="{FF2B5EF4-FFF2-40B4-BE49-F238E27FC236}">
                    <a16:creationId xmlns:a16="http://schemas.microsoft.com/office/drawing/2014/main" id="{91D33FDB-7BE7-DB17-8283-FB552BD3AAF9}"/>
                  </a:ext>
                </a:extLst>
              </p:cNvPr>
              <p:cNvSpPr/>
              <p:nvPr/>
            </p:nvSpPr>
            <p:spPr bwMode="auto">
              <a:xfrm>
                <a:off x="3578667" y="1330268"/>
                <a:ext cx="2706261" cy="2060903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B8FAEF4D-9EC4-DDE4-D658-DCD2EC2F1E76}"/>
                  </a:ext>
                </a:extLst>
              </p:cNvPr>
              <p:cNvSpPr/>
              <p:nvPr/>
            </p:nvSpPr>
            <p:spPr bwMode="auto">
              <a:xfrm>
                <a:off x="3605065" y="1594413"/>
                <a:ext cx="2635089" cy="1450251"/>
              </a:xfrm>
              <a:custGeom>
                <a:avLst/>
                <a:gdLst>
                  <a:gd name="connsiteX0" fmla="*/ 908382 w 2635089"/>
                  <a:gd name="connsiteY0" fmla="*/ 45719 h 1450251"/>
                  <a:gd name="connsiteX1" fmla="*/ 908382 w 2635089"/>
                  <a:gd name="connsiteY1" fmla="*/ 578485 h 1450251"/>
                  <a:gd name="connsiteX2" fmla="*/ 1719913 w 2635089"/>
                  <a:gd name="connsiteY2" fmla="*/ 578485 h 1450251"/>
                  <a:gd name="connsiteX3" fmla="*/ 1719913 w 2635089"/>
                  <a:gd name="connsiteY3" fmla="*/ 45719 h 1450251"/>
                  <a:gd name="connsiteX4" fmla="*/ 0 w 2635089"/>
                  <a:gd name="connsiteY4" fmla="*/ 0 h 1450251"/>
                  <a:gd name="connsiteX5" fmla="*/ 2635089 w 2635089"/>
                  <a:gd name="connsiteY5" fmla="*/ 0 h 1450251"/>
                  <a:gd name="connsiteX6" fmla="*/ 2635089 w 2635089"/>
                  <a:gd name="connsiteY6" fmla="*/ 45719 h 1450251"/>
                  <a:gd name="connsiteX7" fmla="*/ 1765632 w 2635089"/>
                  <a:gd name="connsiteY7" fmla="*/ 45719 h 1450251"/>
                  <a:gd name="connsiteX8" fmla="*/ 1765632 w 2635089"/>
                  <a:gd name="connsiteY8" fmla="*/ 578485 h 1450251"/>
                  <a:gd name="connsiteX9" fmla="*/ 2635089 w 2635089"/>
                  <a:gd name="connsiteY9" fmla="*/ 578485 h 1450251"/>
                  <a:gd name="connsiteX10" fmla="*/ 2635089 w 2635089"/>
                  <a:gd name="connsiteY10" fmla="*/ 624204 h 1450251"/>
                  <a:gd name="connsiteX11" fmla="*/ 1358411 w 2635089"/>
                  <a:gd name="connsiteY11" fmla="*/ 624204 h 1450251"/>
                  <a:gd name="connsiteX12" fmla="*/ 1358411 w 2635089"/>
                  <a:gd name="connsiteY12" fmla="*/ 985432 h 1450251"/>
                  <a:gd name="connsiteX13" fmla="*/ 2635089 w 2635089"/>
                  <a:gd name="connsiteY13" fmla="*/ 985432 h 1450251"/>
                  <a:gd name="connsiteX14" fmla="*/ 2635089 w 2635089"/>
                  <a:gd name="connsiteY14" fmla="*/ 1031151 h 1450251"/>
                  <a:gd name="connsiteX15" fmla="*/ 1358411 w 2635089"/>
                  <a:gd name="connsiteY15" fmla="*/ 1031151 h 1450251"/>
                  <a:gd name="connsiteX16" fmla="*/ 1358411 w 2635089"/>
                  <a:gd name="connsiteY16" fmla="*/ 1404532 h 1450251"/>
                  <a:gd name="connsiteX17" fmla="*/ 2635089 w 2635089"/>
                  <a:gd name="connsiteY17" fmla="*/ 1404532 h 1450251"/>
                  <a:gd name="connsiteX18" fmla="*/ 2635089 w 2635089"/>
                  <a:gd name="connsiteY18" fmla="*/ 1450251 h 1450251"/>
                  <a:gd name="connsiteX19" fmla="*/ 0 w 2635089"/>
                  <a:gd name="connsiteY19" fmla="*/ 1450251 h 1450251"/>
                  <a:gd name="connsiteX20" fmla="*/ 0 w 2635089"/>
                  <a:gd name="connsiteY20" fmla="*/ 1404532 h 1450251"/>
                  <a:gd name="connsiteX21" fmla="*/ 1312692 w 2635089"/>
                  <a:gd name="connsiteY21" fmla="*/ 1404532 h 1450251"/>
                  <a:gd name="connsiteX22" fmla="*/ 1312692 w 2635089"/>
                  <a:gd name="connsiteY22" fmla="*/ 1031151 h 1450251"/>
                  <a:gd name="connsiteX23" fmla="*/ 0 w 2635089"/>
                  <a:gd name="connsiteY23" fmla="*/ 1031151 h 1450251"/>
                  <a:gd name="connsiteX24" fmla="*/ 0 w 2635089"/>
                  <a:gd name="connsiteY24" fmla="*/ 985432 h 1450251"/>
                  <a:gd name="connsiteX25" fmla="*/ 1312692 w 2635089"/>
                  <a:gd name="connsiteY25" fmla="*/ 985432 h 1450251"/>
                  <a:gd name="connsiteX26" fmla="*/ 1312692 w 2635089"/>
                  <a:gd name="connsiteY26" fmla="*/ 624204 h 1450251"/>
                  <a:gd name="connsiteX27" fmla="*/ 0 w 2635089"/>
                  <a:gd name="connsiteY27" fmla="*/ 624204 h 1450251"/>
                  <a:gd name="connsiteX28" fmla="*/ 0 w 2635089"/>
                  <a:gd name="connsiteY28" fmla="*/ 578485 h 1450251"/>
                  <a:gd name="connsiteX29" fmla="*/ 862663 w 2635089"/>
                  <a:gd name="connsiteY29" fmla="*/ 578485 h 1450251"/>
                  <a:gd name="connsiteX30" fmla="*/ 862663 w 2635089"/>
                  <a:gd name="connsiteY30" fmla="*/ 45719 h 1450251"/>
                  <a:gd name="connsiteX31" fmla="*/ 0 w 2635089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5089" h="1450251">
                    <a:moveTo>
                      <a:pt x="908382" y="45719"/>
                    </a:moveTo>
                    <a:lnTo>
                      <a:pt x="908382" y="578485"/>
                    </a:lnTo>
                    <a:lnTo>
                      <a:pt x="1719913" y="578485"/>
                    </a:lnTo>
                    <a:lnTo>
                      <a:pt x="1719913" y="45719"/>
                    </a:lnTo>
                    <a:close/>
                    <a:moveTo>
                      <a:pt x="0" y="0"/>
                    </a:moveTo>
                    <a:lnTo>
                      <a:pt x="2635089" y="0"/>
                    </a:lnTo>
                    <a:lnTo>
                      <a:pt x="2635089" y="45719"/>
                    </a:lnTo>
                    <a:lnTo>
                      <a:pt x="1765632" y="45719"/>
                    </a:lnTo>
                    <a:lnTo>
                      <a:pt x="1765632" y="578485"/>
                    </a:lnTo>
                    <a:lnTo>
                      <a:pt x="2635089" y="578485"/>
                    </a:lnTo>
                    <a:lnTo>
                      <a:pt x="2635089" y="624204"/>
                    </a:lnTo>
                    <a:lnTo>
                      <a:pt x="1358411" y="624204"/>
                    </a:lnTo>
                    <a:lnTo>
                      <a:pt x="1358411" y="985432"/>
                    </a:lnTo>
                    <a:lnTo>
                      <a:pt x="2635089" y="985432"/>
                    </a:lnTo>
                    <a:lnTo>
                      <a:pt x="2635089" y="1031151"/>
                    </a:lnTo>
                    <a:lnTo>
                      <a:pt x="1358411" y="1031151"/>
                    </a:lnTo>
                    <a:lnTo>
                      <a:pt x="1358411" y="1404532"/>
                    </a:lnTo>
                    <a:lnTo>
                      <a:pt x="2635089" y="1404532"/>
                    </a:lnTo>
                    <a:lnTo>
                      <a:pt x="2635089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312692" y="1404532"/>
                    </a:lnTo>
                    <a:lnTo>
                      <a:pt x="1312692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312692" y="985432"/>
                    </a:lnTo>
                    <a:lnTo>
                      <a:pt x="1312692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862663" y="578485"/>
                    </a:lnTo>
                    <a:lnTo>
                      <a:pt x="862663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1" name="グループ化 360">
            <a:extLst>
              <a:ext uri="{FF2B5EF4-FFF2-40B4-BE49-F238E27FC236}">
                <a16:creationId xmlns:a16="http://schemas.microsoft.com/office/drawing/2014/main" id="{BAA47B9A-CD06-749E-E25F-311B3B5A8E9E}"/>
              </a:ext>
            </a:extLst>
          </p:cNvPr>
          <p:cNvGrpSpPr/>
          <p:nvPr/>
        </p:nvGrpSpPr>
        <p:grpSpPr>
          <a:xfrm rot="21058756">
            <a:off x="7199567" y="4474297"/>
            <a:ext cx="1718196" cy="1785579"/>
            <a:chOff x="7032961" y="4456819"/>
            <a:chExt cx="1718196" cy="1785579"/>
          </a:xfrm>
        </p:grpSpPr>
        <p:sp>
          <p:nvSpPr>
            <p:cNvPr id="362" name="正方形/長方形 361">
              <a:extLst>
                <a:ext uri="{FF2B5EF4-FFF2-40B4-BE49-F238E27FC236}">
                  <a16:creationId xmlns:a16="http://schemas.microsoft.com/office/drawing/2014/main" id="{B36A7CE4-975C-5752-3074-7A51AF3120DA}"/>
                </a:ext>
              </a:extLst>
            </p:cNvPr>
            <p:cNvSpPr/>
            <p:nvPr/>
          </p:nvSpPr>
          <p:spPr bwMode="auto">
            <a:xfrm rot="20464651">
              <a:off x="7107393" y="4587608"/>
              <a:ext cx="89758" cy="383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50874032-B052-8BCF-EBD3-276BD17CD82A}"/>
                </a:ext>
              </a:extLst>
            </p:cNvPr>
            <p:cNvGrpSpPr/>
            <p:nvPr/>
          </p:nvGrpSpPr>
          <p:grpSpPr>
            <a:xfrm>
              <a:off x="7106924" y="5028925"/>
              <a:ext cx="1593410" cy="1213473"/>
              <a:chOff x="6888215" y="1268550"/>
              <a:chExt cx="2787208" cy="2122620"/>
            </a:xfrm>
          </p:grpSpPr>
          <p:sp>
            <p:nvSpPr>
              <p:cNvPr id="380" name="四角形: 上の 2 つの角を丸める 379">
                <a:extLst>
                  <a:ext uri="{FF2B5EF4-FFF2-40B4-BE49-F238E27FC236}">
                    <a16:creationId xmlns:a16="http://schemas.microsoft.com/office/drawing/2014/main" id="{15105D17-4222-A1CE-438E-830CD4B85680}"/>
                  </a:ext>
                </a:extLst>
              </p:cNvPr>
              <p:cNvSpPr/>
              <p:nvPr/>
            </p:nvSpPr>
            <p:spPr bwMode="auto">
              <a:xfrm flipV="1">
                <a:off x="6888215" y="1268550"/>
                <a:ext cx="2787208" cy="2122620"/>
              </a:xfrm>
              <a:prstGeom prst="round2SameRect">
                <a:avLst>
                  <a:gd name="adj1" fmla="val 10246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FB6FF843-D504-FA8B-F77A-602AB3957622}"/>
                  </a:ext>
                </a:extLst>
              </p:cNvPr>
              <p:cNvSpPr/>
              <p:nvPr/>
            </p:nvSpPr>
            <p:spPr bwMode="auto">
              <a:xfrm>
                <a:off x="6970565" y="1594413"/>
                <a:ext cx="2635089" cy="1450251"/>
              </a:xfrm>
              <a:custGeom>
                <a:avLst/>
                <a:gdLst>
                  <a:gd name="connsiteX0" fmla="*/ 908382 w 2635089"/>
                  <a:gd name="connsiteY0" fmla="*/ 45719 h 1450251"/>
                  <a:gd name="connsiteX1" fmla="*/ 908382 w 2635089"/>
                  <a:gd name="connsiteY1" fmla="*/ 578485 h 1450251"/>
                  <a:gd name="connsiteX2" fmla="*/ 1719913 w 2635089"/>
                  <a:gd name="connsiteY2" fmla="*/ 578485 h 1450251"/>
                  <a:gd name="connsiteX3" fmla="*/ 1719913 w 2635089"/>
                  <a:gd name="connsiteY3" fmla="*/ 45719 h 1450251"/>
                  <a:gd name="connsiteX4" fmla="*/ 0 w 2635089"/>
                  <a:gd name="connsiteY4" fmla="*/ 0 h 1450251"/>
                  <a:gd name="connsiteX5" fmla="*/ 2635089 w 2635089"/>
                  <a:gd name="connsiteY5" fmla="*/ 0 h 1450251"/>
                  <a:gd name="connsiteX6" fmla="*/ 2635089 w 2635089"/>
                  <a:gd name="connsiteY6" fmla="*/ 45719 h 1450251"/>
                  <a:gd name="connsiteX7" fmla="*/ 1765632 w 2635089"/>
                  <a:gd name="connsiteY7" fmla="*/ 45719 h 1450251"/>
                  <a:gd name="connsiteX8" fmla="*/ 1765632 w 2635089"/>
                  <a:gd name="connsiteY8" fmla="*/ 578485 h 1450251"/>
                  <a:gd name="connsiteX9" fmla="*/ 2635089 w 2635089"/>
                  <a:gd name="connsiteY9" fmla="*/ 578485 h 1450251"/>
                  <a:gd name="connsiteX10" fmla="*/ 2635089 w 2635089"/>
                  <a:gd name="connsiteY10" fmla="*/ 624204 h 1450251"/>
                  <a:gd name="connsiteX11" fmla="*/ 1358411 w 2635089"/>
                  <a:gd name="connsiteY11" fmla="*/ 624204 h 1450251"/>
                  <a:gd name="connsiteX12" fmla="*/ 1358411 w 2635089"/>
                  <a:gd name="connsiteY12" fmla="*/ 985432 h 1450251"/>
                  <a:gd name="connsiteX13" fmla="*/ 2635089 w 2635089"/>
                  <a:gd name="connsiteY13" fmla="*/ 985432 h 1450251"/>
                  <a:gd name="connsiteX14" fmla="*/ 2635089 w 2635089"/>
                  <a:gd name="connsiteY14" fmla="*/ 1031151 h 1450251"/>
                  <a:gd name="connsiteX15" fmla="*/ 1358411 w 2635089"/>
                  <a:gd name="connsiteY15" fmla="*/ 1031151 h 1450251"/>
                  <a:gd name="connsiteX16" fmla="*/ 1358411 w 2635089"/>
                  <a:gd name="connsiteY16" fmla="*/ 1404532 h 1450251"/>
                  <a:gd name="connsiteX17" fmla="*/ 2635089 w 2635089"/>
                  <a:gd name="connsiteY17" fmla="*/ 1404532 h 1450251"/>
                  <a:gd name="connsiteX18" fmla="*/ 2635089 w 2635089"/>
                  <a:gd name="connsiteY18" fmla="*/ 1450251 h 1450251"/>
                  <a:gd name="connsiteX19" fmla="*/ 0 w 2635089"/>
                  <a:gd name="connsiteY19" fmla="*/ 1450251 h 1450251"/>
                  <a:gd name="connsiteX20" fmla="*/ 0 w 2635089"/>
                  <a:gd name="connsiteY20" fmla="*/ 1404532 h 1450251"/>
                  <a:gd name="connsiteX21" fmla="*/ 1312692 w 2635089"/>
                  <a:gd name="connsiteY21" fmla="*/ 1404532 h 1450251"/>
                  <a:gd name="connsiteX22" fmla="*/ 1312692 w 2635089"/>
                  <a:gd name="connsiteY22" fmla="*/ 1031151 h 1450251"/>
                  <a:gd name="connsiteX23" fmla="*/ 0 w 2635089"/>
                  <a:gd name="connsiteY23" fmla="*/ 1031151 h 1450251"/>
                  <a:gd name="connsiteX24" fmla="*/ 0 w 2635089"/>
                  <a:gd name="connsiteY24" fmla="*/ 985432 h 1450251"/>
                  <a:gd name="connsiteX25" fmla="*/ 1312692 w 2635089"/>
                  <a:gd name="connsiteY25" fmla="*/ 985432 h 1450251"/>
                  <a:gd name="connsiteX26" fmla="*/ 1312692 w 2635089"/>
                  <a:gd name="connsiteY26" fmla="*/ 624204 h 1450251"/>
                  <a:gd name="connsiteX27" fmla="*/ 0 w 2635089"/>
                  <a:gd name="connsiteY27" fmla="*/ 624204 h 1450251"/>
                  <a:gd name="connsiteX28" fmla="*/ 0 w 2635089"/>
                  <a:gd name="connsiteY28" fmla="*/ 578485 h 1450251"/>
                  <a:gd name="connsiteX29" fmla="*/ 862663 w 2635089"/>
                  <a:gd name="connsiteY29" fmla="*/ 578485 h 1450251"/>
                  <a:gd name="connsiteX30" fmla="*/ 862663 w 2635089"/>
                  <a:gd name="connsiteY30" fmla="*/ 45719 h 1450251"/>
                  <a:gd name="connsiteX31" fmla="*/ 0 w 2635089"/>
                  <a:gd name="connsiteY31" fmla="*/ 45719 h 145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35089" h="1450251">
                    <a:moveTo>
                      <a:pt x="908382" y="45719"/>
                    </a:moveTo>
                    <a:lnTo>
                      <a:pt x="908382" y="578485"/>
                    </a:lnTo>
                    <a:lnTo>
                      <a:pt x="1719913" y="578485"/>
                    </a:lnTo>
                    <a:lnTo>
                      <a:pt x="1719913" y="45719"/>
                    </a:lnTo>
                    <a:close/>
                    <a:moveTo>
                      <a:pt x="0" y="0"/>
                    </a:moveTo>
                    <a:lnTo>
                      <a:pt x="2635089" y="0"/>
                    </a:lnTo>
                    <a:lnTo>
                      <a:pt x="2635089" y="45719"/>
                    </a:lnTo>
                    <a:lnTo>
                      <a:pt x="1765632" y="45719"/>
                    </a:lnTo>
                    <a:lnTo>
                      <a:pt x="1765632" y="578485"/>
                    </a:lnTo>
                    <a:lnTo>
                      <a:pt x="2635089" y="578485"/>
                    </a:lnTo>
                    <a:lnTo>
                      <a:pt x="2635089" y="624204"/>
                    </a:lnTo>
                    <a:lnTo>
                      <a:pt x="1358411" y="624204"/>
                    </a:lnTo>
                    <a:lnTo>
                      <a:pt x="1358411" y="985432"/>
                    </a:lnTo>
                    <a:lnTo>
                      <a:pt x="2635089" y="985432"/>
                    </a:lnTo>
                    <a:lnTo>
                      <a:pt x="2635089" y="1031151"/>
                    </a:lnTo>
                    <a:lnTo>
                      <a:pt x="1358411" y="1031151"/>
                    </a:lnTo>
                    <a:lnTo>
                      <a:pt x="1358411" y="1404532"/>
                    </a:lnTo>
                    <a:lnTo>
                      <a:pt x="2635089" y="1404532"/>
                    </a:lnTo>
                    <a:lnTo>
                      <a:pt x="2635089" y="1450251"/>
                    </a:lnTo>
                    <a:lnTo>
                      <a:pt x="0" y="1450251"/>
                    </a:lnTo>
                    <a:lnTo>
                      <a:pt x="0" y="1404532"/>
                    </a:lnTo>
                    <a:lnTo>
                      <a:pt x="1312692" y="1404532"/>
                    </a:lnTo>
                    <a:lnTo>
                      <a:pt x="1312692" y="1031151"/>
                    </a:lnTo>
                    <a:lnTo>
                      <a:pt x="0" y="1031151"/>
                    </a:lnTo>
                    <a:lnTo>
                      <a:pt x="0" y="985432"/>
                    </a:lnTo>
                    <a:lnTo>
                      <a:pt x="1312692" y="985432"/>
                    </a:lnTo>
                    <a:lnTo>
                      <a:pt x="1312692" y="624204"/>
                    </a:lnTo>
                    <a:lnTo>
                      <a:pt x="0" y="624204"/>
                    </a:lnTo>
                    <a:lnTo>
                      <a:pt x="0" y="578485"/>
                    </a:lnTo>
                    <a:lnTo>
                      <a:pt x="862663" y="578485"/>
                    </a:lnTo>
                    <a:lnTo>
                      <a:pt x="862663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617E11D3-FD5F-0513-E730-1A420F9C49A4}"/>
                </a:ext>
              </a:extLst>
            </p:cNvPr>
            <p:cNvGrpSpPr/>
            <p:nvPr/>
          </p:nvGrpSpPr>
          <p:grpSpPr>
            <a:xfrm rot="21172033">
              <a:off x="7032961" y="4456819"/>
              <a:ext cx="1695056" cy="242572"/>
              <a:chOff x="6575065" y="1289153"/>
              <a:chExt cx="2706261" cy="387283"/>
            </a:xfrm>
          </p:grpSpPr>
          <p:sp>
            <p:nvSpPr>
              <p:cNvPr id="373" name="四角形: 上の 2 つの角を丸める 372">
                <a:extLst>
                  <a:ext uri="{FF2B5EF4-FFF2-40B4-BE49-F238E27FC236}">
                    <a16:creationId xmlns:a16="http://schemas.microsoft.com/office/drawing/2014/main" id="{AD073B9D-7147-9014-EEEB-50DA87224E4F}"/>
                  </a:ext>
                </a:extLst>
              </p:cNvPr>
              <p:cNvSpPr/>
              <p:nvPr/>
            </p:nvSpPr>
            <p:spPr bwMode="auto">
              <a:xfrm>
                <a:off x="6575065" y="1289153"/>
                <a:ext cx="2706261" cy="387283"/>
              </a:xfrm>
              <a:prstGeom prst="round2SameRect">
                <a:avLst>
                  <a:gd name="adj1" fmla="val 40162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平行四辺形 373">
                <a:extLst>
                  <a:ext uri="{FF2B5EF4-FFF2-40B4-BE49-F238E27FC236}">
                    <a16:creationId xmlns:a16="http://schemas.microsoft.com/office/drawing/2014/main" id="{81827706-E034-F3FB-915C-885F59DD6C05}"/>
                  </a:ext>
                </a:extLst>
              </p:cNvPr>
              <p:cNvSpPr/>
              <p:nvPr/>
            </p:nvSpPr>
            <p:spPr bwMode="auto">
              <a:xfrm flipH="1" flipV="1">
                <a:off x="70042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平行四辺形 374">
                <a:extLst>
                  <a:ext uri="{FF2B5EF4-FFF2-40B4-BE49-F238E27FC236}">
                    <a16:creationId xmlns:a16="http://schemas.microsoft.com/office/drawing/2014/main" id="{3CD09820-2676-4452-72A1-36C352975F36}"/>
                  </a:ext>
                </a:extLst>
              </p:cNvPr>
              <p:cNvSpPr/>
              <p:nvPr/>
            </p:nvSpPr>
            <p:spPr bwMode="auto">
              <a:xfrm flipH="1" flipV="1">
                <a:off x="74043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平行四辺形 375">
                <a:extLst>
                  <a:ext uri="{FF2B5EF4-FFF2-40B4-BE49-F238E27FC236}">
                    <a16:creationId xmlns:a16="http://schemas.microsoft.com/office/drawing/2014/main" id="{BBEC5CEA-ECE7-83F6-9519-95DB19C79012}"/>
                  </a:ext>
                </a:extLst>
              </p:cNvPr>
              <p:cNvSpPr/>
              <p:nvPr/>
            </p:nvSpPr>
            <p:spPr bwMode="auto">
              <a:xfrm flipH="1" flipV="1">
                <a:off x="78043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平行四辺形 376">
                <a:extLst>
                  <a:ext uri="{FF2B5EF4-FFF2-40B4-BE49-F238E27FC236}">
                    <a16:creationId xmlns:a16="http://schemas.microsoft.com/office/drawing/2014/main" id="{8612D723-907C-C35E-077B-343A03B404CD}"/>
                  </a:ext>
                </a:extLst>
              </p:cNvPr>
              <p:cNvSpPr/>
              <p:nvPr/>
            </p:nvSpPr>
            <p:spPr bwMode="auto">
              <a:xfrm flipH="1" flipV="1">
                <a:off x="82044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平行四辺形 377">
                <a:extLst>
                  <a:ext uri="{FF2B5EF4-FFF2-40B4-BE49-F238E27FC236}">
                    <a16:creationId xmlns:a16="http://schemas.microsoft.com/office/drawing/2014/main" id="{72E39A69-6F28-EFF6-0C26-098B5D9D3FB1}"/>
                  </a:ext>
                </a:extLst>
              </p:cNvPr>
              <p:cNvSpPr/>
              <p:nvPr/>
            </p:nvSpPr>
            <p:spPr bwMode="auto">
              <a:xfrm flipH="1" flipV="1">
                <a:off x="86044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49E5EAB3-7BA9-DEC1-D948-AFC1A94FDC1C}"/>
                  </a:ext>
                </a:extLst>
              </p:cNvPr>
              <p:cNvSpPr/>
              <p:nvPr/>
            </p:nvSpPr>
            <p:spPr bwMode="auto">
              <a:xfrm>
                <a:off x="6719598" y="1445357"/>
                <a:ext cx="113002" cy="11300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9FF06C0B-B700-1136-6017-5D1838C69B1B}"/>
                </a:ext>
              </a:extLst>
            </p:cNvPr>
            <p:cNvGrpSpPr/>
            <p:nvPr/>
          </p:nvGrpSpPr>
          <p:grpSpPr>
            <a:xfrm flipV="1">
              <a:off x="7056101" y="4813509"/>
              <a:ext cx="1695056" cy="242572"/>
              <a:chOff x="6575065" y="1289153"/>
              <a:chExt cx="2706261" cy="387283"/>
            </a:xfrm>
          </p:grpSpPr>
          <p:sp>
            <p:nvSpPr>
              <p:cNvPr id="366" name="四角形: 上の 2 つの角を丸める 365">
                <a:extLst>
                  <a:ext uri="{FF2B5EF4-FFF2-40B4-BE49-F238E27FC236}">
                    <a16:creationId xmlns:a16="http://schemas.microsoft.com/office/drawing/2014/main" id="{2D500482-F782-F2C9-31F7-E62F0B8226AE}"/>
                  </a:ext>
                </a:extLst>
              </p:cNvPr>
              <p:cNvSpPr/>
              <p:nvPr/>
            </p:nvSpPr>
            <p:spPr bwMode="auto">
              <a:xfrm>
                <a:off x="6575065" y="1289153"/>
                <a:ext cx="2706261" cy="387283"/>
              </a:xfrm>
              <a:prstGeom prst="round2SameRect">
                <a:avLst>
                  <a:gd name="adj1" fmla="val 40162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平行四辺形 366">
                <a:extLst>
                  <a:ext uri="{FF2B5EF4-FFF2-40B4-BE49-F238E27FC236}">
                    <a16:creationId xmlns:a16="http://schemas.microsoft.com/office/drawing/2014/main" id="{0F88547E-F9F5-5ED6-5F8A-B680CEB9A190}"/>
                  </a:ext>
                </a:extLst>
              </p:cNvPr>
              <p:cNvSpPr/>
              <p:nvPr/>
            </p:nvSpPr>
            <p:spPr bwMode="auto">
              <a:xfrm flipH="1" flipV="1">
                <a:off x="70042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平行四辺形 367">
                <a:extLst>
                  <a:ext uri="{FF2B5EF4-FFF2-40B4-BE49-F238E27FC236}">
                    <a16:creationId xmlns:a16="http://schemas.microsoft.com/office/drawing/2014/main" id="{C79BA82D-7CE7-6491-1768-4F837D6698D1}"/>
                  </a:ext>
                </a:extLst>
              </p:cNvPr>
              <p:cNvSpPr/>
              <p:nvPr/>
            </p:nvSpPr>
            <p:spPr bwMode="auto">
              <a:xfrm flipH="1" flipV="1">
                <a:off x="74043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平行四辺形 368">
                <a:extLst>
                  <a:ext uri="{FF2B5EF4-FFF2-40B4-BE49-F238E27FC236}">
                    <a16:creationId xmlns:a16="http://schemas.microsoft.com/office/drawing/2014/main" id="{35250560-7CFF-3633-C518-0B6C8F22FB8D}"/>
                  </a:ext>
                </a:extLst>
              </p:cNvPr>
              <p:cNvSpPr/>
              <p:nvPr/>
            </p:nvSpPr>
            <p:spPr bwMode="auto">
              <a:xfrm flipH="1" flipV="1">
                <a:off x="78043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平行四辺形 369">
                <a:extLst>
                  <a:ext uri="{FF2B5EF4-FFF2-40B4-BE49-F238E27FC236}">
                    <a16:creationId xmlns:a16="http://schemas.microsoft.com/office/drawing/2014/main" id="{0EBD8B56-234F-89C2-2452-494B99CD4633}"/>
                  </a:ext>
                </a:extLst>
              </p:cNvPr>
              <p:cNvSpPr/>
              <p:nvPr/>
            </p:nvSpPr>
            <p:spPr bwMode="auto">
              <a:xfrm flipH="1" flipV="1">
                <a:off x="820440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平行四辺形 370">
                <a:extLst>
                  <a:ext uri="{FF2B5EF4-FFF2-40B4-BE49-F238E27FC236}">
                    <a16:creationId xmlns:a16="http://schemas.microsoft.com/office/drawing/2014/main" id="{0421C82D-12C9-F1DD-DA6F-40886DEE60BA}"/>
                  </a:ext>
                </a:extLst>
              </p:cNvPr>
              <p:cNvSpPr/>
              <p:nvPr/>
            </p:nvSpPr>
            <p:spPr bwMode="auto">
              <a:xfrm flipH="1" flipV="1">
                <a:off x="8604458" y="1291809"/>
                <a:ext cx="414728" cy="384625"/>
              </a:xfrm>
              <a:prstGeom prst="parallelogram">
                <a:avLst>
                  <a:gd name="adj" fmla="val 6268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125E9ECB-E41D-58FE-7B31-069D203A2E6C}"/>
                  </a:ext>
                </a:extLst>
              </p:cNvPr>
              <p:cNvSpPr/>
              <p:nvPr/>
            </p:nvSpPr>
            <p:spPr bwMode="auto">
              <a:xfrm>
                <a:off x="6719598" y="1445357"/>
                <a:ext cx="113002" cy="11300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4642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39538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pptxk36_カチンコのイラスト</dc:title>
  <dc:subject>pptxk36_カチンコのイラスト</dc:subject>
  <dc:creator>でじけろお</dc:creator>
  <cp:revision>1</cp:revision>
  <dcterms:created xsi:type="dcterms:W3CDTF">2018-05-20T00:31:01Z</dcterms:created>
  <dcterms:modified xsi:type="dcterms:W3CDTF">2022-07-22T02:49:56Z</dcterms:modified>
  <cp:version>1</cp:version>
</cp:coreProperties>
</file>