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C347C166-74F2-33F8-5E17-9EF20F485324}"/>
              </a:ext>
            </a:extLst>
          </p:cNvPr>
          <p:cNvGrpSpPr/>
          <p:nvPr/>
        </p:nvGrpSpPr>
        <p:grpSpPr>
          <a:xfrm>
            <a:off x="667831" y="866070"/>
            <a:ext cx="2022030" cy="2666203"/>
            <a:chOff x="667831" y="866070"/>
            <a:chExt cx="2022030" cy="2666203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ADC3062-5812-4DB1-9AA3-506EC5E15221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4613D0D-DFD8-4293-A946-7DD26D31A856}"/>
                  </a:ext>
                </a:extLst>
              </p:cNvPr>
              <p:cNvGrpSpPr/>
              <p:nvPr/>
            </p:nvGrpSpPr>
            <p:grpSpPr>
              <a:xfrm>
                <a:off x="1375011" y="2287914"/>
                <a:ext cx="1314850" cy="1244359"/>
                <a:chOff x="338822" y="2287914"/>
                <a:chExt cx="1165161" cy="1244359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E2DEB19F-1932-48F1-BF95-20A17D5B447E}"/>
                    </a:ext>
                  </a:extLst>
                </p:cNvPr>
                <p:cNvGrpSpPr/>
                <p:nvPr/>
              </p:nvGrpSpPr>
              <p:grpSpPr>
                <a:xfrm>
                  <a:off x="338822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641D8A85-6E7A-4A39-BE91-97F33CA9A02D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90" name="正方形/長方形 389">
                      <a:extLst>
                        <a:ext uri="{FF2B5EF4-FFF2-40B4-BE49-F238E27FC236}">
                          <a16:creationId xmlns:a16="http://schemas.microsoft.com/office/drawing/2014/main" id="{5AA817E5-1169-43B2-A277-1661D55C9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A9C7440-278D-4D2F-AC27-5C40C29D9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92" name="グループ化 391">
                      <a:extLst>
                        <a:ext uri="{FF2B5EF4-FFF2-40B4-BE49-F238E27FC236}">
                          <a16:creationId xmlns:a16="http://schemas.microsoft.com/office/drawing/2014/main" id="{2EECEAD7-4D56-49F0-9BD5-91C0278EB2ED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93" name="正方形/長方形 392">
                        <a:extLst>
                          <a:ext uri="{FF2B5EF4-FFF2-40B4-BE49-F238E27FC236}">
                            <a16:creationId xmlns:a16="http://schemas.microsoft.com/office/drawing/2014/main" id="{CA169982-1FB2-414B-8458-2F0F3634A0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4" name="グループ化 393">
                        <a:extLst>
                          <a:ext uri="{FF2B5EF4-FFF2-40B4-BE49-F238E27FC236}">
                            <a16:creationId xmlns:a16="http://schemas.microsoft.com/office/drawing/2014/main" id="{5179DAB0-51FD-4E1B-9D00-7DF58C52C7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95" name="正方形/長方形 394">
                          <a:extLst>
                            <a:ext uri="{FF2B5EF4-FFF2-40B4-BE49-F238E27FC236}">
                              <a16:creationId xmlns:a16="http://schemas.microsoft.com/office/drawing/2014/main" id="{37E42FB0-0889-45C3-B73B-2C456731E9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6" name="正方形/長方形 395">
                          <a:extLst>
                            <a:ext uri="{FF2B5EF4-FFF2-40B4-BE49-F238E27FC236}">
                              <a16:creationId xmlns:a16="http://schemas.microsoft.com/office/drawing/2014/main" id="{C7726781-752F-40C8-976D-D1A0FB1E32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23613C06-9B65-41C3-B944-92B2DB51300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83" name="正方形/長方形 382">
                      <a:extLst>
                        <a:ext uri="{FF2B5EF4-FFF2-40B4-BE49-F238E27FC236}">
                          <a16:creationId xmlns:a16="http://schemas.microsoft.com/office/drawing/2014/main" id="{0BE5DEB0-8329-42FD-BCC8-D3113E3BF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877C416A-0EAA-4211-BEE5-DA47D8B03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85" name="グループ化 384">
                      <a:extLst>
                        <a:ext uri="{FF2B5EF4-FFF2-40B4-BE49-F238E27FC236}">
                          <a16:creationId xmlns:a16="http://schemas.microsoft.com/office/drawing/2014/main" id="{6F5FB1EB-4DBB-4B7A-8BE9-9F92904E2B92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86" name="正方形/長方形 385">
                        <a:extLst>
                          <a:ext uri="{FF2B5EF4-FFF2-40B4-BE49-F238E27FC236}">
                            <a16:creationId xmlns:a16="http://schemas.microsoft.com/office/drawing/2014/main" id="{E924FB9A-0199-4B16-8155-9AD0CA1CF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7" name="グループ化 386">
                        <a:extLst>
                          <a:ext uri="{FF2B5EF4-FFF2-40B4-BE49-F238E27FC236}">
                            <a16:creationId xmlns:a16="http://schemas.microsoft.com/office/drawing/2014/main" id="{6BC43F0A-41F2-4D23-BAD3-8CDF708009B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88" name="正方形/長方形 387">
                          <a:extLst>
                            <a:ext uri="{FF2B5EF4-FFF2-40B4-BE49-F238E27FC236}">
                              <a16:creationId xmlns:a16="http://schemas.microsoft.com/office/drawing/2014/main" id="{CE15ADB8-12C7-4524-A44F-8190EF6FEF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89" name="正方形/長方形 388">
                          <a:extLst>
                            <a:ext uri="{FF2B5EF4-FFF2-40B4-BE49-F238E27FC236}">
                              <a16:creationId xmlns:a16="http://schemas.microsoft.com/office/drawing/2014/main" id="{631F9D08-04C6-4B8B-8EE1-E8AAD34396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381" name="四角形: 上の 2 つの角を丸める 380">
                    <a:extLst>
                      <a:ext uri="{FF2B5EF4-FFF2-40B4-BE49-F238E27FC236}">
                        <a16:creationId xmlns:a16="http://schemas.microsoft.com/office/drawing/2014/main" id="{5B4FBA86-48C1-4697-B796-D048D04C001B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9B96B397-C442-4C82-B76E-1A6583F65F0E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56CE33A-417A-4FC7-BB44-0BED36042E7C}"/>
                    </a:ext>
                  </a:extLst>
                </p:cNvPr>
                <p:cNvSpPr/>
                <p:nvPr/>
              </p:nvSpPr>
              <p:spPr>
                <a:xfrm>
                  <a:off x="600374" y="2510017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C249D0-27A6-484F-8EEA-B32C335928ED}"/>
                    </a:ext>
                  </a:extLst>
                </p:cNvPr>
                <p:cNvGrpSpPr/>
                <p:nvPr/>
              </p:nvGrpSpPr>
              <p:grpSpPr>
                <a:xfrm>
                  <a:off x="735227" y="2528526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C86502AD-39AC-46E1-968E-0176E4019892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AC6BA1-154C-43A7-ADE6-925AA1711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9AD82BB1-3436-497D-95B0-00B02097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55AA0CC8-DA62-482E-AB61-0949FA473C48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061F7F5F-B8DB-47FF-96B2-4596E072C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EA03C337-0244-492E-8D13-D5A1B7C72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07F902EF-4B7F-467E-97AD-16F972726B9E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BD9FB3E1-14B3-42E4-A742-3CCF555F0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2F655913-9320-4CE3-802D-338B71B9B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19F1B8F7-AD1D-4277-AE1E-474CA0488CD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5ADC2DA-29FC-42D7-900A-FB17E853AF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564C8F4F-741E-4F17-9C5F-B31AF08EE5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BEE7E853-764A-44D9-A089-D015517B7094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BD0BABFC-E940-4E4E-824B-5DEDFD51063F}"/>
                    </a:ext>
                  </a:extLst>
                </p:cNvPr>
                <p:cNvSpPr/>
                <p:nvPr/>
              </p:nvSpPr>
              <p:spPr>
                <a:xfrm>
                  <a:off x="881665" y="33655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57A1DB0-526F-46A4-A77D-4C6A22F5A291}"/>
                    </a:ext>
                  </a:extLst>
                </p:cNvPr>
                <p:cNvSpPr/>
                <p:nvPr/>
              </p:nvSpPr>
              <p:spPr>
                <a:xfrm>
                  <a:off x="881665" y="31496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4348F0E2-8E53-401D-A62D-C539C7E64DCE}"/>
                    </a:ext>
                  </a:extLst>
                </p:cNvPr>
                <p:cNvSpPr/>
                <p:nvPr/>
              </p:nvSpPr>
              <p:spPr>
                <a:xfrm>
                  <a:off x="881665" y="294005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1700000">
                  <a:off x="4505612" y="147306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1648E628-2EB4-4121-B200-B9900BBB8FC9}"/>
                  </a:ext>
                </a:extLst>
              </p:cNvPr>
              <p:cNvSpPr/>
              <p:nvPr/>
            </p:nvSpPr>
            <p:spPr>
              <a:xfrm rot="900000">
                <a:off x="1475878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172496-7F9E-4B0B-A0F2-B3E03980CFDA}"/>
                </a:ext>
              </a:extLst>
            </p:cNvPr>
            <p:cNvGrpSpPr/>
            <p:nvPr/>
          </p:nvGrpSpPr>
          <p:grpSpPr>
            <a:xfrm>
              <a:off x="1607984" y="1760947"/>
              <a:ext cx="312744" cy="205014"/>
              <a:chOff x="2962275" y="1915341"/>
              <a:chExt cx="312744" cy="205014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F2278605-A84B-F3D9-C6F8-5F97C0D06D7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A4D2C4E-81B5-48AE-6E79-67B6AC3CB5B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AF01286-3AB1-A773-136D-1EBC06914CEC}"/>
                </a:ext>
              </a:extLst>
            </p:cNvPr>
            <p:cNvGrpSpPr/>
            <p:nvPr/>
          </p:nvGrpSpPr>
          <p:grpSpPr>
            <a:xfrm flipH="1">
              <a:off x="2148606" y="1760947"/>
              <a:ext cx="312744" cy="205014"/>
              <a:chOff x="2962275" y="1915341"/>
              <a:chExt cx="312744" cy="20501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8CF460B-B404-9500-C250-6BFEA4ECFE6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89307D-BD1E-53D8-F2ED-5A5AD8B3BCD6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7593D874-9093-9F1C-1808-040294429006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C18128-916E-1EE5-C71D-15543E63A2B2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F96B0628-07D3-E639-C3E1-96A7642A42D9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E93C8F74-7749-74B4-C0A2-1C3AFF746FE5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84A1E78-960C-7D6E-83C6-E4470238BE4D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357FF9D3-51DB-C0CB-A79A-672C97599E65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5173C7FF-EDFA-B01D-44D7-FDCF6FFCEB26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7F1A32F-2C48-EBDE-D77F-79FDDECC56AA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CAD102D-1CEC-F552-E797-C49FF495787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3E7C9FA-CD9C-1865-3EF6-927D71FC0B14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5518BC89-1476-EA3A-CAA2-9A44F08D2EE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82267045-ACCA-8E33-8ADD-66565645424A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アーチ 36">
                  <a:extLst>
                    <a:ext uri="{FF2B5EF4-FFF2-40B4-BE49-F238E27FC236}">
                      <a16:creationId xmlns:a16="http://schemas.microsoft.com/office/drawing/2014/main" id="{0A459AA7-F095-ED58-3BCF-9501095FADF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BCEF85AA-DB59-9163-0CDF-A529B93F89C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CAC63D46-7E07-6A5E-02B8-BEE657A9D1E6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7C353180-7995-F3C9-7654-9D61CF1EB371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59D54009-9F65-BB2F-E356-6097B83D6C4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81ECCEC7-B08A-34D9-B636-131E23F32A11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FDDED0F-17A3-F1C4-CDE8-E2335F45E5FD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8B8AD0B0-1510-E6D9-DE46-B1F9506DE82C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CB1EE3E-B554-48F7-494C-C9C6B9049EE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3C03BFE3-3CA2-8FE2-4B5B-EA0BEBDD113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72DEDFAB-885C-F79F-4A51-B291ED58D3C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F38CEEBB-4E63-0D90-B112-02791266ABF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376C8E12-AC23-312C-F52C-12DD87A81AA6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28AB72CB-DFE3-BEF2-27EF-182E2A49A7B3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6" name="円/楕円 27">
              <a:extLst>
                <a:ext uri="{FF2B5EF4-FFF2-40B4-BE49-F238E27FC236}">
                  <a16:creationId xmlns:a16="http://schemas.microsoft.com/office/drawing/2014/main" id="{BAD6BF22-76DA-CB01-8E79-180830ABA555}"/>
                </a:ext>
              </a:extLst>
            </p:cNvPr>
            <p:cNvSpPr/>
            <p:nvPr/>
          </p:nvSpPr>
          <p:spPr>
            <a:xfrm rot="21188057">
              <a:off x="1834442" y="2231839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87266DDF-91C3-E9BC-0203-E9E01FE56D78}"/>
              </a:ext>
            </a:extLst>
          </p:cNvPr>
          <p:cNvGrpSpPr/>
          <p:nvPr/>
        </p:nvGrpSpPr>
        <p:grpSpPr>
          <a:xfrm>
            <a:off x="3624391" y="866070"/>
            <a:ext cx="1932124" cy="2666203"/>
            <a:chOff x="3624391" y="866070"/>
            <a:chExt cx="1932124" cy="2666203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15848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84913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1DCD95FD-A297-4E7B-92FC-5F4CC44760E1}"/>
                </a:ext>
              </a:extLst>
            </p:cNvPr>
            <p:cNvGrpSpPr/>
            <p:nvPr/>
          </p:nvGrpSpPr>
          <p:grpSpPr>
            <a:xfrm>
              <a:off x="4388924" y="2287914"/>
              <a:ext cx="1165161" cy="1244359"/>
              <a:chOff x="-233171" y="2287914"/>
              <a:chExt cx="1165161" cy="1244359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B33AA04-0784-4ADA-81EE-2DF3858ADBEE}"/>
                  </a:ext>
                </a:extLst>
              </p:cNvPr>
              <p:cNvGrpSpPr/>
              <p:nvPr/>
            </p:nvGrpSpPr>
            <p:grpSpPr>
              <a:xfrm>
                <a:off x="-233171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09" name="正方形/長方形 408">
                  <a:extLst>
                    <a:ext uri="{FF2B5EF4-FFF2-40B4-BE49-F238E27FC236}">
                      <a16:creationId xmlns:a16="http://schemas.microsoft.com/office/drawing/2014/main" id="{D945F234-1290-447A-8751-441DB5849BA9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BB013693-11B4-47CA-8EAE-F46D03AE3FB5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D066B6DB-1E9F-417B-8ABE-DA47CF2E48C5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412" name="正方形/長方形 411">
                    <a:extLst>
                      <a:ext uri="{FF2B5EF4-FFF2-40B4-BE49-F238E27FC236}">
                        <a16:creationId xmlns:a16="http://schemas.microsoft.com/office/drawing/2014/main" id="{611A5E0D-9792-4CE2-BDDE-3808F299A3E3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3" name="グループ化 412">
                    <a:extLst>
                      <a:ext uri="{FF2B5EF4-FFF2-40B4-BE49-F238E27FC236}">
                        <a16:creationId xmlns:a16="http://schemas.microsoft.com/office/drawing/2014/main" id="{CA62EE66-F10E-41F3-B7F3-71566872DA5F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414" name="正方形/長方形 413">
                      <a:extLst>
                        <a:ext uri="{FF2B5EF4-FFF2-40B4-BE49-F238E27FC236}">
                          <a16:creationId xmlns:a16="http://schemas.microsoft.com/office/drawing/2014/main" id="{7BCA7DA8-52D6-43BC-9FEA-DB20D4D3F9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5" name="正方形/長方形 414">
                      <a:extLst>
                        <a:ext uri="{FF2B5EF4-FFF2-40B4-BE49-F238E27FC236}">
                          <a16:creationId xmlns:a16="http://schemas.microsoft.com/office/drawing/2014/main" id="{7D001163-C4F1-46C2-BB61-65716D604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44B5463-B00D-4E82-8196-7AC7EBC541E2}"/>
                  </a:ext>
                </a:extLst>
              </p:cNvPr>
              <p:cNvGrpSpPr/>
              <p:nvPr/>
            </p:nvGrpSpPr>
            <p:grpSpPr>
              <a:xfrm flipH="1">
                <a:off x="724810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02" name="正方形/長方形 401">
                  <a:extLst>
                    <a:ext uri="{FF2B5EF4-FFF2-40B4-BE49-F238E27FC236}">
                      <a16:creationId xmlns:a16="http://schemas.microsoft.com/office/drawing/2014/main" id="{E931C6FE-C5B0-4581-A7C6-3AE58BD7029C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8A87051-31A9-4C82-8A01-D3E7C5F23A25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83365455-6174-4226-8604-0965715960D3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405" name="正方形/長方形 404">
                    <a:extLst>
                      <a:ext uri="{FF2B5EF4-FFF2-40B4-BE49-F238E27FC236}">
                        <a16:creationId xmlns:a16="http://schemas.microsoft.com/office/drawing/2014/main" id="{86F040F3-F983-42E1-AFED-ACD05E7B2A4A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6" name="グループ化 405">
                    <a:extLst>
                      <a:ext uri="{FF2B5EF4-FFF2-40B4-BE49-F238E27FC236}">
                        <a16:creationId xmlns:a16="http://schemas.microsoft.com/office/drawing/2014/main" id="{9935EE60-A366-42E0-B3C7-5D2BEBBE524D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407" name="正方形/長方形 406">
                      <a:extLst>
                        <a:ext uri="{FF2B5EF4-FFF2-40B4-BE49-F238E27FC236}">
                          <a16:creationId xmlns:a16="http://schemas.microsoft.com/office/drawing/2014/main" id="{D291FA6D-2CC3-439C-A5A8-7D9575AF1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正方形/長方形 407">
                      <a:extLst>
                        <a:ext uri="{FF2B5EF4-FFF2-40B4-BE49-F238E27FC236}">
                          <a16:creationId xmlns:a16="http://schemas.microsoft.com/office/drawing/2014/main" id="{D80F71B0-F7A9-4254-8D68-320B1EFD4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72A671F7-EDB7-494D-A066-C52B621A57CA}"/>
                  </a:ext>
                </a:extLst>
              </p:cNvPr>
              <p:cNvSpPr/>
              <p:nvPr/>
            </p:nvSpPr>
            <p:spPr>
              <a:xfrm>
                <a:off x="-76648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40EC6AB-257D-4EA8-9A94-21D2D3CC4BBD}"/>
                  </a:ext>
                </a:extLst>
              </p:cNvPr>
              <p:cNvSpPr/>
              <p:nvPr/>
            </p:nvSpPr>
            <p:spPr>
              <a:xfrm>
                <a:off x="99911" y="2287914"/>
                <a:ext cx="497338" cy="355857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56880 w 502495"/>
                  <a:gd name="connsiteY0" fmla="*/ 0 h 394144"/>
                  <a:gd name="connsiteX1" fmla="*/ 340458 w 502495"/>
                  <a:gd name="connsiteY1" fmla="*/ 0 h 394144"/>
                  <a:gd name="connsiteX2" fmla="*/ 363049 w 502495"/>
                  <a:gd name="connsiteY2" fmla="*/ 233831 h 394144"/>
                  <a:gd name="connsiteX3" fmla="*/ 413235 w 502495"/>
                  <a:gd name="connsiteY3" fmla="*/ 233831 h 394144"/>
                  <a:gd name="connsiteX4" fmla="*/ 481961 w 502495"/>
                  <a:gd name="connsiteY4" fmla="*/ 240759 h 394144"/>
                  <a:gd name="connsiteX5" fmla="*/ 485820 w 502495"/>
                  <a:gd name="connsiteY5" fmla="*/ 241957 h 394144"/>
                  <a:gd name="connsiteX6" fmla="*/ 497338 w 502495"/>
                  <a:gd name="connsiteY6" fmla="*/ 258444 h 394144"/>
                  <a:gd name="connsiteX7" fmla="*/ 502495 w 502495"/>
                  <a:gd name="connsiteY7" fmla="*/ 281174 h 394144"/>
                  <a:gd name="connsiteX8" fmla="*/ 248669 w 502495"/>
                  <a:gd name="connsiteY8" fmla="*/ 393957 h 394144"/>
                  <a:gd name="connsiteX9" fmla="*/ 0 w 502495"/>
                  <a:gd name="connsiteY9" fmla="*/ 258444 h 394144"/>
                  <a:gd name="connsiteX10" fmla="*/ 11170 w 502495"/>
                  <a:gd name="connsiteY10" fmla="*/ 242455 h 394144"/>
                  <a:gd name="connsiteX11" fmla="*/ 16634 w 502495"/>
                  <a:gd name="connsiteY11" fmla="*/ 240759 h 394144"/>
                  <a:gd name="connsiteX12" fmla="*/ 85360 w 502495"/>
                  <a:gd name="connsiteY12" fmla="*/ 233831 h 394144"/>
                  <a:gd name="connsiteX13" fmla="*/ 134289 w 502495"/>
                  <a:gd name="connsiteY13" fmla="*/ 233831 h 394144"/>
                  <a:gd name="connsiteX14" fmla="*/ 156880 w 502495"/>
                  <a:gd name="connsiteY14" fmla="*/ 0 h 394144"/>
                  <a:gd name="connsiteX0" fmla="*/ 156880 w 497338"/>
                  <a:gd name="connsiteY0" fmla="*/ 0 h 393957"/>
                  <a:gd name="connsiteX1" fmla="*/ 340458 w 497338"/>
                  <a:gd name="connsiteY1" fmla="*/ 0 h 393957"/>
                  <a:gd name="connsiteX2" fmla="*/ 363049 w 497338"/>
                  <a:gd name="connsiteY2" fmla="*/ 233831 h 393957"/>
                  <a:gd name="connsiteX3" fmla="*/ 413235 w 497338"/>
                  <a:gd name="connsiteY3" fmla="*/ 233831 h 393957"/>
                  <a:gd name="connsiteX4" fmla="*/ 481961 w 497338"/>
                  <a:gd name="connsiteY4" fmla="*/ 240759 h 393957"/>
                  <a:gd name="connsiteX5" fmla="*/ 485820 w 497338"/>
                  <a:gd name="connsiteY5" fmla="*/ 241957 h 393957"/>
                  <a:gd name="connsiteX6" fmla="*/ 497338 w 497338"/>
                  <a:gd name="connsiteY6" fmla="*/ 258444 h 393957"/>
                  <a:gd name="connsiteX7" fmla="*/ 248669 w 497338"/>
                  <a:gd name="connsiteY7" fmla="*/ 393957 h 393957"/>
                  <a:gd name="connsiteX8" fmla="*/ 0 w 497338"/>
                  <a:gd name="connsiteY8" fmla="*/ 258444 h 393957"/>
                  <a:gd name="connsiteX9" fmla="*/ 11170 w 497338"/>
                  <a:gd name="connsiteY9" fmla="*/ 242455 h 393957"/>
                  <a:gd name="connsiteX10" fmla="*/ 16634 w 497338"/>
                  <a:gd name="connsiteY10" fmla="*/ 240759 h 393957"/>
                  <a:gd name="connsiteX11" fmla="*/ 85360 w 497338"/>
                  <a:gd name="connsiteY11" fmla="*/ 233831 h 393957"/>
                  <a:gd name="connsiteX12" fmla="*/ 134289 w 497338"/>
                  <a:gd name="connsiteY12" fmla="*/ 233831 h 393957"/>
                  <a:gd name="connsiteX13" fmla="*/ 156880 w 497338"/>
                  <a:gd name="connsiteY13" fmla="*/ 0 h 393957"/>
                  <a:gd name="connsiteX0" fmla="*/ 156880 w 497338"/>
                  <a:gd name="connsiteY0" fmla="*/ 0 h 448725"/>
                  <a:gd name="connsiteX1" fmla="*/ 340458 w 497338"/>
                  <a:gd name="connsiteY1" fmla="*/ 0 h 448725"/>
                  <a:gd name="connsiteX2" fmla="*/ 363049 w 497338"/>
                  <a:gd name="connsiteY2" fmla="*/ 233831 h 448725"/>
                  <a:gd name="connsiteX3" fmla="*/ 413235 w 497338"/>
                  <a:gd name="connsiteY3" fmla="*/ 233831 h 448725"/>
                  <a:gd name="connsiteX4" fmla="*/ 481961 w 497338"/>
                  <a:gd name="connsiteY4" fmla="*/ 240759 h 448725"/>
                  <a:gd name="connsiteX5" fmla="*/ 485820 w 497338"/>
                  <a:gd name="connsiteY5" fmla="*/ 241957 h 448725"/>
                  <a:gd name="connsiteX6" fmla="*/ 497338 w 497338"/>
                  <a:gd name="connsiteY6" fmla="*/ 258444 h 448725"/>
                  <a:gd name="connsiteX7" fmla="*/ 248669 w 497338"/>
                  <a:gd name="connsiteY7" fmla="*/ 448725 h 448725"/>
                  <a:gd name="connsiteX8" fmla="*/ 0 w 497338"/>
                  <a:gd name="connsiteY8" fmla="*/ 258444 h 448725"/>
                  <a:gd name="connsiteX9" fmla="*/ 11170 w 497338"/>
                  <a:gd name="connsiteY9" fmla="*/ 242455 h 448725"/>
                  <a:gd name="connsiteX10" fmla="*/ 16634 w 497338"/>
                  <a:gd name="connsiteY10" fmla="*/ 240759 h 448725"/>
                  <a:gd name="connsiteX11" fmla="*/ 85360 w 497338"/>
                  <a:gd name="connsiteY11" fmla="*/ 233831 h 448725"/>
                  <a:gd name="connsiteX12" fmla="*/ 134289 w 497338"/>
                  <a:gd name="connsiteY12" fmla="*/ 233831 h 448725"/>
                  <a:gd name="connsiteX13" fmla="*/ 156880 w 497338"/>
                  <a:gd name="connsiteY13" fmla="*/ 0 h 448725"/>
                  <a:gd name="connsiteX0" fmla="*/ 156880 w 497338"/>
                  <a:gd name="connsiteY0" fmla="*/ 0 h 355857"/>
                  <a:gd name="connsiteX1" fmla="*/ 340458 w 497338"/>
                  <a:gd name="connsiteY1" fmla="*/ 0 h 355857"/>
                  <a:gd name="connsiteX2" fmla="*/ 363049 w 497338"/>
                  <a:gd name="connsiteY2" fmla="*/ 233831 h 355857"/>
                  <a:gd name="connsiteX3" fmla="*/ 413235 w 497338"/>
                  <a:gd name="connsiteY3" fmla="*/ 233831 h 355857"/>
                  <a:gd name="connsiteX4" fmla="*/ 481961 w 497338"/>
                  <a:gd name="connsiteY4" fmla="*/ 240759 h 355857"/>
                  <a:gd name="connsiteX5" fmla="*/ 485820 w 497338"/>
                  <a:gd name="connsiteY5" fmla="*/ 241957 h 355857"/>
                  <a:gd name="connsiteX6" fmla="*/ 497338 w 497338"/>
                  <a:gd name="connsiteY6" fmla="*/ 258444 h 355857"/>
                  <a:gd name="connsiteX7" fmla="*/ 253432 w 497338"/>
                  <a:gd name="connsiteY7" fmla="*/ 355857 h 355857"/>
                  <a:gd name="connsiteX8" fmla="*/ 0 w 497338"/>
                  <a:gd name="connsiteY8" fmla="*/ 258444 h 355857"/>
                  <a:gd name="connsiteX9" fmla="*/ 11170 w 497338"/>
                  <a:gd name="connsiteY9" fmla="*/ 242455 h 355857"/>
                  <a:gd name="connsiteX10" fmla="*/ 16634 w 497338"/>
                  <a:gd name="connsiteY10" fmla="*/ 240759 h 355857"/>
                  <a:gd name="connsiteX11" fmla="*/ 85360 w 497338"/>
                  <a:gd name="connsiteY11" fmla="*/ 233831 h 355857"/>
                  <a:gd name="connsiteX12" fmla="*/ 134289 w 497338"/>
                  <a:gd name="connsiteY12" fmla="*/ 233831 h 355857"/>
                  <a:gd name="connsiteX13" fmla="*/ 156880 w 497338"/>
                  <a:gd name="connsiteY13" fmla="*/ 0 h 355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7338" h="355857">
                    <a:moveTo>
                      <a:pt x="156880" y="0"/>
                    </a:moveTo>
                    <a:lnTo>
                      <a:pt x="340458" y="0"/>
                    </a:lnTo>
                    <a:lnTo>
                      <a:pt x="363049" y="233831"/>
                    </a:lnTo>
                    <a:lnTo>
                      <a:pt x="413235" y="233831"/>
                    </a:lnTo>
                    <a:cubicBezTo>
                      <a:pt x="436777" y="233831"/>
                      <a:pt x="459762" y="236217"/>
                      <a:pt x="481961" y="240759"/>
                    </a:cubicBezTo>
                    <a:lnTo>
                      <a:pt x="485820" y="241957"/>
                    </a:lnTo>
                    <a:lnTo>
                      <a:pt x="497338" y="258444"/>
                    </a:lnTo>
                    <a:cubicBezTo>
                      <a:pt x="457813" y="283777"/>
                      <a:pt x="336322" y="355857"/>
                      <a:pt x="253432" y="355857"/>
                    </a:cubicBezTo>
                    <a:cubicBezTo>
                      <a:pt x="169683" y="352069"/>
                      <a:pt x="39583" y="283694"/>
                      <a:pt x="0" y="258444"/>
                    </a:cubicBezTo>
                    <a:lnTo>
                      <a:pt x="11170" y="242455"/>
                    </a:lnTo>
                    <a:lnTo>
                      <a:pt x="16634" y="240759"/>
                    </a:lnTo>
                    <a:cubicBezTo>
                      <a:pt x="38833" y="236217"/>
                      <a:pt x="61818" y="233831"/>
                      <a:pt x="85360" y="233831"/>
                    </a:cubicBezTo>
                    <a:lnTo>
                      <a:pt x="134289" y="233831"/>
                    </a:lnTo>
                    <a:lnTo>
                      <a:pt x="15688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52D4BF11-1CE2-4A96-AF7A-3B2FD240C8ED}"/>
                </a:ext>
              </a:extLst>
            </p:cNvPr>
            <p:cNvGrpSpPr/>
            <p:nvPr/>
          </p:nvGrpSpPr>
          <p:grpSpPr>
            <a:xfrm>
              <a:off x="4566773" y="2510902"/>
              <a:ext cx="796603" cy="838891"/>
              <a:chOff x="4566245" y="2558606"/>
              <a:chExt cx="796603" cy="838891"/>
            </a:xfrm>
          </p:grpSpPr>
          <p:sp>
            <p:nvSpPr>
              <p:cNvPr id="417" name="楕円 20">
                <a:extLst>
                  <a:ext uri="{FF2B5EF4-FFF2-40B4-BE49-F238E27FC236}">
                    <a16:creationId xmlns:a16="http://schemas.microsoft.com/office/drawing/2014/main" id="{4FF03AA3-4142-42BE-8C97-8F2C711CF3F1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8B6AD162-7DA3-469E-AE85-3509C3F55035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419" name="二等辺三角形 418">
                  <a:extLst>
                    <a:ext uri="{FF2B5EF4-FFF2-40B4-BE49-F238E27FC236}">
                      <a16:creationId xmlns:a16="http://schemas.microsoft.com/office/drawing/2014/main" id="{572B204A-2FB0-45C5-9519-5036C77D5FB2}"/>
                    </a:ext>
                  </a:extLst>
                </p:cNvPr>
                <p:cNvSpPr/>
                <p:nvPr/>
              </p:nvSpPr>
              <p:spPr>
                <a:xfrm rot="10800000">
                  <a:off x="4778370" y="2639138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楕円 20">
                  <a:extLst>
                    <a:ext uri="{FF2B5EF4-FFF2-40B4-BE49-F238E27FC236}">
                      <a16:creationId xmlns:a16="http://schemas.microsoft.com/office/drawing/2014/main" id="{D365AF06-63F8-4847-9166-4AB27A93FD20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62EAAFCD-D1C1-4227-B206-90C570944226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E52E439F-9AA1-46DE-8BB1-6B6DB906671B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E4B1BF55-681E-4D3B-8FCE-B5BACAA6AD37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46764664-5271-40C5-B93C-6B73BD9D6BC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55E03E2D-4DD0-4A4F-B729-0D68DA6753F6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7418F456-E6FA-4648-8136-CEF197E540FB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3" name="楕円 20">
                  <a:extLst>
                    <a:ext uri="{FF2B5EF4-FFF2-40B4-BE49-F238E27FC236}">
                      <a16:creationId xmlns:a16="http://schemas.microsoft.com/office/drawing/2014/main" id="{EC4DF599-366A-42CC-A50E-8704E1735646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0">
                  <a:extLst>
                    <a:ext uri="{FF2B5EF4-FFF2-40B4-BE49-F238E27FC236}">
                      <a16:creationId xmlns:a16="http://schemas.microsoft.com/office/drawing/2014/main" id="{432D636B-5E5D-4186-98AF-B19C4159F3E6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0978FC0-E141-40D8-8FDB-63A807A3C0AD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802FA0AD-5AE5-4D91-973B-52C25D3D9860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39005706-8A85-4ACE-A1B8-F2B4BF1F34FB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四角形: 角を丸くする 427">
                  <a:extLst>
                    <a:ext uri="{FF2B5EF4-FFF2-40B4-BE49-F238E27FC236}">
                      <a16:creationId xmlns:a16="http://schemas.microsoft.com/office/drawing/2014/main" id="{A785DA64-E541-4AB4-B97D-E9D17613C4F4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11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EFD8F8C3-1D04-E22E-848E-1D8750EC18F9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94987C7-5A21-1A22-BB36-6039AF7F13ED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F9A98242-9A0C-3DFA-4071-1DE53AF5832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636971F8-E26A-AC72-9B12-EFC4891D71C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201CA959-6291-7267-0A91-97CF5E9E5226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6D143968-7DE8-A08E-DC62-750F733811BF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66FA14A-9855-D9B8-7CB2-5E14E7CE9D05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B123B6F-78CF-C205-20E6-E3815DCB81D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93F3096B-0F8B-B5D4-75E8-9AF868363A40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52EBCA0-4188-FBB5-4A24-71F9EA4FA8FD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ECDFE85-F68D-5D90-73FC-CA228BF5A2D0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90D7A43-201F-986B-457A-D2C5F47465CB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アーチ 174">
                  <a:extLst>
                    <a:ext uri="{FF2B5EF4-FFF2-40B4-BE49-F238E27FC236}">
                      <a16:creationId xmlns:a16="http://schemas.microsoft.com/office/drawing/2014/main" id="{C0A4DC14-2502-AAEE-2836-62A85849EC8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74F46B1-467A-E85A-BE16-82323DECB563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85818BC-7CEA-0A03-17C1-460A47E686AB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F93A3EC-749F-B378-7F36-4268F5BFAA56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EB6B5C92-7FA1-DBFB-2DF6-AE5BB958E3D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88584037-75E8-655D-BAB9-784480A43950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1ECFEE4-9034-3B96-A59A-99A23B116EA3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4FA0FCA6-1ADC-93F2-B8BD-39E39FEF2255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DEFF3FCA-C9AE-1CBD-DFE2-7169AA0EE3C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FC2C24EB-6D08-9784-344B-BA6573489890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9FD7F5A1-9087-3E36-1B63-BE7E7A568C83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55EBB448-1775-BF39-E349-097304570517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0645F661-0723-1F2B-1D01-6B5BF0EBE63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7A69008E-D409-BFB3-BA06-1552B2E8D45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45DA10E1-3058-9122-6F1E-0B468552FE2A}"/>
                </a:ext>
              </a:extLst>
            </p:cNvPr>
            <p:cNvGrpSpPr/>
            <p:nvPr/>
          </p:nvGrpSpPr>
          <p:grpSpPr>
            <a:xfrm>
              <a:off x="4536721" y="1793095"/>
              <a:ext cx="312744" cy="205014"/>
              <a:chOff x="2962275" y="1915341"/>
              <a:chExt cx="312744" cy="205014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0AC8C592-81E2-AAE6-A283-C6346D513FF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65FAF49-B0B2-0CB8-3998-DC55174FA9EF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563D62E4-4AC0-CA10-9A36-925F9B5AFC7A}"/>
                </a:ext>
              </a:extLst>
            </p:cNvPr>
            <p:cNvGrpSpPr/>
            <p:nvPr/>
          </p:nvGrpSpPr>
          <p:grpSpPr>
            <a:xfrm flipH="1">
              <a:off x="5077343" y="1793095"/>
              <a:ext cx="312744" cy="205014"/>
              <a:chOff x="2962275" y="1915341"/>
              <a:chExt cx="312744" cy="205014"/>
            </a:xfrm>
          </p:grpSpPr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A321FD01-5364-32F1-47AA-FF9AE091C13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34D75BBA-3F02-F830-7513-31D80D8AC0D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4" name="円/楕円 27">
              <a:extLst>
                <a:ext uri="{FF2B5EF4-FFF2-40B4-BE49-F238E27FC236}">
                  <a16:creationId xmlns:a16="http://schemas.microsoft.com/office/drawing/2014/main" id="{7B96A665-1A40-0657-0736-EE06AC1418AE}"/>
                </a:ext>
              </a:extLst>
            </p:cNvPr>
            <p:cNvSpPr/>
            <p:nvPr/>
          </p:nvSpPr>
          <p:spPr>
            <a:xfrm rot="21188057">
              <a:off x="4763179" y="2263987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54F3031D-8517-0264-FA58-B427F82FF2CC}"/>
              </a:ext>
            </a:extLst>
          </p:cNvPr>
          <p:cNvGrpSpPr/>
          <p:nvPr/>
        </p:nvGrpSpPr>
        <p:grpSpPr>
          <a:xfrm>
            <a:off x="6573331" y="866070"/>
            <a:ext cx="1932305" cy="2666203"/>
            <a:chOff x="6573331" y="866070"/>
            <a:chExt cx="1932305" cy="2666203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3BD0396C-0C68-4E13-B0CC-2846A6E7CC7A}"/>
                </a:ext>
              </a:extLst>
            </p:cNvPr>
            <p:cNvGrpSpPr/>
            <p:nvPr/>
          </p:nvGrpSpPr>
          <p:grpSpPr>
            <a:xfrm>
              <a:off x="7340475" y="2287914"/>
              <a:ext cx="1165161" cy="1244359"/>
              <a:chOff x="-233171" y="2287914"/>
              <a:chExt cx="1165161" cy="1244359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5D352A58-D5AA-4E9E-AF4B-E23F6D185373}"/>
                  </a:ext>
                </a:extLst>
              </p:cNvPr>
              <p:cNvGrpSpPr/>
              <p:nvPr/>
            </p:nvGrpSpPr>
            <p:grpSpPr>
              <a:xfrm>
                <a:off x="-233171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504" name="正方形/長方形 503">
                  <a:extLst>
                    <a:ext uri="{FF2B5EF4-FFF2-40B4-BE49-F238E27FC236}">
                      <a16:creationId xmlns:a16="http://schemas.microsoft.com/office/drawing/2014/main" id="{6D430E75-1703-471A-9B6F-2DF45AF03A33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C4D3A734-0E50-43D2-A9AC-11CB9AE383C8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957E49A8-955C-4903-8640-024B2D982043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507" name="正方形/長方形 506">
                    <a:extLst>
                      <a:ext uri="{FF2B5EF4-FFF2-40B4-BE49-F238E27FC236}">
                        <a16:creationId xmlns:a16="http://schemas.microsoft.com/office/drawing/2014/main" id="{82F691AA-E779-49B6-B52A-262F3AFACFE0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AAAB7F9E-D87F-452E-BA1F-15EB8D9539C6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509" name="正方形/長方形 508">
                      <a:extLst>
                        <a:ext uri="{FF2B5EF4-FFF2-40B4-BE49-F238E27FC236}">
                          <a16:creationId xmlns:a16="http://schemas.microsoft.com/office/drawing/2014/main" id="{A448FF8B-A12D-4AA3-A300-BBA69ECD5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正方形/長方形 509">
                      <a:extLst>
                        <a:ext uri="{FF2B5EF4-FFF2-40B4-BE49-F238E27FC236}">
                          <a16:creationId xmlns:a16="http://schemas.microsoft.com/office/drawing/2014/main" id="{3EF5053E-808C-462F-9CB4-51FF4C50EC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161F9E5E-4986-47D4-B5B8-5C7D825906B5}"/>
                  </a:ext>
                </a:extLst>
              </p:cNvPr>
              <p:cNvGrpSpPr/>
              <p:nvPr/>
            </p:nvGrpSpPr>
            <p:grpSpPr>
              <a:xfrm flipH="1">
                <a:off x="724810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97" name="正方形/長方形 496">
                  <a:extLst>
                    <a:ext uri="{FF2B5EF4-FFF2-40B4-BE49-F238E27FC236}">
                      <a16:creationId xmlns:a16="http://schemas.microsoft.com/office/drawing/2014/main" id="{97F25F80-C0C6-4387-A7CA-FDED445F653D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9406C96-605D-4306-A9E5-C71D3D4050DF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E3FE31F8-1964-4E81-AD6F-D1BA9E95BE48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500" name="正方形/長方形 499">
                    <a:extLst>
                      <a:ext uri="{FF2B5EF4-FFF2-40B4-BE49-F238E27FC236}">
                        <a16:creationId xmlns:a16="http://schemas.microsoft.com/office/drawing/2014/main" id="{0F2AE0AE-200B-4732-99CD-D3CCB76E3A86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1" name="グループ化 500">
                    <a:extLst>
                      <a:ext uri="{FF2B5EF4-FFF2-40B4-BE49-F238E27FC236}">
                        <a16:creationId xmlns:a16="http://schemas.microsoft.com/office/drawing/2014/main" id="{6038C881-172D-4533-8F16-08A90534053F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502" name="正方形/長方形 501">
                      <a:extLst>
                        <a:ext uri="{FF2B5EF4-FFF2-40B4-BE49-F238E27FC236}">
                          <a16:creationId xmlns:a16="http://schemas.microsoft.com/office/drawing/2014/main" id="{A51F17F0-0B4B-40CF-BF48-3FF44C4B1F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正方形/長方形 502">
                      <a:extLst>
                        <a:ext uri="{FF2B5EF4-FFF2-40B4-BE49-F238E27FC236}">
                          <a16:creationId xmlns:a16="http://schemas.microsoft.com/office/drawing/2014/main" id="{79E3A105-73F9-435F-B781-E25476C1E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495" name="四角形: 上の 2 つの角を丸める 494">
                <a:extLst>
                  <a:ext uri="{FF2B5EF4-FFF2-40B4-BE49-F238E27FC236}">
                    <a16:creationId xmlns:a16="http://schemas.microsoft.com/office/drawing/2014/main" id="{51534410-CECB-43BE-B803-705DB1B79BEC}"/>
                  </a:ext>
                </a:extLst>
              </p:cNvPr>
              <p:cNvSpPr/>
              <p:nvPr/>
            </p:nvSpPr>
            <p:spPr>
              <a:xfrm>
                <a:off x="-76648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24FB611-5691-4FC0-AE44-8863DE0EDB9D}"/>
                  </a:ext>
                </a:extLst>
              </p:cNvPr>
              <p:cNvSpPr/>
              <p:nvPr/>
            </p:nvSpPr>
            <p:spPr>
              <a:xfrm>
                <a:off x="99911" y="2287914"/>
                <a:ext cx="497338" cy="355857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56880 w 502495"/>
                  <a:gd name="connsiteY0" fmla="*/ 0 h 394144"/>
                  <a:gd name="connsiteX1" fmla="*/ 340458 w 502495"/>
                  <a:gd name="connsiteY1" fmla="*/ 0 h 394144"/>
                  <a:gd name="connsiteX2" fmla="*/ 363049 w 502495"/>
                  <a:gd name="connsiteY2" fmla="*/ 233831 h 394144"/>
                  <a:gd name="connsiteX3" fmla="*/ 413235 w 502495"/>
                  <a:gd name="connsiteY3" fmla="*/ 233831 h 394144"/>
                  <a:gd name="connsiteX4" fmla="*/ 481961 w 502495"/>
                  <a:gd name="connsiteY4" fmla="*/ 240759 h 394144"/>
                  <a:gd name="connsiteX5" fmla="*/ 485820 w 502495"/>
                  <a:gd name="connsiteY5" fmla="*/ 241957 h 394144"/>
                  <a:gd name="connsiteX6" fmla="*/ 497338 w 502495"/>
                  <a:gd name="connsiteY6" fmla="*/ 258444 h 394144"/>
                  <a:gd name="connsiteX7" fmla="*/ 502495 w 502495"/>
                  <a:gd name="connsiteY7" fmla="*/ 281174 h 394144"/>
                  <a:gd name="connsiteX8" fmla="*/ 248669 w 502495"/>
                  <a:gd name="connsiteY8" fmla="*/ 393957 h 394144"/>
                  <a:gd name="connsiteX9" fmla="*/ 0 w 502495"/>
                  <a:gd name="connsiteY9" fmla="*/ 258444 h 394144"/>
                  <a:gd name="connsiteX10" fmla="*/ 11170 w 502495"/>
                  <a:gd name="connsiteY10" fmla="*/ 242455 h 394144"/>
                  <a:gd name="connsiteX11" fmla="*/ 16634 w 502495"/>
                  <a:gd name="connsiteY11" fmla="*/ 240759 h 394144"/>
                  <a:gd name="connsiteX12" fmla="*/ 85360 w 502495"/>
                  <a:gd name="connsiteY12" fmla="*/ 233831 h 394144"/>
                  <a:gd name="connsiteX13" fmla="*/ 134289 w 502495"/>
                  <a:gd name="connsiteY13" fmla="*/ 233831 h 394144"/>
                  <a:gd name="connsiteX14" fmla="*/ 156880 w 502495"/>
                  <a:gd name="connsiteY14" fmla="*/ 0 h 394144"/>
                  <a:gd name="connsiteX0" fmla="*/ 156880 w 497338"/>
                  <a:gd name="connsiteY0" fmla="*/ 0 h 393957"/>
                  <a:gd name="connsiteX1" fmla="*/ 340458 w 497338"/>
                  <a:gd name="connsiteY1" fmla="*/ 0 h 393957"/>
                  <a:gd name="connsiteX2" fmla="*/ 363049 w 497338"/>
                  <a:gd name="connsiteY2" fmla="*/ 233831 h 393957"/>
                  <a:gd name="connsiteX3" fmla="*/ 413235 w 497338"/>
                  <a:gd name="connsiteY3" fmla="*/ 233831 h 393957"/>
                  <a:gd name="connsiteX4" fmla="*/ 481961 w 497338"/>
                  <a:gd name="connsiteY4" fmla="*/ 240759 h 393957"/>
                  <a:gd name="connsiteX5" fmla="*/ 485820 w 497338"/>
                  <a:gd name="connsiteY5" fmla="*/ 241957 h 393957"/>
                  <a:gd name="connsiteX6" fmla="*/ 497338 w 497338"/>
                  <a:gd name="connsiteY6" fmla="*/ 258444 h 393957"/>
                  <a:gd name="connsiteX7" fmla="*/ 248669 w 497338"/>
                  <a:gd name="connsiteY7" fmla="*/ 393957 h 393957"/>
                  <a:gd name="connsiteX8" fmla="*/ 0 w 497338"/>
                  <a:gd name="connsiteY8" fmla="*/ 258444 h 393957"/>
                  <a:gd name="connsiteX9" fmla="*/ 11170 w 497338"/>
                  <a:gd name="connsiteY9" fmla="*/ 242455 h 393957"/>
                  <a:gd name="connsiteX10" fmla="*/ 16634 w 497338"/>
                  <a:gd name="connsiteY10" fmla="*/ 240759 h 393957"/>
                  <a:gd name="connsiteX11" fmla="*/ 85360 w 497338"/>
                  <a:gd name="connsiteY11" fmla="*/ 233831 h 393957"/>
                  <a:gd name="connsiteX12" fmla="*/ 134289 w 497338"/>
                  <a:gd name="connsiteY12" fmla="*/ 233831 h 393957"/>
                  <a:gd name="connsiteX13" fmla="*/ 156880 w 497338"/>
                  <a:gd name="connsiteY13" fmla="*/ 0 h 393957"/>
                  <a:gd name="connsiteX0" fmla="*/ 156880 w 497338"/>
                  <a:gd name="connsiteY0" fmla="*/ 0 h 448725"/>
                  <a:gd name="connsiteX1" fmla="*/ 340458 w 497338"/>
                  <a:gd name="connsiteY1" fmla="*/ 0 h 448725"/>
                  <a:gd name="connsiteX2" fmla="*/ 363049 w 497338"/>
                  <a:gd name="connsiteY2" fmla="*/ 233831 h 448725"/>
                  <a:gd name="connsiteX3" fmla="*/ 413235 w 497338"/>
                  <a:gd name="connsiteY3" fmla="*/ 233831 h 448725"/>
                  <a:gd name="connsiteX4" fmla="*/ 481961 w 497338"/>
                  <a:gd name="connsiteY4" fmla="*/ 240759 h 448725"/>
                  <a:gd name="connsiteX5" fmla="*/ 485820 w 497338"/>
                  <a:gd name="connsiteY5" fmla="*/ 241957 h 448725"/>
                  <a:gd name="connsiteX6" fmla="*/ 497338 w 497338"/>
                  <a:gd name="connsiteY6" fmla="*/ 258444 h 448725"/>
                  <a:gd name="connsiteX7" fmla="*/ 248669 w 497338"/>
                  <a:gd name="connsiteY7" fmla="*/ 448725 h 448725"/>
                  <a:gd name="connsiteX8" fmla="*/ 0 w 497338"/>
                  <a:gd name="connsiteY8" fmla="*/ 258444 h 448725"/>
                  <a:gd name="connsiteX9" fmla="*/ 11170 w 497338"/>
                  <a:gd name="connsiteY9" fmla="*/ 242455 h 448725"/>
                  <a:gd name="connsiteX10" fmla="*/ 16634 w 497338"/>
                  <a:gd name="connsiteY10" fmla="*/ 240759 h 448725"/>
                  <a:gd name="connsiteX11" fmla="*/ 85360 w 497338"/>
                  <a:gd name="connsiteY11" fmla="*/ 233831 h 448725"/>
                  <a:gd name="connsiteX12" fmla="*/ 134289 w 497338"/>
                  <a:gd name="connsiteY12" fmla="*/ 233831 h 448725"/>
                  <a:gd name="connsiteX13" fmla="*/ 156880 w 497338"/>
                  <a:gd name="connsiteY13" fmla="*/ 0 h 448725"/>
                  <a:gd name="connsiteX0" fmla="*/ 156880 w 497338"/>
                  <a:gd name="connsiteY0" fmla="*/ 0 h 355857"/>
                  <a:gd name="connsiteX1" fmla="*/ 340458 w 497338"/>
                  <a:gd name="connsiteY1" fmla="*/ 0 h 355857"/>
                  <a:gd name="connsiteX2" fmla="*/ 363049 w 497338"/>
                  <a:gd name="connsiteY2" fmla="*/ 233831 h 355857"/>
                  <a:gd name="connsiteX3" fmla="*/ 413235 w 497338"/>
                  <a:gd name="connsiteY3" fmla="*/ 233831 h 355857"/>
                  <a:gd name="connsiteX4" fmla="*/ 481961 w 497338"/>
                  <a:gd name="connsiteY4" fmla="*/ 240759 h 355857"/>
                  <a:gd name="connsiteX5" fmla="*/ 485820 w 497338"/>
                  <a:gd name="connsiteY5" fmla="*/ 241957 h 355857"/>
                  <a:gd name="connsiteX6" fmla="*/ 497338 w 497338"/>
                  <a:gd name="connsiteY6" fmla="*/ 258444 h 355857"/>
                  <a:gd name="connsiteX7" fmla="*/ 253432 w 497338"/>
                  <a:gd name="connsiteY7" fmla="*/ 355857 h 355857"/>
                  <a:gd name="connsiteX8" fmla="*/ 0 w 497338"/>
                  <a:gd name="connsiteY8" fmla="*/ 258444 h 355857"/>
                  <a:gd name="connsiteX9" fmla="*/ 11170 w 497338"/>
                  <a:gd name="connsiteY9" fmla="*/ 242455 h 355857"/>
                  <a:gd name="connsiteX10" fmla="*/ 16634 w 497338"/>
                  <a:gd name="connsiteY10" fmla="*/ 240759 h 355857"/>
                  <a:gd name="connsiteX11" fmla="*/ 85360 w 497338"/>
                  <a:gd name="connsiteY11" fmla="*/ 233831 h 355857"/>
                  <a:gd name="connsiteX12" fmla="*/ 134289 w 497338"/>
                  <a:gd name="connsiteY12" fmla="*/ 233831 h 355857"/>
                  <a:gd name="connsiteX13" fmla="*/ 156880 w 497338"/>
                  <a:gd name="connsiteY13" fmla="*/ 0 h 355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7338" h="355857">
                    <a:moveTo>
                      <a:pt x="156880" y="0"/>
                    </a:moveTo>
                    <a:lnTo>
                      <a:pt x="340458" y="0"/>
                    </a:lnTo>
                    <a:lnTo>
                      <a:pt x="363049" y="233831"/>
                    </a:lnTo>
                    <a:lnTo>
                      <a:pt x="413235" y="233831"/>
                    </a:lnTo>
                    <a:cubicBezTo>
                      <a:pt x="436777" y="233831"/>
                      <a:pt x="459762" y="236217"/>
                      <a:pt x="481961" y="240759"/>
                    </a:cubicBezTo>
                    <a:lnTo>
                      <a:pt x="485820" y="241957"/>
                    </a:lnTo>
                    <a:lnTo>
                      <a:pt x="497338" y="258444"/>
                    </a:lnTo>
                    <a:cubicBezTo>
                      <a:pt x="457813" y="283777"/>
                      <a:pt x="336322" y="355857"/>
                      <a:pt x="253432" y="355857"/>
                    </a:cubicBezTo>
                    <a:cubicBezTo>
                      <a:pt x="169683" y="352069"/>
                      <a:pt x="39583" y="283694"/>
                      <a:pt x="0" y="258444"/>
                    </a:cubicBezTo>
                    <a:lnTo>
                      <a:pt x="11170" y="242455"/>
                    </a:lnTo>
                    <a:lnTo>
                      <a:pt x="16634" y="240759"/>
                    </a:lnTo>
                    <a:cubicBezTo>
                      <a:pt x="38833" y="236217"/>
                      <a:pt x="61818" y="233831"/>
                      <a:pt x="85360" y="233831"/>
                    </a:cubicBezTo>
                    <a:lnTo>
                      <a:pt x="134289" y="233831"/>
                    </a:lnTo>
                    <a:lnTo>
                      <a:pt x="15688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F090F497-CF62-4DA3-84A3-B8652D7B6B03}"/>
                </a:ext>
              </a:extLst>
            </p:cNvPr>
            <p:cNvGrpSpPr/>
            <p:nvPr/>
          </p:nvGrpSpPr>
          <p:grpSpPr>
            <a:xfrm>
              <a:off x="7518324" y="2510902"/>
              <a:ext cx="796603" cy="838891"/>
              <a:chOff x="4566245" y="2558606"/>
              <a:chExt cx="796603" cy="838891"/>
            </a:xfrm>
          </p:grpSpPr>
          <p:sp>
            <p:nvSpPr>
              <p:cNvPr id="512" name="楕円 20">
                <a:extLst>
                  <a:ext uri="{FF2B5EF4-FFF2-40B4-BE49-F238E27FC236}">
                    <a16:creationId xmlns:a16="http://schemas.microsoft.com/office/drawing/2014/main" id="{BF64E325-765A-4DED-86F8-FF74B9340880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EC17889D-A1E3-4CF9-90C3-FEB4810C071A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514" name="二等辺三角形 513">
                  <a:extLst>
                    <a:ext uri="{FF2B5EF4-FFF2-40B4-BE49-F238E27FC236}">
                      <a16:creationId xmlns:a16="http://schemas.microsoft.com/office/drawing/2014/main" id="{657AC716-B823-4E27-9B46-8491057A9A66}"/>
                    </a:ext>
                  </a:extLst>
                </p:cNvPr>
                <p:cNvSpPr/>
                <p:nvPr/>
              </p:nvSpPr>
              <p:spPr>
                <a:xfrm rot="10800000">
                  <a:off x="4778370" y="2639138"/>
                  <a:ext cx="392622" cy="415472"/>
                </a:xfrm>
                <a:prstGeom prst="triangle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楕円 20">
                  <a:extLst>
                    <a:ext uri="{FF2B5EF4-FFF2-40B4-BE49-F238E27FC236}">
                      <a16:creationId xmlns:a16="http://schemas.microsoft.com/office/drawing/2014/main" id="{D30BE91A-9F16-4398-A4DE-022691A069FC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50EF0BDB-2FDD-4C6A-964B-1A3B72624347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ACD5BF09-3A52-4679-AFFE-0B8E8CCE04D2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BD462F8C-1603-4D33-A7C4-9C715582F4E3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A1230078-35C3-4555-B66F-BB2F01B99324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E1FEBCD5-FE8A-4CED-8C78-601DCAEBBE5E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75B145BB-F52F-4314-AD77-5C52465EBEAC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8" name="楕円 20">
                  <a:extLst>
                    <a:ext uri="{FF2B5EF4-FFF2-40B4-BE49-F238E27FC236}">
                      <a16:creationId xmlns:a16="http://schemas.microsoft.com/office/drawing/2014/main" id="{9969DEFC-43AA-426F-A119-663B3F29F232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20">
                  <a:extLst>
                    <a:ext uri="{FF2B5EF4-FFF2-40B4-BE49-F238E27FC236}">
                      <a16:creationId xmlns:a16="http://schemas.microsoft.com/office/drawing/2014/main" id="{5F5A48A1-2881-48DB-A23D-D28E6DF28F37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DD0A3EEC-475D-4FE5-A9EA-AE267B157E09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F330A39-D3EA-412C-908F-187752CA045B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4F259649-3559-4638-B855-006E8412A5E8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AC378FD7-B363-4BAC-971B-9FDAF25ED67B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A6759C75-737E-481D-BB08-D91112C23BCB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1150604"/>
              <a:chOff x="4449879" y="2772559"/>
              <a:chExt cx="834570" cy="844569"/>
            </a:xfrm>
          </p:grpSpPr>
          <p:sp>
            <p:nvSpPr>
              <p:cNvPr id="168" name="円/楕円 708">
                <a:extLst>
                  <a:ext uri="{FF2B5EF4-FFF2-40B4-BE49-F238E27FC236}">
                    <a16:creationId xmlns:a16="http://schemas.microsoft.com/office/drawing/2014/main" id="{B2699310-C8C6-4D85-B490-3C509452394B}"/>
                  </a:ext>
                </a:extLst>
              </p:cNvPr>
              <p:cNvSpPr/>
              <p:nvPr/>
            </p:nvSpPr>
            <p:spPr>
              <a:xfrm>
                <a:off x="4469464" y="2772559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B74CE661-E5D0-487B-997D-2C24F25C1927}"/>
                  </a:ext>
                </a:extLst>
              </p:cNvPr>
              <p:cNvGrpSpPr/>
              <p:nvPr/>
            </p:nvGrpSpPr>
            <p:grpSpPr>
              <a:xfrm>
                <a:off x="4449879" y="2829728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87EFA5C6-E99B-4BEC-83F5-75D5BC3F62E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" name="円/楕円 302">
                    <a:extLst>
                      <a:ext uri="{FF2B5EF4-FFF2-40B4-BE49-F238E27FC236}">
                        <a16:creationId xmlns:a16="http://schemas.microsoft.com/office/drawing/2014/main" id="{8B15DB8F-2F3E-4711-B3F2-03779997A64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303">
                    <a:extLst>
                      <a:ext uri="{FF2B5EF4-FFF2-40B4-BE49-F238E27FC236}">
                        <a16:creationId xmlns:a16="http://schemas.microsoft.com/office/drawing/2014/main" id="{99F1EBC5-E76B-4FF7-BAF3-2876606AF9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5388BD59-90C5-4F96-A35C-46B17F84CD1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" name="円/楕円 300">
                    <a:extLst>
                      <a:ext uri="{FF2B5EF4-FFF2-40B4-BE49-F238E27FC236}">
                        <a16:creationId xmlns:a16="http://schemas.microsoft.com/office/drawing/2014/main" id="{7D75DA83-E436-4409-A33D-0BF15FA121C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301">
                    <a:extLst>
                      <a:ext uri="{FF2B5EF4-FFF2-40B4-BE49-F238E27FC236}">
                        <a16:creationId xmlns:a16="http://schemas.microsoft.com/office/drawing/2014/main" id="{4A5B6F71-C215-40BA-9369-275971DF2AD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" name="円/楕円 299">
                  <a:extLst>
                    <a:ext uri="{FF2B5EF4-FFF2-40B4-BE49-F238E27FC236}">
                      <a16:creationId xmlns:a16="http://schemas.microsoft.com/office/drawing/2014/main" id="{91CED25D-C53C-4C48-B75F-7C6F911AE5C6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1" name="円/楕円 27">
                <a:extLst>
                  <a:ext uri="{FF2B5EF4-FFF2-40B4-BE49-F238E27FC236}">
                    <a16:creationId xmlns:a16="http://schemas.microsoft.com/office/drawing/2014/main" id="{B63C73CB-4AB6-495E-AC6B-39D938055C6B}"/>
                  </a:ext>
                </a:extLst>
              </p:cNvPr>
              <p:cNvSpPr/>
              <p:nvPr/>
            </p:nvSpPr>
            <p:spPr>
              <a:xfrm rot="11700000">
                <a:off x="4593212" y="305060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27">
                <a:extLst>
                  <a:ext uri="{FF2B5EF4-FFF2-40B4-BE49-F238E27FC236}">
                    <a16:creationId xmlns:a16="http://schemas.microsoft.com/office/drawing/2014/main" id="{5EA390D9-4100-42B0-BAFF-B87BC761576D}"/>
                  </a:ext>
                </a:extLst>
              </p:cNvPr>
              <p:cNvSpPr/>
              <p:nvPr/>
            </p:nvSpPr>
            <p:spPr>
              <a:xfrm rot="9900000">
                <a:off x="4985628" y="305060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正方形/長方形 67">
                <a:extLst>
                  <a:ext uri="{FF2B5EF4-FFF2-40B4-BE49-F238E27FC236}">
                    <a16:creationId xmlns:a16="http://schemas.microsoft.com/office/drawing/2014/main" id="{9660C525-2E92-4281-AA6E-B7F6B54D2582}"/>
                  </a:ext>
                </a:extLst>
              </p:cNvPr>
              <p:cNvSpPr/>
              <p:nvPr/>
            </p:nvSpPr>
            <p:spPr>
              <a:xfrm>
                <a:off x="4844104" y="3404590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432C850-4127-434C-9947-C4D9645E379B}"/>
                </a:ext>
              </a:extLst>
            </p:cNvPr>
            <p:cNvSpPr/>
            <p:nvPr/>
          </p:nvSpPr>
          <p:spPr>
            <a:xfrm>
              <a:off x="7485226" y="1302741"/>
              <a:ext cx="851646" cy="312616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B70B5183-0B9D-4DFD-A26F-1419AC331BAB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B8509D52-66C9-4360-94A2-23C1121BACBC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834CC837-E45A-E3C7-2FAE-5F7F8D823D44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D5B810A9-4C00-0297-FAE6-35FDE1B843E4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582F5A0F-5D9C-0CB5-8596-32BFEB63A108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EECD43DB-FD4F-363E-8539-515CD165D46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B69CCFD9-FEED-51B6-3C56-41A508E483F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FE7A966C-7D8F-F8F0-4812-8ABE3ED687E0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1CC6DFCB-6365-72A5-2239-FB518420111A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CABD31E6-8B03-C4D8-0708-535FC5652F2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DE20B14-5F4A-5F88-C321-3754C7E65E78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9984A23-7615-D3EB-3EED-EADE3B6446DC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286DBED5-A824-7A5A-239E-241ABED893E2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40B34CC7-6717-B946-71A5-B527AFC8D190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アーチ 228">
                  <a:extLst>
                    <a:ext uri="{FF2B5EF4-FFF2-40B4-BE49-F238E27FC236}">
                      <a16:creationId xmlns:a16="http://schemas.microsoft.com/office/drawing/2014/main" id="{F21BD034-4E57-7C0B-BC8A-5F753E7FA18F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739B8C5A-AF5D-C0E1-279C-2284E672F88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A5E33BE-D854-F0D4-F7AF-5D84E5CC8365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E18D071A-6077-7D37-6630-E022EFF11DF7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81501AB9-B796-FCAF-E199-BC0E00E55AD8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A1EB9216-1ABE-41D2-7AA1-32C0E8DAC678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0B30BBC9-B4CF-E9B0-945E-286750847D9F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3D41EBEA-3B6B-2191-73CC-83278F34531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765939FF-8F1A-7566-E99F-EC3C1726D7C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58FE28F-788B-8B03-B199-1A76E444F5A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C47FE268-BF4C-6D23-3D23-D033B49A16D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B815CAB5-56B9-9614-72C3-056BA2C64497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136E76D6-ACCF-F09C-C0F5-62FFD446126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D71D0BCD-4B10-46B1-40BE-24FF966DF76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3D388697-402C-3803-3DEA-A44E65841960}"/>
                </a:ext>
              </a:extLst>
            </p:cNvPr>
            <p:cNvGrpSpPr/>
            <p:nvPr/>
          </p:nvGrpSpPr>
          <p:grpSpPr>
            <a:xfrm>
              <a:off x="7513284" y="1793095"/>
              <a:ext cx="312744" cy="205014"/>
              <a:chOff x="2962275" y="1915341"/>
              <a:chExt cx="312744" cy="205014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BC287C65-93AE-0211-0BA2-AF125EA3E4D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529EC371-3994-ADEA-78D3-F8842F84025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3845CC46-0920-5FFA-660D-DE6B5A0DDF81}"/>
                </a:ext>
              </a:extLst>
            </p:cNvPr>
            <p:cNvGrpSpPr/>
            <p:nvPr/>
          </p:nvGrpSpPr>
          <p:grpSpPr>
            <a:xfrm flipH="1">
              <a:off x="7991433" y="1793095"/>
              <a:ext cx="312744" cy="205014"/>
              <a:chOff x="2962275" y="1915341"/>
              <a:chExt cx="312744" cy="205014"/>
            </a:xfrm>
          </p:grpSpPr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89BDC287-0CD9-4E2E-2DE5-985C8B4794A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DD08136C-89FA-F283-223C-569EFEF5EB1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3" name="円/楕円 27">
              <a:extLst>
                <a:ext uri="{FF2B5EF4-FFF2-40B4-BE49-F238E27FC236}">
                  <a16:creationId xmlns:a16="http://schemas.microsoft.com/office/drawing/2014/main" id="{A46837B1-A126-ACA0-0DBA-EDAE23C13194}"/>
                </a:ext>
              </a:extLst>
            </p:cNvPr>
            <p:cNvSpPr/>
            <p:nvPr/>
          </p:nvSpPr>
          <p:spPr>
            <a:xfrm rot="21188057">
              <a:off x="7739742" y="2263987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F6EA972F-0BE2-8373-4AAF-21E1DDFE27FE}"/>
              </a:ext>
            </a:extLst>
          </p:cNvPr>
          <p:cNvGrpSpPr/>
          <p:nvPr/>
        </p:nvGrpSpPr>
        <p:grpSpPr>
          <a:xfrm>
            <a:off x="667831" y="3746430"/>
            <a:ext cx="1899079" cy="2692944"/>
            <a:chOff x="667831" y="3746430"/>
            <a:chExt cx="1899079" cy="2692944"/>
          </a:xfrm>
        </p:grpSpPr>
        <p:sp>
          <p:nvSpPr>
            <p:cNvPr id="199" name="円/楕円 637">
              <a:extLst>
                <a:ext uri="{FF2B5EF4-FFF2-40B4-BE49-F238E27FC236}">
                  <a16:creationId xmlns:a16="http://schemas.microsoft.com/office/drawing/2014/main" id="{F514B439-35B6-4642-AA85-45F0A8221C9C}"/>
                </a:ext>
              </a:extLst>
            </p:cNvPr>
            <p:cNvSpPr/>
            <p:nvPr/>
          </p:nvSpPr>
          <p:spPr>
            <a:xfrm>
              <a:off x="2311856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円/楕円 637">
              <a:extLst>
                <a:ext uri="{FF2B5EF4-FFF2-40B4-BE49-F238E27FC236}">
                  <a16:creationId xmlns:a16="http://schemas.microsoft.com/office/drawing/2014/main" id="{457D5D22-28BE-4EC7-A434-B277B0EF5BD9}"/>
                </a:ext>
              </a:extLst>
            </p:cNvPr>
            <p:cNvSpPr/>
            <p:nvPr/>
          </p:nvSpPr>
          <p:spPr>
            <a:xfrm>
              <a:off x="1631662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ACA3E4A-F504-4A7E-82E0-26D3DD370B8A}"/>
                </a:ext>
              </a:extLst>
            </p:cNvPr>
            <p:cNvGrpSpPr/>
            <p:nvPr/>
          </p:nvGrpSpPr>
          <p:grpSpPr>
            <a:xfrm>
              <a:off x="1440989" y="5203617"/>
              <a:ext cx="1125921" cy="1235757"/>
              <a:chOff x="284972" y="5203617"/>
              <a:chExt cx="1125921" cy="1235757"/>
            </a:xfrm>
          </p:grpSpPr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E2A7389F-3E54-4D56-BA04-FDCD7F0889E6}"/>
                  </a:ext>
                </a:extLst>
              </p:cNvPr>
              <p:cNvSpPr/>
              <p:nvPr/>
            </p:nvSpPr>
            <p:spPr>
              <a:xfrm>
                <a:off x="358467" y="6167032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A97C4B43-05DE-4ED7-B478-B1FC4804121F}"/>
                  </a:ext>
                </a:extLst>
              </p:cNvPr>
              <p:cNvSpPr/>
              <p:nvPr/>
            </p:nvSpPr>
            <p:spPr>
              <a:xfrm>
                <a:off x="284972" y="5626556"/>
                <a:ext cx="187409" cy="709545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正方形/長方形 532">
                <a:extLst>
                  <a:ext uri="{FF2B5EF4-FFF2-40B4-BE49-F238E27FC236}">
                    <a16:creationId xmlns:a16="http://schemas.microsoft.com/office/drawing/2014/main" id="{3D244481-91AB-4AD1-B859-9BFB4E80FEC9}"/>
                  </a:ext>
                </a:extLst>
              </p:cNvPr>
              <p:cNvSpPr/>
              <p:nvPr/>
            </p:nvSpPr>
            <p:spPr>
              <a:xfrm flipH="1">
                <a:off x="1231653" y="6167032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A8AECC10-7328-4D1D-A3D5-CAA309686095}"/>
                  </a:ext>
                </a:extLst>
              </p:cNvPr>
              <p:cNvSpPr/>
              <p:nvPr/>
            </p:nvSpPr>
            <p:spPr>
              <a:xfrm flipH="1">
                <a:off x="1223484" y="5626556"/>
                <a:ext cx="187409" cy="709545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E05EBFD7-024B-4B42-94C7-B642E41B28EA}"/>
                  </a:ext>
                </a:extLst>
              </p:cNvPr>
              <p:cNvSpPr/>
              <p:nvPr/>
            </p:nvSpPr>
            <p:spPr>
              <a:xfrm>
                <a:off x="422020" y="5428846"/>
                <a:ext cx="850458" cy="1010528"/>
              </a:xfrm>
              <a:prstGeom prst="round2SameRect">
                <a:avLst>
                  <a:gd name="adj1" fmla="val 31247"/>
                  <a:gd name="adj2" fmla="val 0"/>
                </a:avLst>
              </a:prstGeom>
              <a:solidFill>
                <a:srgbClr val="FFCC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CF23338-C865-4132-AFF8-148CBB01EDDE}"/>
                  </a:ext>
                </a:extLst>
              </p:cNvPr>
              <p:cNvSpPr/>
              <p:nvPr/>
            </p:nvSpPr>
            <p:spPr>
              <a:xfrm>
                <a:off x="590354" y="5203617"/>
                <a:ext cx="513790" cy="344913"/>
              </a:xfrm>
              <a:custGeom>
                <a:avLst/>
                <a:gdLst>
                  <a:gd name="connsiteX0" fmla="*/ 179909 w 513790"/>
                  <a:gd name="connsiteY0" fmla="*/ 0 h 344913"/>
                  <a:gd name="connsiteX1" fmla="*/ 345527 w 513790"/>
                  <a:gd name="connsiteY1" fmla="*/ 0 h 344913"/>
                  <a:gd name="connsiteX2" fmla="*/ 367024 w 513790"/>
                  <a:gd name="connsiteY2" fmla="*/ 225229 h 344913"/>
                  <a:gd name="connsiteX3" fmla="*/ 444957 w 513790"/>
                  <a:gd name="connsiteY3" fmla="*/ 225229 h 344913"/>
                  <a:gd name="connsiteX4" fmla="*/ 492755 w 513790"/>
                  <a:gd name="connsiteY4" fmla="*/ 230048 h 344913"/>
                  <a:gd name="connsiteX5" fmla="*/ 509490 w 513790"/>
                  <a:gd name="connsiteY5" fmla="*/ 235243 h 344913"/>
                  <a:gd name="connsiteX6" fmla="*/ 513790 w 513790"/>
                  <a:gd name="connsiteY6" fmla="*/ 250858 h 344913"/>
                  <a:gd name="connsiteX7" fmla="*/ 256895 w 513790"/>
                  <a:gd name="connsiteY7" fmla="*/ 344913 h 344913"/>
                  <a:gd name="connsiteX8" fmla="*/ 0 w 513790"/>
                  <a:gd name="connsiteY8" fmla="*/ 250858 h 344913"/>
                  <a:gd name="connsiteX9" fmla="*/ 4300 w 513790"/>
                  <a:gd name="connsiteY9" fmla="*/ 235243 h 344913"/>
                  <a:gd name="connsiteX10" fmla="*/ 21036 w 513790"/>
                  <a:gd name="connsiteY10" fmla="*/ 230048 h 344913"/>
                  <a:gd name="connsiteX11" fmla="*/ 68833 w 513790"/>
                  <a:gd name="connsiteY11" fmla="*/ 225229 h 344913"/>
                  <a:gd name="connsiteX12" fmla="*/ 158412 w 513790"/>
                  <a:gd name="connsiteY12" fmla="*/ 225229 h 34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3790" h="344913">
                    <a:moveTo>
                      <a:pt x="179909" y="0"/>
                    </a:moveTo>
                    <a:lnTo>
                      <a:pt x="345527" y="0"/>
                    </a:lnTo>
                    <a:lnTo>
                      <a:pt x="367024" y="225229"/>
                    </a:lnTo>
                    <a:lnTo>
                      <a:pt x="444957" y="225229"/>
                    </a:lnTo>
                    <a:cubicBezTo>
                      <a:pt x="461330" y="225229"/>
                      <a:pt x="477316" y="226888"/>
                      <a:pt x="492755" y="230048"/>
                    </a:cubicBezTo>
                    <a:lnTo>
                      <a:pt x="509490" y="235243"/>
                    </a:lnTo>
                    <a:lnTo>
                      <a:pt x="513790" y="250858"/>
                    </a:lnTo>
                    <a:cubicBezTo>
                      <a:pt x="513790" y="302803"/>
                      <a:pt x="398774" y="344913"/>
                      <a:pt x="256895" y="344913"/>
                    </a:cubicBezTo>
                    <a:cubicBezTo>
                      <a:pt x="115016" y="344913"/>
                      <a:pt x="0" y="302803"/>
                      <a:pt x="0" y="250858"/>
                    </a:cubicBezTo>
                    <a:lnTo>
                      <a:pt x="4300" y="235243"/>
                    </a:lnTo>
                    <a:lnTo>
                      <a:pt x="21036" y="230048"/>
                    </a:lnTo>
                    <a:cubicBezTo>
                      <a:pt x="36475" y="226888"/>
                      <a:pt x="52460" y="225229"/>
                      <a:pt x="68833" y="225229"/>
                    </a:cubicBezTo>
                    <a:lnTo>
                      <a:pt x="158412" y="22522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A3EA872D-7F07-4CFD-9B72-E87ABBC546F5}"/>
                  </a:ext>
                </a:extLst>
              </p:cNvPr>
              <p:cNvSpPr/>
              <p:nvPr/>
            </p:nvSpPr>
            <p:spPr>
              <a:xfrm>
                <a:off x="561670" y="5418301"/>
                <a:ext cx="572833" cy="236960"/>
              </a:xfrm>
              <a:custGeom>
                <a:avLst/>
                <a:gdLst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45026 w 572833"/>
                  <a:gd name="connsiteY8" fmla="*/ 96501 h 236960"/>
                  <a:gd name="connsiteX9" fmla="*/ 196937 w 572833"/>
                  <a:gd name="connsiteY9" fmla="*/ 118578 h 236960"/>
                  <a:gd name="connsiteX10" fmla="*/ 197657 w 572833"/>
                  <a:gd name="connsiteY10" fmla="*/ 121225 h 236960"/>
                  <a:gd name="connsiteX11" fmla="*/ 192800 w 572833"/>
                  <a:gd name="connsiteY11" fmla="*/ 140309 h 236960"/>
                  <a:gd name="connsiteX12" fmla="*/ 203697 w 572833"/>
                  <a:gd name="connsiteY12" fmla="*/ 121970 h 236960"/>
                  <a:gd name="connsiteX13" fmla="*/ 204672 w 572833"/>
                  <a:gd name="connsiteY13" fmla="*/ 121413 h 236960"/>
                  <a:gd name="connsiteX14" fmla="*/ 253070 w 572833"/>
                  <a:gd name="connsiteY14" fmla="*/ 127576 h 236960"/>
                  <a:gd name="connsiteX15" fmla="*/ 258332 w 572833"/>
                  <a:gd name="connsiteY15" fmla="*/ 136609 h 236960"/>
                  <a:gd name="connsiteX16" fmla="*/ 258427 w 572833"/>
                  <a:gd name="connsiteY16" fmla="*/ 144197 h 236960"/>
                  <a:gd name="connsiteX17" fmla="*/ 260599 w 572833"/>
                  <a:gd name="connsiteY17" fmla="*/ 136478 h 236960"/>
                  <a:gd name="connsiteX18" fmla="*/ 267694 w 572833"/>
                  <a:gd name="connsiteY18" fmla="*/ 129438 h 236960"/>
                  <a:gd name="connsiteX19" fmla="*/ 289758 w 572833"/>
                  <a:gd name="connsiteY19" fmla="*/ 132248 h 236960"/>
                  <a:gd name="connsiteX20" fmla="*/ 310265 w 572833"/>
                  <a:gd name="connsiteY20" fmla="*/ 129637 h 236960"/>
                  <a:gd name="connsiteX21" fmla="*/ 316636 w 572833"/>
                  <a:gd name="connsiteY21" fmla="*/ 135958 h 236960"/>
                  <a:gd name="connsiteX22" fmla="*/ 321124 w 572833"/>
                  <a:gd name="connsiteY22" fmla="*/ 128254 h 236960"/>
                  <a:gd name="connsiteX23" fmla="*/ 371473 w 572833"/>
                  <a:gd name="connsiteY23" fmla="*/ 121842 h 236960"/>
                  <a:gd name="connsiteX24" fmla="*/ 385713 w 572833"/>
                  <a:gd name="connsiteY24" fmla="*/ 145807 h 236960"/>
                  <a:gd name="connsiteX25" fmla="*/ 379154 w 572833"/>
                  <a:gd name="connsiteY25" fmla="*/ 120035 h 236960"/>
                  <a:gd name="connsiteX26" fmla="*/ 447101 w 572833"/>
                  <a:gd name="connsiteY26" fmla="*/ 91138 h 236960"/>
                  <a:gd name="connsiteX27" fmla="*/ 494789 w 572833"/>
                  <a:gd name="connsiteY27" fmla="*/ 46523 h 236960"/>
                  <a:gd name="connsiteX28" fmla="*/ 509176 w 572833"/>
                  <a:gd name="connsiteY28" fmla="*/ 1572 h 236960"/>
                  <a:gd name="connsiteX29" fmla="*/ 538058 w 572833"/>
                  <a:gd name="connsiteY29" fmla="*/ 8923 h 236960"/>
                  <a:gd name="connsiteX30" fmla="*/ 569036 w 572833"/>
                  <a:gd name="connsiteY30" fmla="*/ 72991 h 236960"/>
                  <a:gd name="connsiteX31" fmla="*/ 539965 w 572833"/>
                  <a:gd name="connsiteY31" fmla="*/ 88863 h 236960"/>
                  <a:gd name="connsiteX32" fmla="*/ 511177 w 572833"/>
                  <a:gd name="connsiteY32" fmla="*/ 81534 h 236960"/>
                  <a:gd name="connsiteX33" fmla="*/ 526422 w 572833"/>
                  <a:gd name="connsiteY33" fmla="*/ 108723 h 236960"/>
                  <a:gd name="connsiteX34" fmla="*/ 518615 w 572833"/>
                  <a:gd name="connsiteY34" fmla="*/ 140911 h 236960"/>
                  <a:gd name="connsiteX35" fmla="*/ 486427 w 572833"/>
                  <a:gd name="connsiteY35" fmla="*/ 148718 h 236960"/>
                  <a:gd name="connsiteX36" fmla="*/ 462492 w 572833"/>
                  <a:gd name="connsiteY36" fmla="*/ 135297 h 236960"/>
                  <a:gd name="connsiteX37" fmla="*/ 469512 w 572833"/>
                  <a:gd name="connsiteY37" fmla="*/ 162879 h 236960"/>
                  <a:gd name="connsiteX38" fmla="*/ 453641 w 572833"/>
                  <a:gd name="connsiteY38" fmla="*/ 191949 h 236960"/>
                  <a:gd name="connsiteX39" fmla="*/ 420529 w 572833"/>
                  <a:gd name="connsiteY39" fmla="*/ 191160 h 236960"/>
                  <a:gd name="connsiteX40" fmla="*/ 393229 w 572833"/>
                  <a:gd name="connsiteY40" fmla="*/ 164537 h 236960"/>
                  <a:gd name="connsiteX41" fmla="*/ 392762 w 572833"/>
                  <a:gd name="connsiteY41" fmla="*/ 201817 h 236960"/>
                  <a:gd name="connsiteX42" fmla="*/ 369906 w 572833"/>
                  <a:gd name="connsiteY42" fmla="*/ 225789 h 236960"/>
                  <a:gd name="connsiteX43" fmla="*/ 338127 w 572833"/>
                  <a:gd name="connsiteY43" fmla="*/ 216456 h 236960"/>
                  <a:gd name="connsiteX44" fmla="*/ 324523 w 572833"/>
                  <a:gd name="connsiteY44" fmla="*/ 193562 h 236960"/>
                  <a:gd name="connsiteX45" fmla="*/ 317161 w 572833"/>
                  <a:gd name="connsiteY45" fmla="*/ 219720 h 236960"/>
                  <a:gd name="connsiteX46" fmla="*/ 288880 w 572833"/>
                  <a:gd name="connsiteY46" fmla="*/ 236960 h 236960"/>
                  <a:gd name="connsiteX47" fmla="*/ 260599 w 572833"/>
                  <a:gd name="connsiteY47" fmla="*/ 219720 h 236960"/>
                  <a:gd name="connsiteX48" fmla="*/ 252429 w 572833"/>
                  <a:gd name="connsiteY48" fmla="*/ 190691 h 236960"/>
                  <a:gd name="connsiteX49" fmla="*/ 236787 w 572833"/>
                  <a:gd name="connsiteY49" fmla="*/ 217015 h 236960"/>
                  <a:gd name="connsiteX50" fmla="*/ 205008 w 572833"/>
                  <a:gd name="connsiteY50" fmla="*/ 226348 h 236960"/>
                  <a:gd name="connsiteX51" fmla="*/ 182152 w 572833"/>
                  <a:gd name="connsiteY51" fmla="*/ 202376 h 236960"/>
                  <a:gd name="connsiteX52" fmla="*/ 181724 w 572833"/>
                  <a:gd name="connsiteY52" fmla="*/ 168264 h 236960"/>
                  <a:gd name="connsiteX53" fmla="*/ 156036 w 572833"/>
                  <a:gd name="connsiteY53" fmla="*/ 193315 h 236960"/>
                  <a:gd name="connsiteX54" fmla="*/ 122924 w 572833"/>
                  <a:gd name="connsiteY54" fmla="*/ 194104 h 236960"/>
                  <a:gd name="connsiteX55" fmla="*/ 107053 w 572833"/>
                  <a:gd name="connsiteY55" fmla="*/ 165034 h 236960"/>
                  <a:gd name="connsiteX56" fmla="*/ 114525 w 572833"/>
                  <a:gd name="connsiteY56" fmla="*/ 135675 h 236960"/>
                  <a:gd name="connsiteX57" fmla="*/ 88547 w 572833"/>
                  <a:gd name="connsiteY57" fmla="*/ 150242 h 236960"/>
                  <a:gd name="connsiteX58" fmla="*/ 56359 w 572833"/>
                  <a:gd name="connsiteY58" fmla="*/ 142435 h 236960"/>
                  <a:gd name="connsiteX59" fmla="*/ 48552 w 572833"/>
                  <a:gd name="connsiteY59" fmla="*/ 110247 h 236960"/>
                  <a:gd name="connsiteX60" fmla="*/ 65150 w 572833"/>
                  <a:gd name="connsiteY60" fmla="*/ 80647 h 236960"/>
                  <a:gd name="connsiteX61" fmla="*/ 32868 w 572833"/>
                  <a:gd name="connsiteY61" fmla="*/ 88864 h 236960"/>
                  <a:gd name="connsiteX62" fmla="*/ 3797 w 572833"/>
                  <a:gd name="connsiteY62" fmla="*/ 72992 h 236960"/>
                  <a:gd name="connsiteX63" fmla="*/ 34774 w 572833"/>
                  <a:gd name="connsiteY63" fmla="*/ 8925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45026 w 572833"/>
                  <a:gd name="connsiteY8" fmla="*/ 96501 h 236960"/>
                  <a:gd name="connsiteX9" fmla="*/ 196937 w 572833"/>
                  <a:gd name="connsiteY9" fmla="*/ 118578 h 236960"/>
                  <a:gd name="connsiteX10" fmla="*/ 197657 w 572833"/>
                  <a:gd name="connsiteY10" fmla="*/ 121225 h 236960"/>
                  <a:gd name="connsiteX11" fmla="*/ 203697 w 572833"/>
                  <a:gd name="connsiteY11" fmla="*/ 121970 h 236960"/>
                  <a:gd name="connsiteX12" fmla="*/ 204672 w 572833"/>
                  <a:gd name="connsiteY12" fmla="*/ 121413 h 236960"/>
                  <a:gd name="connsiteX13" fmla="*/ 253070 w 572833"/>
                  <a:gd name="connsiteY13" fmla="*/ 127576 h 236960"/>
                  <a:gd name="connsiteX14" fmla="*/ 258332 w 572833"/>
                  <a:gd name="connsiteY14" fmla="*/ 136609 h 236960"/>
                  <a:gd name="connsiteX15" fmla="*/ 258427 w 572833"/>
                  <a:gd name="connsiteY15" fmla="*/ 144197 h 236960"/>
                  <a:gd name="connsiteX16" fmla="*/ 260599 w 572833"/>
                  <a:gd name="connsiteY16" fmla="*/ 136478 h 236960"/>
                  <a:gd name="connsiteX17" fmla="*/ 267694 w 572833"/>
                  <a:gd name="connsiteY17" fmla="*/ 129438 h 236960"/>
                  <a:gd name="connsiteX18" fmla="*/ 289758 w 572833"/>
                  <a:gd name="connsiteY18" fmla="*/ 132248 h 236960"/>
                  <a:gd name="connsiteX19" fmla="*/ 310265 w 572833"/>
                  <a:gd name="connsiteY19" fmla="*/ 129637 h 236960"/>
                  <a:gd name="connsiteX20" fmla="*/ 316636 w 572833"/>
                  <a:gd name="connsiteY20" fmla="*/ 135958 h 236960"/>
                  <a:gd name="connsiteX21" fmla="*/ 321124 w 572833"/>
                  <a:gd name="connsiteY21" fmla="*/ 128254 h 236960"/>
                  <a:gd name="connsiteX22" fmla="*/ 371473 w 572833"/>
                  <a:gd name="connsiteY22" fmla="*/ 121842 h 236960"/>
                  <a:gd name="connsiteX23" fmla="*/ 385713 w 572833"/>
                  <a:gd name="connsiteY23" fmla="*/ 145807 h 236960"/>
                  <a:gd name="connsiteX24" fmla="*/ 379154 w 572833"/>
                  <a:gd name="connsiteY24" fmla="*/ 120035 h 236960"/>
                  <a:gd name="connsiteX25" fmla="*/ 447101 w 572833"/>
                  <a:gd name="connsiteY25" fmla="*/ 91138 h 236960"/>
                  <a:gd name="connsiteX26" fmla="*/ 494789 w 572833"/>
                  <a:gd name="connsiteY26" fmla="*/ 46523 h 236960"/>
                  <a:gd name="connsiteX27" fmla="*/ 509176 w 572833"/>
                  <a:gd name="connsiteY27" fmla="*/ 1572 h 236960"/>
                  <a:gd name="connsiteX28" fmla="*/ 538058 w 572833"/>
                  <a:gd name="connsiteY28" fmla="*/ 8923 h 236960"/>
                  <a:gd name="connsiteX29" fmla="*/ 569036 w 572833"/>
                  <a:gd name="connsiteY29" fmla="*/ 72991 h 236960"/>
                  <a:gd name="connsiteX30" fmla="*/ 539965 w 572833"/>
                  <a:gd name="connsiteY30" fmla="*/ 88863 h 236960"/>
                  <a:gd name="connsiteX31" fmla="*/ 511177 w 572833"/>
                  <a:gd name="connsiteY31" fmla="*/ 81534 h 236960"/>
                  <a:gd name="connsiteX32" fmla="*/ 526422 w 572833"/>
                  <a:gd name="connsiteY32" fmla="*/ 108723 h 236960"/>
                  <a:gd name="connsiteX33" fmla="*/ 518615 w 572833"/>
                  <a:gd name="connsiteY33" fmla="*/ 140911 h 236960"/>
                  <a:gd name="connsiteX34" fmla="*/ 486427 w 572833"/>
                  <a:gd name="connsiteY34" fmla="*/ 148718 h 236960"/>
                  <a:gd name="connsiteX35" fmla="*/ 462492 w 572833"/>
                  <a:gd name="connsiteY35" fmla="*/ 135297 h 236960"/>
                  <a:gd name="connsiteX36" fmla="*/ 469512 w 572833"/>
                  <a:gd name="connsiteY36" fmla="*/ 162879 h 236960"/>
                  <a:gd name="connsiteX37" fmla="*/ 453641 w 572833"/>
                  <a:gd name="connsiteY37" fmla="*/ 191949 h 236960"/>
                  <a:gd name="connsiteX38" fmla="*/ 420529 w 572833"/>
                  <a:gd name="connsiteY38" fmla="*/ 191160 h 236960"/>
                  <a:gd name="connsiteX39" fmla="*/ 393229 w 572833"/>
                  <a:gd name="connsiteY39" fmla="*/ 164537 h 236960"/>
                  <a:gd name="connsiteX40" fmla="*/ 392762 w 572833"/>
                  <a:gd name="connsiteY40" fmla="*/ 201817 h 236960"/>
                  <a:gd name="connsiteX41" fmla="*/ 369906 w 572833"/>
                  <a:gd name="connsiteY41" fmla="*/ 225789 h 236960"/>
                  <a:gd name="connsiteX42" fmla="*/ 338127 w 572833"/>
                  <a:gd name="connsiteY42" fmla="*/ 216456 h 236960"/>
                  <a:gd name="connsiteX43" fmla="*/ 324523 w 572833"/>
                  <a:gd name="connsiteY43" fmla="*/ 193562 h 236960"/>
                  <a:gd name="connsiteX44" fmla="*/ 317161 w 572833"/>
                  <a:gd name="connsiteY44" fmla="*/ 219720 h 236960"/>
                  <a:gd name="connsiteX45" fmla="*/ 288880 w 572833"/>
                  <a:gd name="connsiteY45" fmla="*/ 236960 h 236960"/>
                  <a:gd name="connsiteX46" fmla="*/ 260599 w 572833"/>
                  <a:gd name="connsiteY46" fmla="*/ 219720 h 236960"/>
                  <a:gd name="connsiteX47" fmla="*/ 252429 w 572833"/>
                  <a:gd name="connsiteY47" fmla="*/ 190691 h 236960"/>
                  <a:gd name="connsiteX48" fmla="*/ 236787 w 572833"/>
                  <a:gd name="connsiteY48" fmla="*/ 217015 h 236960"/>
                  <a:gd name="connsiteX49" fmla="*/ 205008 w 572833"/>
                  <a:gd name="connsiteY49" fmla="*/ 226348 h 236960"/>
                  <a:gd name="connsiteX50" fmla="*/ 182152 w 572833"/>
                  <a:gd name="connsiteY50" fmla="*/ 202376 h 236960"/>
                  <a:gd name="connsiteX51" fmla="*/ 181724 w 572833"/>
                  <a:gd name="connsiteY51" fmla="*/ 168264 h 236960"/>
                  <a:gd name="connsiteX52" fmla="*/ 156036 w 572833"/>
                  <a:gd name="connsiteY52" fmla="*/ 193315 h 236960"/>
                  <a:gd name="connsiteX53" fmla="*/ 122924 w 572833"/>
                  <a:gd name="connsiteY53" fmla="*/ 194104 h 236960"/>
                  <a:gd name="connsiteX54" fmla="*/ 107053 w 572833"/>
                  <a:gd name="connsiteY54" fmla="*/ 165034 h 236960"/>
                  <a:gd name="connsiteX55" fmla="*/ 114525 w 572833"/>
                  <a:gd name="connsiteY55" fmla="*/ 135675 h 236960"/>
                  <a:gd name="connsiteX56" fmla="*/ 88547 w 572833"/>
                  <a:gd name="connsiteY56" fmla="*/ 150242 h 236960"/>
                  <a:gd name="connsiteX57" fmla="*/ 56359 w 572833"/>
                  <a:gd name="connsiteY57" fmla="*/ 142435 h 236960"/>
                  <a:gd name="connsiteX58" fmla="*/ 48552 w 572833"/>
                  <a:gd name="connsiteY58" fmla="*/ 110247 h 236960"/>
                  <a:gd name="connsiteX59" fmla="*/ 65150 w 572833"/>
                  <a:gd name="connsiteY59" fmla="*/ 80647 h 236960"/>
                  <a:gd name="connsiteX60" fmla="*/ 32868 w 572833"/>
                  <a:gd name="connsiteY60" fmla="*/ 88864 h 236960"/>
                  <a:gd name="connsiteX61" fmla="*/ 3797 w 572833"/>
                  <a:gd name="connsiteY61" fmla="*/ 72992 h 236960"/>
                  <a:gd name="connsiteX62" fmla="*/ 34774 w 572833"/>
                  <a:gd name="connsiteY62" fmla="*/ 8925 h 236960"/>
                  <a:gd name="connsiteX63" fmla="*/ 69837 w 572833"/>
                  <a:gd name="connsiteY63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58427 w 572833"/>
                  <a:gd name="connsiteY14" fmla="*/ 144197 h 236960"/>
                  <a:gd name="connsiteX15" fmla="*/ 260599 w 572833"/>
                  <a:gd name="connsiteY15" fmla="*/ 136478 h 236960"/>
                  <a:gd name="connsiteX16" fmla="*/ 267694 w 572833"/>
                  <a:gd name="connsiteY16" fmla="*/ 129438 h 236960"/>
                  <a:gd name="connsiteX17" fmla="*/ 289758 w 572833"/>
                  <a:gd name="connsiteY17" fmla="*/ 132248 h 236960"/>
                  <a:gd name="connsiteX18" fmla="*/ 310265 w 572833"/>
                  <a:gd name="connsiteY18" fmla="*/ 129637 h 236960"/>
                  <a:gd name="connsiteX19" fmla="*/ 316636 w 572833"/>
                  <a:gd name="connsiteY19" fmla="*/ 135958 h 236960"/>
                  <a:gd name="connsiteX20" fmla="*/ 321124 w 572833"/>
                  <a:gd name="connsiteY20" fmla="*/ 128254 h 236960"/>
                  <a:gd name="connsiteX21" fmla="*/ 371473 w 572833"/>
                  <a:gd name="connsiteY21" fmla="*/ 121842 h 236960"/>
                  <a:gd name="connsiteX22" fmla="*/ 385713 w 572833"/>
                  <a:gd name="connsiteY22" fmla="*/ 145807 h 236960"/>
                  <a:gd name="connsiteX23" fmla="*/ 379154 w 572833"/>
                  <a:gd name="connsiteY23" fmla="*/ 120035 h 236960"/>
                  <a:gd name="connsiteX24" fmla="*/ 447101 w 572833"/>
                  <a:gd name="connsiteY24" fmla="*/ 91138 h 236960"/>
                  <a:gd name="connsiteX25" fmla="*/ 494789 w 572833"/>
                  <a:gd name="connsiteY25" fmla="*/ 46523 h 236960"/>
                  <a:gd name="connsiteX26" fmla="*/ 509176 w 572833"/>
                  <a:gd name="connsiteY26" fmla="*/ 1572 h 236960"/>
                  <a:gd name="connsiteX27" fmla="*/ 538058 w 572833"/>
                  <a:gd name="connsiteY27" fmla="*/ 8923 h 236960"/>
                  <a:gd name="connsiteX28" fmla="*/ 569036 w 572833"/>
                  <a:gd name="connsiteY28" fmla="*/ 72991 h 236960"/>
                  <a:gd name="connsiteX29" fmla="*/ 539965 w 572833"/>
                  <a:gd name="connsiteY29" fmla="*/ 88863 h 236960"/>
                  <a:gd name="connsiteX30" fmla="*/ 511177 w 572833"/>
                  <a:gd name="connsiteY30" fmla="*/ 81534 h 236960"/>
                  <a:gd name="connsiteX31" fmla="*/ 526422 w 572833"/>
                  <a:gd name="connsiteY31" fmla="*/ 108723 h 236960"/>
                  <a:gd name="connsiteX32" fmla="*/ 518615 w 572833"/>
                  <a:gd name="connsiteY32" fmla="*/ 140911 h 236960"/>
                  <a:gd name="connsiteX33" fmla="*/ 486427 w 572833"/>
                  <a:gd name="connsiteY33" fmla="*/ 148718 h 236960"/>
                  <a:gd name="connsiteX34" fmla="*/ 462492 w 572833"/>
                  <a:gd name="connsiteY34" fmla="*/ 135297 h 236960"/>
                  <a:gd name="connsiteX35" fmla="*/ 469512 w 572833"/>
                  <a:gd name="connsiteY35" fmla="*/ 162879 h 236960"/>
                  <a:gd name="connsiteX36" fmla="*/ 453641 w 572833"/>
                  <a:gd name="connsiteY36" fmla="*/ 191949 h 236960"/>
                  <a:gd name="connsiteX37" fmla="*/ 420529 w 572833"/>
                  <a:gd name="connsiteY37" fmla="*/ 191160 h 236960"/>
                  <a:gd name="connsiteX38" fmla="*/ 393229 w 572833"/>
                  <a:gd name="connsiteY38" fmla="*/ 164537 h 236960"/>
                  <a:gd name="connsiteX39" fmla="*/ 392762 w 572833"/>
                  <a:gd name="connsiteY39" fmla="*/ 201817 h 236960"/>
                  <a:gd name="connsiteX40" fmla="*/ 369906 w 572833"/>
                  <a:gd name="connsiteY40" fmla="*/ 225789 h 236960"/>
                  <a:gd name="connsiteX41" fmla="*/ 338127 w 572833"/>
                  <a:gd name="connsiteY41" fmla="*/ 216456 h 236960"/>
                  <a:gd name="connsiteX42" fmla="*/ 324523 w 572833"/>
                  <a:gd name="connsiteY42" fmla="*/ 193562 h 236960"/>
                  <a:gd name="connsiteX43" fmla="*/ 317161 w 572833"/>
                  <a:gd name="connsiteY43" fmla="*/ 219720 h 236960"/>
                  <a:gd name="connsiteX44" fmla="*/ 288880 w 572833"/>
                  <a:gd name="connsiteY44" fmla="*/ 236960 h 236960"/>
                  <a:gd name="connsiteX45" fmla="*/ 260599 w 572833"/>
                  <a:gd name="connsiteY45" fmla="*/ 219720 h 236960"/>
                  <a:gd name="connsiteX46" fmla="*/ 252429 w 572833"/>
                  <a:gd name="connsiteY46" fmla="*/ 190691 h 236960"/>
                  <a:gd name="connsiteX47" fmla="*/ 236787 w 572833"/>
                  <a:gd name="connsiteY47" fmla="*/ 217015 h 236960"/>
                  <a:gd name="connsiteX48" fmla="*/ 205008 w 572833"/>
                  <a:gd name="connsiteY48" fmla="*/ 226348 h 236960"/>
                  <a:gd name="connsiteX49" fmla="*/ 182152 w 572833"/>
                  <a:gd name="connsiteY49" fmla="*/ 202376 h 236960"/>
                  <a:gd name="connsiteX50" fmla="*/ 181724 w 572833"/>
                  <a:gd name="connsiteY50" fmla="*/ 168264 h 236960"/>
                  <a:gd name="connsiteX51" fmla="*/ 156036 w 572833"/>
                  <a:gd name="connsiteY51" fmla="*/ 193315 h 236960"/>
                  <a:gd name="connsiteX52" fmla="*/ 122924 w 572833"/>
                  <a:gd name="connsiteY52" fmla="*/ 194104 h 236960"/>
                  <a:gd name="connsiteX53" fmla="*/ 107053 w 572833"/>
                  <a:gd name="connsiteY53" fmla="*/ 165034 h 236960"/>
                  <a:gd name="connsiteX54" fmla="*/ 114525 w 572833"/>
                  <a:gd name="connsiteY54" fmla="*/ 135675 h 236960"/>
                  <a:gd name="connsiteX55" fmla="*/ 88547 w 572833"/>
                  <a:gd name="connsiteY55" fmla="*/ 150242 h 236960"/>
                  <a:gd name="connsiteX56" fmla="*/ 56359 w 572833"/>
                  <a:gd name="connsiteY56" fmla="*/ 142435 h 236960"/>
                  <a:gd name="connsiteX57" fmla="*/ 48552 w 572833"/>
                  <a:gd name="connsiteY57" fmla="*/ 110247 h 236960"/>
                  <a:gd name="connsiteX58" fmla="*/ 65150 w 572833"/>
                  <a:gd name="connsiteY58" fmla="*/ 80647 h 236960"/>
                  <a:gd name="connsiteX59" fmla="*/ 32868 w 572833"/>
                  <a:gd name="connsiteY59" fmla="*/ 88864 h 236960"/>
                  <a:gd name="connsiteX60" fmla="*/ 3797 w 572833"/>
                  <a:gd name="connsiteY60" fmla="*/ 72992 h 236960"/>
                  <a:gd name="connsiteX61" fmla="*/ 34774 w 572833"/>
                  <a:gd name="connsiteY61" fmla="*/ 8925 h 236960"/>
                  <a:gd name="connsiteX62" fmla="*/ 69837 w 572833"/>
                  <a:gd name="connsiteY62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58427 w 572833"/>
                  <a:gd name="connsiteY14" fmla="*/ 144197 h 236960"/>
                  <a:gd name="connsiteX15" fmla="*/ 260599 w 572833"/>
                  <a:gd name="connsiteY15" fmla="*/ 136478 h 236960"/>
                  <a:gd name="connsiteX16" fmla="*/ 267694 w 572833"/>
                  <a:gd name="connsiteY16" fmla="*/ 129438 h 236960"/>
                  <a:gd name="connsiteX17" fmla="*/ 289758 w 572833"/>
                  <a:gd name="connsiteY17" fmla="*/ 132248 h 236960"/>
                  <a:gd name="connsiteX18" fmla="*/ 310265 w 572833"/>
                  <a:gd name="connsiteY18" fmla="*/ 129637 h 236960"/>
                  <a:gd name="connsiteX19" fmla="*/ 316636 w 572833"/>
                  <a:gd name="connsiteY19" fmla="*/ 135958 h 236960"/>
                  <a:gd name="connsiteX20" fmla="*/ 321124 w 572833"/>
                  <a:gd name="connsiteY20" fmla="*/ 128254 h 236960"/>
                  <a:gd name="connsiteX21" fmla="*/ 371473 w 572833"/>
                  <a:gd name="connsiteY21" fmla="*/ 121842 h 236960"/>
                  <a:gd name="connsiteX22" fmla="*/ 379154 w 572833"/>
                  <a:gd name="connsiteY22" fmla="*/ 120035 h 236960"/>
                  <a:gd name="connsiteX23" fmla="*/ 447101 w 572833"/>
                  <a:gd name="connsiteY23" fmla="*/ 91138 h 236960"/>
                  <a:gd name="connsiteX24" fmla="*/ 494789 w 572833"/>
                  <a:gd name="connsiteY24" fmla="*/ 46523 h 236960"/>
                  <a:gd name="connsiteX25" fmla="*/ 509176 w 572833"/>
                  <a:gd name="connsiteY25" fmla="*/ 1572 h 236960"/>
                  <a:gd name="connsiteX26" fmla="*/ 538058 w 572833"/>
                  <a:gd name="connsiteY26" fmla="*/ 8923 h 236960"/>
                  <a:gd name="connsiteX27" fmla="*/ 569036 w 572833"/>
                  <a:gd name="connsiteY27" fmla="*/ 72991 h 236960"/>
                  <a:gd name="connsiteX28" fmla="*/ 539965 w 572833"/>
                  <a:gd name="connsiteY28" fmla="*/ 88863 h 236960"/>
                  <a:gd name="connsiteX29" fmla="*/ 511177 w 572833"/>
                  <a:gd name="connsiteY29" fmla="*/ 81534 h 236960"/>
                  <a:gd name="connsiteX30" fmla="*/ 526422 w 572833"/>
                  <a:gd name="connsiteY30" fmla="*/ 108723 h 236960"/>
                  <a:gd name="connsiteX31" fmla="*/ 518615 w 572833"/>
                  <a:gd name="connsiteY31" fmla="*/ 140911 h 236960"/>
                  <a:gd name="connsiteX32" fmla="*/ 486427 w 572833"/>
                  <a:gd name="connsiteY32" fmla="*/ 148718 h 236960"/>
                  <a:gd name="connsiteX33" fmla="*/ 462492 w 572833"/>
                  <a:gd name="connsiteY33" fmla="*/ 135297 h 236960"/>
                  <a:gd name="connsiteX34" fmla="*/ 469512 w 572833"/>
                  <a:gd name="connsiteY34" fmla="*/ 162879 h 236960"/>
                  <a:gd name="connsiteX35" fmla="*/ 453641 w 572833"/>
                  <a:gd name="connsiteY35" fmla="*/ 191949 h 236960"/>
                  <a:gd name="connsiteX36" fmla="*/ 420529 w 572833"/>
                  <a:gd name="connsiteY36" fmla="*/ 191160 h 236960"/>
                  <a:gd name="connsiteX37" fmla="*/ 393229 w 572833"/>
                  <a:gd name="connsiteY37" fmla="*/ 164537 h 236960"/>
                  <a:gd name="connsiteX38" fmla="*/ 392762 w 572833"/>
                  <a:gd name="connsiteY38" fmla="*/ 201817 h 236960"/>
                  <a:gd name="connsiteX39" fmla="*/ 369906 w 572833"/>
                  <a:gd name="connsiteY39" fmla="*/ 225789 h 236960"/>
                  <a:gd name="connsiteX40" fmla="*/ 338127 w 572833"/>
                  <a:gd name="connsiteY40" fmla="*/ 216456 h 236960"/>
                  <a:gd name="connsiteX41" fmla="*/ 324523 w 572833"/>
                  <a:gd name="connsiteY41" fmla="*/ 193562 h 236960"/>
                  <a:gd name="connsiteX42" fmla="*/ 317161 w 572833"/>
                  <a:gd name="connsiteY42" fmla="*/ 219720 h 236960"/>
                  <a:gd name="connsiteX43" fmla="*/ 288880 w 572833"/>
                  <a:gd name="connsiteY43" fmla="*/ 236960 h 236960"/>
                  <a:gd name="connsiteX44" fmla="*/ 260599 w 572833"/>
                  <a:gd name="connsiteY44" fmla="*/ 219720 h 236960"/>
                  <a:gd name="connsiteX45" fmla="*/ 252429 w 572833"/>
                  <a:gd name="connsiteY45" fmla="*/ 190691 h 236960"/>
                  <a:gd name="connsiteX46" fmla="*/ 236787 w 572833"/>
                  <a:gd name="connsiteY46" fmla="*/ 217015 h 236960"/>
                  <a:gd name="connsiteX47" fmla="*/ 205008 w 572833"/>
                  <a:gd name="connsiteY47" fmla="*/ 226348 h 236960"/>
                  <a:gd name="connsiteX48" fmla="*/ 182152 w 572833"/>
                  <a:gd name="connsiteY48" fmla="*/ 202376 h 236960"/>
                  <a:gd name="connsiteX49" fmla="*/ 181724 w 572833"/>
                  <a:gd name="connsiteY49" fmla="*/ 168264 h 236960"/>
                  <a:gd name="connsiteX50" fmla="*/ 156036 w 572833"/>
                  <a:gd name="connsiteY50" fmla="*/ 193315 h 236960"/>
                  <a:gd name="connsiteX51" fmla="*/ 122924 w 572833"/>
                  <a:gd name="connsiteY51" fmla="*/ 194104 h 236960"/>
                  <a:gd name="connsiteX52" fmla="*/ 107053 w 572833"/>
                  <a:gd name="connsiteY52" fmla="*/ 165034 h 236960"/>
                  <a:gd name="connsiteX53" fmla="*/ 114525 w 572833"/>
                  <a:gd name="connsiteY53" fmla="*/ 135675 h 236960"/>
                  <a:gd name="connsiteX54" fmla="*/ 88547 w 572833"/>
                  <a:gd name="connsiteY54" fmla="*/ 150242 h 236960"/>
                  <a:gd name="connsiteX55" fmla="*/ 56359 w 572833"/>
                  <a:gd name="connsiteY55" fmla="*/ 142435 h 236960"/>
                  <a:gd name="connsiteX56" fmla="*/ 48552 w 572833"/>
                  <a:gd name="connsiteY56" fmla="*/ 110247 h 236960"/>
                  <a:gd name="connsiteX57" fmla="*/ 65150 w 572833"/>
                  <a:gd name="connsiteY57" fmla="*/ 80647 h 236960"/>
                  <a:gd name="connsiteX58" fmla="*/ 32868 w 572833"/>
                  <a:gd name="connsiteY58" fmla="*/ 88864 h 236960"/>
                  <a:gd name="connsiteX59" fmla="*/ 3797 w 572833"/>
                  <a:gd name="connsiteY59" fmla="*/ 72992 h 236960"/>
                  <a:gd name="connsiteX60" fmla="*/ 34774 w 572833"/>
                  <a:gd name="connsiteY60" fmla="*/ 8925 h 236960"/>
                  <a:gd name="connsiteX61" fmla="*/ 69837 w 572833"/>
                  <a:gd name="connsiteY61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60599 w 572833"/>
                  <a:gd name="connsiteY14" fmla="*/ 136478 h 236960"/>
                  <a:gd name="connsiteX15" fmla="*/ 267694 w 572833"/>
                  <a:gd name="connsiteY15" fmla="*/ 129438 h 236960"/>
                  <a:gd name="connsiteX16" fmla="*/ 289758 w 572833"/>
                  <a:gd name="connsiteY16" fmla="*/ 132248 h 236960"/>
                  <a:gd name="connsiteX17" fmla="*/ 310265 w 572833"/>
                  <a:gd name="connsiteY17" fmla="*/ 129637 h 236960"/>
                  <a:gd name="connsiteX18" fmla="*/ 316636 w 572833"/>
                  <a:gd name="connsiteY18" fmla="*/ 135958 h 236960"/>
                  <a:gd name="connsiteX19" fmla="*/ 321124 w 572833"/>
                  <a:gd name="connsiteY19" fmla="*/ 128254 h 236960"/>
                  <a:gd name="connsiteX20" fmla="*/ 371473 w 572833"/>
                  <a:gd name="connsiteY20" fmla="*/ 121842 h 236960"/>
                  <a:gd name="connsiteX21" fmla="*/ 379154 w 572833"/>
                  <a:gd name="connsiteY21" fmla="*/ 120035 h 236960"/>
                  <a:gd name="connsiteX22" fmla="*/ 447101 w 572833"/>
                  <a:gd name="connsiteY22" fmla="*/ 91138 h 236960"/>
                  <a:gd name="connsiteX23" fmla="*/ 494789 w 572833"/>
                  <a:gd name="connsiteY23" fmla="*/ 46523 h 236960"/>
                  <a:gd name="connsiteX24" fmla="*/ 509176 w 572833"/>
                  <a:gd name="connsiteY24" fmla="*/ 1572 h 236960"/>
                  <a:gd name="connsiteX25" fmla="*/ 538058 w 572833"/>
                  <a:gd name="connsiteY25" fmla="*/ 8923 h 236960"/>
                  <a:gd name="connsiteX26" fmla="*/ 569036 w 572833"/>
                  <a:gd name="connsiteY26" fmla="*/ 72991 h 236960"/>
                  <a:gd name="connsiteX27" fmla="*/ 539965 w 572833"/>
                  <a:gd name="connsiteY27" fmla="*/ 88863 h 236960"/>
                  <a:gd name="connsiteX28" fmla="*/ 511177 w 572833"/>
                  <a:gd name="connsiteY28" fmla="*/ 81534 h 236960"/>
                  <a:gd name="connsiteX29" fmla="*/ 526422 w 572833"/>
                  <a:gd name="connsiteY29" fmla="*/ 108723 h 236960"/>
                  <a:gd name="connsiteX30" fmla="*/ 518615 w 572833"/>
                  <a:gd name="connsiteY30" fmla="*/ 140911 h 236960"/>
                  <a:gd name="connsiteX31" fmla="*/ 486427 w 572833"/>
                  <a:gd name="connsiteY31" fmla="*/ 148718 h 236960"/>
                  <a:gd name="connsiteX32" fmla="*/ 462492 w 572833"/>
                  <a:gd name="connsiteY32" fmla="*/ 135297 h 236960"/>
                  <a:gd name="connsiteX33" fmla="*/ 469512 w 572833"/>
                  <a:gd name="connsiteY33" fmla="*/ 162879 h 236960"/>
                  <a:gd name="connsiteX34" fmla="*/ 453641 w 572833"/>
                  <a:gd name="connsiteY34" fmla="*/ 191949 h 236960"/>
                  <a:gd name="connsiteX35" fmla="*/ 420529 w 572833"/>
                  <a:gd name="connsiteY35" fmla="*/ 191160 h 236960"/>
                  <a:gd name="connsiteX36" fmla="*/ 393229 w 572833"/>
                  <a:gd name="connsiteY36" fmla="*/ 164537 h 236960"/>
                  <a:gd name="connsiteX37" fmla="*/ 392762 w 572833"/>
                  <a:gd name="connsiteY37" fmla="*/ 201817 h 236960"/>
                  <a:gd name="connsiteX38" fmla="*/ 369906 w 572833"/>
                  <a:gd name="connsiteY38" fmla="*/ 225789 h 236960"/>
                  <a:gd name="connsiteX39" fmla="*/ 338127 w 572833"/>
                  <a:gd name="connsiteY39" fmla="*/ 216456 h 236960"/>
                  <a:gd name="connsiteX40" fmla="*/ 324523 w 572833"/>
                  <a:gd name="connsiteY40" fmla="*/ 193562 h 236960"/>
                  <a:gd name="connsiteX41" fmla="*/ 317161 w 572833"/>
                  <a:gd name="connsiteY41" fmla="*/ 219720 h 236960"/>
                  <a:gd name="connsiteX42" fmla="*/ 288880 w 572833"/>
                  <a:gd name="connsiteY42" fmla="*/ 236960 h 236960"/>
                  <a:gd name="connsiteX43" fmla="*/ 260599 w 572833"/>
                  <a:gd name="connsiteY43" fmla="*/ 219720 h 236960"/>
                  <a:gd name="connsiteX44" fmla="*/ 252429 w 572833"/>
                  <a:gd name="connsiteY44" fmla="*/ 190691 h 236960"/>
                  <a:gd name="connsiteX45" fmla="*/ 236787 w 572833"/>
                  <a:gd name="connsiteY45" fmla="*/ 217015 h 236960"/>
                  <a:gd name="connsiteX46" fmla="*/ 205008 w 572833"/>
                  <a:gd name="connsiteY46" fmla="*/ 226348 h 236960"/>
                  <a:gd name="connsiteX47" fmla="*/ 182152 w 572833"/>
                  <a:gd name="connsiteY47" fmla="*/ 202376 h 236960"/>
                  <a:gd name="connsiteX48" fmla="*/ 181724 w 572833"/>
                  <a:gd name="connsiteY48" fmla="*/ 168264 h 236960"/>
                  <a:gd name="connsiteX49" fmla="*/ 156036 w 572833"/>
                  <a:gd name="connsiteY49" fmla="*/ 193315 h 236960"/>
                  <a:gd name="connsiteX50" fmla="*/ 122924 w 572833"/>
                  <a:gd name="connsiteY50" fmla="*/ 194104 h 236960"/>
                  <a:gd name="connsiteX51" fmla="*/ 107053 w 572833"/>
                  <a:gd name="connsiteY51" fmla="*/ 165034 h 236960"/>
                  <a:gd name="connsiteX52" fmla="*/ 114525 w 572833"/>
                  <a:gd name="connsiteY52" fmla="*/ 135675 h 236960"/>
                  <a:gd name="connsiteX53" fmla="*/ 88547 w 572833"/>
                  <a:gd name="connsiteY53" fmla="*/ 150242 h 236960"/>
                  <a:gd name="connsiteX54" fmla="*/ 56359 w 572833"/>
                  <a:gd name="connsiteY54" fmla="*/ 142435 h 236960"/>
                  <a:gd name="connsiteX55" fmla="*/ 48552 w 572833"/>
                  <a:gd name="connsiteY55" fmla="*/ 110247 h 236960"/>
                  <a:gd name="connsiteX56" fmla="*/ 65150 w 572833"/>
                  <a:gd name="connsiteY56" fmla="*/ 80647 h 236960"/>
                  <a:gd name="connsiteX57" fmla="*/ 32868 w 572833"/>
                  <a:gd name="connsiteY57" fmla="*/ 88864 h 236960"/>
                  <a:gd name="connsiteX58" fmla="*/ 3797 w 572833"/>
                  <a:gd name="connsiteY58" fmla="*/ 72992 h 236960"/>
                  <a:gd name="connsiteX59" fmla="*/ 34774 w 572833"/>
                  <a:gd name="connsiteY59" fmla="*/ 8925 h 236960"/>
                  <a:gd name="connsiteX60" fmla="*/ 69837 w 572833"/>
                  <a:gd name="connsiteY60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67694 w 572833"/>
                  <a:gd name="connsiteY14" fmla="*/ 129438 h 236960"/>
                  <a:gd name="connsiteX15" fmla="*/ 289758 w 572833"/>
                  <a:gd name="connsiteY15" fmla="*/ 132248 h 236960"/>
                  <a:gd name="connsiteX16" fmla="*/ 310265 w 572833"/>
                  <a:gd name="connsiteY16" fmla="*/ 129637 h 236960"/>
                  <a:gd name="connsiteX17" fmla="*/ 316636 w 572833"/>
                  <a:gd name="connsiteY17" fmla="*/ 135958 h 236960"/>
                  <a:gd name="connsiteX18" fmla="*/ 321124 w 572833"/>
                  <a:gd name="connsiteY18" fmla="*/ 128254 h 236960"/>
                  <a:gd name="connsiteX19" fmla="*/ 371473 w 572833"/>
                  <a:gd name="connsiteY19" fmla="*/ 121842 h 236960"/>
                  <a:gd name="connsiteX20" fmla="*/ 379154 w 572833"/>
                  <a:gd name="connsiteY20" fmla="*/ 120035 h 236960"/>
                  <a:gd name="connsiteX21" fmla="*/ 447101 w 572833"/>
                  <a:gd name="connsiteY21" fmla="*/ 91138 h 236960"/>
                  <a:gd name="connsiteX22" fmla="*/ 494789 w 572833"/>
                  <a:gd name="connsiteY22" fmla="*/ 46523 h 236960"/>
                  <a:gd name="connsiteX23" fmla="*/ 509176 w 572833"/>
                  <a:gd name="connsiteY23" fmla="*/ 1572 h 236960"/>
                  <a:gd name="connsiteX24" fmla="*/ 538058 w 572833"/>
                  <a:gd name="connsiteY24" fmla="*/ 8923 h 236960"/>
                  <a:gd name="connsiteX25" fmla="*/ 569036 w 572833"/>
                  <a:gd name="connsiteY25" fmla="*/ 72991 h 236960"/>
                  <a:gd name="connsiteX26" fmla="*/ 539965 w 572833"/>
                  <a:gd name="connsiteY26" fmla="*/ 88863 h 236960"/>
                  <a:gd name="connsiteX27" fmla="*/ 511177 w 572833"/>
                  <a:gd name="connsiteY27" fmla="*/ 81534 h 236960"/>
                  <a:gd name="connsiteX28" fmla="*/ 526422 w 572833"/>
                  <a:gd name="connsiteY28" fmla="*/ 108723 h 236960"/>
                  <a:gd name="connsiteX29" fmla="*/ 518615 w 572833"/>
                  <a:gd name="connsiteY29" fmla="*/ 140911 h 236960"/>
                  <a:gd name="connsiteX30" fmla="*/ 486427 w 572833"/>
                  <a:gd name="connsiteY30" fmla="*/ 148718 h 236960"/>
                  <a:gd name="connsiteX31" fmla="*/ 462492 w 572833"/>
                  <a:gd name="connsiteY31" fmla="*/ 135297 h 236960"/>
                  <a:gd name="connsiteX32" fmla="*/ 469512 w 572833"/>
                  <a:gd name="connsiteY32" fmla="*/ 162879 h 236960"/>
                  <a:gd name="connsiteX33" fmla="*/ 453641 w 572833"/>
                  <a:gd name="connsiteY33" fmla="*/ 191949 h 236960"/>
                  <a:gd name="connsiteX34" fmla="*/ 420529 w 572833"/>
                  <a:gd name="connsiteY34" fmla="*/ 191160 h 236960"/>
                  <a:gd name="connsiteX35" fmla="*/ 393229 w 572833"/>
                  <a:gd name="connsiteY35" fmla="*/ 164537 h 236960"/>
                  <a:gd name="connsiteX36" fmla="*/ 392762 w 572833"/>
                  <a:gd name="connsiteY36" fmla="*/ 201817 h 236960"/>
                  <a:gd name="connsiteX37" fmla="*/ 369906 w 572833"/>
                  <a:gd name="connsiteY37" fmla="*/ 225789 h 236960"/>
                  <a:gd name="connsiteX38" fmla="*/ 338127 w 572833"/>
                  <a:gd name="connsiteY38" fmla="*/ 216456 h 236960"/>
                  <a:gd name="connsiteX39" fmla="*/ 324523 w 572833"/>
                  <a:gd name="connsiteY39" fmla="*/ 193562 h 236960"/>
                  <a:gd name="connsiteX40" fmla="*/ 317161 w 572833"/>
                  <a:gd name="connsiteY40" fmla="*/ 219720 h 236960"/>
                  <a:gd name="connsiteX41" fmla="*/ 288880 w 572833"/>
                  <a:gd name="connsiteY41" fmla="*/ 236960 h 236960"/>
                  <a:gd name="connsiteX42" fmla="*/ 260599 w 572833"/>
                  <a:gd name="connsiteY42" fmla="*/ 219720 h 236960"/>
                  <a:gd name="connsiteX43" fmla="*/ 252429 w 572833"/>
                  <a:gd name="connsiteY43" fmla="*/ 190691 h 236960"/>
                  <a:gd name="connsiteX44" fmla="*/ 236787 w 572833"/>
                  <a:gd name="connsiteY44" fmla="*/ 217015 h 236960"/>
                  <a:gd name="connsiteX45" fmla="*/ 205008 w 572833"/>
                  <a:gd name="connsiteY45" fmla="*/ 226348 h 236960"/>
                  <a:gd name="connsiteX46" fmla="*/ 182152 w 572833"/>
                  <a:gd name="connsiteY46" fmla="*/ 202376 h 236960"/>
                  <a:gd name="connsiteX47" fmla="*/ 181724 w 572833"/>
                  <a:gd name="connsiteY47" fmla="*/ 168264 h 236960"/>
                  <a:gd name="connsiteX48" fmla="*/ 156036 w 572833"/>
                  <a:gd name="connsiteY48" fmla="*/ 193315 h 236960"/>
                  <a:gd name="connsiteX49" fmla="*/ 122924 w 572833"/>
                  <a:gd name="connsiteY49" fmla="*/ 194104 h 236960"/>
                  <a:gd name="connsiteX50" fmla="*/ 107053 w 572833"/>
                  <a:gd name="connsiteY50" fmla="*/ 165034 h 236960"/>
                  <a:gd name="connsiteX51" fmla="*/ 114525 w 572833"/>
                  <a:gd name="connsiteY51" fmla="*/ 135675 h 236960"/>
                  <a:gd name="connsiteX52" fmla="*/ 88547 w 572833"/>
                  <a:gd name="connsiteY52" fmla="*/ 150242 h 236960"/>
                  <a:gd name="connsiteX53" fmla="*/ 56359 w 572833"/>
                  <a:gd name="connsiteY53" fmla="*/ 142435 h 236960"/>
                  <a:gd name="connsiteX54" fmla="*/ 48552 w 572833"/>
                  <a:gd name="connsiteY54" fmla="*/ 110247 h 236960"/>
                  <a:gd name="connsiteX55" fmla="*/ 65150 w 572833"/>
                  <a:gd name="connsiteY55" fmla="*/ 80647 h 236960"/>
                  <a:gd name="connsiteX56" fmla="*/ 32868 w 572833"/>
                  <a:gd name="connsiteY56" fmla="*/ 88864 h 236960"/>
                  <a:gd name="connsiteX57" fmla="*/ 3797 w 572833"/>
                  <a:gd name="connsiteY57" fmla="*/ 72992 h 236960"/>
                  <a:gd name="connsiteX58" fmla="*/ 34774 w 572833"/>
                  <a:gd name="connsiteY58" fmla="*/ 8925 h 236960"/>
                  <a:gd name="connsiteX59" fmla="*/ 69837 w 572833"/>
                  <a:gd name="connsiteY59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67694 w 572833"/>
                  <a:gd name="connsiteY13" fmla="*/ 129438 h 236960"/>
                  <a:gd name="connsiteX14" fmla="*/ 289758 w 572833"/>
                  <a:gd name="connsiteY14" fmla="*/ 132248 h 236960"/>
                  <a:gd name="connsiteX15" fmla="*/ 310265 w 572833"/>
                  <a:gd name="connsiteY15" fmla="*/ 129637 h 236960"/>
                  <a:gd name="connsiteX16" fmla="*/ 316636 w 572833"/>
                  <a:gd name="connsiteY16" fmla="*/ 135958 h 236960"/>
                  <a:gd name="connsiteX17" fmla="*/ 321124 w 572833"/>
                  <a:gd name="connsiteY17" fmla="*/ 128254 h 236960"/>
                  <a:gd name="connsiteX18" fmla="*/ 371473 w 572833"/>
                  <a:gd name="connsiteY18" fmla="*/ 121842 h 236960"/>
                  <a:gd name="connsiteX19" fmla="*/ 379154 w 572833"/>
                  <a:gd name="connsiteY19" fmla="*/ 120035 h 236960"/>
                  <a:gd name="connsiteX20" fmla="*/ 447101 w 572833"/>
                  <a:gd name="connsiteY20" fmla="*/ 91138 h 236960"/>
                  <a:gd name="connsiteX21" fmla="*/ 494789 w 572833"/>
                  <a:gd name="connsiteY21" fmla="*/ 46523 h 236960"/>
                  <a:gd name="connsiteX22" fmla="*/ 509176 w 572833"/>
                  <a:gd name="connsiteY22" fmla="*/ 1572 h 236960"/>
                  <a:gd name="connsiteX23" fmla="*/ 538058 w 572833"/>
                  <a:gd name="connsiteY23" fmla="*/ 8923 h 236960"/>
                  <a:gd name="connsiteX24" fmla="*/ 569036 w 572833"/>
                  <a:gd name="connsiteY24" fmla="*/ 72991 h 236960"/>
                  <a:gd name="connsiteX25" fmla="*/ 539965 w 572833"/>
                  <a:gd name="connsiteY25" fmla="*/ 88863 h 236960"/>
                  <a:gd name="connsiteX26" fmla="*/ 511177 w 572833"/>
                  <a:gd name="connsiteY26" fmla="*/ 81534 h 236960"/>
                  <a:gd name="connsiteX27" fmla="*/ 526422 w 572833"/>
                  <a:gd name="connsiteY27" fmla="*/ 108723 h 236960"/>
                  <a:gd name="connsiteX28" fmla="*/ 518615 w 572833"/>
                  <a:gd name="connsiteY28" fmla="*/ 140911 h 236960"/>
                  <a:gd name="connsiteX29" fmla="*/ 486427 w 572833"/>
                  <a:gd name="connsiteY29" fmla="*/ 148718 h 236960"/>
                  <a:gd name="connsiteX30" fmla="*/ 462492 w 572833"/>
                  <a:gd name="connsiteY30" fmla="*/ 135297 h 236960"/>
                  <a:gd name="connsiteX31" fmla="*/ 469512 w 572833"/>
                  <a:gd name="connsiteY31" fmla="*/ 162879 h 236960"/>
                  <a:gd name="connsiteX32" fmla="*/ 453641 w 572833"/>
                  <a:gd name="connsiteY32" fmla="*/ 191949 h 236960"/>
                  <a:gd name="connsiteX33" fmla="*/ 420529 w 572833"/>
                  <a:gd name="connsiteY33" fmla="*/ 191160 h 236960"/>
                  <a:gd name="connsiteX34" fmla="*/ 393229 w 572833"/>
                  <a:gd name="connsiteY34" fmla="*/ 164537 h 236960"/>
                  <a:gd name="connsiteX35" fmla="*/ 392762 w 572833"/>
                  <a:gd name="connsiteY35" fmla="*/ 201817 h 236960"/>
                  <a:gd name="connsiteX36" fmla="*/ 369906 w 572833"/>
                  <a:gd name="connsiteY36" fmla="*/ 225789 h 236960"/>
                  <a:gd name="connsiteX37" fmla="*/ 338127 w 572833"/>
                  <a:gd name="connsiteY37" fmla="*/ 216456 h 236960"/>
                  <a:gd name="connsiteX38" fmla="*/ 324523 w 572833"/>
                  <a:gd name="connsiteY38" fmla="*/ 193562 h 236960"/>
                  <a:gd name="connsiteX39" fmla="*/ 317161 w 572833"/>
                  <a:gd name="connsiteY39" fmla="*/ 219720 h 236960"/>
                  <a:gd name="connsiteX40" fmla="*/ 288880 w 572833"/>
                  <a:gd name="connsiteY40" fmla="*/ 236960 h 236960"/>
                  <a:gd name="connsiteX41" fmla="*/ 260599 w 572833"/>
                  <a:gd name="connsiteY41" fmla="*/ 219720 h 236960"/>
                  <a:gd name="connsiteX42" fmla="*/ 252429 w 572833"/>
                  <a:gd name="connsiteY42" fmla="*/ 190691 h 236960"/>
                  <a:gd name="connsiteX43" fmla="*/ 236787 w 572833"/>
                  <a:gd name="connsiteY43" fmla="*/ 217015 h 236960"/>
                  <a:gd name="connsiteX44" fmla="*/ 205008 w 572833"/>
                  <a:gd name="connsiteY44" fmla="*/ 226348 h 236960"/>
                  <a:gd name="connsiteX45" fmla="*/ 182152 w 572833"/>
                  <a:gd name="connsiteY45" fmla="*/ 202376 h 236960"/>
                  <a:gd name="connsiteX46" fmla="*/ 181724 w 572833"/>
                  <a:gd name="connsiteY46" fmla="*/ 168264 h 236960"/>
                  <a:gd name="connsiteX47" fmla="*/ 156036 w 572833"/>
                  <a:gd name="connsiteY47" fmla="*/ 193315 h 236960"/>
                  <a:gd name="connsiteX48" fmla="*/ 122924 w 572833"/>
                  <a:gd name="connsiteY48" fmla="*/ 194104 h 236960"/>
                  <a:gd name="connsiteX49" fmla="*/ 107053 w 572833"/>
                  <a:gd name="connsiteY49" fmla="*/ 165034 h 236960"/>
                  <a:gd name="connsiteX50" fmla="*/ 114525 w 572833"/>
                  <a:gd name="connsiteY50" fmla="*/ 135675 h 236960"/>
                  <a:gd name="connsiteX51" fmla="*/ 88547 w 572833"/>
                  <a:gd name="connsiteY51" fmla="*/ 150242 h 236960"/>
                  <a:gd name="connsiteX52" fmla="*/ 56359 w 572833"/>
                  <a:gd name="connsiteY52" fmla="*/ 142435 h 236960"/>
                  <a:gd name="connsiteX53" fmla="*/ 48552 w 572833"/>
                  <a:gd name="connsiteY53" fmla="*/ 110247 h 236960"/>
                  <a:gd name="connsiteX54" fmla="*/ 65150 w 572833"/>
                  <a:gd name="connsiteY54" fmla="*/ 80647 h 236960"/>
                  <a:gd name="connsiteX55" fmla="*/ 32868 w 572833"/>
                  <a:gd name="connsiteY55" fmla="*/ 88864 h 236960"/>
                  <a:gd name="connsiteX56" fmla="*/ 3797 w 572833"/>
                  <a:gd name="connsiteY56" fmla="*/ 72992 h 236960"/>
                  <a:gd name="connsiteX57" fmla="*/ 34774 w 572833"/>
                  <a:gd name="connsiteY57" fmla="*/ 8925 h 236960"/>
                  <a:gd name="connsiteX58" fmla="*/ 69837 w 572833"/>
                  <a:gd name="connsiteY58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67694 w 572833"/>
                  <a:gd name="connsiteY13" fmla="*/ 129438 h 236960"/>
                  <a:gd name="connsiteX14" fmla="*/ 289758 w 572833"/>
                  <a:gd name="connsiteY14" fmla="*/ 132248 h 236960"/>
                  <a:gd name="connsiteX15" fmla="*/ 310265 w 572833"/>
                  <a:gd name="connsiteY15" fmla="*/ 129637 h 236960"/>
                  <a:gd name="connsiteX16" fmla="*/ 321124 w 572833"/>
                  <a:gd name="connsiteY16" fmla="*/ 128254 h 236960"/>
                  <a:gd name="connsiteX17" fmla="*/ 371473 w 572833"/>
                  <a:gd name="connsiteY17" fmla="*/ 121842 h 236960"/>
                  <a:gd name="connsiteX18" fmla="*/ 379154 w 572833"/>
                  <a:gd name="connsiteY18" fmla="*/ 120035 h 236960"/>
                  <a:gd name="connsiteX19" fmla="*/ 447101 w 572833"/>
                  <a:gd name="connsiteY19" fmla="*/ 91138 h 236960"/>
                  <a:gd name="connsiteX20" fmla="*/ 494789 w 572833"/>
                  <a:gd name="connsiteY20" fmla="*/ 46523 h 236960"/>
                  <a:gd name="connsiteX21" fmla="*/ 509176 w 572833"/>
                  <a:gd name="connsiteY21" fmla="*/ 1572 h 236960"/>
                  <a:gd name="connsiteX22" fmla="*/ 538058 w 572833"/>
                  <a:gd name="connsiteY22" fmla="*/ 8923 h 236960"/>
                  <a:gd name="connsiteX23" fmla="*/ 569036 w 572833"/>
                  <a:gd name="connsiteY23" fmla="*/ 72991 h 236960"/>
                  <a:gd name="connsiteX24" fmla="*/ 539965 w 572833"/>
                  <a:gd name="connsiteY24" fmla="*/ 88863 h 236960"/>
                  <a:gd name="connsiteX25" fmla="*/ 511177 w 572833"/>
                  <a:gd name="connsiteY25" fmla="*/ 81534 h 236960"/>
                  <a:gd name="connsiteX26" fmla="*/ 526422 w 572833"/>
                  <a:gd name="connsiteY26" fmla="*/ 108723 h 236960"/>
                  <a:gd name="connsiteX27" fmla="*/ 518615 w 572833"/>
                  <a:gd name="connsiteY27" fmla="*/ 140911 h 236960"/>
                  <a:gd name="connsiteX28" fmla="*/ 486427 w 572833"/>
                  <a:gd name="connsiteY28" fmla="*/ 148718 h 236960"/>
                  <a:gd name="connsiteX29" fmla="*/ 462492 w 572833"/>
                  <a:gd name="connsiteY29" fmla="*/ 135297 h 236960"/>
                  <a:gd name="connsiteX30" fmla="*/ 469512 w 572833"/>
                  <a:gd name="connsiteY30" fmla="*/ 162879 h 236960"/>
                  <a:gd name="connsiteX31" fmla="*/ 453641 w 572833"/>
                  <a:gd name="connsiteY31" fmla="*/ 191949 h 236960"/>
                  <a:gd name="connsiteX32" fmla="*/ 420529 w 572833"/>
                  <a:gd name="connsiteY32" fmla="*/ 191160 h 236960"/>
                  <a:gd name="connsiteX33" fmla="*/ 393229 w 572833"/>
                  <a:gd name="connsiteY33" fmla="*/ 164537 h 236960"/>
                  <a:gd name="connsiteX34" fmla="*/ 392762 w 572833"/>
                  <a:gd name="connsiteY34" fmla="*/ 201817 h 236960"/>
                  <a:gd name="connsiteX35" fmla="*/ 369906 w 572833"/>
                  <a:gd name="connsiteY35" fmla="*/ 225789 h 236960"/>
                  <a:gd name="connsiteX36" fmla="*/ 338127 w 572833"/>
                  <a:gd name="connsiteY36" fmla="*/ 216456 h 236960"/>
                  <a:gd name="connsiteX37" fmla="*/ 324523 w 572833"/>
                  <a:gd name="connsiteY37" fmla="*/ 193562 h 236960"/>
                  <a:gd name="connsiteX38" fmla="*/ 317161 w 572833"/>
                  <a:gd name="connsiteY38" fmla="*/ 219720 h 236960"/>
                  <a:gd name="connsiteX39" fmla="*/ 288880 w 572833"/>
                  <a:gd name="connsiteY39" fmla="*/ 236960 h 236960"/>
                  <a:gd name="connsiteX40" fmla="*/ 260599 w 572833"/>
                  <a:gd name="connsiteY40" fmla="*/ 219720 h 236960"/>
                  <a:gd name="connsiteX41" fmla="*/ 252429 w 572833"/>
                  <a:gd name="connsiteY41" fmla="*/ 190691 h 236960"/>
                  <a:gd name="connsiteX42" fmla="*/ 236787 w 572833"/>
                  <a:gd name="connsiteY42" fmla="*/ 217015 h 236960"/>
                  <a:gd name="connsiteX43" fmla="*/ 205008 w 572833"/>
                  <a:gd name="connsiteY43" fmla="*/ 226348 h 236960"/>
                  <a:gd name="connsiteX44" fmla="*/ 182152 w 572833"/>
                  <a:gd name="connsiteY44" fmla="*/ 202376 h 236960"/>
                  <a:gd name="connsiteX45" fmla="*/ 181724 w 572833"/>
                  <a:gd name="connsiteY45" fmla="*/ 168264 h 236960"/>
                  <a:gd name="connsiteX46" fmla="*/ 156036 w 572833"/>
                  <a:gd name="connsiteY46" fmla="*/ 193315 h 236960"/>
                  <a:gd name="connsiteX47" fmla="*/ 122924 w 572833"/>
                  <a:gd name="connsiteY47" fmla="*/ 194104 h 236960"/>
                  <a:gd name="connsiteX48" fmla="*/ 107053 w 572833"/>
                  <a:gd name="connsiteY48" fmla="*/ 165034 h 236960"/>
                  <a:gd name="connsiteX49" fmla="*/ 114525 w 572833"/>
                  <a:gd name="connsiteY49" fmla="*/ 135675 h 236960"/>
                  <a:gd name="connsiteX50" fmla="*/ 88547 w 572833"/>
                  <a:gd name="connsiteY50" fmla="*/ 150242 h 236960"/>
                  <a:gd name="connsiteX51" fmla="*/ 56359 w 572833"/>
                  <a:gd name="connsiteY51" fmla="*/ 142435 h 236960"/>
                  <a:gd name="connsiteX52" fmla="*/ 48552 w 572833"/>
                  <a:gd name="connsiteY52" fmla="*/ 110247 h 236960"/>
                  <a:gd name="connsiteX53" fmla="*/ 65150 w 572833"/>
                  <a:gd name="connsiteY53" fmla="*/ 80647 h 236960"/>
                  <a:gd name="connsiteX54" fmla="*/ 32868 w 572833"/>
                  <a:gd name="connsiteY54" fmla="*/ 88864 h 236960"/>
                  <a:gd name="connsiteX55" fmla="*/ 3797 w 572833"/>
                  <a:gd name="connsiteY55" fmla="*/ 72992 h 236960"/>
                  <a:gd name="connsiteX56" fmla="*/ 34774 w 572833"/>
                  <a:gd name="connsiteY56" fmla="*/ 8925 h 236960"/>
                  <a:gd name="connsiteX57" fmla="*/ 69837 w 572833"/>
                  <a:gd name="connsiteY57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132415 w 572833"/>
                  <a:gd name="connsiteY4" fmla="*/ 91138 h 236960"/>
                  <a:gd name="connsiteX5" fmla="*/ 144631 w 572833"/>
                  <a:gd name="connsiteY5" fmla="*/ 96333 h 236960"/>
                  <a:gd name="connsiteX6" fmla="*/ 143948 w 572833"/>
                  <a:gd name="connsiteY6" fmla="*/ 97552 h 236960"/>
                  <a:gd name="connsiteX7" fmla="*/ 196937 w 572833"/>
                  <a:gd name="connsiteY7" fmla="*/ 118578 h 236960"/>
                  <a:gd name="connsiteX8" fmla="*/ 197657 w 572833"/>
                  <a:gd name="connsiteY8" fmla="*/ 121225 h 236960"/>
                  <a:gd name="connsiteX9" fmla="*/ 203697 w 572833"/>
                  <a:gd name="connsiteY9" fmla="*/ 121970 h 236960"/>
                  <a:gd name="connsiteX10" fmla="*/ 204672 w 572833"/>
                  <a:gd name="connsiteY10" fmla="*/ 121413 h 236960"/>
                  <a:gd name="connsiteX11" fmla="*/ 253070 w 572833"/>
                  <a:gd name="connsiteY11" fmla="*/ 127576 h 236960"/>
                  <a:gd name="connsiteX12" fmla="*/ 267694 w 572833"/>
                  <a:gd name="connsiteY12" fmla="*/ 129438 h 236960"/>
                  <a:gd name="connsiteX13" fmla="*/ 289758 w 572833"/>
                  <a:gd name="connsiteY13" fmla="*/ 132248 h 236960"/>
                  <a:gd name="connsiteX14" fmla="*/ 310265 w 572833"/>
                  <a:gd name="connsiteY14" fmla="*/ 129637 h 236960"/>
                  <a:gd name="connsiteX15" fmla="*/ 321124 w 572833"/>
                  <a:gd name="connsiteY15" fmla="*/ 128254 h 236960"/>
                  <a:gd name="connsiteX16" fmla="*/ 371473 w 572833"/>
                  <a:gd name="connsiteY16" fmla="*/ 121842 h 236960"/>
                  <a:gd name="connsiteX17" fmla="*/ 379154 w 572833"/>
                  <a:gd name="connsiteY17" fmla="*/ 120035 h 236960"/>
                  <a:gd name="connsiteX18" fmla="*/ 447101 w 572833"/>
                  <a:gd name="connsiteY18" fmla="*/ 91138 h 236960"/>
                  <a:gd name="connsiteX19" fmla="*/ 494789 w 572833"/>
                  <a:gd name="connsiteY19" fmla="*/ 46523 h 236960"/>
                  <a:gd name="connsiteX20" fmla="*/ 509176 w 572833"/>
                  <a:gd name="connsiteY20" fmla="*/ 1572 h 236960"/>
                  <a:gd name="connsiteX21" fmla="*/ 538058 w 572833"/>
                  <a:gd name="connsiteY21" fmla="*/ 8923 h 236960"/>
                  <a:gd name="connsiteX22" fmla="*/ 569036 w 572833"/>
                  <a:gd name="connsiteY22" fmla="*/ 72991 h 236960"/>
                  <a:gd name="connsiteX23" fmla="*/ 539965 w 572833"/>
                  <a:gd name="connsiteY23" fmla="*/ 88863 h 236960"/>
                  <a:gd name="connsiteX24" fmla="*/ 511177 w 572833"/>
                  <a:gd name="connsiteY24" fmla="*/ 81534 h 236960"/>
                  <a:gd name="connsiteX25" fmla="*/ 526422 w 572833"/>
                  <a:gd name="connsiteY25" fmla="*/ 108723 h 236960"/>
                  <a:gd name="connsiteX26" fmla="*/ 518615 w 572833"/>
                  <a:gd name="connsiteY26" fmla="*/ 140911 h 236960"/>
                  <a:gd name="connsiteX27" fmla="*/ 486427 w 572833"/>
                  <a:gd name="connsiteY27" fmla="*/ 148718 h 236960"/>
                  <a:gd name="connsiteX28" fmla="*/ 462492 w 572833"/>
                  <a:gd name="connsiteY28" fmla="*/ 135297 h 236960"/>
                  <a:gd name="connsiteX29" fmla="*/ 469512 w 572833"/>
                  <a:gd name="connsiteY29" fmla="*/ 162879 h 236960"/>
                  <a:gd name="connsiteX30" fmla="*/ 453641 w 572833"/>
                  <a:gd name="connsiteY30" fmla="*/ 191949 h 236960"/>
                  <a:gd name="connsiteX31" fmla="*/ 420529 w 572833"/>
                  <a:gd name="connsiteY31" fmla="*/ 191160 h 236960"/>
                  <a:gd name="connsiteX32" fmla="*/ 393229 w 572833"/>
                  <a:gd name="connsiteY32" fmla="*/ 164537 h 236960"/>
                  <a:gd name="connsiteX33" fmla="*/ 392762 w 572833"/>
                  <a:gd name="connsiteY33" fmla="*/ 201817 h 236960"/>
                  <a:gd name="connsiteX34" fmla="*/ 369906 w 572833"/>
                  <a:gd name="connsiteY34" fmla="*/ 225789 h 236960"/>
                  <a:gd name="connsiteX35" fmla="*/ 338127 w 572833"/>
                  <a:gd name="connsiteY35" fmla="*/ 216456 h 236960"/>
                  <a:gd name="connsiteX36" fmla="*/ 324523 w 572833"/>
                  <a:gd name="connsiteY36" fmla="*/ 193562 h 236960"/>
                  <a:gd name="connsiteX37" fmla="*/ 317161 w 572833"/>
                  <a:gd name="connsiteY37" fmla="*/ 219720 h 236960"/>
                  <a:gd name="connsiteX38" fmla="*/ 288880 w 572833"/>
                  <a:gd name="connsiteY38" fmla="*/ 236960 h 236960"/>
                  <a:gd name="connsiteX39" fmla="*/ 260599 w 572833"/>
                  <a:gd name="connsiteY39" fmla="*/ 219720 h 236960"/>
                  <a:gd name="connsiteX40" fmla="*/ 252429 w 572833"/>
                  <a:gd name="connsiteY40" fmla="*/ 190691 h 236960"/>
                  <a:gd name="connsiteX41" fmla="*/ 236787 w 572833"/>
                  <a:gd name="connsiteY41" fmla="*/ 217015 h 236960"/>
                  <a:gd name="connsiteX42" fmla="*/ 205008 w 572833"/>
                  <a:gd name="connsiteY42" fmla="*/ 226348 h 236960"/>
                  <a:gd name="connsiteX43" fmla="*/ 182152 w 572833"/>
                  <a:gd name="connsiteY43" fmla="*/ 202376 h 236960"/>
                  <a:gd name="connsiteX44" fmla="*/ 181724 w 572833"/>
                  <a:gd name="connsiteY44" fmla="*/ 168264 h 236960"/>
                  <a:gd name="connsiteX45" fmla="*/ 156036 w 572833"/>
                  <a:gd name="connsiteY45" fmla="*/ 193315 h 236960"/>
                  <a:gd name="connsiteX46" fmla="*/ 122924 w 572833"/>
                  <a:gd name="connsiteY46" fmla="*/ 194104 h 236960"/>
                  <a:gd name="connsiteX47" fmla="*/ 107053 w 572833"/>
                  <a:gd name="connsiteY47" fmla="*/ 165034 h 236960"/>
                  <a:gd name="connsiteX48" fmla="*/ 114525 w 572833"/>
                  <a:gd name="connsiteY48" fmla="*/ 135675 h 236960"/>
                  <a:gd name="connsiteX49" fmla="*/ 88547 w 572833"/>
                  <a:gd name="connsiteY49" fmla="*/ 150242 h 236960"/>
                  <a:gd name="connsiteX50" fmla="*/ 56359 w 572833"/>
                  <a:gd name="connsiteY50" fmla="*/ 142435 h 236960"/>
                  <a:gd name="connsiteX51" fmla="*/ 48552 w 572833"/>
                  <a:gd name="connsiteY51" fmla="*/ 110247 h 236960"/>
                  <a:gd name="connsiteX52" fmla="*/ 65150 w 572833"/>
                  <a:gd name="connsiteY52" fmla="*/ 80647 h 236960"/>
                  <a:gd name="connsiteX53" fmla="*/ 32868 w 572833"/>
                  <a:gd name="connsiteY53" fmla="*/ 88864 h 236960"/>
                  <a:gd name="connsiteX54" fmla="*/ 3797 w 572833"/>
                  <a:gd name="connsiteY54" fmla="*/ 72992 h 236960"/>
                  <a:gd name="connsiteX55" fmla="*/ 34774 w 572833"/>
                  <a:gd name="connsiteY55" fmla="*/ 8925 h 236960"/>
                  <a:gd name="connsiteX56" fmla="*/ 69837 w 572833"/>
                  <a:gd name="connsiteY56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289758 w 572833"/>
                  <a:gd name="connsiteY12" fmla="*/ 132248 h 236960"/>
                  <a:gd name="connsiteX13" fmla="*/ 310265 w 572833"/>
                  <a:gd name="connsiteY13" fmla="*/ 129637 h 236960"/>
                  <a:gd name="connsiteX14" fmla="*/ 321124 w 572833"/>
                  <a:gd name="connsiteY14" fmla="*/ 128254 h 236960"/>
                  <a:gd name="connsiteX15" fmla="*/ 371473 w 572833"/>
                  <a:gd name="connsiteY15" fmla="*/ 121842 h 236960"/>
                  <a:gd name="connsiteX16" fmla="*/ 379154 w 572833"/>
                  <a:gd name="connsiteY16" fmla="*/ 120035 h 236960"/>
                  <a:gd name="connsiteX17" fmla="*/ 447101 w 572833"/>
                  <a:gd name="connsiteY17" fmla="*/ 91138 h 236960"/>
                  <a:gd name="connsiteX18" fmla="*/ 494789 w 572833"/>
                  <a:gd name="connsiteY18" fmla="*/ 46523 h 236960"/>
                  <a:gd name="connsiteX19" fmla="*/ 509176 w 572833"/>
                  <a:gd name="connsiteY19" fmla="*/ 1572 h 236960"/>
                  <a:gd name="connsiteX20" fmla="*/ 538058 w 572833"/>
                  <a:gd name="connsiteY20" fmla="*/ 8923 h 236960"/>
                  <a:gd name="connsiteX21" fmla="*/ 569036 w 572833"/>
                  <a:gd name="connsiteY21" fmla="*/ 72991 h 236960"/>
                  <a:gd name="connsiteX22" fmla="*/ 539965 w 572833"/>
                  <a:gd name="connsiteY22" fmla="*/ 88863 h 236960"/>
                  <a:gd name="connsiteX23" fmla="*/ 511177 w 572833"/>
                  <a:gd name="connsiteY23" fmla="*/ 81534 h 236960"/>
                  <a:gd name="connsiteX24" fmla="*/ 526422 w 572833"/>
                  <a:gd name="connsiteY24" fmla="*/ 108723 h 236960"/>
                  <a:gd name="connsiteX25" fmla="*/ 518615 w 572833"/>
                  <a:gd name="connsiteY25" fmla="*/ 140911 h 236960"/>
                  <a:gd name="connsiteX26" fmla="*/ 486427 w 572833"/>
                  <a:gd name="connsiteY26" fmla="*/ 148718 h 236960"/>
                  <a:gd name="connsiteX27" fmla="*/ 462492 w 572833"/>
                  <a:gd name="connsiteY27" fmla="*/ 135297 h 236960"/>
                  <a:gd name="connsiteX28" fmla="*/ 469512 w 572833"/>
                  <a:gd name="connsiteY28" fmla="*/ 162879 h 236960"/>
                  <a:gd name="connsiteX29" fmla="*/ 453641 w 572833"/>
                  <a:gd name="connsiteY29" fmla="*/ 191949 h 236960"/>
                  <a:gd name="connsiteX30" fmla="*/ 420529 w 572833"/>
                  <a:gd name="connsiteY30" fmla="*/ 191160 h 236960"/>
                  <a:gd name="connsiteX31" fmla="*/ 393229 w 572833"/>
                  <a:gd name="connsiteY31" fmla="*/ 164537 h 236960"/>
                  <a:gd name="connsiteX32" fmla="*/ 392762 w 572833"/>
                  <a:gd name="connsiteY32" fmla="*/ 201817 h 236960"/>
                  <a:gd name="connsiteX33" fmla="*/ 369906 w 572833"/>
                  <a:gd name="connsiteY33" fmla="*/ 225789 h 236960"/>
                  <a:gd name="connsiteX34" fmla="*/ 338127 w 572833"/>
                  <a:gd name="connsiteY34" fmla="*/ 216456 h 236960"/>
                  <a:gd name="connsiteX35" fmla="*/ 324523 w 572833"/>
                  <a:gd name="connsiteY35" fmla="*/ 193562 h 236960"/>
                  <a:gd name="connsiteX36" fmla="*/ 317161 w 572833"/>
                  <a:gd name="connsiteY36" fmla="*/ 219720 h 236960"/>
                  <a:gd name="connsiteX37" fmla="*/ 288880 w 572833"/>
                  <a:gd name="connsiteY37" fmla="*/ 236960 h 236960"/>
                  <a:gd name="connsiteX38" fmla="*/ 260599 w 572833"/>
                  <a:gd name="connsiteY38" fmla="*/ 219720 h 236960"/>
                  <a:gd name="connsiteX39" fmla="*/ 252429 w 572833"/>
                  <a:gd name="connsiteY39" fmla="*/ 190691 h 236960"/>
                  <a:gd name="connsiteX40" fmla="*/ 236787 w 572833"/>
                  <a:gd name="connsiteY40" fmla="*/ 217015 h 236960"/>
                  <a:gd name="connsiteX41" fmla="*/ 205008 w 572833"/>
                  <a:gd name="connsiteY41" fmla="*/ 226348 h 236960"/>
                  <a:gd name="connsiteX42" fmla="*/ 182152 w 572833"/>
                  <a:gd name="connsiteY42" fmla="*/ 202376 h 236960"/>
                  <a:gd name="connsiteX43" fmla="*/ 181724 w 572833"/>
                  <a:gd name="connsiteY43" fmla="*/ 168264 h 236960"/>
                  <a:gd name="connsiteX44" fmla="*/ 156036 w 572833"/>
                  <a:gd name="connsiteY44" fmla="*/ 193315 h 236960"/>
                  <a:gd name="connsiteX45" fmla="*/ 122924 w 572833"/>
                  <a:gd name="connsiteY45" fmla="*/ 194104 h 236960"/>
                  <a:gd name="connsiteX46" fmla="*/ 107053 w 572833"/>
                  <a:gd name="connsiteY46" fmla="*/ 165034 h 236960"/>
                  <a:gd name="connsiteX47" fmla="*/ 114525 w 572833"/>
                  <a:gd name="connsiteY47" fmla="*/ 135675 h 236960"/>
                  <a:gd name="connsiteX48" fmla="*/ 88547 w 572833"/>
                  <a:gd name="connsiteY48" fmla="*/ 150242 h 236960"/>
                  <a:gd name="connsiteX49" fmla="*/ 56359 w 572833"/>
                  <a:gd name="connsiteY49" fmla="*/ 142435 h 236960"/>
                  <a:gd name="connsiteX50" fmla="*/ 48552 w 572833"/>
                  <a:gd name="connsiteY50" fmla="*/ 110247 h 236960"/>
                  <a:gd name="connsiteX51" fmla="*/ 65150 w 572833"/>
                  <a:gd name="connsiteY51" fmla="*/ 80647 h 236960"/>
                  <a:gd name="connsiteX52" fmla="*/ 32868 w 572833"/>
                  <a:gd name="connsiteY52" fmla="*/ 88864 h 236960"/>
                  <a:gd name="connsiteX53" fmla="*/ 3797 w 572833"/>
                  <a:gd name="connsiteY53" fmla="*/ 72992 h 236960"/>
                  <a:gd name="connsiteX54" fmla="*/ 34774 w 572833"/>
                  <a:gd name="connsiteY54" fmla="*/ 8925 h 236960"/>
                  <a:gd name="connsiteX55" fmla="*/ 69837 w 572833"/>
                  <a:gd name="connsiteY55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310265 w 572833"/>
                  <a:gd name="connsiteY12" fmla="*/ 129637 h 236960"/>
                  <a:gd name="connsiteX13" fmla="*/ 321124 w 572833"/>
                  <a:gd name="connsiteY13" fmla="*/ 128254 h 236960"/>
                  <a:gd name="connsiteX14" fmla="*/ 371473 w 572833"/>
                  <a:gd name="connsiteY14" fmla="*/ 121842 h 236960"/>
                  <a:gd name="connsiteX15" fmla="*/ 379154 w 572833"/>
                  <a:gd name="connsiteY15" fmla="*/ 120035 h 236960"/>
                  <a:gd name="connsiteX16" fmla="*/ 447101 w 572833"/>
                  <a:gd name="connsiteY16" fmla="*/ 91138 h 236960"/>
                  <a:gd name="connsiteX17" fmla="*/ 494789 w 572833"/>
                  <a:gd name="connsiteY17" fmla="*/ 46523 h 236960"/>
                  <a:gd name="connsiteX18" fmla="*/ 509176 w 572833"/>
                  <a:gd name="connsiteY18" fmla="*/ 1572 h 236960"/>
                  <a:gd name="connsiteX19" fmla="*/ 538058 w 572833"/>
                  <a:gd name="connsiteY19" fmla="*/ 8923 h 236960"/>
                  <a:gd name="connsiteX20" fmla="*/ 569036 w 572833"/>
                  <a:gd name="connsiteY20" fmla="*/ 72991 h 236960"/>
                  <a:gd name="connsiteX21" fmla="*/ 539965 w 572833"/>
                  <a:gd name="connsiteY21" fmla="*/ 88863 h 236960"/>
                  <a:gd name="connsiteX22" fmla="*/ 511177 w 572833"/>
                  <a:gd name="connsiteY22" fmla="*/ 81534 h 236960"/>
                  <a:gd name="connsiteX23" fmla="*/ 526422 w 572833"/>
                  <a:gd name="connsiteY23" fmla="*/ 108723 h 236960"/>
                  <a:gd name="connsiteX24" fmla="*/ 518615 w 572833"/>
                  <a:gd name="connsiteY24" fmla="*/ 140911 h 236960"/>
                  <a:gd name="connsiteX25" fmla="*/ 486427 w 572833"/>
                  <a:gd name="connsiteY25" fmla="*/ 148718 h 236960"/>
                  <a:gd name="connsiteX26" fmla="*/ 462492 w 572833"/>
                  <a:gd name="connsiteY26" fmla="*/ 135297 h 236960"/>
                  <a:gd name="connsiteX27" fmla="*/ 469512 w 572833"/>
                  <a:gd name="connsiteY27" fmla="*/ 162879 h 236960"/>
                  <a:gd name="connsiteX28" fmla="*/ 453641 w 572833"/>
                  <a:gd name="connsiteY28" fmla="*/ 191949 h 236960"/>
                  <a:gd name="connsiteX29" fmla="*/ 420529 w 572833"/>
                  <a:gd name="connsiteY29" fmla="*/ 191160 h 236960"/>
                  <a:gd name="connsiteX30" fmla="*/ 393229 w 572833"/>
                  <a:gd name="connsiteY30" fmla="*/ 164537 h 236960"/>
                  <a:gd name="connsiteX31" fmla="*/ 392762 w 572833"/>
                  <a:gd name="connsiteY31" fmla="*/ 201817 h 236960"/>
                  <a:gd name="connsiteX32" fmla="*/ 369906 w 572833"/>
                  <a:gd name="connsiteY32" fmla="*/ 225789 h 236960"/>
                  <a:gd name="connsiteX33" fmla="*/ 338127 w 572833"/>
                  <a:gd name="connsiteY33" fmla="*/ 216456 h 236960"/>
                  <a:gd name="connsiteX34" fmla="*/ 324523 w 572833"/>
                  <a:gd name="connsiteY34" fmla="*/ 193562 h 236960"/>
                  <a:gd name="connsiteX35" fmla="*/ 317161 w 572833"/>
                  <a:gd name="connsiteY35" fmla="*/ 219720 h 236960"/>
                  <a:gd name="connsiteX36" fmla="*/ 288880 w 572833"/>
                  <a:gd name="connsiteY36" fmla="*/ 236960 h 236960"/>
                  <a:gd name="connsiteX37" fmla="*/ 260599 w 572833"/>
                  <a:gd name="connsiteY37" fmla="*/ 219720 h 236960"/>
                  <a:gd name="connsiteX38" fmla="*/ 252429 w 572833"/>
                  <a:gd name="connsiteY38" fmla="*/ 190691 h 236960"/>
                  <a:gd name="connsiteX39" fmla="*/ 236787 w 572833"/>
                  <a:gd name="connsiteY39" fmla="*/ 217015 h 236960"/>
                  <a:gd name="connsiteX40" fmla="*/ 205008 w 572833"/>
                  <a:gd name="connsiteY40" fmla="*/ 226348 h 236960"/>
                  <a:gd name="connsiteX41" fmla="*/ 182152 w 572833"/>
                  <a:gd name="connsiteY41" fmla="*/ 202376 h 236960"/>
                  <a:gd name="connsiteX42" fmla="*/ 181724 w 572833"/>
                  <a:gd name="connsiteY42" fmla="*/ 168264 h 236960"/>
                  <a:gd name="connsiteX43" fmla="*/ 156036 w 572833"/>
                  <a:gd name="connsiteY43" fmla="*/ 193315 h 236960"/>
                  <a:gd name="connsiteX44" fmla="*/ 122924 w 572833"/>
                  <a:gd name="connsiteY44" fmla="*/ 194104 h 236960"/>
                  <a:gd name="connsiteX45" fmla="*/ 107053 w 572833"/>
                  <a:gd name="connsiteY45" fmla="*/ 165034 h 236960"/>
                  <a:gd name="connsiteX46" fmla="*/ 114525 w 572833"/>
                  <a:gd name="connsiteY46" fmla="*/ 135675 h 236960"/>
                  <a:gd name="connsiteX47" fmla="*/ 88547 w 572833"/>
                  <a:gd name="connsiteY47" fmla="*/ 150242 h 236960"/>
                  <a:gd name="connsiteX48" fmla="*/ 56359 w 572833"/>
                  <a:gd name="connsiteY48" fmla="*/ 142435 h 236960"/>
                  <a:gd name="connsiteX49" fmla="*/ 48552 w 572833"/>
                  <a:gd name="connsiteY49" fmla="*/ 110247 h 236960"/>
                  <a:gd name="connsiteX50" fmla="*/ 65150 w 572833"/>
                  <a:gd name="connsiteY50" fmla="*/ 80647 h 236960"/>
                  <a:gd name="connsiteX51" fmla="*/ 32868 w 572833"/>
                  <a:gd name="connsiteY51" fmla="*/ 88864 h 236960"/>
                  <a:gd name="connsiteX52" fmla="*/ 3797 w 572833"/>
                  <a:gd name="connsiteY52" fmla="*/ 72992 h 236960"/>
                  <a:gd name="connsiteX53" fmla="*/ 34774 w 572833"/>
                  <a:gd name="connsiteY53" fmla="*/ 8925 h 236960"/>
                  <a:gd name="connsiteX54" fmla="*/ 69837 w 572833"/>
                  <a:gd name="connsiteY54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310265 w 572833"/>
                  <a:gd name="connsiteY12" fmla="*/ 129637 h 236960"/>
                  <a:gd name="connsiteX13" fmla="*/ 371473 w 572833"/>
                  <a:gd name="connsiteY13" fmla="*/ 121842 h 236960"/>
                  <a:gd name="connsiteX14" fmla="*/ 379154 w 572833"/>
                  <a:gd name="connsiteY14" fmla="*/ 120035 h 236960"/>
                  <a:gd name="connsiteX15" fmla="*/ 447101 w 572833"/>
                  <a:gd name="connsiteY15" fmla="*/ 91138 h 236960"/>
                  <a:gd name="connsiteX16" fmla="*/ 494789 w 572833"/>
                  <a:gd name="connsiteY16" fmla="*/ 46523 h 236960"/>
                  <a:gd name="connsiteX17" fmla="*/ 509176 w 572833"/>
                  <a:gd name="connsiteY17" fmla="*/ 1572 h 236960"/>
                  <a:gd name="connsiteX18" fmla="*/ 538058 w 572833"/>
                  <a:gd name="connsiteY18" fmla="*/ 8923 h 236960"/>
                  <a:gd name="connsiteX19" fmla="*/ 569036 w 572833"/>
                  <a:gd name="connsiteY19" fmla="*/ 72991 h 236960"/>
                  <a:gd name="connsiteX20" fmla="*/ 539965 w 572833"/>
                  <a:gd name="connsiteY20" fmla="*/ 88863 h 236960"/>
                  <a:gd name="connsiteX21" fmla="*/ 511177 w 572833"/>
                  <a:gd name="connsiteY21" fmla="*/ 81534 h 236960"/>
                  <a:gd name="connsiteX22" fmla="*/ 526422 w 572833"/>
                  <a:gd name="connsiteY22" fmla="*/ 108723 h 236960"/>
                  <a:gd name="connsiteX23" fmla="*/ 518615 w 572833"/>
                  <a:gd name="connsiteY23" fmla="*/ 140911 h 236960"/>
                  <a:gd name="connsiteX24" fmla="*/ 486427 w 572833"/>
                  <a:gd name="connsiteY24" fmla="*/ 148718 h 236960"/>
                  <a:gd name="connsiteX25" fmla="*/ 462492 w 572833"/>
                  <a:gd name="connsiteY25" fmla="*/ 135297 h 236960"/>
                  <a:gd name="connsiteX26" fmla="*/ 469512 w 572833"/>
                  <a:gd name="connsiteY26" fmla="*/ 162879 h 236960"/>
                  <a:gd name="connsiteX27" fmla="*/ 453641 w 572833"/>
                  <a:gd name="connsiteY27" fmla="*/ 191949 h 236960"/>
                  <a:gd name="connsiteX28" fmla="*/ 420529 w 572833"/>
                  <a:gd name="connsiteY28" fmla="*/ 191160 h 236960"/>
                  <a:gd name="connsiteX29" fmla="*/ 393229 w 572833"/>
                  <a:gd name="connsiteY29" fmla="*/ 164537 h 236960"/>
                  <a:gd name="connsiteX30" fmla="*/ 392762 w 572833"/>
                  <a:gd name="connsiteY30" fmla="*/ 201817 h 236960"/>
                  <a:gd name="connsiteX31" fmla="*/ 369906 w 572833"/>
                  <a:gd name="connsiteY31" fmla="*/ 225789 h 236960"/>
                  <a:gd name="connsiteX32" fmla="*/ 338127 w 572833"/>
                  <a:gd name="connsiteY32" fmla="*/ 216456 h 236960"/>
                  <a:gd name="connsiteX33" fmla="*/ 324523 w 572833"/>
                  <a:gd name="connsiteY33" fmla="*/ 193562 h 236960"/>
                  <a:gd name="connsiteX34" fmla="*/ 317161 w 572833"/>
                  <a:gd name="connsiteY34" fmla="*/ 219720 h 236960"/>
                  <a:gd name="connsiteX35" fmla="*/ 288880 w 572833"/>
                  <a:gd name="connsiteY35" fmla="*/ 236960 h 236960"/>
                  <a:gd name="connsiteX36" fmla="*/ 260599 w 572833"/>
                  <a:gd name="connsiteY36" fmla="*/ 219720 h 236960"/>
                  <a:gd name="connsiteX37" fmla="*/ 252429 w 572833"/>
                  <a:gd name="connsiteY37" fmla="*/ 190691 h 236960"/>
                  <a:gd name="connsiteX38" fmla="*/ 236787 w 572833"/>
                  <a:gd name="connsiteY38" fmla="*/ 217015 h 236960"/>
                  <a:gd name="connsiteX39" fmla="*/ 205008 w 572833"/>
                  <a:gd name="connsiteY39" fmla="*/ 226348 h 236960"/>
                  <a:gd name="connsiteX40" fmla="*/ 182152 w 572833"/>
                  <a:gd name="connsiteY40" fmla="*/ 202376 h 236960"/>
                  <a:gd name="connsiteX41" fmla="*/ 181724 w 572833"/>
                  <a:gd name="connsiteY41" fmla="*/ 168264 h 236960"/>
                  <a:gd name="connsiteX42" fmla="*/ 156036 w 572833"/>
                  <a:gd name="connsiteY42" fmla="*/ 193315 h 236960"/>
                  <a:gd name="connsiteX43" fmla="*/ 122924 w 572833"/>
                  <a:gd name="connsiteY43" fmla="*/ 194104 h 236960"/>
                  <a:gd name="connsiteX44" fmla="*/ 107053 w 572833"/>
                  <a:gd name="connsiteY44" fmla="*/ 165034 h 236960"/>
                  <a:gd name="connsiteX45" fmla="*/ 114525 w 572833"/>
                  <a:gd name="connsiteY45" fmla="*/ 135675 h 236960"/>
                  <a:gd name="connsiteX46" fmla="*/ 88547 w 572833"/>
                  <a:gd name="connsiteY46" fmla="*/ 150242 h 236960"/>
                  <a:gd name="connsiteX47" fmla="*/ 56359 w 572833"/>
                  <a:gd name="connsiteY47" fmla="*/ 142435 h 236960"/>
                  <a:gd name="connsiteX48" fmla="*/ 48552 w 572833"/>
                  <a:gd name="connsiteY48" fmla="*/ 110247 h 236960"/>
                  <a:gd name="connsiteX49" fmla="*/ 65150 w 572833"/>
                  <a:gd name="connsiteY49" fmla="*/ 80647 h 236960"/>
                  <a:gd name="connsiteX50" fmla="*/ 32868 w 572833"/>
                  <a:gd name="connsiteY50" fmla="*/ 88864 h 236960"/>
                  <a:gd name="connsiteX51" fmla="*/ 3797 w 572833"/>
                  <a:gd name="connsiteY51" fmla="*/ 72992 h 236960"/>
                  <a:gd name="connsiteX52" fmla="*/ 34774 w 572833"/>
                  <a:gd name="connsiteY52" fmla="*/ 8925 h 236960"/>
                  <a:gd name="connsiteX53" fmla="*/ 69837 w 572833"/>
                  <a:gd name="connsiteY53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53070 w 572833"/>
                  <a:gd name="connsiteY9" fmla="*/ 127576 h 236960"/>
                  <a:gd name="connsiteX10" fmla="*/ 267694 w 572833"/>
                  <a:gd name="connsiteY10" fmla="*/ 129438 h 236960"/>
                  <a:gd name="connsiteX11" fmla="*/ 310265 w 572833"/>
                  <a:gd name="connsiteY11" fmla="*/ 129637 h 236960"/>
                  <a:gd name="connsiteX12" fmla="*/ 371473 w 572833"/>
                  <a:gd name="connsiteY12" fmla="*/ 121842 h 236960"/>
                  <a:gd name="connsiteX13" fmla="*/ 379154 w 572833"/>
                  <a:gd name="connsiteY13" fmla="*/ 120035 h 236960"/>
                  <a:gd name="connsiteX14" fmla="*/ 447101 w 572833"/>
                  <a:gd name="connsiteY14" fmla="*/ 91138 h 236960"/>
                  <a:gd name="connsiteX15" fmla="*/ 494789 w 572833"/>
                  <a:gd name="connsiteY15" fmla="*/ 46523 h 236960"/>
                  <a:gd name="connsiteX16" fmla="*/ 509176 w 572833"/>
                  <a:gd name="connsiteY16" fmla="*/ 1572 h 236960"/>
                  <a:gd name="connsiteX17" fmla="*/ 538058 w 572833"/>
                  <a:gd name="connsiteY17" fmla="*/ 8923 h 236960"/>
                  <a:gd name="connsiteX18" fmla="*/ 569036 w 572833"/>
                  <a:gd name="connsiteY18" fmla="*/ 72991 h 236960"/>
                  <a:gd name="connsiteX19" fmla="*/ 539965 w 572833"/>
                  <a:gd name="connsiteY19" fmla="*/ 88863 h 236960"/>
                  <a:gd name="connsiteX20" fmla="*/ 511177 w 572833"/>
                  <a:gd name="connsiteY20" fmla="*/ 81534 h 236960"/>
                  <a:gd name="connsiteX21" fmla="*/ 526422 w 572833"/>
                  <a:gd name="connsiteY21" fmla="*/ 108723 h 236960"/>
                  <a:gd name="connsiteX22" fmla="*/ 518615 w 572833"/>
                  <a:gd name="connsiteY22" fmla="*/ 140911 h 236960"/>
                  <a:gd name="connsiteX23" fmla="*/ 486427 w 572833"/>
                  <a:gd name="connsiteY23" fmla="*/ 148718 h 236960"/>
                  <a:gd name="connsiteX24" fmla="*/ 462492 w 572833"/>
                  <a:gd name="connsiteY24" fmla="*/ 135297 h 236960"/>
                  <a:gd name="connsiteX25" fmla="*/ 469512 w 572833"/>
                  <a:gd name="connsiteY25" fmla="*/ 162879 h 236960"/>
                  <a:gd name="connsiteX26" fmla="*/ 453641 w 572833"/>
                  <a:gd name="connsiteY26" fmla="*/ 191949 h 236960"/>
                  <a:gd name="connsiteX27" fmla="*/ 420529 w 572833"/>
                  <a:gd name="connsiteY27" fmla="*/ 191160 h 236960"/>
                  <a:gd name="connsiteX28" fmla="*/ 393229 w 572833"/>
                  <a:gd name="connsiteY28" fmla="*/ 164537 h 236960"/>
                  <a:gd name="connsiteX29" fmla="*/ 392762 w 572833"/>
                  <a:gd name="connsiteY29" fmla="*/ 201817 h 236960"/>
                  <a:gd name="connsiteX30" fmla="*/ 369906 w 572833"/>
                  <a:gd name="connsiteY30" fmla="*/ 225789 h 236960"/>
                  <a:gd name="connsiteX31" fmla="*/ 338127 w 572833"/>
                  <a:gd name="connsiteY31" fmla="*/ 216456 h 236960"/>
                  <a:gd name="connsiteX32" fmla="*/ 324523 w 572833"/>
                  <a:gd name="connsiteY32" fmla="*/ 193562 h 236960"/>
                  <a:gd name="connsiteX33" fmla="*/ 317161 w 572833"/>
                  <a:gd name="connsiteY33" fmla="*/ 219720 h 236960"/>
                  <a:gd name="connsiteX34" fmla="*/ 288880 w 572833"/>
                  <a:gd name="connsiteY34" fmla="*/ 236960 h 236960"/>
                  <a:gd name="connsiteX35" fmla="*/ 260599 w 572833"/>
                  <a:gd name="connsiteY35" fmla="*/ 219720 h 236960"/>
                  <a:gd name="connsiteX36" fmla="*/ 252429 w 572833"/>
                  <a:gd name="connsiteY36" fmla="*/ 190691 h 236960"/>
                  <a:gd name="connsiteX37" fmla="*/ 236787 w 572833"/>
                  <a:gd name="connsiteY37" fmla="*/ 217015 h 236960"/>
                  <a:gd name="connsiteX38" fmla="*/ 205008 w 572833"/>
                  <a:gd name="connsiteY38" fmla="*/ 226348 h 236960"/>
                  <a:gd name="connsiteX39" fmla="*/ 182152 w 572833"/>
                  <a:gd name="connsiteY39" fmla="*/ 202376 h 236960"/>
                  <a:gd name="connsiteX40" fmla="*/ 181724 w 572833"/>
                  <a:gd name="connsiteY40" fmla="*/ 168264 h 236960"/>
                  <a:gd name="connsiteX41" fmla="*/ 156036 w 572833"/>
                  <a:gd name="connsiteY41" fmla="*/ 193315 h 236960"/>
                  <a:gd name="connsiteX42" fmla="*/ 122924 w 572833"/>
                  <a:gd name="connsiteY42" fmla="*/ 194104 h 236960"/>
                  <a:gd name="connsiteX43" fmla="*/ 107053 w 572833"/>
                  <a:gd name="connsiteY43" fmla="*/ 165034 h 236960"/>
                  <a:gd name="connsiteX44" fmla="*/ 114525 w 572833"/>
                  <a:gd name="connsiteY44" fmla="*/ 135675 h 236960"/>
                  <a:gd name="connsiteX45" fmla="*/ 88547 w 572833"/>
                  <a:gd name="connsiteY45" fmla="*/ 150242 h 236960"/>
                  <a:gd name="connsiteX46" fmla="*/ 56359 w 572833"/>
                  <a:gd name="connsiteY46" fmla="*/ 142435 h 236960"/>
                  <a:gd name="connsiteX47" fmla="*/ 48552 w 572833"/>
                  <a:gd name="connsiteY47" fmla="*/ 110247 h 236960"/>
                  <a:gd name="connsiteX48" fmla="*/ 65150 w 572833"/>
                  <a:gd name="connsiteY48" fmla="*/ 80647 h 236960"/>
                  <a:gd name="connsiteX49" fmla="*/ 32868 w 572833"/>
                  <a:gd name="connsiteY49" fmla="*/ 88864 h 236960"/>
                  <a:gd name="connsiteX50" fmla="*/ 3797 w 572833"/>
                  <a:gd name="connsiteY50" fmla="*/ 72992 h 236960"/>
                  <a:gd name="connsiteX51" fmla="*/ 34774 w 572833"/>
                  <a:gd name="connsiteY51" fmla="*/ 8925 h 236960"/>
                  <a:gd name="connsiteX52" fmla="*/ 69837 w 572833"/>
                  <a:gd name="connsiteY52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53070 w 572833"/>
                  <a:gd name="connsiteY8" fmla="*/ 127576 h 236960"/>
                  <a:gd name="connsiteX9" fmla="*/ 267694 w 572833"/>
                  <a:gd name="connsiteY9" fmla="*/ 129438 h 236960"/>
                  <a:gd name="connsiteX10" fmla="*/ 310265 w 572833"/>
                  <a:gd name="connsiteY10" fmla="*/ 129637 h 236960"/>
                  <a:gd name="connsiteX11" fmla="*/ 371473 w 572833"/>
                  <a:gd name="connsiteY11" fmla="*/ 121842 h 236960"/>
                  <a:gd name="connsiteX12" fmla="*/ 379154 w 572833"/>
                  <a:gd name="connsiteY12" fmla="*/ 120035 h 236960"/>
                  <a:gd name="connsiteX13" fmla="*/ 447101 w 572833"/>
                  <a:gd name="connsiteY13" fmla="*/ 91138 h 236960"/>
                  <a:gd name="connsiteX14" fmla="*/ 494789 w 572833"/>
                  <a:gd name="connsiteY14" fmla="*/ 46523 h 236960"/>
                  <a:gd name="connsiteX15" fmla="*/ 509176 w 572833"/>
                  <a:gd name="connsiteY15" fmla="*/ 1572 h 236960"/>
                  <a:gd name="connsiteX16" fmla="*/ 538058 w 572833"/>
                  <a:gd name="connsiteY16" fmla="*/ 8923 h 236960"/>
                  <a:gd name="connsiteX17" fmla="*/ 569036 w 572833"/>
                  <a:gd name="connsiteY17" fmla="*/ 72991 h 236960"/>
                  <a:gd name="connsiteX18" fmla="*/ 539965 w 572833"/>
                  <a:gd name="connsiteY18" fmla="*/ 88863 h 236960"/>
                  <a:gd name="connsiteX19" fmla="*/ 511177 w 572833"/>
                  <a:gd name="connsiteY19" fmla="*/ 81534 h 236960"/>
                  <a:gd name="connsiteX20" fmla="*/ 526422 w 572833"/>
                  <a:gd name="connsiteY20" fmla="*/ 108723 h 236960"/>
                  <a:gd name="connsiteX21" fmla="*/ 518615 w 572833"/>
                  <a:gd name="connsiteY21" fmla="*/ 140911 h 236960"/>
                  <a:gd name="connsiteX22" fmla="*/ 486427 w 572833"/>
                  <a:gd name="connsiteY22" fmla="*/ 148718 h 236960"/>
                  <a:gd name="connsiteX23" fmla="*/ 462492 w 572833"/>
                  <a:gd name="connsiteY23" fmla="*/ 135297 h 236960"/>
                  <a:gd name="connsiteX24" fmla="*/ 469512 w 572833"/>
                  <a:gd name="connsiteY24" fmla="*/ 162879 h 236960"/>
                  <a:gd name="connsiteX25" fmla="*/ 453641 w 572833"/>
                  <a:gd name="connsiteY25" fmla="*/ 191949 h 236960"/>
                  <a:gd name="connsiteX26" fmla="*/ 420529 w 572833"/>
                  <a:gd name="connsiteY26" fmla="*/ 191160 h 236960"/>
                  <a:gd name="connsiteX27" fmla="*/ 393229 w 572833"/>
                  <a:gd name="connsiteY27" fmla="*/ 164537 h 236960"/>
                  <a:gd name="connsiteX28" fmla="*/ 392762 w 572833"/>
                  <a:gd name="connsiteY28" fmla="*/ 201817 h 236960"/>
                  <a:gd name="connsiteX29" fmla="*/ 369906 w 572833"/>
                  <a:gd name="connsiteY29" fmla="*/ 225789 h 236960"/>
                  <a:gd name="connsiteX30" fmla="*/ 338127 w 572833"/>
                  <a:gd name="connsiteY30" fmla="*/ 216456 h 236960"/>
                  <a:gd name="connsiteX31" fmla="*/ 324523 w 572833"/>
                  <a:gd name="connsiteY31" fmla="*/ 193562 h 236960"/>
                  <a:gd name="connsiteX32" fmla="*/ 317161 w 572833"/>
                  <a:gd name="connsiteY32" fmla="*/ 219720 h 236960"/>
                  <a:gd name="connsiteX33" fmla="*/ 288880 w 572833"/>
                  <a:gd name="connsiteY33" fmla="*/ 236960 h 236960"/>
                  <a:gd name="connsiteX34" fmla="*/ 260599 w 572833"/>
                  <a:gd name="connsiteY34" fmla="*/ 219720 h 236960"/>
                  <a:gd name="connsiteX35" fmla="*/ 252429 w 572833"/>
                  <a:gd name="connsiteY35" fmla="*/ 190691 h 236960"/>
                  <a:gd name="connsiteX36" fmla="*/ 236787 w 572833"/>
                  <a:gd name="connsiteY36" fmla="*/ 217015 h 236960"/>
                  <a:gd name="connsiteX37" fmla="*/ 205008 w 572833"/>
                  <a:gd name="connsiteY37" fmla="*/ 226348 h 236960"/>
                  <a:gd name="connsiteX38" fmla="*/ 182152 w 572833"/>
                  <a:gd name="connsiteY38" fmla="*/ 202376 h 236960"/>
                  <a:gd name="connsiteX39" fmla="*/ 181724 w 572833"/>
                  <a:gd name="connsiteY39" fmla="*/ 168264 h 236960"/>
                  <a:gd name="connsiteX40" fmla="*/ 156036 w 572833"/>
                  <a:gd name="connsiteY40" fmla="*/ 193315 h 236960"/>
                  <a:gd name="connsiteX41" fmla="*/ 122924 w 572833"/>
                  <a:gd name="connsiteY41" fmla="*/ 194104 h 236960"/>
                  <a:gd name="connsiteX42" fmla="*/ 107053 w 572833"/>
                  <a:gd name="connsiteY42" fmla="*/ 165034 h 236960"/>
                  <a:gd name="connsiteX43" fmla="*/ 114525 w 572833"/>
                  <a:gd name="connsiteY43" fmla="*/ 135675 h 236960"/>
                  <a:gd name="connsiteX44" fmla="*/ 88547 w 572833"/>
                  <a:gd name="connsiteY44" fmla="*/ 150242 h 236960"/>
                  <a:gd name="connsiteX45" fmla="*/ 56359 w 572833"/>
                  <a:gd name="connsiteY45" fmla="*/ 142435 h 236960"/>
                  <a:gd name="connsiteX46" fmla="*/ 48552 w 572833"/>
                  <a:gd name="connsiteY46" fmla="*/ 110247 h 236960"/>
                  <a:gd name="connsiteX47" fmla="*/ 65150 w 572833"/>
                  <a:gd name="connsiteY47" fmla="*/ 80647 h 236960"/>
                  <a:gd name="connsiteX48" fmla="*/ 32868 w 572833"/>
                  <a:gd name="connsiteY48" fmla="*/ 88864 h 236960"/>
                  <a:gd name="connsiteX49" fmla="*/ 3797 w 572833"/>
                  <a:gd name="connsiteY49" fmla="*/ 72992 h 236960"/>
                  <a:gd name="connsiteX50" fmla="*/ 34774 w 572833"/>
                  <a:gd name="connsiteY50" fmla="*/ 8925 h 236960"/>
                  <a:gd name="connsiteX51" fmla="*/ 69837 w 572833"/>
                  <a:gd name="connsiteY51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253070 w 572833"/>
                  <a:gd name="connsiteY7" fmla="*/ 127576 h 236960"/>
                  <a:gd name="connsiteX8" fmla="*/ 267694 w 572833"/>
                  <a:gd name="connsiteY8" fmla="*/ 129438 h 236960"/>
                  <a:gd name="connsiteX9" fmla="*/ 310265 w 572833"/>
                  <a:gd name="connsiteY9" fmla="*/ 129637 h 236960"/>
                  <a:gd name="connsiteX10" fmla="*/ 371473 w 572833"/>
                  <a:gd name="connsiteY10" fmla="*/ 121842 h 236960"/>
                  <a:gd name="connsiteX11" fmla="*/ 379154 w 572833"/>
                  <a:gd name="connsiteY11" fmla="*/ 120035 h 236960"/>
                  <a:gd name="connsiteX12" fmla="*/ 447101 w 572833"/>
                  <a:gd name="connsiteY12" fmla="*/ 91138 h 236960"/>
                  <a:gd name="connsiteX13" fmla="*/ 494789 w 572833"/>
                  <a:gd name="connsiteY13" fmla="*/ 46523 h 236960"/>
                  <a:gd name="connsiteX14" fmla="*/ 509176 w 572833"/>
                  <a:gd name="connsiteY14" fmla="*/ 1572 h 236960"/>
                  <a:gd name="connsiteX15" fmla="*/ 538058 w 572833"/>
                  <a:gd name="connsiteY15" fmla="*/ 8923 h 236960"/>
                  <a:gd name="connsiteX16" fmla="*/ 569036 w 572833"/>
                  <a:gd name="connsiteY16" fmla="*/ 72991 h 236960"/>
                  <a:gd name="connsiteX17" fmla="*/ 539965 w 572833"/>
                  <a:gd name="connsiteY17" fmla="*/ 88863 h 236960"/>
                  <a:gd name="connsiteX18" fmla="*/ 511177 w 572833"/>
                  <a:gd name="connsiteY18" fmla="*/ 81534 h 236960"/>
                  <a:gd name="connsiteX19" fmla="*/ 526422 w 572833"/>
                  <a:gd name="connsiteY19" fmla="*/ 108723 h 236960"/>
                  <a:gd name="connsiteX20" fmla="*/ 518615 w 572833"/>
                  <a:gd name="connsiteY20" fmla="*/ 140911 h 236960"/>
                  <a:gd name="connsiteX21" fmla="*/ 486427 w 572833"/>
                  <a:gd name="connsiteY21" fmla="*/ 148718 h 236960"/>
                  <a:gd name="connsiteX22" fmla="*/ 462492 w 572833"/>
                  <a:gd name="connsiteY22" fmla="*/ 135297 h 236960"/>
                  <a:gd name="connsiteX23" fmla="*/ 469512 w 572833"/>
                  <a:gd name="connsiteY23" fmla="*/ 162879 h 236960"/>
                  <a:gd name="connsiteX24" fmla="*/ 453641 w 572833"/>
                  <a:gd name="connsiteY24" fmla="*/ 191949 h 236960"/>
                  <a:gd name="connsiteX25" fmla="*/ 420529 w 572833"/>
                  <a:gd name="connsiteY25" fmla="*/ 191160 h 236960"/>
                  <a:gd name="connsiteX26" fmla="*/ 393229 w 572833"/>
                  <a:gd name="connsiteY26" fmla="*/ 164537 h 236960"/>
                  <a:gd name="connsiteX27" fmla="*/ 392762 w 572833"/>
                  <a:gd name="connsiteY27" fmla="*/ 201817 h 236960"/>
                  <a:gd name="connsiteX28" fmla="*/ 369906 w 572833"/>
                  <a:gd name="connsiteY28" fmla="*/ 225789 h 236960"/>
                  <a:gd name="connsiteX29" fmla="*/ 338127 w 572833"/>
                  <a:gd name="connsiteY29" fmla="*/ 216456 h 236960"/>
                  <a:gd name="connsiteX30" fmla="*/ 324523 w 572833"/>
                  <a:gd name="connsiteY30" fmla="*/ 193562 h 236960"/>
                  <a:gd name="connsiteX31" fmla="*/ 317161 w 572833"/>
                  <a:gd name="connsiteY31" fmla="*/ 219720 h 236960"/>
                  <a:gd name="connsiteX32" fmla="*/ 288880 w 572833"/>
                  <a:gd name="connsiteY32" fmla="*/ 236960 h 236960"/>
                  <a:gd name="connsiteX33" fmla="*/ 260599 w 572833"/>
                  <a:gd name="connsiteY33" fmla="*/ 219720 h 236960"/>
                  <a:gd name="connsiteX34" fmla="*/ 252429 w 572833"/>
                  <a:gd name="connsiteY34" fmla="*/ 190691 h 236960"/>
                  <a:gd name="connsiteX35" fmla="*/ 236787 w 572833"/>
                  <a:gd name="connsiteY35" fmla="*/ 217015 h 236960"/>
                  <a:gd name="connsiteX36" fmla="*/ 205008 w 572833"/>
                  <a:gd name="connsiteY36" fmla="*/ 226348 h 236960"/>
                  <a:gd name="connsiteX37" fmla="*/ 182152 w 572833"/>
                  <a:gd name="connsiteY37" fmla="*/ 202376 h 236960"/>
                  <a:gd name="connsiteX38" fmla="*/ 181724 w 572833"/>
                  <a:gd name="connsiteY38" fmla="*/ 168264 h 236960"/>
                  <a:gd name="connsiteX39" fmla="*/ 156036 w 572833"/>
                  <a:gd name="connsiteY39" fmla="*/ 193315 h 236960"/>
                  <a:gd name="connsiteX40" fmla="*/ 122924 w 572833"/>
                  <a:gd name="connsiteY40" fmla="*/ 194104 h 236960"/>
                  <a:gd name="connsiteX41" fmla="*/ 107053 w 572833"/>
                  <a:gd name="connsiteY41" fmla="*/ 165034 h 236960"/>
                  <a:gd name="connsiteX42" fmla="*/ 114525 w 572833"/>
                  <a:gd name="connsiteY42" fmla="*/ 135675 h 236960"/>
                  <a:gd name="connsiteX43" fmla="*/ 88547 w 572833"/>
                  <a:gd name="connsiteY43" fmla="*/ 150242 h 236960"/>
                  <a:gd name="connsiteX44" fmla="*/ 56359 w 572833"/>
                  <a:gd name="connsiteY44" fmla="*/ 142435 h 236960"/>
                  <a:gd name="connsiteX45" fmla="*/ 48552 w 572833"/>
                  <a:gd name="connsiteY45" fmla="*/ 110247 h 236960"/>
                  <a:gd name="connsiteX46" fmla="*/ 65150 w 572833"/>
                  <a:gd name="connsiteY46" fmla="*/ 80647 h 236960"/>
                  <a:gd name="connsiteX47" fmla="*/ 32868 w 572833"/>
                  <a:gd name="connsiteY47" fmla="*/ 88864 h 236960"/>
                  <a:gd name="connsiteX48" fmla="*/ 3797 w 572833"/>
                  <a:gd name="connsiteY48" fmla="*/ 72992 h 236960"/>
                  <a:gd name="connsiteX49" fmla="*/ 34774 w 572833"/>
                  <a:gd name="connsiteY49" fmla="*/ 8925 h 236960"/>
                  <a:gd name="connsiteX50" fmla="*/ 69837 w 572833"/>
                  <a:gd name="connsiteY50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253070 w 572833"/>
                  <a:gd name="connsiteY7" fmla="*/ 127576 h 236960"/>
                  <a:gd name="connsiteX8" fmla="*/ 267694 w 572833"/>
                  <a:gd name="connsiteY8" fmla="*/ 129438 h 236960"/>
                  <a:gd name="connsiteX9" fmla="*/ 310265 w 572833"/>
                  <a:gd name="connsiteY9" fmla="*/ 129637 h 236960"/>
                  <a:gd name="connsiteX10" fmla="*/ 371473 w 572833"/>
                  <a:gd name="connsiteY10" fmla="*/ 121842 h 236960"/>
                  <a:gd name="connsiteX11" fmla="*/ 379154 w 572833"/>
                  <a:gd name="connsiteY11" fmla="*/ 120035 h 236960"/>
                  <a:gd name="connsiteX12" fmla="*/ 447101 w 572833"/>
                  <a:gd name="connsiteY12" fmla="*/ 91138 h 236960"/>
                  <a:gd name="connsiteX13" fmla="*/ 494789 w 572833"/>
                  <a:gd name="connsiteY13" fmla="*/ 46523 h 236960"/>
                  <a:gd name="connsiteX14" fmla="*/ 509176 w 572833"/>
                  <a:gd name="connsiteY14" fmla="*/ 1572 h 236960"/>
                  <a:gd name="connsiteX15" fmla="*/ 538058 w 572833"/>
                  <a:gd name="connsiteY15" fmla="*/ 8923 h 236960"/>
                  <a:gd name="connsiteX16" fmla="*/ 569036 w 572833"/>
                  <a:gd name="connsiteY16" fmla="*/ 72991 h 236960"/>
                  <a:gd name="connsiteX17" fmla="*/ 539965 w 572833"/>
                  <a:gd name="connsiteY17" fmla="*/ 88863 h 236960"/>
                  <a:gd name="connsiteX18" fmla="*/ 511177 w 572833"/>
                  <a:gd name="connsiteY18" fmla="*/ 81534 h 236960"/>
                  <a:gd name="connsiteX19" fmla="*/ 526422 w 572833"/>
                  <a:gd name="connsiteY19" fmla="*/ 108723 h 236960"/>
                  <a:gd name="connsiteX20" fmla="*/ 518615 w 572833"/>
                  <a:gd name="connsiteY20" fmla="*/ 140911 h 236960"/>
                  <a:gd name="connsiteX21" fmla="*/ 486427 w 572833"/>
                  <a:gd name="connsiteY21" fmla="*/ 148718 h 236960"/>
                  <a:gd name="connsiteX22" fmla="*/ 462492 w 572833"/>
                  <a:gd name="connsiteY22" fmla="*/ 135297 h 236960"/>
                  <a:gd name="connsiteX23" fmla="*/ 469512 w 572833"/>
                  <a:gd name="connsiteY23" fmla="*/ 162879 h 236960"/>
                  <a:gd name="connsiteX24" fmla="*/ 453641 w 572833"/>
                  <a:gd name="connsiteY24" fmla="*/ 191949 h 236960"/>
                  <a:gd name="connsiteX25" fmla="*/ 420529 w 572833"/>
                  <a:gd name="connsiteY25" fmla="*/ 191160 h 236960"/>
                  <a:gd name="connsiteX26" fmla="*/ 393229 w 572833"/>
                  <a:gd name="connsiteY26" fmla="*/ 164537 h 236960"/>
                  <a:gd name="connsiteX27" fmla="*/ 392762 w 572833"/>
                  <a:gd name="connsiteY27" fmla="*/ 201817 h 236960"/>
                  <a:gd name="connsiteX28" fmla="*/ 369906 w 572833"/>
                  <a:gd name="connsiteY28" fmla="*/ 225789 h 236960"/>
                  <a:gd name="connsiteX29" fmla="*/ 338127 w 572833"/>
                  <a:gd name="connsiteY29" fmla="*/ 216456 h 236960"/>
                  <a:gd name="connsiteX30" fmla="*/ 324523 w 572833"/>
                  <a:gd name="connsiteY30" fmla="*/ 193562 h 236960"/>
                  <a:gd name="connsiteX31" fmla="*/ 317161 w 572833"/>
                  <a:gd name="connsiteY31" fmla="*/ 219720 h 236960"/>
                  <a:gd name="connsiteX32" fmla="*/ 288880 w 572833"/>
                  <a:gd name="connsiteY32" fmla="*/ 236960 h 236960"/>
                  <a:gd name="connsiteX33" fmla="*/ 260599 w 572833"/>
                  <a:gd name="connsiteY33" fmla="*/ 219720 h 236960"/>
                  <a:gd name="connsiteX34" fmla="*/ 252429 w 572833"/>
                  <a:gd name="connsiteY34" fmla="*/ 190691 h 236960"/>
                  <a:gd name="connsiteX35" fmla="*/ 236787 w 572833"/>
                  <a:gd name="connsiteY35" fmla="*/ 217015 h 236960"/>
                  <a:gd name="connsiteX36" fmla="*/ 205008 w 572833"/>
                  <a:gd name="connsiteY36" fmla="*/ 226348 h 236960"/>
                  <a:gd name="connsiteX37" fmla="*/ 182152 w 572833"/>
                  <a:gd name="connsiteY37" fmla="*/ 202376 h 236960"/>
                  <a:gd name="connsiteX38" fmla="*/ 181724 w 572833"/>
                  <a:gd name="connsiteY38" fmla="*/ 168264 h 236960"/>
                  <a:gd name="connsiteX39" fmla="*/ 156036 w 572833"/>
                  <a:gd name="connsiteY39" fmla="*/ 193315 h 236960"/>
                  <a:gd name="connsiteX40" fmla="*/ 122924 w 572833"/>
                  <a:gd name="connsiteY40" fmla="*/ 194104 h 236960"/>
                  <a:gd name="connsiteX41" fmla="*/ 107053 w 572833"/>
                  <a:gd name="connsiteY41" fmla="*/ 165034 h 236960"/>
                  <a:gd name="connsiteX42" fmla="*/ 114525 w 572833"/>
                  <a:gd name="connsiteY42" fmla="*/ 135675 h 236960"/>
                  <a:gd name="connsiteX43" fmla="*/ 88547 w 572833"/>
                  <a:gd name="connsiteY43" fmla="*/ 150242 h 236960"/>
                  <a:gd name="connsiteX44" fmla="*/ 56359 w 572833"/>
                  <a:gd name="connsiteY44" fmla="*/ 142435 h 236960"/>
                  <a:gd name="connsiteX45" fmla="*/ 48552 w 572833"/>
                  <a:gd name="connsiteY45" fmla="*/ 110247 h 236960"/>
                  <a:gd name="connsiteX46" fmla="*/ 65150 w 572833"/>
                  <a:gd name="connsiteY46" fmla="*/ 80647 h 236960"/>
                  <a:gd name="connsiteX47" fmla="*/ 32868 w 572833"/>
                  <a:gd name="connsiteY47" fmla="*/ 88864 h 236960"/>
                  <a:gd name="connsiteX48" fmla="*/ 3797 w 572833"/>
                  <a:gd name="connsiteY48" fmla="*/ 72992 h 236960"/>
                  <a:gd name="connsiteX49" fmla="*/ 34774 w 572833"/>
                  <a:gd name="connsiteY49" fmla="*/ 8925 h 236960"/>
                  <a:gd name="connsiteX50" fmla="*/ 69837 w 572833"/>
                  <a:gd name="connsiteY50" fmla="*/ 0 h 236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72833" h="236960">
                    <a:moveTo>
                      <a:pt x="69837" y="0"/>
                    </a:moveTo>
                    <a:lnTo>
                      <a:pt x="84727" y="46523"/>
                    </a:lnTo>
                    <a:lnTo>
                      <a:pt x="95673" y="56763"/>
                    </a:lnTo>
                    <a:lnTo>
                      <a:pt x="132415" y="91138"/>
                    </a:lnTo>
                    <a:lnTo>
                      <a:pt x="144631" y="96333"/>
                    </a:lnTo>
                    <a:lnTo>
                      <a:pt x="143948" y="97552"/>
                    </a:lnTo>
                    <a:lnTo>
                      <a:pt x="196937" y="118578"/>
                    </a:lnTo>
                    <a:lnTo>
                      <a:pt x="253070" y="127576"/>
                    </a:lnTo>
                    <a:lnTo>
                      <a:pt x="267694" y="129438"/>
                    </a:lnTo>
                    <a:lnTo>
                      <a:pt x="310265" y="129637"/>
                    </a:lnTo>
                    <a:lnTo>
                      <a:pt x="371473" y="121842"/>
                    </a:lnTo>
                    <a:lnTo>
                      <a:pt x="379154" y="120035"/>
                    </a:lnTo>
                    <a:lnTo>
                      <a:pt x="447101" y="91138"/>
                    </a:lnTo>
                    <a:cubicBezTo>
                      <a:pt x="467235" y="78438"/>
                      <a:pt x="483529" y="63315"/>
                      <a:pt x="494789" y="46523"/>
                    </a:cubicBezTo>
                    <a:lnTo>
                      <a:pt x="509176" y="1572"/>
                    </a:lnTo>
                    <a:lnTo>
                      <a:pt x="538058" y="8923"/>
                    </a:lnTo>
                    <a:cubicBezTo>
                      <a:pt x="566211" y="25178"/>
                      <a:pt x="580081" y="53861"/>
                      <a:pt x="569036" y="72991"/>
                    </a:cubicBezTo>
                    <a:cubicBezTo>
                      <a:pt x="563514" y="82556"/>
                      <a:pt x="552809" y="87921"/>
                      <a:pt x="539965" y="88863"/>
                    </a:cubicBezTo>
                    <a:lnTo>
                      <a:pt x="511177" y="81534"/>
                    </a:lnTo>
                    <a:lnTo>
                      <a:pt x="526422" y="108723"/>
                    </a:lnTo>
                    <a:cubicBezTo>
                      <a:pt x="528836" y="121373"/>
                      <a:pt x="526425" y="133102"/>
                      <a:pt x="518615" y="140911"/>
                    </a:cubicBezTo>
                    <a:cubicBezTo>
                      <a:pt x="510805" y="148721"/>
                      <a:pt x="499077" y="151133"/>
                      <a:pt x="486427" y="148718"/>
                    </a:cubicBezTo>
                    <a:lnTo>
                      <a:pt x="462492" y="135297"/>
                    </a:lnTo>
                    <a:lnTo>
                      <a:pt x="469512" y="162879"/>
                    </a:lnTo>
                    <a:cubicBezTo>
                      <a:pt x="468570" y="175722"/>
                      <a:pt x="463205" y="186427"/>
                      <a:pt x="453641" y="191949"/>
                    </a:cubicBezTo>
                    <a:cubicBezTo>
                      <a:pt x="444076" y="197471"/>
                      <a:pt x="432122" y="196765"/>
                      <a:pt x="420529" y="191160"/>
                    </a:cubicBezTo>
                    <a:lnTo>
                      <a:pt x="393229" y="164537"/>
                    </a:lnTo>
                    <a:cubicBezTo>
                      <a:pt x="393073" y="176964"/>
                      <a:pt x="392918" y="189390"/>
                      <a:pt x="392762" y="201817"/>
                    </a:cubicBezTo>
                    <a:cubicBezTo>
                      <a:pt x="388527" y="213979"/>
                      <a:pt x="380575" y="222930"/>
                      <a:pt x="369906" y="225789"/>
                    </a:cubicBezTo>
                    <a:cubicBezTo>
                      <a:pt x="359238" y="228647"/>
                      <a:pt x="347875" y="224871"/>
                      <a:pt x="338127" y="216456"/>
                    </a:cubicBezTo>
                    <a:lnTo>
                      <a:pt x="324523" y="193562"/>
                    </a:lnTo>
                    <a:lnTo>
                      <a:pt x="317161" y="219720"/>
                    </a:lnTo>
                    <a:cubicBezTo>
                      <a:pt x="309923" y="230372"/>
                      <a:pt x="299925" y="236960"/>
                      <a:pt x="288880" y="236960"/>
                    </a:cubicBezTo>
                    <a:cubicBezTo>
                      <a:pt x="277836" y="236960"/>
                      <a:pt x="267837" y="230372"/>
                      <a:pt x="260599" y="219720"/>
                    </a:cubicBezTo>
                    <a:lnTo>
                      <a:pt x="252429" y="190691"/>
                    </a:lnTo>
                    <a:lnTo>
                      <a:pt x="236787" y="217015"/>
                    </a:lnTo>
                    <a:cubicBezTo>
                      <a:pt x="227039" y="225430"/>
                      <a:pt x="215676" y="229206"/>
                      <a:pt x="205008" y="226348"/>
                    </a:cubicBezTo>
                    <a:cubicBezTo>
                      <a:pt x="194339" y="223489"/>
                      <a:pt x="186387" y="214538"/>
                      <a:pt x="182152" y="202376"/>
                    </a:cubicBezTo>
                    <a:cubicBezTo>
                      <a:pt x="182009" y="191005"/>
                      <a:pt x="181867" y="179635"/>
                      <a:pt x="181724" y="168264"/>
                    </a:cubicBezTo>
                    <a:lnTo>
                      <a:pt x="156036" y="193315"/>
                    </a:lnTo>
                    <a:cubicBezTo>
                      <a:pt x="144443" y="198920"/>
                      <a:pt x="132489" y="199627"/>
                      <a:pt x="122924" y="194104"/>
                    </a:cubicBezTo>
                    <a:cubicBezTo>
                      <a:pt x="113360" y="188582"/>
                      <a:pt x="107995" y="177877"/>
                      <a:pt x="107053" y="165034"/>
                    </a:cubicBezTo>
                    <a:lnTo>
                      <a:pt x="114525" y="135675"/>
                    </a:lnTo>
                    <a:lnTo>
                      <a:pt x="88547" y="150242"/>
                    </a:lnTo>
                    <a:cubicBezTo>
                      <a:pt x="75897" y="152657"/>
                      <a:pt x="64169" y="150245"/>
                      <a:pt x="56359" y="142435"/>
                    </a:cubicBezTo>
                    <a:cubicBezTo>
                      <a:pt x="48549" y="134626"/>
                      <a:pt x="46138" y="122897"/>
                      <a:pt x="48552" y="110247"/>
                    </a:cubicBezTo>
                    <a:lnTo>
                      <a:pt x="65150" y="80647"/>
                    </a:lnTo>
                    <a:lnTo>
                      <a:pt x="32868" y="88864"/>
                    </a:lnTo>
                    <a:cubicBezTo>
                      <a:pt x="20024" y="87922"/>
                      <a:pt x="9319" y="82557"/>
                      <a:pt x="3797" y="72992"/>
                    </a:cubicBezTo>
                    <a:cubicBezTo>
                      <a:pt x="-7248" y="53863"/>
                      <a:pt x="6622" y="25179"/>
                      <a:pt x="34774" y="8925"/>
                    </a:cubicBezTo>
                    <a:lnTo>
                      <a:pt x="69837" y="0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0" name="円/楕円 217">
              <a:extLst>
                <a:ext uri="{FF2B5EF4-FFF2-40B4-BE49-F238E27FC236}">
                  <a16:creationId xmlns:a16="http://schemas.microsoft.com/office/drawing/2014/main" id="{F832845C-D696-43D1-A0BE-36CF9A4BBDF9}"/>
                </a:ext>
              </a:extLst>
            </p:cNvPr>
            <p:cNvSpPr/>
            <p:nvPr/>
          </p:nvSpPr>
          <p:spPr>
            <a:xfrm>
              <a:off x="1514098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0E25AAD1-55E3-4467-A762-A5512251322E}"/>
                </a:ext>
              </a:extLst>
            </p:cNvPr>
            <p:cNvGrpSpPr/>
            <p:nvPr/>
          </p:nvGrpSpPr>
          <p:grpSpPr>
            <a:xfrm>
              <a:off x="1501933" y="4378841"/>
              <a:ext cx="1041922" cy="943553"/>
              <a:chOff x="2791855" y="2059454"/>
              <a:chExt cx="1150919" cy="1003058"/>
            </a:xfrm>
            <a:solidFill>
              <a:srgbClr val="FFCC99"/>
            </a:solidFill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ABD5FC0-C4BB-4002-8B0E-95255A38DC8A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25" name="円/楕円 232">
                  <a:extLst>
                    <a:ext uri="{FF2B5EF4-FFF2-40B4-BE49-F238E27FC236}">
                      <a16:creationId xmlns:a16="http://schemas.microsoft.com/office/drawing/2014/main" id="{711649D3-5E00-4AC4-95E7-100839AEBB4D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33">
                  <a:extLst>
                    <a:ext uri="{FF2B5EF4-FFF2-40B4-BE49-F238E27FC236}">
                      <a16:creationId xmlns:a16="http://schemas.microsoft.com/office/drawing/2014/main" id="{D75F3484-6429-4727-BD76-B42D68C8C94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99EBC45A-6763-48DB-8BFD-BA1C029B7495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23" name="円/楕円 230">
                  <a:extLst>
                    <a:ext uri="{FF2B5EF4-FFF2-40B4-BE49-F238E27FC236}">
                      <a16:creationId xmlns:a16="http://schemas.microsoft.com/office/drawing/2014/main" id="{A73E58B2-D863-4464-8844-E4E53212246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231">
                  <a:extLst>
                    <a:ext uri="{FF2B5EF4-FFF2-40B4-BE49-F238E27FC236}">
                      <a16:creationId xmlns:a16="http://schemas.microsoft.com/office/drawing/2014/main" id="{9244BBE6-400B-4290-A9D6-EB8CF862403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2" name="円/楕円 229">
                <a:extLst>
                  <a:ext uri="{FF2B5EF4-FFF2-40B4-BE49-F238E27FC236}">
                    <a16:creationId xmlns:a16="http://schemas.microsoft.com/office/drawing/2014/main" id="{8318B61A-B17A-4624-A850-1778A4203072}"/>
                  </a:ext>
                </a:extLst>
              </p:cNvPr>
              <p:cNvSpPr/>
              <p:nvPr/>
            </p:nvSpPr>
            <p:spPr>
              <a:xfrm>
                <a:off x="2902857" y="2059454"/>
                <a:ext cx="928914" cy="100305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4" name="円/楕円 27">
              <a:extLst>
                <a:ext uri="{FF2B5EF4-FFF2-40B4-BE49-F238E27FC236}">
                  <a16:creationId xmlns:a16="http://schemas.microsoft.com/office/drawing/2014/main" id="{978D37BF-8540-4C60-863B-966A0CE3AD6C}"/>
                </a:ext>
              </a:extLst>
            </p:cNvPr>
            <p:cNvSpPr/>
            <p:nvPr/>
          </p:nvSpPr>
          <p:spPr>
            <a:xfrm rot="11700000">
              <a:off x="1680878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円/楕円 27">
              <a:extLst>
                <a:ext uri="{FF2B5EF4-FFF2-40B4-BE49-F238E27FC236}">
                  <a16:creationId xmlns:a16="http://schemas.microsoft.com/office/drawing/2014/main" id="{E7ABC7EE-5EA9-4F5E-B017-4CCC71C5425E}"/>
                </a:ext>
              </a:extLst>
            </p:cNvPr>
            <p:cNvSpPr/>
            <p:nvPr/>
          </p:nvSpPr>
          <p:spPr>
            <a:xfrm rot="9900000">
              <a:off x="2150173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正方形/長方形 67">
              <a:extLst>
                <a:ext uri="{FF2B5EF4-FFF2-40B4-BE49-F238E27FC236}">
                  <a16:creationId xmlns:a16="http://schemas.microsoft.com/office/drawing/2014/main" id="{CFDF37B4-B7F8-456A-AC1E-AAAE76BCB20B}"/>
                </a:ext>
              </a:extLst>
            </p:cNvPr>
            <p:cNvSpPr/>
            <p:nvPr/>
          </p:nvSpPr>
          <p:spPr>
            <a:xfrm>
              <a:off x="1994336" y="5057051"/>
              <a:ext cx="62584" cy="3207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円/楕円 225">
              <a:extLst>
                <a:ext uri="{FF2B5EF4-FFF2-40B4-BE49-F238E27FC236}">
                  <a16:creationId xmlns:a16="http://schemas.microsoft.com/office/drawing/2014/main" id="{6A525A17-E79E-4103-B283-85EBD1E5BA17}"/>
                </a:ext>
              </a:extLst>
            </p:cNvPr>
            <p:cNvSpPr/>
            <p:nvPr/>
          </p:nvSpPr>
          <p:spPr>
            <a:xfrm>
              <a:off x="1690410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円/楕円 226">
              <a:extLst>
                <a:ext uri="{FF2B5EF4-FFF2-40B4-BE49-F238E27FC236}">
                  <a16:creationId xmlns:a16="http://schemas.microsoft.com/office/drawing/2014/main" id="{47D02097-B580-47F2-AE92-C410B4B6E7F1}"/>
                </a:ext>
              </a:extLst>
            </p:cNvPr>
            <p:cNvSpPr/>
            <p:nvPr/>
          </p:nvSpPr>
          <p:spPr>
            <a:xfrm>
              <a:off x="2251476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E765942F-5744-0C5C-A659-7B0603E3E47D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5C280606-E3A1-8FE4-52A6-2B355EAC9445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9B4EA67D-6525-CC99-8940-65C930037B7D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8A5287F6-C485-3C2C-88DA-A6BB9ADB44A1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2BA943FE-3868-DD23-068D-F37F7B34E01B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5447EEC7-E482-AF6F-3A45-E08C20C1D33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EC73EDB-37FB-4D4D-30D8-AE6610D33DDC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03EA2AD-8938-E1FC-4EB4-C27CF9383C54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462AA82-4C56-1737-2F8C-9EE04026F7D9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D530212-EED9-AAD7-A8F6-BCBAE45662F5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E3E8B8A-8373-45A5-BF92-BFE564B2652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0BBF9257-646A-63C3-2D10-F127F049F52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アーチ 283">
                  <a:extLst>
                    <a:ext uri="{FF2B5EF4-FFF2-40B4-BE49-F238E27FC236}">
                      <a16:creationId xmlns:a16="http://schemas.microsoft.com/office/drawing/2014/main" id="{EDB41E78-544F-0743-C015-31431671B50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90804E8-E1F9-518C-B306-8B2BB0B93AE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4250D39-ADFC-7D61-7673-77F02DA9047D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82382A0-33FD-857D-5FB3-51166306751D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32899BDD-92B2-C618-0613-EBE8A603C9B7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88">
                  <a:extLst>
                    <a:ext uri="{FF2B5EF4-FFF2-40B4-BE49-F238E27FC236}">
                      <a16:creationId xmlns:a16="http://schemas.microsoft.com/office/drawing/2014/main" id="{F7047C11-3D7F-F219-0775-26C223DF99A3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6C441160-4E49-135E-7EF8-58099122F795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94D96D6D-CB21-D456-41F0-61CA5F5D27C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B4DC7148-F2F6-DC7C-D897-5C97E7CF1B2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102DA819-0F0B-36A3-A967-9FFCF2EC6E7B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B802674A-8CAC-9FDC-8DE6-486B644BD989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58BCBAAC-8D0E-F7E7-8338-1232AF55C11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C678EC72-8D49-E9F0-693E-FA7263A8898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D290DDC-77BD-DC09-FE8F-2F7C0A629867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15768B3-93FC-40C9-04FF-4FF963AAE1DD}"/>
                </a:ext>
              </a:extLst>
            </p:cNvPr>
            <p:cNvGrpSpPr/>
            <p:nvPr/>
          </p:nvGrpSpPr>
          <p:grpSpPr>
            <a:xfrm>
              <a:off x="1664220" y="4739754"/>
              <a:ext cx="247154" cy="162018"/>
              <a:chOff x="2962275" y="1915341"/>
              <a:chExt cx="312744" cy="205014"/>
            </a:xfrm>
          </p:grpSpPr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91721999-D3D0-92CB-1A31-1A8E665803F4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3E2CCDFE-DE73-BAA3-DE2E-188FFD64F3D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8D32FC39-22A2-C64D-3382-F00CD4A5EA6C}"/>
                </a:ext>
              </a:extLst>
            </p:cNvPr>
            <p:cNvGrpSpPr/>
            <p:nvPr/>
          </p:nvGrpSpPr>
          <p:grpSpPr>
            <a:xfrm flipH="1">
              <a:off x="2135774" y="4739754"/>
              <a:ext cx="247154" cy="162018"/>
              <a:chOff x="2962275" y="1915341"/>
              <a:chExt cx="312744" cy="205014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F802E60-D97B-461E-77AE-37A291698B6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9BCEA57-F981-CCF4-7AEF-0756A80B41E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0" name="円/楕円 27">
              <a:extLst>
                <a:ext uri="{FF2B5EF4-FFF2-40B4-BE49-F238E27FC236}">
                  <a16:creationId xmlns:a16="http://schemas.microsoft.com/office/drawing/2014/main" id="{C4E83040-3964-E121-1EA1-20FEC71B41C8}"/>
                </a:ext>
              </a:extLst>
            </p:cNvPr>
            <p:cNvSpPr/>
            <p:nvPr/>
          </p:nvSpPr>
          <p:spPr>
            <a:xfrm rot="21188057">
              <a:off x="1861295" y="5174711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B21910B7-66D5-987A-DC9A-110E57F89039}"/>
              </a:ext>
            </a:extLst>
          </p:cNvPr>
          <p:cNvGrpSpPr/>
          <p:nvPr/>
        </p:nvGrpSpPr>
        <p:grpSpPr>
          <a:xfrm>
            <a:off x="3624391" y="3746430"/>
            <a:ext cx="1891000" cy="2705617"/>
            <a:chOff x="3624391" y="3746430"/>
            <a:chExt cx="1891000" cy="2705617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7271A6C-8EBE-472E-9BF8-DCFB98A5CA99}"/>
                </a:ext>
              </a:extLst>
            </p:cNvPr>
            <p:cNvGrpSpPr/>
            <p:nvPr/>
          </p:nvGrpSpPr>
          <p:grpSpPr>
            <a:xfrm>
              <a:off x="4464492" y="5220804"/>
              <a:ext cx="972676" cy="1231243"/>
              <a:chOff x="4477186" y="5220804"/>
              <a:chExt cx="972676" cy="1231243"/>
            </a:xfrm>
          </p:grpSpPr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C8E5C00C-B36E-4BE7-A076-6D45DD5F10B1}"/>
                  </a:ext>
                </a:extLst>
              </p:cNvPr>
              <p:cNvSpPr/>
              <p:nvPr/>
            </p:nvSpPr>
            <p:spPr>
              <a:xfrm rot="21312133" flipH="1">
                <a:off x="5170868" y="5535258"/>
                <a:ext cx="278994" cy="916789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5250F074-956B-4E09-BBCC-EDAB355FFAA0}"/>
                  </a:ext>
                </a:extLst>
              </p:cNvPr>
              <p:cNvSpPr/>
              <p:nvPr/>
            </p:nvSpPr>
            <p:spPr>
              <a:xfrm rot="287867">
                <a:off x="4477186" y="5535258"/>
                <a:ext cx="278994" cy="916789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7D770290-ED07-4527-A487-023B2F0ACCB1}"/>
                  </a:ext>
                </a:extLst>
              </p:cNvPr>
              <p:cNvSpPr/>
              <p:nvPr/>
            </p:nvSpPr>
            <p:spPr>
              <a:xfrm>
                <a:off x="4630163" y="5220804"/>
                <a:ext cx="665478" cy="591827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C678BBC5-BDA4-405B-80F5-2D5570A6C8F5}"/>
                  </a:ext>
                </a:extLst>
              </p:cNvPr>
              <p:cNvSpPr/>
              <p:nvPr/>
            </p:nvSpPr>
            <p:spPr>
              <a:xfrm>
                <a:off x="4537673" y="5461956"/>
                <a:ext cx="850458" cy="977418"/>
              </a:xfrm>
              <a:custGeom>
                <a:avLst/>
                <a:gdLst>
                  <a:gd name="connsiteX0" fmla="*/ 156294 w 850458"/>
                  <a:gd name="connsiteY0" fmla="*/ 0 h 977418"/>
                  <a:gd name="connsiteX1" fmla="*/ 160298 w 850458"/>
                  <a:gd name="connsiteY1" fmla="*/ 7377 h 977418"/>
                  <a:gd name="connsiteX2" fmla="*/ 373917 w 850458"/>
                  <a:gd name="connsiteY2" fmla="*/ 120957 h 977418"/>
                  <a:gd name="connsiteX3" fmla="*/ 476541 w 850458"/>
                  <a:gd name="connsiteY3" fmla="*/ 120957 h 977418"/>
                  <a:gd name="connsiteX4" fmla="*/ 690160 w 850458"/>
                  <a:gd name="connsiteY4" fmla="*/ 7377 h 977418"/>
                  <a:gd name="connsiteX5" fmla="*/ 694164 w 850458"/>
                  <a:gd name="connsiteY5" fmla="*/ 0 h 977418"/>
                  <a:gd name="connsiteX6" fmla="*/ 767742 w 850458"/>
                  <a:gd name="connsiteY6" fmla="*/ 49607 h 977418"/>
                  <a:gd name="connsiteX7" fmla="*/ 850458 w 850458"/>
                  <a:gd name="connsiteY7" fmla="*/ 249302 h 977418"/>
                  <a:gd name="connsiteX8" fmla="*/ 850458 w 850458"/>
                  <a:gd name="connsiteY8" fmla="*/ 977418 h 977418"/>
                  <a:gd name="connsiteX9" fmla="*/ 0 w 850458"/>
                  <a:gd name="connsiteY9" fmla="*/ 977418 h 977418"/>
                  <a:gd name="connsiteX10" fmla="*/ 0 w 850458"/>
                  <a:gd name="connsiteY10" fmla="*/ 249302 h 977418"/>
                  <a:gd name="connsiteX11" fmla="*/ 82717 w 850458"/>
                  <a:gd name="connsiteY11" fmla="*/ 49607 h 977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458" h="977418">
                    <a:moveTo>
                      <a:pt x="156294" y="0"/>
                    </a:moveTo>
                    <a:lnTo>
                      <a:pt x="160298" y="7377"/>
                    </a:lnTo>
                    <a:cubicBezTo>
                      <a:pt x="206594" y="75903"/>
                      <a:pt x="284994" y="120957"/>
                      <a:pt x="373917" y="120957"/>
                    </a:cubicBezTo>
                    <a:lnTo>
                      <a:pt x="476541" y="120957"/>
                    </a:lnTo>
                    <a:cubicBezTo>
                      <a:pt x="565464" y="120957"/>
                      <a:pt x="643865" y="75903"/>
                      <a:pt x="690160" y="7377"/>
                    </a:cubicBezTo>
                    <a:lnTo>
                      <a:pt x="694164" y="0"/>
                    </a:lnTo>
                    <a:lnTo>
                      <a:pt x="767742" y="49607"/>
                    </a:lnTo>
                    <a:cubicBezTo>
                      <a:pt x="818848" y="100713"/>
                      <a:pt x="850458" y="171316"/>
                      <a:pt x="850458" y="249302"/>
                    </a:cubicBezTo>
                    <a:lnTo>
                      <a:pt x="850458" y="977418"/>
                    </a:lnTo>
                    <a:lnTo>
                      <a:pt x="0" y="977418"/>
                    </a:lnTo>
                    <a:lnTo>
                      <a:pt x="0" y="249302"/>
                    </a:lnTo>
                    <a:cubicBezTo>
                      <a:pt x="0" y="171316"/>
                      <a:pt x="31610" y="100713"/>
                      <a:pt x="82717" y="49607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7030D39-280E-4E36-AC85-3FD3CAE269EA}"/>
                  </a:ext>
                </a:extLst>
              </p:cNvPr>
              <p:cNvSpPr/>
              <p:nvPr/>
            </p:nvSpPr>
            <p:spPr>
              <a:xfrm>
                <a:off x="4628842" y="5456456"/>
                <a:ext cx="661244" cy="287459"/>
              </a:xfrm>
              <a:custGeom>
                <a:avLst/>
                <a:gdLst>
                  <a:gd name="connsiteX0" fmla="*/ 69748 w 661244"/>
                  <a:gd name="connsiteY0" fmla="*/ 0 h 287459"/>
                  <a:gd name="connsiteX1" fmla="*/ 74205 w 661244"/>
                  <a:gd name="connsiteY1" fmla="*/ 7108 h 287459"/>
                  <a:gd name="connsiteX2" fmla="*/ 334563 w 661244"/>
                  <a:gd name="connsiteY2" fmla="*/ 126953 h 287459"/>
                  <a:gd name="connsiteX3" fmla="*/ 594921 w 661244"/>
                  <a:gd name="connsiteY3" fmla="*/ 7108 h 287459"/>
                  <a:gd name="connsiteX4" fmla="*/ 597102 w 661244"/>
                  <a:gd name="connsiteY4" fmla="*/ 3629 h 287459"/>
                  <a:gd name="connsiteX5" fmla="*/ 612283 w 661244"/>
                  <a:gd name="connsiteY5" fmla="*/ 13457 h 287459"/>
                  <a:gd name="connsiteX6" fmla="*/ 661244 w 661244"/>
                  <a:gd name="connsiteY6" fmla="*/ 126952 h 287459"/>
                  <a:gd name="connsiteX7" fmla="*/ 494081 w 661244"/>
                  <a:gd name="connsiteY7" fmla="*/ 287459 h 287459"/>
                  <a:gd name="connsiteX8" fmla="*/ 340055 w 661244"/>
                  <a:gd name="connsiteY8" fmla="*/ 189429 h 287459"/>
                  <a:gd name="connsiteX9" fmla="*/ 330622 w 661244"/>
                  <a:gd name="connsiteY9" fmla="*/ 144567 h 287459"/>
                  <a:gd name="connsiteX10" fmla="*/ 321189 w 661244"/>
                  <a:gd name="connsiteY10" fmla="*/ 189429 h 287459"/>
                  <a:gd name="connsiteX11" fmla="*/ 167163 w 661244"/>
                  <a:gd name="connsiteY11" fmla="*/ 287459 h 287459"/>
                  <a:gd name="connsiteX12" fmla="*/ 0 w 661244"/>
                  <a:gd name="connsiteY12" fmla="*/ 126952 h 287459"/>
                  <a:gd name="connsiteX13" fmla="*/ 48961 w 661244"/>
                  <a:gd name="connsiteY13" fmla="*/ 13457 h 28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61244" h="287459">
                    <a:moveTo>
                      <a:pt x="69748" y="0"/>
                    </a:moveTo>
                    <a:lnTo>
                      <a:pt x="74205" y="7108"/>
                    </a:lnTo>
                    <a:cubicBezTo>
                      <a:pt x="130630" y="79414"/>
                      <a:pt x="226184" y="126953"/>
                      <a:pt x="334563" y="126953"/>
                    </a:cubicBezTo>
                    <a:cubicBezTo>
                      <a:pt x="442943" y="126953"/>
                      <a:pt x="538496" y="79414"/>
                      <a:pt x="594921" y="7108"/>
                    </a:cubicBezTo>
                    <a:lnTo>
                      <a:pt x="597102" y="3629"/>
                    </a:lnTo>
                    <a:lnTo>
                      <a:pt x="612283" y="13457"/>
                    </a:lnTo>
                    <a:cubicBezTo>
                      <a:pt x="642534" y="42503"/>
                      <a:pt x="661244" y="82630"/>
                      <a:pt x="661244" y="126952"/>
                    </a:cubicBezTo>
                    <a:cubicBezTo>
                      <a:pt x="661244" y="215597"/>
                      <a:pt x="586403" y="287459"/>
                      <a:pt x="494081" y="287459"/>
                    </a:cubicBezTo>
                    <a:cubicBezTo>
                      <a:pt x="424841" y="287459"/>
                      <a:pt x="365432" y="247037"/>
                      <a:pt x="340055" y="189429"/>
                    </a:cubicBezTo>
                    <a:lnTo>
                      <a:pt x="330622" y="144567"/>
                    </a:lnTo>
                    <a:lnTo>
                      <a:pt x="321189" y="189429"/>
                    </a:lnTo>
                    <a:cubicBezTo>
                      <a:pt x="295812" y="247037"/>
                      <a:pt x="236404" y="287459"/>
                      <a:pt x="167163" y="287459"/>
                    </a:cubicBezTo>
                    <a:cubicBezTo>
                      <a:pt x="74841" y="287459"/>
                      <a:pt x="0" y="215597"/>
                      <a:pt x="0" y="126952"/>
                    </a:cubicBezTo>
                    <a:cubicBezTo>
                      <a:pt x="0" y="82630"/>
                      <a:pt x="18710" y="42503"/>
                      <a:pt x="48961" y="134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片側の 2 つの角を丸めた四角形 181">
              <a:extLst>
                <a:ext uri="{FF2B5EF4-FFF2-40B4-BE49-F238E27FC236}">
                  <a16:creationId xmlns:a16="http://schemas.microsoft.com/office/drawing/2014/main" id="{F899B1EC-5450-49C1-9FB5-07D32A97B458}"/>
                </a:ext>
              </a:extLst>
            </p:cNvPr>
            <p:cNvSpPr/>
            <p:nvPr/>
          </p:nvSpPr>
          <p:spPr>
            <a:xfrm>
              <a:off x="4445331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255668C9-B963-4A2E-A4C7-F8DD07F27420}"/>
                </a:ext>
              </a:extLst>
            </p:cNvPr>
            <p:cNvGrpSpPr/>
            <p:nvPr/>
          </p:nvGrpSpPr>
          <p:grpSpPr>
            <a:xfrm rot="20700000">
              <a:off x="4413612" y="4732306"/>
              <a:ext cx="211203" cy="329184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75" name="円/楕円 204">
                <a:extLst>
                  <a:ext uri="{FF2B5EF4-FFF2-40B4-BE49-F238E27FC236}">
                    <a16:creationId xmlns:a16="http://schemas.microsoft.com/office/drawing/2014/main" id="{23BEA19D-368A-41D5-9976-0F97EB9421ED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円/楕円 205">
                <a:extLst>
                  <a:ext uri="{FF2B5EF4-FFF2-40B4-BE49-F238E27FC236}">
                    <a16:creationId xmlns:a16="http://schemas.microsoft.com/office/drawing/2014/main" id="{E9ED26D1-CFF4-43FF-B796-993C1EA981E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F5EC53ED-5CB4-451B-8271-F226A44385C6}"/>
                </a:ext>
              </a:extLst>
            </p:cNvPr>
            <p:cNvGrpSpPr/>
            <p:nvPr/>
          </p:nvGrpSpPr>
          <p:grpSpPr>
            <a:xfrm rot="900000" flipH="1">
              <a:off x="5297325" y="4732306"/>
              <a:ext cx="211203" cy="329184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73" name="円/楕円 202">
                <a:extLst>
                  <a:ext uri="{FF2B5EF4-FFF2-40B4-BE49-F238E27FC236}">
                    <a16:creationId xmlns:a16="http://schemas.microsoft.com/office/drawing/2014/main" id="{531A4B3D-EDDC-44F6-BE29-BB099E3240E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円/楕円 203">
                <a:extLst>
                  <a:ext uri="{FF2B5EF4-FFF2-40B4-BE49-F238E27FC236}">
                    <a16:creationId xmlns:a16="http://schemas.microsoft.com/office/drawing/2014/main" id="{BDA71BC8-12A6-4BC6-8078-41AADE388EB1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2" name="円/楕円 201">
              <a:extLst>
                <a:ext uri="{FF2B5EF4-FFF2-40B4-BE49-F238E27FC236}">
                  <a16:creationId xmlns:a16="http://schemas.microsoft.com/office/drawing/2014/main" id="{EED756DA-CBA3-4A19-96FB-AC12DDFE73EC}"/>
                </a:ext>
              </a:extLst>
            </p:cNvPr>
            <p:cNvSpPr/>
            <p:nvPr/>
          </p:nvSpPr>
          <p:spPr>
            <a:xfrm>
              <a:off x="4519213" y="4349889"/>
              <a:ext cx="883714" cy="97870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円/楕円 27">
              <a:extLst>
                <a:ext uri="{FF2B5EF4-FFF2-40B4-BE49-F238E27FC236}">
                  <a16:creationId xmlns:a16="http://schemas.microsoft.com/office/drawing/2014/main" id="{9864E8A2-2A6C-4F59-8830-9CAD73C384CE}"/>
                </a:ext>
              </a:extLst>
            </p:cNvPr>
            <p:cNvSpPr/>
            <p:nvPr/>
          </p:nvSpPr>
          <p:spPr>
            <a:xfrm rot="11700000">
              <a:off x="4652055" y="4604435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円/楕円 27">
              <a:extLst>
                <a:ext uri="{FF2B5EF4-FFF2-40B4-BE49-F238E27FC236}">
                  <a16:creationId xmlns:a16="http://schemas.microsoft.com/office/drawing/2014/main" id="{E0E05C58-ACCF-42F7-A601-7FDF8C09511C}"/>
                </a:ext>
              </a:extLst>
            </p:cNvPr>
            <p:cNvSpPr/>
            <p:nvPr/>
          </p:nvSpPr>
          <p:spPr>
            <a:xfrm rot="9900000">
              <a:off x="5057761" y="4604435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正方形/長方形 67">
              <a:extLst>
                <a:ext uri="{FF2B5EF4-FFF2-40B4-BE49-F238E27FC236}">
                  <a16:creationId xmlns:a16="http://schemas.microsoft.com/office/drawing/2014/main" id="{EACD8375-727B-4FBA-8E8C-61BEA01A8B1E}"/>
                </a:ext>
              </a:extLst>
            </p:cNvPr>
            <p:cNvSpPr/>
            <p:nvPr/>
          </p:nvSpPr>
          <p:spPr>
            <a:xfrm>
              <a:off x="4933410" y="5049754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円/楕円 189">
              <a:extLst>
                <a:ext uri="{FF2B5EF4-FFF2-40B4-BE49-F238E27FC236}">
                  <a16:creationId xmlns:a16="http://schemas.microsoft.com/office/drawing/2014/main" id="{71E78A11-C40C-4512-A091-00E7FC5DFD8C}"/>
                </a:ext>
              </a:extLst>
            </p:cNvPr>
            <p:cNvSpPr/>
            <p:nvPr/>
          </p:nvSpPr>
          <p:spPr>
            <a:xfrm>
              <a:off x="4602227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円/楕円 190">
              <a:extLst>
                <a:ext uri="{FF2B5EF4-FFF2-40B4-BE49-F238E27FC236}">
                  <a16:creationId xmlns:a16="http://schemas.microsoft.com/office/drawing/2014/main" id="{B4398352-F380-49BD-8D18-45AB7E9FE350}"/>
                </a:ext>
              </a:extLst>
            </p:cNvPr>
            <p:cNvSpPr/>
            <p:nvPr/>
          </p:nvSpPr>
          <p:spPr>
            <a:xfrm>
              <a:off x="5191831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B0E8169B-65C4-46F0-9344-16F52142EE02}"/>
                </a:ext>
              </a:extLst>
            </p:cNvPr>
            <p:cNvSpPr/>
            <p:nvPr/>
          </p:nvSpPr>
          <p:spPr>
            <a:xfrm rot="19800000">
              <a:off x="5364346" y="4654017"/>
              <a:ext cx="151045" cy="6754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22891C4C-659B-475D-956C-7AB5DCEBB64F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3145C056-68CB-4CD2-CBBA-E8735B271BAD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60E5D087-C71D-A69F-7928-A62615F3F65E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EC3B2582-5139-DE3E-7B18-A08C8164B31B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7E528993-F91D-22C1-EC70-C1D69278161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9836D3FD-6202-F954-0212-228E0CA4160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FF7911F1-CC16-D73C-8453-82C5752DF744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04354DEE-961C-C1B1-7F10-2EEEC18A8D35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3B4F2283-39E8-C9CA-55F2-F228D1BACFAC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4B452A10-E802-F292-9A9A-95A97FD92B3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875CDD30-B63A-966F-45A1-D5277D2450CA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DCAA0DBB-CC3E-FEED-CE78-D7E9A3418397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CE94C80-A394-EA2D-DD2B-E0A945B85BE5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アーチ 344">
                  <a:extLst>
                    <a:ext uri="{FF2B5EF4-FFF2-40B4-BE49-F238E27FC236}">
                      <a16:creationId xmlns:a16="http://schemas.microsoft.com/office/drawing/2014/main" id="{805AB44B-F7BE-2176-53E2-EA48EB51DC64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B9499A9-7171-0CC4-EB05-1320E82D37FC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F958580-20F8-2F3A-78CF-7D9AE2F6F73C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3C9A740-4B58-95F6-79D0-7F3CE9718ADB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1" name="四角形: 角を丸くする 350">
                  <a:extLst>
                    <a:ext uri="{FF2B5EF4-FFF2-40B4-BE49-F238E27FC236}">
                      <a16:creationId xmlns:a16="http://schemas.microsoft.com/office/drawing/2014/main" id="{659DEAFC-F91A-19DA-7A81-0E0628BEE254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D07D9665-EA8C-04FA-8BA7-A5FDDB08CD92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70B0868-D94F-798F-BE18-8AE55EBA7264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14B81907-C988-370E-2D39-870F385D9BF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5ED996B2-B2FD-9646-51C3-EFB92ED7EF8F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D0C8EDD5-927A-0859-AA1E-83DFA5BF8DB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A511DC54-5A40-1D90-B683-2A0C1CC899F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6A2FDF37-B236-BD8C-0E4B-CA2DB638EDD2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DAB62E07-E486-CE20-29B7-2A68BD32602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6" name="月 355">
                  <a:extLst>
                    <a:ext uri="{FF2B5EF4-FFF2-40B4-BE49-F238E27FC236}">
                      <a16:creationId xmlns:a16="http://schemas.microsoft.com/office/drawing/2014/main" id="{D56495D4-6422-E804-7719-24510069179D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05FF4719-EAF2-DDA9-AFE7-CA23B9BD1048}"/>
                </a:ext>
              </a:extLst>
            </p:cNvPr>
            <p:cNvGrpSpPr/>
            <p:nvPr/>
          </p:nvGrpSpPr>
          <p:grpSpPr>
            <a:xfrm>
              <a:off x="4643923" y="4772025"/>
              <a:ext cx="199098" cy="130516"/>
              <a:chOff x="2962275" y="1915341"/>
              <a:chExt cx="312744" cy="205014"/>
            </a:xfrm>
          </p:grpSpPr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9637EDE7-ED3B-9B63-8B82-40B03E0F01B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348B3071-49BA-6F70-C08D-C3DE06F8778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F87A401C-F7A6-5E68-82EE-AE5F9EFA1580}"/>
                </a:ext>
              </a:extLst>
            </p:cNvPr>
            <p:cNvGrpSpPr/>
            <p:nvPr/>
          </p:nvGrpSpPr>
          <p:grpSpPr>
            <a:xfrm flipH="1">
              <a:off x="5072468" y="4772025"/>
              <a:ext cx="199098" cy="130516"/>
              <a:chOff x="2962275" y="1915341"/>
              <a:chExt cx="312744" cy="205014"/>
            </a:xfrm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6C64BB8-8FAE-5ACE-694E-B65521BC9D46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126FA932-AB76-A2F9-94F1-C0DD79FC807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7" name="円/楕円 27">
              <a:extLst>
                <a:ext uri="{FF2B5EF4-FFF2-40B4-BE49-F238E27FC236}">
                  <a16:creationId xmlns:a16="http://schemas.microsoft.com/office/drawing/2014/main" id="{A8C22B57-AC35-FE37-E5AE-21BBD7255D0B}"/>
                </a:ext>
              </a:extLst>
            </p:cNvPr>
            <p:cNvSpPr/>
            <p:nvPr/>
          </p:nvSpPr>
          <p:spPr>
            <a:xfrm rot="21188057">
              <a:off x="4816970" y="5191231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AEC54EFF-9F66-2617-CCEB-AB13FC434912}"/>
              </a:ext>
            </a:extLst>
          </p:cNvPr>
          <p:cNvGrpSpPr/>
          <p:nvPr/>
        </p:nvGrpSpPr>
        <p:grpSpPr>
          <a:xfrm>
            <a:off x="6573331" y="3746430"/>
            <a:ext cx="1918890" cy="2692343"/>
            <a:chOff x="6573331" y="3746430"/>
            <a:chExt cx="1918890" cy="2692343"/>
          </a:xfrm>
        </p:grpSpPr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3C2C9DF0-0193-4A6B-BF7B-D2BD1CF479F5}"/>
                </a:ext>
              </a:extLst>
            </p:cNvPr>
            <p:cNvSpPr/>
            <p:nvPr/>
          </p:nvSpPr>
          <p:spPr>
            <a:xfrm>
              <a:off x="7354043" y="4315960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6033BA0-F8E3-4EF7-8CC8-E2203E13EC8C}"/>
                </a:ext>
              </a:extLst>
            </p:cNvPr>
            <p:cNvGrpSpPr/>
            <p:nvPr/>
          </p:nvGrpSpPr>
          <p:grpSpPr>
            <a:xfrm>
              <a:off x="7284187" y="5230329"/>
              <a:ext cx="1208034" cy="1208444"/>
              <a:chOff x="5556310" y="5230329"/>
              <a:chExt cx="1208034" cy="1208444"/>
            </a:xfrm>
          </p:grpSpPr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E53016F3-0C2E-4BA2-BF20-34F82E54F416}"/>
                  </a:ext>
                </a:extLst>
              </p:cNvPr>
              <p:cNvSpPr/>
              <p:nvPr/>
            </p:nvSpPr>
            <p:spPr>
              <a:xfrm>
                <a:off x="6561385" y="6210300"/>
                <a:ext cx="111722" cy="228472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D2BD0AF4-D985-46A4-87F8-D3FD9704E14C}"/>
                  </a:ext>
                </a:extLst>
              </p:cNvPr>
              <p:cNvSpPr/>
              <p:nvPr/>
            </p:nvSpPr>
            <p:spPr>
              <a:xfrm>
                <a:off x="5654129" y="6210300"/>
                <a:ext cx="111722" cy="228472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05EBBA90-DE0C-4A19-87AA-172376B92EB2}"/>
                  </a:ext>
                </a:extLst>
              </p:cNvPr>
              <p:cNvSpPr/>
              <p:nvPr/>
            </p:nvSpPr>
            <p:spPr>
              <a:xfrm>
                <a:off x="5556310" y="5673194"/>
                <a:ext cx="442859" cy="702206"/>
              </a:xfrm>
              <a:prstGeom prst="trapezoid">
                <a:avLst>
                  <a:gd name="adj" fmla="val 42206"/>
                </a:avLst>
              </a:pr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台形 681">
                <a:extLst>
                  <a:ext uri="{FF2B5EF4-FFF2-40B4-BE49-F238E27FC236}">
                    <a16:creationId xmlns:a16="http://schemas.microsoft.com/office/drawing/2014/main" id="{CC27613C-B15C-454C-BB66-43DB60E92A17}"/>
                  </a:ext>
                </a:extLst>
              </p:cNvPr>
              <p:cNvSpPr/>
              <p:nvPr/>
            </p:nvSpPr>
            <p:spPr>
              <a:xfrm>
                <a:off x="6321485" y="5673194"/>
                <a:ext cx="442859" cy="702206"/>
              </a:xfrm>
              <a:prstGeom prst="trapezoid">
                <a:avLst>
                  <a:gd name="adj" fmla="val 42206"/>
                </a:avLst>
              </a:pr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CE1478E-1385-4A48-A37C-9462D831BE22}"/>
                  </a:ext>
                </a:extLst>
              </p:cNvPr>
              <p:cNvSpPr/>
              <p:nvPr/>
            </p:nvSpPr>
            <p:spPr>
              <a:xfrm>
                <a:off x="5814745" y="5230329"/>
                <a:ext cx="697974" cy="591827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C4D6301-087A-435F-8A9E-28DC744D366A}"/>
                  </a:ext>
                </a:extLst>
              </p:cNvPr>
              <p:cNvSpPr/>
              <p:nvPr/>
            </p:nvSpPr>
            <p:spPr>
              <a:xfrm>
                <a:off x="5735419" y="5452175"/>
                <a:ext cx="852371" cy="986598"/>
              </a:xfrm>
              <a:custGeom>
                <a:avLst/>
                <a:gdLst>
                  <a:gd name="connsiteX0" fmla="*/ 190659 w 852371"/>
                  <a:gd name="connsiteY0" fmla="*/ 0 h 986598"/>
                  <a:gd name="connsiteX1" fmla="*/ 191394 w 852371"/>
                  <a:gd name="connsiteY1" fmla="*/ 8183 h 986598"/>
                  <a:gd name="connsiteX2" fmla="*/ 428313 w 852371"/>
                  <a:gd name="connsiteY2" fmla="*/ 224725 h 986598"/>
                  <a:gd name="connsiteX3" fmla="*/ 665232 w 852371"/>
                  <a:gd name="connsiteY3" fmla="*/ 8183 h 986598"/>
                  <a:gd name="connsiteX4" fmla="*/ 665770 w 852371"/>
                  <a:gd name="connsiteY4" fmla="*/ 2202 h 986598"/>
                  <a:gd name="connsiteX5" fmla="*/ 704696 w 852371"/>
                  <a:gd name="connsiteY5" fmla="*/ 23330 h 986598"/>
                  <a:gd name="connsiteX6" fmla="*/ 852371 w 852371"/>
                  <a:gd name="connsiteY6" fmla="*/ 301074 h 986598"/>
                  <a:gd name="connsiteX7" fmla="*/ 852371 w 852371"/>
                  <a:gd name="connsiteY7" fmla="*/ 986598 h 986598"/>
                  <a:gd name="connsiteX8" fmla="*/ 0 w 852371"/>
                  <a:gd name="connsiteY8" fmla="*/ 986598 h 986598"/>
                  <a:gd name="connsiteX9" fmla="*/ 0 w 852371"/>
                  <a:gd name="connsiteY9" fmla="*/ 301074 h 986598"/>
                  <a:gd name="connsiteX10" fmla="*/ 147676 w 852371"/>
                  <a:gd name="connsiteY10" fmla="*/ 23330 h 986598"/>
                  <a:gd name="connsiteX0" fmla="*/ 190659 w 852371"/>
                  <a:gd name="connsiteY0" fmla="*/ 0 h 986598"/>
                  <a:gd name="connsiteX1" fmla="*/ 191394 w 852371"/>
                  <a:gd name="connsiteY1" fmla="*/ 8183 h 986598"/>
                  <a:gd name="connsiteX2" fmla="*/ 425932 w 852371"/>
                  <a:gd name="connsiteY2" fmla="*/ 150907 h 986598"/>
                  <a:gd name="connsiteX3" fmla="*/ 665232 w 852371"/>
                  <a:gd name="connsiteY3" fmla="*/ 8183 h 986598"/>
                  <a:gd name="connsiteX4" fmla="*/ 665770 w 852371"/>
                  <a:gd name="connsiteY4" fmla="*/ 2202 h 986598"/>
                  <a:gd name="connsiteX5" fmla="*/ 704696 w 852371"/>
                  <a:gd name="connsiteY5" fmla="*/ 23330 h 986598"/>
                  <a:gd name="connsiteX6" fmla="*/ 852371 w 852371"/>
                  <a:gd name="connsiteY6" fmla="*/ 301074 h 986598"/>
                  <a:gd name="connsiteX7" fmla="*/ 852371 w 852371"/>
                  <a:gd name="connsiteY7" fmla="*/ 986598 h 986598"/>
                  <a:gd name="connsiteX8" fmla="*/ 0 w 852371"/>
                  <a:gd name="connsiteY8" fmla="*/ 986598 h 986598"/>
                  <a:gd name="connsiteX9" fmla="*/ 0 w 852371"/>
                  <a:gd name="connsiteY9" fmla="*/ 301074 h 986598"/>
                  <a:gd name="connsiteX10" fmla="*/ 147676 w 852371"/>
                  <a:gd name="connsiteY10" fmla="*/ 23330 h 986598"/>
                  <a:gd name="connsiteX11" fmla="*/ 190659 w 852371"/>
                  <a:gd name="connsiteY11" fmla="*/ 0 h 98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2371" h="986598">
                    <a:moveTo>
                      <a:pt x="190659" y="0"/>
                    </a:moveTo>
                    <a:lnTo>
                      <a:pt x="191394" y="8183"/>
                    </a:lnTo>
                    <a:cubicBezTo>
                      <a:pt x="213944" y="131764"/>
                      <a:pt x="309067" y="150907"/>
                      <a:pt x="425932" y="150907"/>
                    </a:cubicBezTo>
                    <a:cubicBezTo>
                      <a:pt x="542797" y="150907"/>
                      <a:pt x="642682" y="131764"/>
                      <a:pt x="665232" y="8183"/>
                    </a:cubicBezTo>
                    <a:cubicBezTo>
                      <a:pt x="665411" y="6189"/>
                      <a:pt x="665591" y="4196"/>
                      <a:pt x="665770" y="2202"/>
                    </a:cubicBezTo>
                    <a:lnTo>
                      <a:pt x="704696" y="23330"/>
                    </a:lnTo>
                    <a:cubicBezTo>
                      <a:pt x="793793" y="83523"/>
                      <a:pt x="852371" y="185457"/>
                      <a:pt x="852371" y="301074"/>
                    </a:cubicBezTo>
                    <a:lnTo>
                      <a:pt x="852371" y="986598"/>
                    </a:lnTo>
                    <a:lnTo>
                      <a:pt x="0" y="986598"/>
                    </a:lnTo>
                    <a:lnTo>
                      <a:pt x="0" y="301074"/>
                    </a:lnTo>
                    <a:cubicBezTo>
                      <a:pt x="0" y="185457"/>
                      <a:pt x="58579" y="83523"/>
                      <a:pt x="147676" y="23330"/>
                    </a:cubicBezTo>
                    <a:lnTo>
                      <a:pt x="190659" y="0"/>
                    </a:lnTo>
                    <a:close/>
                  </a:path>
                </a:pathLst>
              </a:cu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864F8AE-080B-4272-A3E6-2DC962C9AC0E}"/>
                  </a:ext>
                </a:extLst>
              </p:cNvPr>
              <p:cNvGrpSpPr/>
              <p:nvPr/>
            </p:nvGrpSpPr>
            <p:grpSpPr>
              <a:xfrm>
                <a:off x="5947546" y="5586188"/>
                <a:ext cx="327037" cy="410306"/>
                <a:chOff x="6619888" y="5526010"/>
                <a:chExt cx="327037" cy="410306"/>
              </a:xfrm>
              <a:solidFill>
                <a:schemeClr val="bg1"/>
              </a:solidFill>
            </p:grpSpPr>
            <p:sp>
              <p:nvSpPr>
                <p:cNvPr id="92" name="台形 91">
                  <a:extLst>
                    <a:ext uri="{FF2B5EF4-FFF2-40B4-BE49-F238E27FC236}">
                      <a16:creationId xmlns:a16="http://schemas.microsoft.com/office/drawing/2014/main" id="{A8EC6676-AFFA-4CF0-A3BA-C5FDA712A6FF}"/>
                    </a:ext>
                  </a:extLst>
                </p:cNvPr>
                <p:cNvSpPr/>
                <p:nvPr/>
              </p:nvSpPr>
              <p:spPr>
                <a:xfrm rot="2700000">
                  <a:off x="6724600" y="5527025"/>
                  <a:ext cx="56801" cy="266225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8" name="台形 677">
                  <a:extLst>
                    <a:ext uri="{FF2B5EF4-FFF2-40B4-BE49-F238E27FC236}">
                      <a16:creationId xmlns:a16="http://schemas.microsoft.com/office/drawing/2014/main" id="{2CC13BE1-8CF4-4F3C-8F1A-75EA240C40E2}"/>
                    </a:ext>
                  </a:extLst>
                </p:cNvPr>
                <p:cNvSpPr/>
                <p:nvPr/>
              </p:nvSpPr>
              <p:spPr>
                <a:xfrm rot="900000">
                  <a:off x="6760943" y="5555315"/>
                  <a:ext cx="45719" cy="381001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台形 679">
                  <a:extLst>
                    <a:ext uri="{FF2B5EF4-FFF2-40B4-BE49-F238E27FC236}">
                      <a16:creationId xmlns:a16="http://schemas.microsoft.com/office/drawing/2014/main" id="{5B74B481-AF03-4B45-BB0E-FF4152793BD4}"/>
                    </a:ext>
                  </a:extLst>
                </p:cNvPr>
                <p:cNvSpPr/>
                <p:nvPr/>
              </p:nvSpPr>
              <p:spPr>
                <a:xfrm rot="18900000" flipH="1">
                  <a:off x="6887252" y="5526010"/>
                  <a:ext cx="59673" cy="266225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28274D09-A3C7-4891-9673-543EFA243083}"/>
                    </a:ext>
                  </a:extLst>
                </p:cNvPr>
                <p:cNvSpPr/>
                <p:nvPr/>
              </p:nvSpPr>
              <p:spPr>
                <a:xfrm rot="20700000" flipH="1">
                  <a:off x="6862413" y="5555315"/>
                  <a:ext cx="45719" cy="381001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16620779-24EE-45B2-A2AD-FBCE7E0F11F0}"/>
                    </a:ext>
                  </a:extLst>
                </p:cNvPr>
                <p:cNvSpPr/>
                <p:nvPr/>
              </p:nvSpPr>
              <p:spPr>
                <a:xfrm>
                  <a:off x="6805327" y="5535967"/>
                  <a:ext cx="61882" cy="707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472D6B6-AEC4-4DDA-8C0C-0ACBBB3C8AB9}"/>
                </a:ext>
              </a:extLst>
            </p:cNvPr>
            <p:cNvGrpSpPr/>
            <p:nvPr/>
          </p:nvGrpSpPr>
          <p:grpSpPr>
            <a:xfrm>
              <a:off x="7349322" y="4413156"/>
              <a:ext cx="1094916" cy="978704"/>
              <a:chOff x="2791855" y="2072442"/>
              <a:chExt cx="1150919" cy="990072"/>
            </a:xfrm>
            <a:solidFill>
              <a:srgbClr val="FFCC99"/>
            </a:solidFill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B5AEA65-BBF5-49DB-B05B-0CC01CE0FA79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6" name="円/楕円 204">
                  <a:extLst>
                    <a:ext uri="{FF2B5EF4-FFF2-40B4-BE49-F238E27FC236}">
                      <a16:creationId xmlns:a16="http://schemas.microsoft.com/office/drawing/2014/main" id="{02F3EFB0-CDF0-4D21-B150-6AF5C974B83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円/楕円 205">
                  <a:extLst>
                    <a:ext uri="{FF2B5EF4-FFF2-40B4-BE49-F238E27FC236}">
                      <a16:creationId xmlns:a16="http://schemas.microsoft.com/office/drawing/2014/main" id="{8B744B99-A10F-470A-BEBF-95ED2DBBB2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03BEC375-C4DD-401B-AA94-3022665251B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4" name="円/楕円 202">
                  <a:extLst>
                    <a:ext uri="{FF2B5EF4-FFF2-40B4-BE49-F238E27FC236}">
                      <a16:creationId xmlns:a16="http://schemas.microsoft.com/office/drawing/2014/main" id="{6C952947-16BB-4938-8169-38A30AE293F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円/楕円 203">
                  <a:extLst>
                    <a:ext uri="{FF2B5EF4-FFF2-40B4-BE49-F238E27FC236}">
                      <a16:creationId xmlns:a16="http://schemas.microsoft.com/office/drawing/2014/main" id="{4573C38A-2192-4E91-9F1A-1C0A614C994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3" name="円/楕円 201">
                <a:extLst>
                  <a:ext uri="{FF2B5EF4-FFF2-40B4-BE49-F238E27FC236}">
                    <a16:creationId xmlns:a16="http://schemas.microsoft.com/office/drawing/2014/main" id="{44A941F0-29CA-462D-A378-508C2F003EBD}"/>
                  </a:ext>
                </a:extLst>
              </p:cNvPr>
              <p:cNvSpPr/>
              <p:nvPr/>
            </p:nvSpPr>
            <p:spPr>
              <a:xfrm>
                <a:off x="2902857" y="2072442"/>
                <a:ext cx="928914" cy="99007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4" name="円/楕円 27">
              <a:extLst>
                <a:ext uri="{FF2B5EF4-FFF2-40B4-BE49-F238E27FC236}">
                  <a16:creationId xmlns:a16="http://schemas.microsoft.com/office/drawing/2014/main" id="{CC7416ED-A8CC-4E47-AC3E-E7847917152C}"/>
                </a:ext>
              </a:extLst>
            </p:cNvPr>
            <p:cNvSpPr/>
            <p:nvPr/>
          </p:nvSpPr>
          <p:spPr>
            <a:xfrm rot="11700000">
              <a:off x="7537368" y="471395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27">
              <a:extLst>
                <a:ext uri="{FF2B5EF4-FFF2-40B4-BE49-F238E27FC236}">
                  <a16:creationId xmlns:a16="http://schemas.microsoft.com/office/drawing/2014/main" id="{FAA3BCE2-DC96-4975-A6C0-17B94C25819A}"/>
                </a:ext>
              </a:extLst>
            </p:cNvPr>
            <p:cNvSpPr/>
            <p:nvPr/>
          </p:nvSpPr>
          <p:spPr>
            <a:xfrm rot="9900000">
              <a:off x="8024877" y="471395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正方形/長方形 67">
              <a:extLst>
                <a:ext uri="{FF2B5EF4-FFF2-40B4-BE49-F238E27FC236}">
                  <a16:creationId xmlns:a16="http://schemas.microsoft.com/office/drawing/2014/main" id="{AA58C271-50D5-4474-AF6D-927D4AE1E2FC}"/>
                </a:ext>
              </a:extLst>
            </p:cNvPr>
            <p:cNvSpPr/>
            <p:nvPr/>
          </p:nvSpPr>
          <p:spPr>
            <a:xfrm>
              <a:off x="7869120" y="5113021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円/楕円 189">
              <a:extLst>
                <a:ext uri="{FF2B5EF4-FFF2-40B4-BE49-F238E27FC236}">
                  <a16:creationId xmlns:a16="http://schemas.microsoft.com/office/drawing/2014/main" id="{7D838D17-07AA-4F77-93BA-C19C1C18B57B}"/>
                </a:ext>
              </a:extLst>
            </p:cNvPr>
            <p:cNvSpPr/>
            <p:nvPr/>
          </p:nvSpPr>
          <p:spPr>
            <a:xfrm>
              <a:off x="7537937" y="5016654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円/楕円 190">
              <a:extLst>
                <a:ext uri="{FF2B5EF4-FFF2-40B4-BE49-F238E27FC236}">
                  <a16:creationId xmlns:a16="http://schemas.microsoft.com/office/drawing/2014/main" id="{52313725-116C-4775-A797-9A9BD904359D}"/>
                </a:ext>
              </a:extLst>
            </p:cNvPr>
            <p:cNvSpPr/>
            <p:nvPr/>
          </p:nvSpPr>
          <p:spPr>
            <a:xfrm>
              <a:off x="8127541" y="5016654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C7C5ED03-F4E2-446D-9303-0D59ABF8F948}"/>
                </a:ext>
              </a:extLst>
            </p:cNvPr>
            <p:cNvSpPr/>
            <p:nvPr/>
          </p:nvSpPr>
          <p:spPr>
            <a:xfrm>
              <a:off x="7488548" y="4357157"/>
              <a:ext cx="814653" cy="340882"/>
            </a:xfrm>
            <a:custGeom>
              <a:avLst/>
              <a:gdLst>
                <a:gd name="connsiteX0" fmla="*/ 381026 w 814653"/>
                <a:gd name="connsiteY0" fmla="*/ 412 h 312454"/>
                <a:gd name="connsiteX1" fmla="*/ 407329 w 814653"/>
                <a:gd name="connsiteY1" fmla="*/ 5958 h 312454"/>
                <a:gd name="connsiteX2" fmla="*/ 433628 w 814653"/>
                <a:gd name="connsiteY2" fmla="*/ 413 h 312454"/>
                <a:gd name="connsiteX3" fmla="*/ 642614 w 814653"/>
                <a:gd name="connsiteY3" fmla="*/ 58755 h 312454"/>
                <a:gd name="connsiteX4" fmla="*/ 814653 w 814653"/>
                <a:gd name="connsiteY4" fmla="*/ 262669 h 312454"/>
                <a:gd name="connsiteX5" fmla="*/ 814515 w 814653"/>
                <a:gd name="connsiteY5" fmla="*/ 287966 h 312454"/>
                <a:gd name="connsiteX6" fmla="*/ 792677 w 814653"/>
                <a:gd name="connsiteY6" fmla="*/ 300733 h 312454"/>
                <a:gd name="connsiteX7" fmla="*/ 530063 w 814653"/>
                <a:gd name="connsiteY7" fmla="*/ 253700 h 312454"/>
                <a:gd name="connsiteX8" fmla="*/ 410854 w 814653"/>
                <a:gd name="connsiteY8" fmla="*/ 155629 h 312454"/>
                <a:gd name="connsiteX9" fmla="*/ 407326 w 814653"/>
                <a:gd name="connsiteY9" fmla="*/ 150335 h 312454"/>
                <a:gd name="connsiteX10" fmla="*/ 403800 w 814653"/>
                <a:gd name="connsiteY10" fmla="*/ 155628 h 312454"/>
                <a:gd name="connsiteX11" fmla="*/ 284590 w 814653"/>
                <a:gd name="connsiteY11" fmla="*/ 253699 h 312454"/>
                <a:gd name="connsiteX12" fmla="*/ 21976 w 814653"/>
                <a:gd name="connsiteY12" fmla="*/ 300732 h 312454"/>
                <a:gd name="connsiteX13" fmla="*/ 138 w 814653"/>
                <a:gd name="connsiteY13" fmla="*/ 287965 h 312454"/>
                <a:gd name="connsiteX14" fmla="*/ 0 w 814653"/>
                <a:gd name="connsiteY14" fmla="*/ 262668 h 312454"/>
                <a:gd name="connsiteX15" fmla="*/ 172039 w 814653"/>
                <a:gd name="connsiteY15" fmla="*/ 58754 h 312454"/>
                <a:gd name="connsiteX16" fmla="*/ 381026 w 814653"/>
                <a:gd name="connsiteY16" fmla="*/ 412 h 31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4653" h="312454">
                  <a:moveTo>
                    <a:pt x="381026" y="412"/>
                  </a:moveTo>
                  <a:lnTo>
                    <a:pt x="407329" y="5958"/>
                  </a:lnTo>
                  <a:lnTo>
                    <a:pt x="433628" y="413"/>
                  </a:lnTo>
                  <a:cubicBezTo>
                    <a:pt x="493368" y="-3154"/>
                    <a:pt x="569342" y="16451"/>
                    <a:pt x="642614" y="58755"/>
                  </a:cubicBezTo>
                  <a:cubicBezTo>
                    <a:pt x="740312" y="115161"/>
                    <a:pt x="805461" y="195900"/>
                    <a:pt x="814653" y="262669"/>
                  </a:cubicBezTo>
                  <a:lnTo>
                    <a:pt x="814515" y="287966"/>
                  </a:lnTo>
                  <a:lnTo>
                    <a:pt x="792677" y="300733"/>
                  </a:lnTo>
                  <a:cubicBezTo>
                    <a:pt x="730257" y="326157"/>
                    <a:pt x="627760" y="310106"/>
                    <a:pt x="530063" y="253700"/>
                  </a:cubicBezTo>
                  <a:cubicBezTo>
                    <a:pt x="481215" y="225497"/>
                    <a:pt x="440503" y="191211"/>
                    <a:pt x="410854" y="155629"/>
                  </a:cubicBezTo>
                  <a:lnTo>
                    <a:pt x="407326" y="150335"/>
                  </a:lnTo>
                  <a:lnTo>
                    <a:pt x="403800" y="155628"/>
                  </a:lnTo>
                  <a:cubicBezTo>
                    <a:pt x="374151" y="191210"/>
                    <a:pt x="333439" y="225496"/>
                    <a:pt x="284590" y="253699"/>
                  </a:cubicBezTo>
                  <a:cubicBezTo>
                    <a:pt x="186893" y="310105"/>
                    <a:pt x="84396" y="326156"/>
                    <a:pt x="21976" y="300732"/>
                  </a:cubicBezTo>
                  <a:lnTo>
                    <a:pt x="138" y="287965"/>
                  </a:lnTo>
                  <a:lnTo>
                    <a:pt x="0" y="262668"/>
                  </a:lnTo>
                  <a:cubicBezTo>
                    <a:pt x="9192" y="195899"/>
                    <a:pt x="74341" y="115160"/>
                    <a:pt x="172039" y="58754"/>
                  </a:cubicBezTo>
                  <a:cubicBezTo>
                    <a:pt x="245312" y="16450"/>
                    <a:pt x="321285" y="-3155"/>
                    <a:pt x="381026" y="4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98BF01F5-E842-4020-B825-4FAED599ADD5}"/>
                </a:ext>
              </a:extLst>
            </p:cNvPr>
            <p:cNvGrpSpPr/>
            <p:nvPr/>
          </p:nvGrpSpPr>
          <p:grpSpPr>
            <a:xfrm rot="2700000">
              <a:off x="8049203" y="4350397"/>
              <a:ext cx="324369" cy="197711"/>
              <a:chOff x="5774806" y="3688995"/>
              <a:chExt cx="746934" cy="451547"/>
            </a:xfrm>
          </p:grpSpPr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DAEA7B4B-6489-0186-2DB1-16A780914650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5613260B-F7B1-2765-19C3-177D2064F3FE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FAB072CD-9DD5-F622-042E-2823A48F594A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5B2B8DE8-4361-3DDF-B079-16321C40728F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38C61550-3C5D-A1A9-B93A-601A48A36EF9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7C0FFB79-C2C8-22A9-1545-B9512FE40987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131DFEA9-F005-FDEA-5CC3-95E50957A685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74B3FF75-6E53-393D-DE9C-02156B53D39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776B3854-B223-1D7A-5504-EDC02CDF37FB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A3DB8219-D698-279E-0CB0-3D9FDE2017CD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9873F202-09BB-E44A-1CF8-AEC376A2245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0A93E164-4EAE-BAE4-4428-4BC264C6DE4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アーチ 372">
                  <a:extLst>
                    <a:ext uri="{FF2B5EF4-FFF2-40B4-BE49-F238E27FC236}">
                      <a16:creationId xmlns:a16="http://schemas.microsoft.com/office/drawing/2014/main" id="{84EAF09C-80B8-A2A2-BB21-E53C21170673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40ABC5B-8DCF-C712-CF97-0661349312C0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82F76B88-86A2-7796-03FB-DF244A9DB375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A7F8893E-D901-AA11-FDDA-57F6D5B8ABFF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6EA52817-6ABB-0715-C7F7-4F48C780AD50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535F3E95-8DAE-E07B-5C29-7B710DDD738E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02CC7CCE-B5DB-1D88-1B35-B93FE40C5181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71A3D3C9-E680-557D-100A-3B90F67A11E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3B0D390F-4A70-D7B6-823C-BD2867601FD8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569668F5-14B0-38D7-0416-0B34C8D8042F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08FD62EB-5B8C-3F41-B2E5-5EE3073B552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582E4D4F-15D9-4514-42C0-2F753EB3E06E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09B13DAD-81BA-1B5A-8A49-0A6F0BE3C90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0B47FFAF-4BE6-3A81-6370-AAC351DE1154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30B059D9-07E6-424D-F1C5-A727B547DCB5}"/>
                </a:ext>
              </a:extLst>
            </p:cNvPr>
            <p:cNvGrpSpPr/>
            <p:nvPr/>
          </p:nvGrpSpPr>
          <p:grpSpPr>
            <a:xfrm>
              <a:off x="7541299" y="4813222"/>
              <a:ext cx="247768" cy="162420"/>
              <a:chOff x="2962275" y="1915341"/>
              <a:chExt cx="312744" cy="205014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F482590-8954-623D-19F5-E34AF4266F5B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C0D0EE80-2B99-AC38-A910-8076C725C38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1D2AB6D1-153F-9850-2628-BBC69BFF21E0}"/>
                </a:ext>
              </a:extLst>
            </p:cNvPr>
            <p:cNvGrpSpPr/>
            <p:nvPr/>
          </p:nvGrpSpPr>
          <p:grpSpPr>
            <a:xfrm flipH="1">
              <a:off x="7999295" y="4813222"/>
              <a:ext cx="247768" cy="162420"/>
              <a:chOff x="2962275" y="1915341"/>
              <a:chExt cx="312744" cy="205014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D00E1AC9-D782-2429-16D9-8CA979005E7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B2246E7A-1F07-5D87-3BA6-DADBDEF95B78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5" name="円/楕円 27">
              <a:extLst>
                <a:ext uri="{FF2B5EF4-FFF2-40B4-BE49-F238E27FC236}">
                  <a16:creationId xmlns:a16="http://schemas.microsoft.com/office/drawing/2014/main" id="{089140D9-A1E9-788D-3A1A-864F368D53B6}"/>
                </a:ext>
              </a:extLst>
            </p:cNvPr>
            <p:cNvSpPr/>
            <p:nvPr/>
          </p:nvSpPr>
          <p:spPr>
            <a:xfrm rot="21188057">
              <a:off x="7745907" y="5248380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43" name="テキスト ボックス 642">
            <a:extLst>
              <a:ext uri="{FF2B5EF4-FFF2-40B4-BE49-F238E27FC236}">
                <a16:creationId xmlns:a16="http://schemas.microsoft.com/office/drawing/2014/main" id="{8B59936A-444B-083F-0021-745BEC15F9E6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62772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C347C166-74F2-33F8-5E17-9EF20F485324}"/>
              </a:ext>
            </a:extLst>
          </p:cNvPr>
          <p:cNvGrpSpPr/>
          <p:nvPr/>
        </p:nvGrpSpPr>
        <p:grpSpPr>
          <a:xfrm>
            <a:off x="667831" y="866070"/>
            <a:ext cx="2022030" cy="2666203"/>
            <a:chOff x="667831" y="866070"/>
            <a:chExt cx="2022030" cy="2666203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ADC3062-5812-4DB1-9AA3-506EC5E15221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4613D0D-DFD8-4293-A946-7DD26D31A856}"/>
                  </a:ext>
                </a:extLst>
              </p:cNvPr>
              <p:cNvGrpSpPr/>
              <p:nvPr/>
            </p:nvGrpSpPr>
            <p:grpSpPr>
              <a:xfrm>
                <a:off x="1375011" y="2287914"/>
                <a:ext cx="1314850" cy="1244359"/>
                <a:chOff x="338822" y="2287914"/>
                <a:chExt cx="1165161" cy="1244359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E2DEB19F-1932-48F1-BF95-20A17D5B447E}"/>
                    </a:ext>
                  </a:extLst>
                </p:cNvPr>
                <p:cNvGrpSpPr/>
                <p:nvPr/>
              </p:nvGrpSpPr>
              <p:grpSpPr>
                <a:xfrm>
                  <a:off x="338822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641D8A85-6E7A-4A39-BE91-97F33CA9A02D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90" name="正方形/長方形 389">
                      <a:extLst>
                        <a:ext uri="{FF2B5EF4-FFF2-40B4-BE49-F238E27FC236}">
                          <a16:creationId xmlns:a16="http://schemas.microsoft.com/office/drawing/2014/main" id="{5AA817E5-1169-43B2-A277-1661D55C9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A9C7440-278D-4D2F-AC27-5C40C29D9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92" name="グループ化 391">
                      <a:extLst>
                        <a:ext uri="{FF2B5EF4-FFF2-40B4-BE49-F238E27FC236}">
                          <a16:creationId xmlns:a16="http://schemas.microsoft.com/office/drawing/2014/main" id="{2EECEAD7-4D56-49F0-9BD5-91C0278EB2ED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93" name="正方形/長方形 392">
                        <a:extLst>
                          <a:ext uri="{FF2B5EF4-FFF2-40B4-BE49-F238E27FC236}">
                            <a16:creationId xmlns:a16="http://schemas.microsoft.com/office/drawing/2014/main" id="{CA169982-1FB2-414B-8458-2F0F3634A0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4" name="グループ化 393">
                        <a:extLst>
                          <a:ext uri="{FF2B5EF4-FFF2-40B4-BE49-F238E27FC236}">
                            <a16:creationId xmlns:a16="http://schemas.microsoft.com/office/drawing/2014/main" id="{5179DAB0-51FD-4E1B-9D00-7DF58C52C7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95" name="正方形/長方形 394">
                          <a:extLst>
                            <a:ext uri="{FF2B5EF4-FFF2-40B4-BE49-F238E27FC236}">
                              <a16:creationId xmlns:a16="http://schemas.microsoft.com/office/drawing/2014/main" id="{37E42FB0-0889-45C3-B73B-2C456731E9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6" name="正方形/長方形 395">
                          <a:extLst>
                            <a:ext uri="{FF2B5EF4-FFF2-40B4-BE49-F238E27FC236}">
                              <a16:creationId xmlns:a16="http://schemas.microsoft.com/office/drawing/2014/main" id="{C7726781-752F-40C8-976D-D1A0FB1E32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23613C06-9B65-41C3-B944-92B2DB51300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83" name="正方形/長方形 382">
                      <a:extLst>
                        <a:ext uri="{FF2B5EF4-FFF2-40B4-BE49-F238E27FC236}">
                          <a16:creationId xmlns:a16="http://schemas.microsoft.com/office/drawing/2014/main" id="{0BE5DEB0-8329-42FD-BCC8-D3113E3BF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877C416A-0EAA-4211-BEE5-DA47D8B03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85" name="グループ化 384">
                      <a:extLst>
                        <a:ext uri="{FF2B5EF4-FFF2-40B4-BE49-F238E27FC236}">
                          <a16:creationId xmlns:a16="http://schemas.microsoft.com/office/drawing/2014/main" id="{6F5FB1EB-4DBB-4B7A-8BE9-9F92904E2B92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86" name="正方形/長方形 385">
                        <a:extLst>
                          <a:ext uri="{FF2B5EF4-FFF2-40B4-BE49-F238E27FC236}">
                            <a16:creationId xmlns:a16="http://schemas.microsoft.com/office/drawing/2014/main" id="{E924FB9A-0199-4B16-8155-9AD0CA1CF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7" name="グループ化 386">
                        <a:extLst>
                          <a:ext uri="{FF2B5EF4-FFF2-40B4-BE49-F238E27FC236}">
                            <a16:creationId xmlns:a16="http://schemas.microsoft.com/office/drawing/2014/main" id="{6BC43F0A-41F2-4D23-BAD3-8CDF708009B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88" name="正方形/長方形 387">
                          <a:extLst>
                            <a:ext uri="{FF2B5EF4-FFF2-40B4-BE49-F238E27FC236}">
                              <a16:creationId xmlns:a16="http://schemas.microsoft.com/office/drawing/2014/main" id="{CE15ADB8-12C7-4524-A44F-8190EF6FEF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89" name="正方形/長方形 388">
                          <a:extLst>
                            <a:ext uri="{FF2B5EF4-FFF2-40B4-BE49-F238E27FC236}">
                              <a16:creationId xmlns:a16="http://schemas.microsoft.com/office/drawing/2014/main" id="{631F9D08-04C6-4B8B-8EE1-E8AAD34396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381" name="四角形: 上の 2 つの角を丸める 380">
                    <a:extLst>
                      <a:ext uri="{FF2B5EF4-FFF2-40B4-BE49-F238E27FC236}">
                        <a16:creationId xmlns:a16="http://schemas.microsoft.com/office/drawing/2014/main" id="{5B4FBA86-48C1-4697-B796-D048D04C001B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9B96B397-C442-4C82-B76E-1A6583F65F0E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56CE33A-417A-4FC7-BB44-0BED36042E7C}"/>
                    </a:ext>
                  </a:extLst>
                </p:cNvPr>
                <p:cNvSpPr/>
                <p:nvPr/>
              </p:nvSpPr>
              <p:spPr>
                <a:xfrm>
                  <a:off x="600374" y="2510017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C249D0-27A6-484F-8EEA-B32C335928ED}"/>
                    </a:ext>
                  </a:extLst>
                </p:cNvPr>
                <p:cNvGrpSpPr/>
                <p:nvPr/>
              </p:nvGrpSpPr>
              <p:grpSpPr>
                <a:xfrm>
                  <a:off x="735227" y="2528526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C86502AD-39AC-46E1-968E-0176E4019892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AC6BA1-154C-43A7-ADE6-925AA1711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9AD82BB1-3436-497D-95B0-00B02097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55AA0CC8-DA62-482E-AB61-0949FA473C48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061F7F5F-B8DB-47FF-96B2-4596E072C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EA03C337-0244-492E-8D13-D5A1B7C72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07F902EF-4B7F-467E-97AD-16F972726B9E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BD9FB3E1-14B3-42E4-A742-3CCF555F0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2F655913-9320-4CE3-802D-338B71B9B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19F1B8F7-AD1D-4277-AE1E-474CA0488CD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5ADC2DA-29FC-42D7-900A-FB17E853AF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564C8F4F-741E-4F17-9C5F-B31AF08EE5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BEE7E853-764A-44D9-A089-D015517B7094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BD0BABFC-E940-4E4E-824B-5DEDFD51063F}"/>
                    </a:ext>
                  </a:extLst>
                </p:cNvPr>
                <p:cNvSpPr/>
                <p:nvPr/>
              </p:nvSpPr>
              <p:spPr>
                <a:xfrm>
                  <a:off x="881665" y="33655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57A1DB0-526F-46A4-A77D-4C6A22F5A291}"/>
                    </a:ext>
                  </a:extLst>
                </p:cNvPr>
                <p:cNvSpPr/>
                <p:nvPr/>
              </p:nvSpPr>
              <p:spPr>
                <a:xfrm>
                  <a:off x="881665" y="31496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4348F0E2-8E53-401D-A62D-C539C7E64DCE}"/>
                    </a:ext>
                  </a:extLst>
                </p:cNvPr>
                <p:cNvSpPr/>
                <p:nvPr/>
              </p:nvSpPr>
              <p:spPr>
                <a:xfrm>
                  <a:off x="881665" y="294005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1700000">
                  <a:off x="4505612" y="147306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1648E628-2EB4-4121-B200-B9900BBB8FC9}"/>
                  </a:ext>
                </a:extLst>
              </p:cNvPr>
              <p:cNvSpPr/>
              <p:nvPr/>
            </p:nvSpPr>
            <p:spPr>
              <a:xfrm rot="900000">
                <a:off x="1475878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172496-7F9E-4B0B-A0F2-B3E03980CFDA}"/>
                </a:ext>
              </a:extLst>
            </p:cNvPr>
            <p:cNvGrpSpPr/>
            <p:nvPr/>
          </p:nvGrpSpPr>
          <p:grpSpPr>
            <a:xfrm>
              <a:off x="1607984" y="1760947"/>
              <a:ext cx="312744" cy="205014"/>
              <a:chOff x="2962275" y="1915341"/>
              <a:chExt cx="312744" cy="205014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F2278605-A84B-F3D9-C6F8-5F97C0D06D7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A4D2C4E-81B5-48AE-6E79-67B6AC3CB5B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AF01286-3AB1-A773-136D-1EBC06914CEC}"/>
                </a:ext>
              </a:extLst>
            </p:cNvPr>
            <p:cNvGrpSpPr/>
            <p:nvPr/>
          </p:nvGrpSpPr>
          <p:grpSpPr>
            <a:xfrm flipH="1">
              <a:off x="2148606" y="1760947"/>
              <a:ext cx="312744" cy="205014"/>
              <a:chOff x="2962275" y="1915341"/>
              <a:chExt cx="312744" cy="20501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8CF460B-B404-9500-C250-6BFEA4ECFE62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89307D-BD1E-53D8-F2ED-5A5AD8B3BCD6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7593D874-9093-9F1C-1808-040294429006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C18128-916E-1EE5-C71D-15543E63A2B2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F96B0628-07D3-E639-C3E1-96A7642A42D9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E93C8F74-7749-74B4-C0A2-1C3AFF746FE5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84A1E78-960C-7D6E-83C6-E4470238BE4D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357FF9D3-51DB-C0CB-A79A-672C97599E65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5173C7FF-EDFA-B01D-44D7-FDCF6FFCEB26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7F1A32F-2C48-EBDE-D77F-79FDDECC56AA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CAD102D-1CEC-F552-E797-C49FF495787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3E7C9FA-CD9C-1865-3EF6-927D71FC0B14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5518BC89-1476-EA3A-CAA2-9A44F08D2EE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82267045-ACCA-8E33-8ADD-66565645424A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アーチ 36">
                  <a:extLst>
                    <a:ext uri="{FF2B5EF4-FFF2-40B4-BE49-F238E27FC236}">
                      <a16:creationId xmlns:a16="http://schemas.microsoft.com/office/drawing/2014/main" id="{0A459AA7-F095-ED58-3BCF-9501095FADFC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BCEF85AA-DB59-9163-0CDF-A529B93F89C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CAC63D46-7E07-6A5E-02B8-BEE657A9D1E6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7C353180-7995-F3C9-7654-9D61CF1EB371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59D54009-9F65-BB2F-E356-6097B83D6C4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81ECCEC7-B08A-34D9-B636-131E23F32A11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FDDED0F-17A3-F1C4-CDE8-E2335F45E5FD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8B8AD0B0-1510-E6D9-DE46-B1F9506DE82C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CB1EE3E-B554-48F7-494C-C9C6B9049EE4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3C03BFE3-3CA2-8FE2-4B5B-EA0BEBDD113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72DEDFAB-885C-F79F-4A51-B291ED58D3C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F38CEEBB-4E63-0D90-B112-02791266ABF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376C8E12-AC23-312C-F52C-12DD87A81AA6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28AB72CB-DFE3-BEF2-27EF-182E2A49A7B3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6" name="円/楕円 27">
              <a:extLst>
                <a:ext uri="{FF2B5EF4-FFF2-40B4-BE49-F238E27FC236}">
                  <a16:creationId xmlns:a16="http://schemas.microsoft.com/office/drawing/2014/main" id="{BAD6BF22-76DA-CB01-8E79-180830ABA555}"/>
                </a:ext>
              </a:extLst>
            </p:cNvPr>
            <p:cNvSpPr/>
            <p:nvPr/>
          </p:nvSpPr>
          <p:spPr>
            <a:xfrm rot="21188057">
              <a:off x="1834442" y="2231839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87266DDF-91C3-E9BC-0203-E9E01FE56D78}"/>
              </a:ext>
            </a:extLst>
          </p:cNvPr>
          <p:cNvGrpSpPr/>
          <p:nvPr/>
        </p:nvGrpSpPr>
        <p:grpSpPr>
          <a:xfrm>
            <a:off x="3624391" y="866070"/>
            <a:ext cx="1932124" cy="2666203"/>
            <a:chOff x="3624391" y="866070"/>
            <a:chExt cx="1932124" cy="2666203"/>
          </a:xfrm>
        </p:grpSpPr>
        <p:sp>
          <p:nvSpPr>
            <p:cNvPr id="62" name="円/楕円 637">
              <a:extLst>
                <a:ext uri="{FF2B5EF4-FFF2-40B4-BE49-F238E27FC236}">
                  <a16:creationId xmlns:a16="http://schemas.microsoft.com/office/drawing/2014/main" id="{068A9ACB-F8A3-4B5B-BD32-BC67D5C22C16}"/>
                </a:ext>
              </a:extLst>
            </p:cNvPr>
            <p:cNvSpPr/>
            <p:nvPr/>
          </p:nvSpPr>
          <p:spPr>
            <a:xfrm>
              <a:off x="5215848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37">
              <a:extLst>
                <a:ext uri="{FF2B5EF4-FFF2-40B4-BE49-F238E27FC236}">
                  <a16:creationId xmlns:a16="http://schemas.microsoft.com/office/drawing/2014/main" id="{A245871E-4F92-454C-9CA6-19B9469AC00B}"/>
                </a:ext>
              </a:extLst>
            </p:cNvPr>
            <p:cNvSpPr/>
            <p:nvPr/>
          </p:nvSpPr>
          <p:spPr>
            <a:xfrm>
              <a:off x="4584913" y="2236561"/>
              <a:ext cx="142556" cy="515165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1DCD95FD-A297-4E7B-92FC-5F4CC44760E1}"/>
                </a:ext>
              </a:extLst>
            </p:cNvPr>
            <p:cNvGrpSpPr/>
            <p:nvPr/>
          </p:nvGrpSpPr>
          <p:grpSpPr>
            <a:xfrm>
              <a:off x="4388924" y="2287914"/>
              <a:ext cx="1165161" cy="1244359"/>
              <a:chOff x="-233171" y="2287914"/>
              <a:chExt cx="1165161" cy="1244359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B33AA04-0784-4ADA-81EE-2DF3858ADBEE}"/>
                  </a:ext>
                </a:extLst>
              </p:cNvPr>
              <p:cNvGrpSpPr/>
              <p:nvPr/>
            </p:nvGrpSpPr>
            <p:grpSpPr>
              <a:xfrm>
                <a:off x="-233171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09" name="正方形/長方形 408">
                  <a:extLst>
                    <a:ext uri="{FF2B5EF4-FFF2-40B4-BE49-F238E27FC236}">
                      <a16:creationId xmlns:a16="http://schemas.microsoft.com/office/drawing/2014/main" id="{D945F234-1290-447A-8751-441DB5849BA9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BB013693-11B4-47CA-8EAE-F46D03AE3FB5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D066B6DB-1E9F-417B-8ABE-DA47CF2E48C5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412" name="正方形/長方形 411">
                    <a:extLst>
                      <a:ext uri="{FF2B5EF4-FFF2-40B4-BE49-F238E27FC236}">
                        <a16:creationId xmlns:a16="http://schemas.microsoft.com/office/drawing/2014/main" id="{611A5E0D-9792-4CE2-BDDE-3808F299A3E3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3" name="グループ化 412">
                    <a:extLst>
                      <a:ext uri="{FF2B5EF4-FFF2-40B4-BE49-F238E27FC236}">
                        <a16:creationId xmlns:a16="http://schemas.microsoft.com/office/drawing/2014/main" id="{CA62EE66-F10E-41F3-B7F3-71566872DA5F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414" name="正方形/長方形 413">
                      <a:extLst>
                        <a:ext uri="{FF2B5EF4-FFF2-40B4-BE49-F238E27FC236}">
                          <a16:creationId xmlns:a16="http://schemas.microsoft.com/office/drawing/2014/main" id="{7BCA7DA8-52D6-43BC-9FEA-DB20D4D3F9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5" name="正方形/長方形 414">
                      <a:extLst>
                        <a:ext uri="{FF2B5EF4-FFF2-40B4-BE49-F238E27FC236}">
                          <a16:creationId xmlns:a16="http://schemas.microsoft.com/office/drawing/2014/main" id="{7D001163-C4F1-46C2-BB61-65716D604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44B5463-B00D-4E82-8196-7AC7EBC541E2}"/>
                  </a:ext>
                </a:extLst>
              </p:cNvPr>
              <p:cNvGrpSpPr/>
              <p:nvPr/>
            </p:nvGrpSpPr>
            <p:grpSpPr>
              <a:xfrm flipH="1">
                <a:off x="724810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02" name="正方形/長方形 401">
                  <a:extLst>
                    <a:ext uri="{FF2B5EF4-FFF2-40B4-BE49-F238E27FC236}">
                      <a16:creationId xmlns:a16="http://schemas.microsoft.com/office/drawing/2014/main" id="{E931C6FE-C5B0-4581-A7C6-3AE58BD7029C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8A87051-31A9-4C82-8A01-D3E7C5F23A25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83365455-6174-4226-8604-0965715960D3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405" name="正方形/長方形 404">
                    <a:extLst>
                      <a:ext uri="{FF2B5EF4-FFF2-40B4-BE49-F238E27FC236}">
                        <a16:creationId xmlns:a16="http://schemas.microsoft.com/office/drawing/2014/main" id="{86F040F3-F983-42E1-AFED-ACD05E7B2A4A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6" name="グループ化 405">
                    <a:extLst>
                      <a:ext uri="{FF2B5EF4-FFF2-40B4-BE49-F238E27FC236}">
                        <a16:creationId xmlns:a16="http://schemas.microsoft.com/office/drawing/2014/main" id="{9935EE60-A366-42E0-B3C7-5D2BEBBE524D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407" name="正方形/長方形 406">
                      <a:extLst>
                        <a:ext uri="{FF2B5EF4-FFF2-40B4-BE49-F238E27FC236}">
                          <a16:creationId xmlns:a16="http://schemas.microsoft.com/office/drawing/2014/main" id="{D291FA6D-2CC3-439C-A5A8-7D9575AF1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正方形/長方形 407">
                      <a:extLst>
                        <a:ext uri="{FF2B5EF4-FFF2-40B4-BE49-F238E27FC236}">
                          <a16:creationId xmlns:a16="http://schemas.microsoft.com/office/drawing/2014/main" id="{D80F71B0-F7A9-4254-8D68-320B1EFD4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72A671F7-EDB7-494D-A066-C52B621A57CA}"/>
                  </a:ext>
                </a:extLst>
              </p:cNvPr>
              <p:cNvSpPr/>
              <p:nvPr/>
            </p:nvSpPr>
            <p:spPr>
              <a:xfrm>
                <a:off x="-76648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40EC6AB-257D-4EA8-9A94-21D2D3CC4BBD}"/>
                  </a:ext>
                </a:extLst>
              </p:cNvPr>
              <p:cNvSpPr/>
              <p:nvPr/>
            </p:nvSpPr>
            <p:spPr>
              <a:xfrm>
                <a:off x="99911" y="2287914"/>
                <a:ext cx="497338" cy="355857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56880 w 502495"/>
                  <a:gd name="connsiteY0" fmla="*/ 0 h 394144"/>
                  <a:gd name="connsiteX1" fmla="*/ 340458 w 502495"/>
                  <a:gd name="connsiteY1" fmla="*/ 0 h 394144"/>
                  <a:gd name="connsiteX2" fmla="*/ 363049 w 502495"/>
                  <a:gd name="connsiteY2" fmla="*/ 233831 h 394144"/>
                  <a:gd name="connsiteX3" fmla="*/ 413235 w 502495"/>
                  <a:gd name="connsiteY3" fmla="*/ 233831 h 394144"/>
                  <a:gd name="connsiteX4" fmla="*/ 481961 w 502495"/>
                  <a:gd name="connsiteY4" fmla="*/ 240759 h 394144"/>
                  <a:gd name="connsiteX5" fmla="*/ 485820 w 502495"/>
                  <a:gd name="connsiteY5" fmla="*/ 241957 h 394144"/>
                  <a:gd name="connsiteX6" fmla="*/ 497338 w 502495"/>
                  <a:gd name="connsiteY6" fmla="*/ 258444 h 394144"/>
                  <a:gd name="connsiteX7" fmla="*/ 502495 w 502495"/>
                  <a:gd name="connsiteY7" fmla="*/ 281174 h 394144"/>
                  <a:gd name="connsiteX8" fmla="*/ 248669 w 502495"/>
                  <a:gd name="connsiteY8" fmla="*/ 393957 h 394144"/>
                  <a:gd name="connsiteX9" fmla="*/ 0 w 502495"/>
                  <a:gd name="connsiteY9" fmla="*/ 258444 h 394144"/>
                  <a:gd name="connsiteX10" fmla="*/ 11170 w 502495"/>
                  <a:gd name="connsiteY10" fmla="*/ 242455 h 394144"/>
                  <a:gd name="connsiteX11" fmla="*/ 16634 w 502495"/>
                  <a:gd name="connsiteY11" fmla="*/ 240759 h 394144"/>
                  <a:gd name="connsiteX12" fmla="*/ 85360 w 502495"/>
                  <a:gd name="connsiteY12" fmla="*/ 233831 h 394144"/>
                  <a:gd name="connsiteX13" fmla="*/ 134289 w 502495"/>
                  <a:gd name="connsiteY13" fmla="*/ 233831 h 394144"/>
                  <a:gd name="connsiteX14" fmla="*/ 156880 w 502495"/>
                  <a:gd name="connsiteY14" fmla="*/ 0 h 394144"/>
                  <a:gd name="connsiteX0" fmla="*/ 156880 w 497338"/>
                  <a:gd name="connsiteY0" fmla="*/ 0 h 393957"/>
                  <a:gd name="connsiteX1" fmla="*/ 340458 w 497338"/>
                  <a:gd name="connsiteY1" fmla="*/ 0 h 393957"/>
                  <a:gd name="connsiteX2" fmla="*/ 363049 w 497338"/>
                  <a:gd name="connsiteY2" fmla="*/ 233831 h 393957"/>
                  <a:gd name="connsiteX3" fmla="*/ 413235 w 497338"/>
                  <a:gd name="connsiteY3" fmla="*/ 233831 h 393957"/>
                  <a:gd name="connsiteX4" fmla="*/ 481961 w 497338"/>
                  <a:gd name="connsiteY4" fmla="*/ 240759 h 393957"/>
                  <a:gd name="connsiteX5" fmla="*/ 485820 w 497338"/>
                  <a:gd name="connsiteY5" fmla="*/ 241957 h 393957"/>
                  <a:gd name="connsiteX6" fmla="*/ 497338 w 497338"/>
                  <a:gd name="connsiteY6" fmla="*/ 258444 h 393957"/>
                  <a:gd name="connsiteX7" fmla="*/ 248669 w 497338"/>
                  <a:gd name="connsiteY7" fmla="*/ 393957 h 393957"/>
                  <a:gd name="connsiteX8" fmla="*/ 0 w 497338"/>
                  <a:gd name="connsiteY8" fmla="*/ 258444 h 393957"/>
                  <a:gd name="connsiteX9" fmla="*/ 11170 w 497338"/>
                  <a:gd name="connsiteY9" fmla="*/ 242455 h 393957"/>
                  <a:gd name="connsiteX10" fmla="*/ 16634 w 497338"/>
                  <a:gd name="connsiteY10" fmla="*/ 240759 h 393957"/>
                  <a:gd name="connsiteX11" fmla="*/ 85360 w 497338"/>
                  <a:gd name="connsiteY11" fmla="*/ 233831 h 393957"/>
                  <a:gd name="connsiteX12" fmla="*/ 134289 w 497338"/>
                  <a:gd name="connsiteY12" fmla="*/ 233831 h 393957"/>
                  <a:gd name="connsiteX13" fmla="*/ 156880 w 497338"/>
                  <a:gd name="connsiteY13" fmla="*/ 0 h 393957"/>
                  <a:gd name="connsiteX0" fmla="*/ 156880 w 497338"/>
                  <a:gd name="connsiteY0" fmla="*/ 0 h 448725"/>
                  <a:gd name="connsiteX1" fmla="*/ 340458 w 497338"/>
                  <a:gd name="connsiteY1" fmla="*/ 0 h 448725"/>
                  <a:gd name="connsiteX2" fmla="*/ 363049 w 497338"/>
                  <a:gd name="connsiteY2" fmla="*/ 233831 h 448725"/>
                  <a:gd name="connsiteX3" fmla="*/ 413235 w 497338"/>
                  <a:gd name="connsiteY3" fmla="*/ 233831 h 448725"/>
                  <a:gd name="connsiteX4" fmla="*/ 481961 w 497338"/>
                  <a:gd name="connsiteY4" fmla="*/ 240759 h 448725"/>
                  <a:gd name="connsiteX5" fmla="*/ 485820 w 497338"/>
                  <a:gd name="connsiteY5" fmla="*/ 241957 h 448725"/>
                  <a:gd name="connsiteX6" fmla="*/ 497338 w 497338"/>
                  <a:gd name="connsiteY6" fmla="*/ 258444 h 448725"/>
                  <a:gd name="connsiteX7" fmla="*/ 248669 w 497338"/>
                  <a:gd name="connsiteY7" fmla="*/ 448725 h 448725"/>
                  <a:gd name="connsiteX8" fmla="*/ 0 w 497338"/>
                  <a:gd name="connsiteY8" fmla="*/ 258444 h 448725"/>
                  <a:gd name="connsiteX9" fmla="*/ 11170 w 497338"/>
                  <a:gd name="connsiteY9" fmla="*/ 242455 h 448725"/>
                  <a:gd name="connsiteX10" fmla="*/ 16634 w 497338"/>
                  <a:gd name="connsiteY10" fmla="*/ 240759 h 448725"/>
                  <a:gd name="connsiteX11" fmla="*/ 85360 w 497338"/>
                  <a:gd name="connsiteY11" fmla="*/ 233831 h 448725"/>
                  <a:gd name="connsiteX12" fmla="*/ 134289 w 497338"/>
                  <a:gd name="connsiteY12" fmla="*/ 233831 h 448725"/>
                  <a:gd name="connsiteX13" fmla="*/ 156880 w 497338"/>
                  <a:gd name="connsiteY13" fmla="*/ 0 h 448725"/>
                  <a:gd name="connsiteX0" fmla="*/ 156880 w 497338"/>
                  <a:gd name="connsiteY0" fmla="*/ 0 h 355857"/>
                  <a:gd name="connsiteX1" fmla="*/ 340458 w 497338"/>
                  <a:gd name="connsiteY1" fmla="*/ 0 h 355857"/>
                  <a:gd name="connsiteX2" fmla="*/ 363049 w 497338"/>
                  <a:gd name="connsiteY2" fmla="*/ 233831 h 355857"/>
                  <a:gd name="connsiteX3" fmla="*/ 413235 w 497338"/>
                  <a:gd name="connsiteY3" fmla="*/ 233831 h 355857"/>
                  <a:gd name="connsiteX4" fmla="*/ 481961 w 497338"/>
                  <a:gd name="connsiteY4" fmla="*/ 240759 h 355857"/>
                  <a:gd name="connsiteX5" fmla="*/ 485820 w 497338"/>
                  <a:gd name="connsiteY5" fmla="*/ 241957 h 355857"/>
                  <a:gd name="connsiteX6" fmla="*/ 497338 w 497338"/>
                  <a:gd name="connsiteY6" fmla="*/ 258444 h 355857"/>
                  <a:gd name="connsiteX7" fmla="*/ 253432 w 497338"/>
                  <a:gd name="connsiteY7" fmla="*/ 355857 h 355857"/>
                  <a:gd name="connsiteX8" fmla="*/ 0 w 497338"/>
                  <a:gd name="connsiteY8" fmla="*/ 258444 h 355857"/>
                  <a:gd name="connsiteX9" fmla="*/ 11170 w 497338"/>
                  <a:gd name="connsiteY9" fmla="*/ 242455 h 355857"/>
                  <a:gd name="connsiteX10" fmla="*/ 16634 w 497338"/>
                  <a:gd name="connsiteY10" fmla="*/ 240759 h 355857"/>
                  <a:gd name="connsiteX11" fmla="*/ 85360 w 497338"/>
                  <a:gd name="connsiteY11" fmla="*/ 233831 h 355857"/>
                  <a:gd name="connsiteX12" fmla="*/ 134289 w 497338"/>
                  <a:gd name="connsiteY12" fmla="*/ 233831 h 355857"/>
                  <a:gd name="connsiteX13" fmla="*/ 156880 w 497338"/>
                  <a:gd name="connsiteY13" fmla="*/ 0 h 355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7338" h="355857">
                    <a:moveTo>
                      <a:pt x="156880" y="0"/>
                    </a:moveTo>
                    <a:lnTo>
                      <a:pt x="340458" y="0"/>
                    </a:lnTo>
                    <a:lnTo>
                      <a:pt x="363049" y="233831"/>
                    </a:lnTo>
                    <a:lnTo>
                      <a:pt x="413235" y="233831"/>
                    </a:lnTo>
                    <a:cubicBezTo>
                      <a:pt x="436777" y="233831"/>
                      <a:pt x="459762" y="236217"/>
                      <a:pt x="481961" y="240759"/>
                    </a:cubicBezTo>
                    <a:lnTo>
                      <a:pt x="485820" y="241957"/>
                    </a:lnTo>
                    <a:lnTo>
                      <a:pt x="497338" y="258444"/>
                    </a:lnTo>
                    <a:cubicBezTo>
                      <a:pt x="457813" y="283777"/>
                      <a:pt x="336322" y="355857"/>
                      <a:pt x="253432" y="355857"/>
                    </a:cubicBezTo>
                    <a:cubicBezTo>
                      <a:pt x="169683" y="352069"/>
                      <a:pt x="39583" y="283694"/>
                      <a:pt x="0" y="258444"/>
                    </a:cubicBezTo>
                    <a:lnTo>
                      <a:pt x="11170" y="242455"/>
                    </a:lnTo>
                    <a:lnTo>
                      <a:pt x="16634" y="240759"/>
                    </a:lnTo>
                    <a:cubicBezTo>
                      <a:pt x="38833" y="236217"/>
                      <a:pt x="61818" y="233831"/>
                      <a:pt x="85360" y="233831"/>
                    </a:cubicBezTo>
                    <a:lnTo>
                      <a:pt x="134289" y="233831"/>
                    </a:lnTo>
                    <a:lnTo>
                      <a:pt x="15688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52D4BF11-1CE2-4A96-AF7A-3B2FD240C8ED}"/>
                </a:ext>
              </a:extLst>
            </p:cNvPr>
            <p:cNvGrpSpPr/>
            <p:nvPr/>
          </p:nvGrpSpPr>
          <p:grpSpPr>
            <a:xfrm>
              <a:off x="4566773" y="2510902"/>
              <a:ext cx="796603" cy="838891"/>
              <a:chOff x="4566245" y="2558606"/>
              <a:chExt cx="796603" cy="838891"/>
            </a:xfrm>
          </p:grpSpPr>
          <p:sp>
            <p:nvSpPr>
              <p:cNvPr id="417" name="楕円 20">
                <a:extLst>
                  <a:ext uri="{FF2B5EF4-FFF2-40B4-BE49-F238E27FC236}">
                    <a16:creationId xmlns:a16="http://schemas.microsoft.com/office/drawing/2014/main" id="{4FF03AA3-4142-42BE-8C97-8F2C711CF3F1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8B6AD162-7DA3-469E-AE85-3509C3F55035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419" name="二等辺三角形 418">
                  <a:extLst>
                    <a:ext uri="{FF2B5EF4-FFF2-40B4-BE49-F238E27FC236}">
                      <a16:creationId xmlns:a16="http://schemas.microsoft.com/office/drawing/2014/main" id="{572B204A-2FB0-45C5-9519-5036C77D5FB2}"/>
                    </a:ext>
                  </a:extLst>
                </p:cNvPr>
                <p:cNvSpPr/>
                <p:nvPr/>
              </p:nvSpPr>
              <p:spPr>
                <a:xfrm rot="10800000">
                  <a:off x="4778370" y="2639138"/>
                  <a:ext cx="392622" cy="415472"/>
                </a:xfrm>
                <a:prstGeom prst="triangle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楕円 20">
                  <a:extLst>
                    <a:ext uri="{FF2B5EF4-FFF2-40B4-BE49-F238E27FC236}">
                      <a16:creationId xmlns:a16="http://schemas.microsoft.com/office/drawing/2014/main" id="{D365AF06-63F8-4847-9166-4AB27A93FD20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62EAAFCD-D1C1-4227-B206-90C570944226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E52E439F-9AA1-46DE-8BB1-6B6DB906671B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E4B1BF55-681E-4D3B-8FCE-B5BACAA6AD37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46764664-5271-40C5-B93C-6B73BD9D6BC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55E03E2D-4DD0-4A4F-B729-0D68DA6753F6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7418F456-E6FA-4648-8136-CEF197E540FB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3" name="楕円 20">
                  <a:extLst>
                    <a:ext uri="{FF2B5EF4-FFF2-40B4-BE49-F238E27FC236}">
                      <a16:creationId xmlns:a16="http://schemas.microsoft.com/office/drawing/2014/main" id="{EC4DF599-366A-42CC-A50E-8704E1735646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0">
                  <a:extLst>
                    <a:ext uri="{FF2B5EF4-FFF2-40B4-BE49-F238E27FC236}">
                      <a16:creationId xmlns:a16="http://schemas.microsoft.com/office/drawing/2014/main" id="{432D636B-5E5D-4186-98AF-B19C4159F3E6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0978FC0-E141-40D8-8FDB-63A807A3C0AD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802FA0AD-5AE5-4D91-973B-52C25D3D9860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39005706-8A85-4ACE-A1B8-F2B4BF1F34FB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四角形: 角を丸くする 427">
                  <a:extLst>
                    <a:ext uri="{FF2B5EF4-FFF2-40B4-BE49-F238E27FC236}">
                      <a16:creationId xmlns:a16="http://schemas.microsoft.com/office/drawing/2014/main" id="{A785DA64-E541-4AB4-B97D-E9D17613C4F4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CA612AC-B1B8-44D1-8200-39219ED3A85B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1183065"/>
              <a:chOff x="4071792" y="5335155"/>
              <a:chExt cx="834570" cy="833893"/>
            </a:xfrm>
          </p:grpSpPr>
          <p:sp>
            <p:nvSpPr>
              <p:cNvPr id="116" name="円/楕円 899">
                <a:extLst>
                  <a:ext uri="{FF2B5EF4-FFF2-40B4-BE49-F238E27FC236}">
                    <a16:creationId xmlns:a16="http://schemas.microsoft.com/office/drawing/2014/main" id="{D10615EF-8169-4DB6-B054-29F421980CE7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042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2829148-4725-446B-A9F9-7B6CEA929D82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DD77486-D9A2-495D-870A-19231FC54B0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" name="円/楕円 914">
                    <a:extLst>
                      <a:ext uri="{FF2B5EF4-FFF2-40B4-BE49-F238E27FC236}">
                        <a16:creationId xmlns:a16="http://schemas.microsoft.com/office/drawing/2014/main" id="{B51421AD-D5DB-4AE7-B773-C262A0D5574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915">
                    <a:extLst>
                      <a:ext uri="{FF2B5EF4-FFF2-40B4-BE49-F238E27FC236}">
                        <a16:creationId xmlns:a16="http://schemas.microsoft.com/office/drawing/2014/main" id="{153B5A51-7CEA-490C-A6AB-DA308D7D6B7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E519154-3B70-437C-92F5-19A891CF8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5" name="円/楕円 912">
                    <a:extLst>
                      <a:ext uri="{FF2B5EF4-FFF2-40B4-BE49-F238E27FC236}">
                        <a16:creationId xmlns:a16="http://schemas.microsoft.com/office/drawing/2014/main" id="{211428DC-6212-42B7-B3F2-648A903047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913">
                    <a:extLst>
                      <a:ext uri="{FF2B5EF4-FFF2-40B4-BE49-F238E27FC236}">
                        <a16:creationId xmlns:a16="http://schemas.microsoft.com/office/drawing/2014/main" id="{9026A51D-11A4-4512-8B1C-1EC3E5D4076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911">
                  <a:extLst>
                    <a:ext uri="{FF2B5EF4-FFF2-40B4-BE49-F238E27FC236}">
                      <a16:creationId xmlns:a16="http://schemas.microsoft.com/office/drawing/2014/main" id="{DA4F16EA-F59B-4671-ADA1-3ACAAC88F3C1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円/楕円 27">
                <a:extLst>
                  <a:ext uri="{FF2B5EF4-FFF2-40B4-BE49-F238E27FC236}">
                    <a16:creationId xmlns:a16="http://schemas.microsoft.com/office/drawing/2014/main" id="{7DF3F91E-2B97-496E-8ECB-339898AF0763}"/>
                  </a:ext>
                </a:extLst>
              </p:cNvPr>
              <p:cNvSpPr/>
              <p:nvPr/>
            </p:nvSpPr>
            <p:spPr>
              <a:xfrm rot="117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27">
                <a:extLst>
                  <a:ext uri="{FF2B5EF4-FFF2-40B4-BE49-F238E27FC236}">
                    <a16:creationId xmlns:a16="http://schemas.microsoft.com/office/drawing/2014/main" id="{399BA30B-7889-46FB-83BA-1DA2C9E045D8}"/>
                  </a:ext>
                </a:extLst>
              </p:cNvPr>
              <p:cNvSpPr/>
              <p:nvPr/>
            </p:nvSpPr>
            <p:spPr>
              <a:xfrm rot="99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正方形/長方形 67">
                <a:extLst>
                  <a:ext uri="{FF2B5EF4-FFF2-40B4-BE49-F238E27FC236}">
                    <a16:creationId xmlns:a16="http://schemas.microsoft.com/office/drawing/2014/main" id="{5D1665D8-3DE9-494E-B094-066BEC25F995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EFD8F8C3-1D04-E22E-848E-1D8750EC18F9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94987C7-5A21-1A22-BB36-6039AF7F13ED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F9A98242-9A0C-3DFA-4071-1DE53AF5832F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636971F8-E26A-AC72-9B12-EFC4891D71C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201CA959-6291-7267-0A91-97CF5E9E5226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6D143968-7DE8-A08E-DC62-750F733811BF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66FA14A-9855-D9B8-7CB2-5E14E7CE9D05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B123B6F-78CF-C205-20E6-E3815DCB81D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93F3096B-0F8B-B5D4-75E8-9AF868363A40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52EBCA0-4188-FBB5-4A24-71F9EA4FA8FD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ECDFE85-F68D-5D90-73FC-CA228BF5A2D0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90D7A43-201F-986B-457A-D2C5F47465CB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アーチ 174">
                  <a:extLst>
                    <a:ext uri="{FF2B5EF4-FFF2-40B4-BE49-F238E27FC236}">
                      <a16:creationId xmlns:a16="http://schemas.microsoft.com/office/drawing/2014/main" id="{C0A4DC14-2502-AAEE-2836-62A85849EC8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74F46B1-467A-E85A-BE16-82323DECB563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85818BC-7CEA-0A03-17C1-460A47E686AB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F93A3EC-749F-B378-7F36-4268F5BFAA56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EB6B5C92-7FA1-DBFB-2DF6-AE5BB958E3D1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88584037-75E8-655D-BAB9-784480A43950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1ECFEE4-9034-3B96-A59A-99A23B116EA3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4FA0FCA6-1ADC-93F2-B8BD-39E39FEF2255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DEFF3FCA-C9AE-1CBD-DFE2-7169AA0EE3C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FC2C24EB-6D08-9784-344B-BA6573489890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9FD7F5A1-9087-3E36-1B63-BE7E7A568C83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55EBB448-1775-BF39-E349-097304570517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0645F661-0723-1F2B-1D01-6B5BF0EBE63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7A69008E-D409-BFB3-BA06-1552B2E8D45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45DA10E1-3058-9122-6F1E-0B468552FE2A}"/>
                </a:ext>
              </a:extLst>
            </p:cNvPr>
            <p:cNvGrpSpPr/>
            <p:nvPr/>
          </p:nvGrpSpPr>
          <p:grpSpPr>
            <a:xfrm>
              <a:off x="4536721" y="1793095"/>
              <a:ext cx="312744" cy="205014"/>
              <a:chOff x="2962275" y="1915341"/>
              <a:chExt cx="312744" cy="205014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0AC8C592-81E2-AAE6-A283-C6346D513FF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65FAF49-B0B2-0CB8-3998-DC55174FA9EF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563D62E4-4AC0-CA10-9A36-925F9B5AFC7A}"/>
                </a:ext>
              </a:extLst>
            </p:cNvPr>
            <p:cNvGrpSpPr/>
            <p:nvPr/>
          </p:nvGrpSpPr>
          <p:grpSpPr>
            <a:xfrm flipH="1">
              <a:off x="5077343" y="1793095"/>
              <a:ext cx="312744" cy="205014"/>
              <a:chOff x="2962275" y="1915341"/>
              <a:chExt cx="312744" cy="205014"/>
            </a:xfrm>
          </p:grpSpPr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A321FD01-5364-32F1-47AA-FF9AE091C13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34D75BBA-3F02-F830-7513-31D80D8AC0D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4" name="円/楕円 27">
              <a:extLst>
                <a:ext uri="{FF2B5EF4-FFF2-40B4-BE49-F238E27FC236}">
                  <a16:creationId xmlns:a16="http://schemas.microsoft.com/office/drawing/2014/main" id="{7B96A665-1A40-0657-0736-EE06AC1418AE}"/>
                </a:ext>
              </a:extLst>
            </p:cNvPr>
            <p:cNvSpPr/>
            <p:nvPr/>
          </p:nvSpPr>
          <p:spPr>
            <a:xfrm rot="21188057">
              <a:off x="4763179" y="2263987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54F3031D-8517-0264-FA58-B427F82FF2CC}"/>
              </a:ext>
            </a:extLst>
          </p:cNvPr>
          <p:cNvGrpSpPr/>
          <p:nvPr/>
        </p:nvGrpSpPr>
        <p:grpSpPr>
          <a:xfrm>
            <a:off x="6573331" y="866070"/>
            <a:ext cx="1932305" cy="2666203"/>
            <a:chOff x="6573331" y="866070"/>
            <a:chExt cx="1932305" cy="2666203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3BD0396C-0C68-4E13-B0CC-2846A6E7CC7A}"/>
                </a:ext>
              </a:extLst>
            </p:cNvPr>
            <p:cNvGrpSpPr/>
            <p:nvPr/>
          </p:nvGrpSpPr>
          <p:grpSpPr>
            <a:xfrm>
              <a:off x="7340475" y="2287914"/>
              <a:ext cx="1165161" cy="1244359"/>
              <a:chOff x="-233171" y="2287914"/>
              <a:chExt cx="1165161" cy="1244359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5D352A58-D5AA-4E9E-AF4B-E23F6D185373}"/>
                  </a:ext>
                </a:extLst>
              </p:cNvPr>
              <p:cNvGrpSpPr/>
              <p:nvPr/>
            </p:nvGrpSpPr>
            <p:grpSpPr>
              <a:xfrm>
                <a:off x="-233171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504" name="正方形/長方形 503">
                  <a:extLst>
                    <a:ext uri="{FF2B5EF4-FFF2-40B4-BE49-F238E27FC236}">
                      <a16:creationId xmlns:a16="http://schemas.microsoft.com/office/drawing/2014/main" id="{6D430E75-1703-471A-9B6F-2DF45AF03A33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C4D3A734-0E50-43D2-A9AC-11CB9AE383C8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957E49A8-955C-4903-8640-024B2D982043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507" name="正方形/長方形 506">
                    <a:extLst>
                      <a:ext uri="{FF2B5EF4-FFF2-40B4-BE49-F238E27FC236}">
                        <a16:creationId xmlns:a16="http://schemas.microsoft.com/office/drawing/2014/main" id="{82F691AA-E779-49B6-B52A-262F3AFACFE0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AAAB7F9E-D87F-452E-BA1F-15EB8D9539C6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509" name="正方形/長方形 508">
                      <a:extLst>
                        <a:ext uri="{FF2B5EF4-FFF2-40B4-BE49-F238E27FC236}">
                          <a16:creationId xmlns:a16="http://schemas.microsoft.com/office/drawing/2014/main" id="{A448FF8B-A12D-4AA3-A300-BBA69ECD5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正方形/長方形 509">
                      <a:extLst>
                        <a:ext uri="{FF2B5EF4-FFF2-40B4-BE49-F238E27FC236}">
                          <a16:creationId xmlns:a16="http://schemas.microsoft.com/office/drawing/2014/main" id="{3EF5053E-808C-462F-9CB4-51FF4C50EC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161F9E5E-4986-47D4-B5B8-5C7D825906B5}"/>
                  </a:ext>
                </a:extLst>
              </p:cNvPr>
              <p:cNvGrpSpPr/>
              <p:nvPr/>
            </p:nvGrpSpPr>
            <p:grpSpPr>
              <a:xfrm flipH="1">
                <a:off x="724810" y="2719455"/>
                <a:ext cx="207180" cy="812217"/>
                <a:chOff x="-238514" y="2719455"/>
                <a:chExt cx="207180" cy="812217"/>
              </a:xfrm>
            </p:grpSpPr>
            <p:sp>
              <p:nvSpPr>
                <p:cNvPr id="497" name="正方形/長方形 496">
                  <a:extLst>
                    <a:ext uri="{FF2B5EF4-FFF2-40B4-BE49-F238E27FC236}">
                      <a16:creationId xmlns:a16="http://schemas.microsoft.com/office/drawing/2014/main" id="{97F25F80-C0C6-4387-A7CA-FDED445F653D}"/>
                    </a:ext>
                  </a:extLst>
                </p:cNvPr>
                <p:cNvSpPr/>
                <p:nvPr/>
              </p:nvSpPr>
              <p:spPr>
                <a:xfrm>
                  <a:off x="-148719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9406C96-605D-4306-A9E5-C71D3D4050DF}"/>
                    </a:ext>
                  </a:extLst>
                </p:cNvPr>
                <p:cNvSpPr/>
                <p:nvPr/>
              </p:nvSpPr>
              <p:spPr>
                <a:xfrm>
                  <a:off x="-225099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E3FE31F8-1964-4E81-AD6F-D1BA9E95BE48}"/>
                    </a:ext>
                  </a:extLst>
                </p:cNvPr>
                <p:cNvGrpSpPr/>
                <p:nvPr/>
              </p:nvGrpSpPr>
              <p:grpSpPr>
                <a:xfrm rot="365149">
                  <a:off x="-238514" y="3334904"/>
                  <a:ext cx="207180" cy="111833"/>
                  <a:chOff x="-259976" y="3328232"/>
                  <a:chExt cx="233986" cy="111833"/>
                </a:xfrm>
              </p:grpSpPr>
              <p:sp>
                <p:nvSpPr>
                  <p:cNvPr id="500" name="正方形/長方形 499">
                    <a:extLst>
                      <a:ext uri="{FF2B5EF4-FFF2-40B4-BE49-F238E27FC236}">
                        <a16:creationId xmlns:a16="http://schemas.microsoft.com/office/drawing/2014/main" id="{0F2AE0AE-200B-4732-99CD-D3CCB76E3A86}"/>
                      </a:ext>
                    </a:extLst>
                  </p:cNvPr>
                  <p:cNvSpPr/>
                  <p:nvPr/>
                </p:nvSpPr>
                <p:spPr>
                  <a:xfrm>
                    <a:off x="-259976" y="3328232"/>
                    <a:ext cx="233986" cy="111833"/>
                  </a:xfrm>
                  <a:prstGeom prst="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1" name="グループ化 500">
                    <a:extLst>
                      <a:ext uri="{FF2B5EF4-FFF2-40B4-BE49-F238E27FC236}">
                        <a16:creationId xmlns:a16="http://schemas.microsoft.com/office/drawing/2014/main" id="{6038C881-172D-4533-8F16-08A90534053F}"/>
                      </a:ext>
                    </a:extLst>
                  </p:cNvPr>
                  <p:cNvGrpSpPr/>
                  <p:nvPr/>
                </p:nvGrpSpPr>
                <p:grpSpPr>
                  <a:xfrm>
                    <a:off x="-259976" y="3352045"/>
                    <a:ext cx="233986" cy="65049"/>
                    <a:chOff x="-259976" y="3347282"/>
                    <a:chExt cx="233986" cy="126681"/>
                  </a:xfrm>
                  <a:solidFill>
                    <a:schemeClr val="bg1"/>
                  </a:solidFill>
                </p:grpSpPr>
                <p:sp>
                  <p:nvSpPr>
                    <p:cNvPr id="502" name="正方形/長方形 501">
                      <a:extLst>
                        <a:ext uri="{FF2B5EF4-FFF2-40B4-BE49-F238E27FC236}">
                          <a16:creationId xmlns:a16="http://schemas.microsoft.com/office/drawing/2014/main" id="{A51F17F0-0B4B-40CF-BF48-3FF44C4B1F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47282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正方形/長方形 502">
                      <a:extLst>
                        <a:ext uri="{FF2B5EF4-FFF2-40B4-BE49-F238E27FC236}">
                          <a16:creationId xmlns:a16="http://schemas.microsoft.com/office/drawing/2014/main" id="{79E3A105-73F9-435F-B781-E25476C1E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428244"/>
                      <a:ext cx="233986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495" name="四角形: 上の 2 つの角を丸める 494">
                <a:extLst>
                  <a:ext uri="{FF2B5EF4-FFF2-40B4-BE49-F238E27FC236}">
                    <a16:creationId xmlns:a16="http://schemas.microsoft.com/office/drawing/2014/main" id="{51534410-CECB-43BE-B803-705DB1B79BEC}"/>
                  </a:ext>
                </a:extLst>
              </p:cNvPr>
              <p:cNvSpPr/>
              <p:nvPr/>
            </p:nvSpPr>
            <p:spPr>
              <a:xfrm>
                <a:off x="-76648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24FB611-5691-4FC0-AE44-8863DE0EDB9D}"/>
                  </a:ext>
                </a:extLst>
              </p:cNvPr>
              <p:cNvSpPr/>
              <p:nvPr/>
            </p:nvSpPr>
            <p:spPr>
              <a:xfrm>
                <a:off x="99911" y="2287914"/>
                <a:ext cx="497338" cy="355857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56880 w 502495"/>
                  <a:gd name="connsiteY0" fmla="*/ 0 h 394144"/>
                  <a:gd name="connsiteX1" fmla="*/ 340458 w 502495"/>
                  <a:gd name="connsiteY1" fmla="*/ 0 h 394144"/>
                  <a:gd name="connsiteX2" fmla="*/ 363049 w 502495"/>
                  <a:gd name="connsiteY2" fmla="*/ 233831 h 394144"/>
                  <a:gd name="connsiteX3" fmla="*/ 413235 w 502495"/>
                  <a:gd name="connsiteY3" fmla="*/ 233831 h 394144"/>
                  <a:gd name="connsiteX4" fmla="*/ 481961 w 502495"/>
                  <a:gd name="connsiteY4" fmla="*/ 240759 h 394144"/>
                  <a:gd name="connsiteX5" fmla="*/ 485820 w 502495"/>
                  <a:gd name="connsiteY5" fmla="*/ 241957 h 394144"/>
                  <a:gd name="connsiteX6" fmla="*/ 497338 w 502495"/>
                  <a:gd name="connsiteY6" fmla="*/ 258444 h 394144"/>
                  <a:gd name="connsiteX7" fmla="*/ 502495 w 502495"/>
                  <a:gd name="connsiteY7" fmla="*/ 281174 h 394144"/>
                  <a:gd name="connsiteX8" fmla="*/ 248669 w 502495"/>
                  <a:gd name="connsiteY8" fmla="*/ 393957 h 394144"/>
                  <a:gd name="connsiteX9" fmla="*/ 0 w 502495"/>
                  <a:gd name="connsiteY9" fmla="*/ 258444 h 394144"/>
                  <a:gd name="connsiteX10" fmla="*/ 11170 w 502495"/>
                  <a:gd name="connsiteY10" fmla="*/ 242455 h 394144"/>
                  <a:gd name="connsiteX11" fmla="*/ 16634 w 502495"/>
                  <a:gd name="connsiteY11" fmla="*/ 240759 h 394144"/>
                  <a:gd name="connsiteX12" fmla="*/ 85360 w 502495"/>
                  <a:gd name="connsiteY12" fmla="*/ 233831 h 394144"/>
                  <a:gd name="connsiteX13" fmla="*/ 134289 w 502495"/>
                  <a:gd name="connsiteY13" fmla="*/ 233831 h 394144"/>
                  <a:gd name="connsiteX14" fmla="*/ 156880 w 502495"/>
                  <a:gd name="connsiteY14" fmla="*/ 0 h 394144"/>
                  <a:gd name="connsiteX0" fmla="*/ 156880 w 497338"/>
                  <a:gd name="connsiteY0" fmla="*/ 0 h 393957"/>
                  <a:gd name="connsiteX1" fmla="*/ 340458 w 497338"/>
                  <a:gd name="connsiteY1" fmla="*/ 0 h 393957"/>
                  <a:gd name="connsiteX2" fmla="*/ 363049 w 497338"/>
                  <a:gd name="connsiteY2" fmla="*/ 233831 h 393957"/>
                  <a:gd name="connsiteX3" fmla="*/ 413235 w 497338"/>
                  <a:gd name="connsiteY3" fmla="*/ 233831 h 393957"/>
                  <a:gd name="connsiteX4" fmla="*/ 481961 w 497338"/>
                  <a:gd name="connsiteY4" fmla="*/ 240759 h 393957"/>
                  <a:gd name="connsiteX5" fmla="*/ 485820 w 497338"/>
                  <a:gd name="connsiteY5" fmla="*/ 241957 h 393957"/>
                  <a:gd name="connsiteX6" fmla="*/ 497338 w 497338"/>
                  <a:gd name="connsiteY6" fmla="*/ 258444 h 393957"/>
                  <a:gd name="connsiteX7" fmla="*/ 248669 w 497338"/>
                  <a:gd name="connsiteY7" fmla="*/ 393957 h 393957"/>
                  <a:gd name="connsiteX8" fmla="*/ 0 w 497338"/>
                  <a:gd name="connsiteY8" fmla="*/ 258444 h 393957"/>
                  <a:gd name="connsiteX9" fmla="*/ 11170 w 497338"/>
                  <a:gd name="connsiteY9" fmla="*/ 242455 h 393957"/>
                  <a:gd name="connsiteX10" fmla="*/ 16634 w 497338"/>
                  <a:gd name="connsiteY10" fmla="*/ 240759 h 393957"/>
                  <a:gd name="connsiteX11" fmla="*/ 85360 w 497338"/>
                  <a:gd name="connsiteY11" fmla="*/ 233831 h 393957"/>
                  <a:gd name="connsiteX12" fmla="*/ 134289 w 497338"/>
                  <a:gd name="connsiteY12" fmla="*/ 233831 h 393957"/>
                  <a:gd name="connsiteX13" fmla="*/ 156880 w 497338"/>
                  <a:gd name="connsiteY13" fmla="*/ 0 h 393957"/>
                  <a:gd name="connsiteX0" fmla="*/ 156880 w 497338"/>
                  <a:gd name="connsiteY0" fmla="*/ 0 h 448725"/>
                  <a:gd name="connsiteX1" fmla="*/ 340458 w 497338"/>
                  <a:gd name="connsiteY1" fmla="*/ 0 h 448725"/>
                  <a:gd name="connsiteX2" fmla="*/ 363049 w 497338"/>
                  <a:gd name="connsiteY2" fmla="*/ 233831 h 448725"/>
                  <a:gd name="connsiteX3" fmla="*/ 413235 w 497338"/>
                  <a:gd name="connsiteY3" fmla="*/ 233831 h 448725"/>
                  <a:gd name="connsiteX4" fmla="*/ 481961 w 497338"/>
                  <a:gd name="connsiteY4" fmla="*/ 240759 h 448725"/>
                  <a:gd name="connsiteX5" fmla="*/ 485820 w 497338"/>
                  <a:gd name="connsiteY5" fmla="*/ 241957 h 448725"/>
                  <a:gd name="connsiteX6" fmla="*/ 497338 w 497338"/>
                  <a:gd name="connsiteY6" fmla="*/ 258444 h 448725"/>
                  <a:gd name="connsiteX7" fmla="*/ 248669 w 497338"/>
                  <a:gd name="connsiteY7" fmla="*/ 448725 h 448725"/>
                  <a:gd name="connsiteX8" fmla="*/ 0 w 497338"/>
                  <a:gd name="connsiteY8" fmla="*/ 258444 h 448725"/>
                  <a:gd name="connsiteX9" fmla="*/ 11170 w 497338"/>
                  <a:gd name="connsiteY9" fmla="*/ 242455 h 448725"/>
                  <a:gd name="connsiteX10" fmla="*/ 16634 w 497338"/>
                  <a:gd name="connsiteY10" fmla="*/ 240759 h 448725"/>
                  <a:gd name="connsiteX11" fmla="*/ 85360 w 497338"/>
                  <a:gd name="connsiteY11" fmla="*/ 233831 h 448725"/>
                  <a:gd name="connsiteX12" fmla="*/ 134289 w 497338"/>
                  <a:gd name="connsiteY12" fmla="*/ 233831 h 448725"/>
                  <a:gd name="connsiteX13" fmla="*/ 156880 w 497338"/>
                  <a:gd name="connsiteY13" fmla="*/ 0 h 448725"/>
                  <a:gd name="connsiteX0" fmla="*/ 156880 w 497338"/>
                  <a:gd name="connsiteY0" fmla="*/ 0 h 355857"/>
                  <a:gd name="connsiteX1" fmla="*/ 340458 w 497338"/>
                  <a:gd name="connsiteY1" fmla="*/ 0 h 355857"/>
                  <a:gd name="connsiteX2" fmla="*/ 363049 w 497338"/>
                  <a:gd name="connsiteY2" fmla="*/ 233831 h 355857"/>
                  <a:gd name="connsiteX3" fmla="*/ 413235 w 497338"/>
                  <a:gd name="connsiteY3" fmla="*/ 233831 h 355857"/>
                  <a:gd name="connsiteX4" fmla="*/ 481961 w 497338"/>
                  <a:gd name="connsiteY4" fmla="*/ 240759 h 355857"/>
                  <a:gd name="connsiteX5" fmla="*/ 485820 w 497338"/>
                  <a:gd name="connsiteY5" fmla="*/ 241957 h 355857"/>
                  <a:gd name="connsiteX6" fmla="*/ 497338 w 497338"/>
                  <a:gd name="connsiteY6" fmla="*/ 258444 h 355857"/>
                  <a:gd name="connsiteX7" fmla="*/ 253432 w 497338"/>
                  <a:gd name="connsiteY7" fmla="*/ 355857 h 355857"/>
                  <a:gd name="connsiteX8" fmla="*/ 0 w 497338"/>
                  <a:gd name="connsiteY8" fmla="*/ 258444 h 355857"/>
                  <a:gd name="connsiteX9" fmla="*/ 11170 w 497338"/>
                  <a:gd name="connsiteY9" fmla="*/ 242455 h 355857"/>
                  <a:gd name="connsiteX10" fmla="*/ 16634 w 497338"/>
                  <a:gd name="connsiteY10" fmla="*/ 240759 h 355857"/>
                  <a:gd name="connsiteX11" fmla="*/ 85360 w 497338"/>
                  <a:gd name="connsiteY11" fmla="*/ 233831 h 355857"/>
                  <a:gd name="connsiteX12" fmla="*/ 134289 w 497338"/>
                  <a:gd name="connsiteY12" fmla="*/ 233831 h 355857"/>
                  <a:gd name="connsiteX13" fmla="*/ 156880 w 497338"/>
                  <a:gd name="connsiteY13" fmla="*/ 0 h 355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7338" h="355857">
                    <a:moveTo>
                      <a:pt x="156880" y="0"/>
                    </a:moveTo>
                    <a:lnTo>
                      <a:pt x="340458" y="0"/>
                    </a:lnTo>
                    <a:lnTo>
                      <a:pt x="363049" y="233831"/>
                    </a:lnTo>
                    <a:lnTo>
                      <a:pt x="413235" y="233831"/>
                    </a:lnTo>
                    <a:cubicBezTo>
                      <a:pt x="436777" y="233831"/>
                      <a:pt x="459762" y="236217"/>
                      <a:pt x="481961" y="240759"/>
                    </a:cubicBezTo>
                    <a:lnTo>
                      <a:pt x="485820" y="241957"/>
                    </a:lnTo>
                    <a:lnTo>
                      <a:pt x="497338" y="258444"/>
                    </a:lnTo>
                    <a:cubicBezTo>
                      <a:pt x="457813" y="283777"/>
                      <a:pt x="336322" y="355857"/>
                      <a:pt x="253432" y="355857"/>
                    </a:cubicBezTo>
                    <a:cubicBezTo>
                      <a:pt x="169683" y="352069"/>
                      <a:pt x="39583" y="283694"/>
                      <a:pt x="0" y="258444"/>
                    </a:cubicBezTo>
                    <a:lnTo>
                      <a:pt x="11170" y="242455"/>
                    </a:lnTo>
                    <a:lnTo>
                      <a:pt x="16634" y="240759"/>
                    </a:lnTo>
                    <a:cubicBezTo>
                      <a:pt x="38833" y="236217"/>
                      <a:pt x="61818" y="233831"/>
                      <a:pt x="85360" y="233831"/>
                    </a:cubicBezTo>
                    <a:lnTo>
                      <a:pt x="134289" y="233831"/>
                    </a:lnTo>
                    <a:lnTo>
                      <a:pt x="15688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F090F497-CF62-4DA3-84A3-B8652D7B6B03}"/>
                </a:ext>
              </a:extLst>
            </p:cNvPr>
            <p:cNvGrpSpPr/>
            <p:nvPr/>
          </p:nvGrpSpPr>
          <p:grpSpPr>
            <a:xfrm>
              <a:off x="7518324" y="2510902"/>
              <a:ext cx="796603" cy="838891"/>
              <a:chOff x="4566245" y="2558606"/>
              <a:chExt cx="796603" cy="838891"/>
            </a:xfrm>
          </p:grpSpPr>
          <p:sp>
            <p:nvSpPr>
              <p:cNvPr id="512" name="楕円 20">
                <a:extLst>
                  <a:ext uri="{FF2B5EF4-FFF2-40B4-BE49-F238E27FC236}">
                    <a16:creationId xmlns:a16="http://schemas.microsoft.com/office/drawing/2014/main" id="{BF64E325-765A-4DED-86F8-FF74B9340880}"/>
                  </a:ext>
                </a:extLst>
              </p:cNvPr>
              <p:cNvSpPr/>
              <p:nvPr/>
            </p:nvSpPr>
            <p:spPr>
              <a:xfrm rot="19251567">
                <a:off x="4706033" y="2608588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EC17889D-A1E3-4CF9-90C3-FEB4810C071A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137" y="2557224"/>
                <a:chExt cx="796603" cy="838891"/>
              </a:xfrm>
            </p:grpSpPr>
            <p:sp>
              <p:nvSpPr>
                <p:cNvPr id="514" name="二等辺三角形 513">
                  <a:extLst>
                    <a:ext uri="{FF2B5EF4-FFF2-40B4-BE49-F238E27FC236}">
                      <a16:creationId xmlns:a16="http://schemas.microsoft.com/office/drawing/2014/main" id="{657AC716-B823-4E27-9B46-8491057A9A66}"/>
                    </a:ext>
                  </a:extLst>
                </p:cNvPr>
                <p:cNvSpPr/>
                <p:nvPr/>
              </p:nvSpPr>
              <p:spPr>
                <a:xfrm rot="10800000">
                  <a:off x="4778370" y="2639138"/>
                  <a:ext cx="392622" cy="415472"/>
                </a:xfrm>
                <a:prstGeom prst="triangle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楕円 20">
                  <a:extLst>
                    <a:ext uri="{FF2B5EF4-FFF2-40B4-BE49-F238E27FC236}">
                      <a16:creationId xmlns:a16="http://schemas.microsoft.com/office/drawing/2014/main" id="{D30BE91A-9F16-4398-A4DE-022691A069FC}"/>
                    </a:ext>
                  </a:extLst>
                </p:cNvPr>
                <p:cNvSpPr/>
                <p:nvPr/>
              </p:nvSpPr>
              <p:spPr>
                <a:xfrm rot="2348433" flipH="1">
                  <a:off x="5128206" y="2607206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50EF0BDB-2FDD-4C6A-964B-1A3B72624347}"/>
                    </a:ext>
                  </a:extLst>
                </p:cNvPr>
                <p:cNvGrpSpPr/>
                <p:nvPr/>
              </p:nvGrpSpPr>
              <p:grpSpPr>
                <a:xfrm rot="1800000">
                  <a:off x="4772172" y="3072440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ACD5BF09-3A52-4679-AFFE-0B8E8CCE04D2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BD462F8C-1603-4D33-A7C4-9C715582F4E3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A1230078-35C3-4555-B66F-BB2F01B99324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84404" y="307243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E1FEBCD5-FE8A-4CED-8C78-601DCAEBBE5E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75B145BB-F52F-4314-AD77-5C52465EBEAC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8" name="楕円 20">
                  <a:extLst>
                    <a:ext uri="{FF2B5EF4-FFF2-40B4-BE49-F238E27FC236}">
                      <a16:creationId xmlns:a16="http://schemas.microsoft.com/office/drawing/2014/main" id="{9969DEFC-43AA-426F-A119-663B3F29F232}"/>
                    </a:ext>
                  </a:extLst>
                </p:cNvPr>
                <p:cNvSpPr/>
                <p:nvPr/>
              </p:nvSpPr>
              <p:spPr>
                <a:xfrm rot="19251567">
                  <a:off x="4749780" y="2667033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20">
                  <a:extLst>
                    <a:ext uri="{FF2B5EF4-FFF2-40B4-BE49-F238E27FC236}">
                      <a16:creationId xmlns:a16="http://schemas.microsoft.com/office/drawing/2014/main" id="{5F5A48A1-2881-48DB-A23D-D28E6DF28F37}"/>
                    </a:ext>
                  </a:extLst>
                </p:cNvPr>
                <p:cNvSpPr/>
                <p:nvPr/>
              </p:nvSpPr>
              <p:spPr>
                <a:xfrm rot="2348433" flipH="1">
                  <a:off x="5103772" y="2667032"/>
                  <a:ext cx="79312" cy="471129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DD0A3EEC-475D-4FE5-A9EA-AE267B157E09}"/>
                    </a:ext>
                  </a:extLst>
                </p:cNvPr>
                <p:cNvSpPr/>
                <p:nvPr/>
              </p:nvSpPr>
              <p:spPr>
                <a:xfrm rot="10800000">
                  <a:off x="4566137" y="2557224"/>
                  <a:ext cx="796603" cy="55416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F330A39-D3EA-412C-908F-187752CA045B}"/>
                    </a:ext>
                  </a:extLst>
                </p:cNvPr>
                <p:cNvSpPr/>
                <p:nvPr/>
              </p:nvSpPr>
              <p:spPr>
                <a:xfrm rot="10800000">
                  <a:off x="4598196" y="2608872"/>
                  <a:ext cx="369733" cy="502516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4F259649-3559-4638-B855-006E8412A5E8}"/>
                    </a:ext>
                  </a:extLst>
                </p:cNvPr>
                <p:cNvSpPr/>
                <p:nvPr/>
              </p:nvSpPr>
              <p:spPr>
                <a:xfrm rot="10800000">
                  <a:off x="4965295" y="2615827"/>
                  <a:ext cx="367533" cy="499496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AC378FD7-B363-4BAC-971B-9FDAF25ED67B}"/>
                    </a:ext>
                  </a:extLst>
                </p:cNvPr>
                <p:cNvSpPr/>
                <p:nvPr/>
              </p:nvSpPr>
              <p:spPr>
                <a:xfrm>
                  <a:off x="4909095" y="3045604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A6759C75-737E-481D-BB08-D91112C23BCB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1150604"/>
              <a:chOff x="4449879" y="2772559"/>
              <a:chExt cx="834570" cy="844569"/>
            </a:xfrm>
          </p:grpSpPr>
          <p:sp>
            <p:nvSpPr>
              <p:cNvPr id="168" name="円/楕円 708">
                <a:extLst>
                  <a:ext uri="{FF2B5EF4-FFF2-40B4-BE49-F238E27FC236}">
                    <a16:creationId xmlns:a16="http://schemas.microsoft.com/office/drawing/2014/main" id="{B2699310-C8C6-4D85-B490-3C509452394B}"/>
                  </a:ext>
                </a:extLst>
              </p:cNvPr>
              <p:cNvSpPr/>
              <p:nvPr/>
            </p:nvSpPr>
            <p:spPr>
              <a:xfrm>
                <a:off x="4469464" y="2772559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B74CE661-E5D0-487B-997D-2C24F25C1927}"/>
                  </a:ext>
                </a:extLst>
              </p:cNvPr>
              <p:cNvGrpSpPr/>
              <p:nvPr/>
            </p:nvGrpSpPr>
            <p:grpSpPr>
              <a:xfrm>
                <a:off x="4449879" y="2829728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87EFA5C6-E99B-4BEC-83F5-75D5BC3F62E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" name="円/楕円 302">
                    <a:extLst>
                      <a:ext uri="{FF2B5EF4-FFF2-40B4-BE49-F238E27FC236}">
                        <a16:creationId xmlns:a16="http://schemas.microsoft.com/office/drawing/2014/main" id="{8B15DB8F-2F3E-4711-B3F2-03779997A64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303">
                    <a:extLst>
                      <a:ext uri="{FF2B5EF4-FFF2-40B4-BE49-F238E27FC236}">
                        <a16:creationId xmlns:a16="http://schemas.microsoft.com/office/drawing/2014/main" id="{99F1EBC5-E76B-4FF7-BAF3-2876606AF9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5388BD59-90C5-4F96-A35C-46B17F84CD1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" name="円/楕円 300">
                    <a:extLst>
                      <a:ext uri="{FF2B5EF4-FFF2-40B4-BE49-F238E27FC236}">
                        <a16:creationId xmlns:a16="http://schemas.microsoft.com/office/drawing/2014/main" id="{7D75DA83-E436-4409-A33D-0BF15FA121C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円/楕円 301">
                    <a:extLst>
                      <a:ext uri="{FF2B5EF4-FFF2-40B4-BE49-F238E27FC236}">
                        <a16:creationId xmlns:a16="http://schemas.microsoft.com/office/drawing/2014/main" id="{4A5B6F71-C215-40BA-9369-275971DF2AD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" name="円/楕円 299">
                  <a:extLst>
                    <a:ext uri="{FF2B5EF4-FFF2-40B4-BE49-F238E27FC236}">
                      <a16:creationId xmlns:a16="http://schemas.microsoft.com/office/drawing/2014/main" id="{91CED25D-C53C-4C48-B75F-7C6F911AE5C6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1" name="円/楕円 27">
                <a:extLst>
                  <a:ext uri="{FF2B5EF4-FFF2-40B4-BE49-F238E27FC236}">
                    <a16:creationId xmlns:a16="http://schemas.microsoft.com/office/drawing/2014/main" id="{B63C73CB-4AB6-495E-AC6B-39D938055C6B}"/>
                  </a:ext>
                </a:extLst>
              </p:cNvPr>
              <p:cNvSpPr/>
              <p:nvPr/>
            </p:nvSpPr>
            <p:spPr>
              <a:xfrm rot="11700000">
                <a:off x="4593212" y="305060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27">
                <a:extLst>
                  <a:ext uri="{FF2B5EF4-FFF2-40B4-BE49-F238E27FC236}">
                    <a16:creationId xmlns:a16="http://schemas.microsoft.com/office/drawing/2014/main" id="{5EA390D9-4100-42B0-BAFF-B87BC761576D}"/>
                  </a:ext>
                </a:extLst>
              </p:cNvPr>
              <p:cNvSpPr/>
              <p:nvPr/>
            </p:nvSpPr>
            <p:spPr>
              <a:xfrm rot="9900000">
                <a:off x="4985628" y="305060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正方形/長方形 67">
                <a:extLst>
                  <a:ext uri="{FF2B5EF4-FFF2-40B4-BE49-F238E27FC236}">
                    <a16:creationId xmlns:a16="http://schemas.microsoft.com/office/drawing/2014/main" id="{9660C525-2E92-4281-AA6E-B7F6B54D2582}"/>
                  </a:ext>
                </a:extLst>
              </p:cNvPr>
              <p:cNvSpPr/>
              <p:nvPr/>
            </p:nvSpPr>
            <p:spPr>
              <a:xfrm>
                <a:off x="4844104" y="3404590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432C850-4127-434C-9947-C4D9645E379B}"/>
                </a:ext>
              </a:extLst>
            </p:cNvPr>
            <p:cNvSpPr/>
            <p:nvPr/>
          </p:nvSpPr>
          <p:spPr>
            <a:xfrm>
              <a:off x="7485226" y="1302741"/>
              <a:ext cx="851646" cy="312616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B70B5183-0B9D-4DFD-A26F-1419AC331BAB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B8509D52-66C9-4360-94A2-23C1121BACBC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834CC837-E45A-E3C7-2FAE-5F7F8D823D44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D5B810A9-4C00-0297-FAE6-35FDE1B843E4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582F5A0F-5D9C-0CB5-8596-32BFEB63A108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EECD43DB-FD4F-363E-8539-515CD165D46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B69CCFD9-FEED-51B6-3C56-41A508E483F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FE7A966C-7D8F-F8F0-4812-8ABE3ED687E0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1CC6DFCB-6365-72A5-2239-FB518420111A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CABD31E6-8B03-C4D8-0708-535FC5652F23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DE20B14-5F4A-5F88-C321-3754C7E65E78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9984A23-7615-D3EB-3EED-EADE3B6446DC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286DBED5-A824-7A5A-239E-241ABED893E2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40B34CC7-6717-B946-71A5-B527AFC8D190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アーチ 228">
                  <a:extLst>
                    <a:ext uri="{FF2B5EF4-FFF2-40B4-BE49-F238E27FC236}">
                      <a16:creationId xmlns:a16="http://schemas.microsoft.com/office/drawing/2014/main" id="{F21BD034-4E57-7C0B-BC8A-5F753E7FA18F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739B8C5A-AF5D-C0E1-279C-2284E672F88F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A5E33BE-D854-F0D4-F7AF-5D84E5CC8365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E18D071A-6077-7D37-6630-E022EFF11DF7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81501AB9-B796-FCAF-E199-BC0E00E55AD8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A1EB9216-1ABE-41D2-7AA1-32C0E8DAC678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0B30BBC9-B4CF-E9B0-945E-286750847D9F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3D41EBEA-3B6B-2191-73CC-83278F34531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765939FF-8F1A-7566-E99F-EC3C1726D7C6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58FE28F-788B-8B03-B199-1A76E444F5A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C47FE268-BF4C-6D23-3D23-D033B49A16D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B815CAB5-56B9-9614-72C3-056BA2C64497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136E76D6-ACCF-F09C-C0F5-62FFD446126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D71D0BCD-4B10-46B1-40BE-24FF966DF76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3D388697-402C-3803-3DEA-A44E65841960}"/>
                </a:ext>
              </a:extLst>
            </p:cNvPr>
            <p:cNvGrpSpPr/>
            <p:nvPr/>
          </p:nvGrpSpPr>
          <p:grpSpPr>
            <a:xfrm>
              <a:off x="7513284" y="1793095"/>
              <a:ext cx="312744" cy="205014"/>
              <a:chOff x="2962275" y="1915341"/>
              <a:chExt cx="312744" cy="205014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BC287C65-93AE-0211-0BA2-AF125EA3E4D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529EC371-3994-ADEA-78D3-F8842F84025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3845CC46-0920-5FFA-660D-DE6B5A0DDF81}"/>
                </a:ext>
              </a:extLst>
            </p:cNvPr>
            <p:cNvGrpSpPr/>
            <p:nvPr/>
          </p:nvGrpSpPr>
          <p:grpSpPr>
            <a:xfrm flipH="1">
              <a:off x="7991433" y="1793095"/>
              <a:ext cx="312744" cy="205014"/>
              <a:chOff x="2962275" y="1915341"/>
              <a:chExt cx="312744" cy="205014"/>
            </a:xfrm>
          </p:grpSpPr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89BDC287-0CD9-4E2E-2DE5-985C8B4794A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DD08136C-89FA-F283-223C-569EFEF5EB11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3" name="円/楕円 27">
              <a:extLst>
                <a:ext uri="{FF2B5EF4-FFF2-40B4-BE49-F238E27FC236}">
                  <a16:creationId xmlns:a16="http://schemas.microsoft.com/office/drawing/2014/main" id="{A46837B1-A126-ACA0-0DBA-EDAE23C13194}"/>
                </a:ext>
              </a:extLst>
            </p:cNvPr>
            <p:cNvSpPr/>
            <p:nvPr/>
          </p:nvSpPr>
          <p:spPr>
            <a:xfrm rot="21188057">
              <a:off x="7739742" y="2263987"/>
              <a:ext cx="41094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F6EA972F-0BE2-8373-4AAF-21E1DDFE27FE}"/>
              </a:ext>
            </a:extLst>
          </p:cNvPr>
          <p:cNvGrpSpPr/>
          <p:nvPr/>
        </p:nvGrpSpPr>
        <p:grpSpPr>
          <a:xfrm>
            <a:off x="667831" y="3746430"/>
            <a:ext cx="1899079" cy="2692944"/>
            <a:chOff x="667831" y="3746430"/>
            <a:chExt cx="1899079" cy="2692944"/>
          </a:xfrm>
        </p:grpSpPr>
        <p:sp>
          <p:nvSpPr>
            <p:cNvPr id="199" name="円/楕円 637">
              <a:extLst>
                <a:ext uri="{FF2B5EF4-FFF2-40B4-BE49-F238E27FC236}">
                  <a16:creationId xmlns:a16="http://schemas.microsoft.com/office/drawing/2014/main" id="{F514B439-35B6-4642-AA85-45F0A8221C9C}"/>
                </a:ext>
              </a:extLst>
            </p:cNvPr>
            <p:cNvSpPr/>
            <p:nvPr/>
          </p:nvSpPr>
          <p:spPr>
            <a:xfrm>
              <a:off x="2311856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円/楕円 637">
              <a:extLst>
                <a:ext uri="{FF2B5EF4-FFF2-40B4-BE49-F238E27FC236}">
                  <a16:creationId xmlns:a16="http://schemas.microsoft.com/office/drawing/2014/main" id="{457D5D22-28BE-4EC7-A434-B277B0EF5BD9}"/>
                </a:ext>
              </a:extLst>
            </p:cNvPr>
            <p:cNvSpPr/>
            <p:nvPr/>
          </p:nvSpPr>
          <p:spPr>
            <a:xfrm>
              <a:off x="1631662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ACA3E4A-F504-4A7E-82E0-26D3DD370B8A}"/>
                </a:ext>
              </a:extLst>
            </p:cNvPr>
            <p:cNvGrpSpPr/>
            <p:nvPr/>
          </p:nvGrpSpPr>
          <p:grpSpPr>
            <a:xfrm>
              <a:off x="1440989" y="5203617"/>
              <a:ext cx="1125921" cy="1235757"/>
              <a:chOff x="284972" y="5203617"/>
              <a:chExt cx="1125921" cy="1235757"/>
            </a:xfrm>
          </p:grpSpPr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E2A7389F-3E54-4D56-BA04-FDCD7F0889E6}"/>
                  </a:ext>
                </a:extLst>
              </p:cNvPr>
              <p:cNvSpPr/>
              <p:nvPr/>
            </p:nvSpPr>
            <p:spPr>
              <a:xfrm>
                <a:off x="358467" y="6167032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A97C4B43-05DE-4ED7-B478-B1FC4804121F}"/>
                  </a:ext>
                </a:extLst>
              </p:cNvPr>
              <p:cNvSpPr/>
              <p:nvPr/>
            </p:nvSpPr>
            <p:spPr>
              <a:xfrm>
                <a:off x="284972" y="5626556"/>
                <a:ext cx="187409" cy="709545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正方形/長方形 532">
                <a:extLst>
                  <a:ext uri="{FF2B5EF4-FFF2-40B4-BE49-F238E27FC236}">
                    <a16:creationId xmlns:a16="http://schemas.microsoft.com/office/drawing/2014/main" id="{3D244481-91AB-4AD1-B859-9BFB4E80FEC9}"/>
                  </a:ext>
                </a:extLst>
              </p:cNvPr>
              <p:cNvSpPr/>
              <p:nvPr/>
            </p:nvSpPr>
            <p:spPr>
              <a:xfrm flipH="1">
                <a:off x="1231653" y="6167032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A8AECC10-7328-4D1D-A3D5-CAA309686095}"/>
                  </a:ext>
                </a:extLst>
              </p:cNvPr>
              <p:cNvSpPr/>
              <p:nvPr/>
            </p:nvSpPr>
            <p:spPr>
              <a:xfrm flipH="1">
                <a:off x="1223484" y="5626556"/>
                <a:ext cx="187409" cy="709545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E05EBFD7-024B-4B42-94C7-B642E41B28EA}"/>
                  </a:ext>
                </a:extLst>
              </p:cNvPr>
              <p:cNvSpPr/>
              <p:nvPr/>
            </p:nvSpPr>
            <p:spPr>
              <a:xfrm>
                <a:off x="422020" y="5428846"/>
                <a:ext cx="850458" cy="1010528"/>
              </a:xfrm>
              <a:prstGeom prst="round2SameRect">
                <a:avLst>
                  <a:gd name="adj1" fmla="val 31247"/>
                  <a:gd name="adj2" fmla="val 0"/>
                </a:avLst>
              </a:prstGeom>
              <a:solidFill>
                <a:srgbClr val="FFC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CF23338-C865-4132-AFF8-148CBB01EDDE}"/>
                  </a:ext>
                </a:extLst>
              </p:cNvPr>
              <p:cNvSpPr/>
              <p:nvPr/>
            </p:nvSpPr>
            <p:spPr>
              <a:xfrm>
                <a:off x="590354" y="5203617"/>
                <a:ext cx="513790" cy="344913"/>
              </a:xfrm>
              <a:custGeom>
                <a:avLst/>
                <a:gdLst>
                  <a:gd name="connsiteX0" fmla="*/ 179909 w 513790"/>
                  <a:gd name="connsiteY0" fmla="*/ 0 h 344913"/>
                  <a:gd name="connsiteX1" fmla="*/ 345527 w 513790"/>
                  <a:gd name="connsiteY1" fmla="*/ 0 h 344913"/>
                  <a:gd name="connsiteX2" fmla="*/ 367024 w 513790"/>
                  <a:gd name="connsiteY2" fmla="*/ 225229 h 344913"/>
                  <a:gd name="connsiteX3" fmla="*/ 444957 w 513790"/>
                  <a:gd name="connsiteY3" fmla="*/ 225229 h 344913"/>
                  <a:gd name="connsiteX4" fmla="*/ 492755 w 513790"/>
                  <a:gd name="connsiteY4" fmla="*/ 230048 h 344913"/>
                  <a:gd name="connsiteX5" fmla="*/ 509490 w 513790"/>
                  <a:gd name="connsiteY5" fmla="*/ 235243 h 344913"/>
                  <a:gd name="connsiteX6" fmla="*/ 513790 w 513790"/>
                  <a:gd name="connsiteY6" fmla="*/ 250858 h 344913"/>
                  <a:gd name="connsiteX7" fmla="*/ 256895 w 513790"/>
                  <a:gd name="connsiteY7" fmla="*/ 344913 h 344913"/>
                  <a:gd name="connsiteX8" fmla="*/ 0 w 513790"/>
                  <a:gd name="connsiteY8" fmla="*/ 250858 h 344913"/>
                  <a:gd name="connsiteX9" fmla="*/ 4300 w 513790"/>
                  <a:gd name="connsiteY9" fmla="*/ 235243 h 344913"/>
                  <a:gd name="connsiteX10" fmla="*/ 21036 w 513790"/>
                  <a:gd name="connsiteY10" fmla="*/ 230048 h 344913"/>
                  <a:gd name="connsiteX11" fmla="*/ 68833 w 513790"/>
                  <a:gd name="connsiteY11" fmla="*/ 225229 h 344913"/>
                  <a:gd name="connsiteX12" fmla="*/ 158412 w 513790"/>
                  <a:gd name="connsiteY12" fmla="*/ 225229 h 34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3790" h="344913">
                    <a:moveTo>
                      <a:pt x="179909" y="0"/>
                    </a:moveTo>
                    <a:lnTo>
                      <a:pt x="345527" y="0"/>
                    </a:lnTo>
                    <a:lnTo>
                      <a:pt x="367024" y="225229"/>
                    </a:lnTo>
                    <a:lnTo>
                      <a:pt x="444957" y="225229"/>
                    </a:lnTo>
                    <a:cubicBezTo>
                      <a:pt x="461330" y="225229"/>
                      <a:pt x="477316" y="226888"/>
                      <a:pt x="492755" y="230048"/>
                    </a:cubicBezTo>
                    <a:lnTo>
                      <a:pt x="509490" y="235243"/>
                    </a:lnTo>
                    <a:lnTo>
                      <a:pt x="513790" y="250858"/>
                    </a:lnTo>
                    <a:cubicBezTo>
                      <a:pt x="513790" y="302803"/>
                      <a:pt x="398774" y="344913"/>
                      <a:pt x="256895" y="344913"/>
                    </a:cubicBezTo>
                    <a:cubicBezTo>
                      <a:pt x="115016" y="344913"/>
                      <a:pt x="0" y="302803"/>
                      <a:pt x="0" y="250858"/>
                    </a:cubicBezTo>
                    <a:lnTo>
                      <a:pt x="4300" y="235243"/>
                    </a:lnTo>
                    <a:lnTo>
                      <a:pt x="21036" y="230048"/>
                    </a:lnTo>
                    <a:cubicBezTo>
                      <a:pt x="36475" y="226888"/>
                      <a:pt x="52460" y="225229"/>
                      <a:pt x="68833" y="225229"/>
                    </a:cubicBezTo>
                    <a:lnTo>
                      <a:pt x="158412" y="22522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A3EA872D-7F07-4CFD-9B72-E87ABBC546F5}"/>
                  </a:ext>
                </a:extLst>
              </p:cNvPr>
              <p:cNvSpPr/>
              <p:nvPr/>
            </p:nvSpPr>
            <p:spPr>
              <a:xfrm>
                <a:off x="561670" y="5418301"/>
                <a:ext cx="572833" cy="236960"/>
              </a:xfrm>
              <a:custGeom>
                <a:avLst/>
                <a:gdLst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45026 w 572833"/>
                  <a:gd name="connsiteY8" fmla="*/ 96501 h 236960"/>
                  <a:gd name="connsiteX9" fmla="*/ 196937 w 572833"/>
                  <a:gd name="connsiteY9" fmla="*/ 118578 h 236960"/>
                  <a:gd name="connsiteX10" fmla="*/ 197657 w 572833"/>
                  <a:gd name="connsiteY10" fmla="*/ 121225 h 236960"/>
                  <a:gd name="connsiteX11" fmla="*/ 192800 w 572833"/>
                  <a:gd name="connsiteY11" fmla="*/ 140309 h 236960"/>
                  <a:gd name="connsiteX12" fmla="*/ 203697 w 572833"/>
                  <a:gd name="connsiteY12" fmla="*/ 121970 h 236960"/>
                  <a:gd name="connsiteX13" fmla="*/ 204672 w 572833"/>
                  <a:gd name="connsiteY13" fmla="*/ 121413 h 236960"/>
                  <a:gd name="connsiteX14" fmla="*/ 253070 w 572833"/>
                  <a:gd name="connsiteY14" fmla="*/ 127576 h 236960"/>
                  <a:gd name="connsiteX15" fmla="*/ 258332 w 572833"/>
                  <a:gd name="connsiteY15" fmla="*/ 136609 h 236960"/>
                  <a:gd name="connsiteX16" fmla="*/ 258427 w 572833"/>
                  <a:gd name="connsiteY16" fmla="*/ 144197 h 236960"/>
                  <a:gd name="connsiteX17" fmla="*/ 260599 w 572833"/>
                  <a:gd name="connsiteY17" fmla="*/ 136478 h 236960"/>
                  <a:gd name="connsiteX18" fmla="*/ 267694 w 572833"/>
                  <a:gd name="connsiteY18" fmla="*/ 129438 h 236960"/>
                  <a:gd name="connsiteX19" fmla="*/ 289758 w 572833"/>
                  <a:gd name="connsiteY19" fmla="*/ 132248 h 236960"/>
                  <a:gd name="connsiteX20" fmla="*/ 310265 w 572833"/>
                  <a:gd name="connsiteY20" fmla="*/ 129637 h 236960"/>
                  <a:gd name="connsiteX21" fmla="*/ 316636 w 572833"/>
                  <a:gd name="connsiteY21" fmla="*/ 135958 h 236960"/>
                  <a:gd name="connsiteX22" fmla="*/ 321124 w 572833"/>
                  <a:gd name="connsiteY22" fmla="*/ 128254 h 236960"/>
                  <a:gd name="connsiteX23" fmla="*/ 371473 w 572833"/>
                  <a:gd name="connsiteY23" fmla="*/ 121842 h 236960"/>
                  <a:gd name="connsiteX24" fmla="*/ 385713 w 572833"/>
                  <a:gd name="connsiteY24" fmla="*/ 145807 h 236960"/>
                  <a:gd name="connsiteX25" fmla="*/ 379154 w 572833"/>
                  <a:gd name="connsiteY25" fmla="*/ 120035 h 236960"/>
                  <a:gd name="connsiteX26" fmla="*/ 447101 w 572833"/>
                  <a:gd name="connsiteY26" fmla="*/ 91138 h 236960"/>
                  <a:gd name="connsiteX27" fmla="*/ 494789 w 572833"/>
                  <a:gd name="connsiteY27" fmla="*/ 46523 h 236960"/>
                  <a:gd name="connsiteX28" fmla="*/ 509176 w 572833"/>
                  <a:gd name="connsiteY28" fmla="*/ 1572 h 236960"/>
                  <a:gd name="connsiteX29" fmla="*/ 538058 w 572833"/>
                  <a:gd name="connsiteY29" fmla="*/ 8923 h 236960"/>
                  <a:gd name="connsiteX30" fmla="*/ 569036 w 572833"/>
                  <a:gd name="connsiteY30" fmla="*/ 72991 h 236960"/>
                  <a:gd name="connsiteX31" fmla="*/ 539965 w 572833"/>
                  <a:gd name="connsiteY31" fmla="*/ 88863 h 236960"/>
                  <a:gd name="connsiteX32" fmla="*/ 511177 w 572833"/>
                  <a:gd name="connsiteY32" fmla="*/ 81534 h 236960"/>
                  <a:gd name="connsiteX33" fmla="*/ 526422 w 572833"/>
                  <a:gd name="connsiteY33" fmla="*/ 108723 h 236960"/>
                  <a:gd name="connsiteX34" fmla="*/ 518615 w 572833"/>
                  <a:gd name="connsiteY34" fmla="*/ 140911 h 236960"/>
                  <a:gd name="connsiteX35" fmla="*/ 486427 w 572833"/>
                  <a:gd name="connsiteY35" fmla="*/ 148718 h 236960"/>
                  <a:gd name="connsiteX36" fmla="*/ 462492 w 572833"/>
                  <a:gd name="connsiteY36" fmla="*/ 135297 h 236960"/>
                  <a:gd name="connsiteX37" fmla="*/ 469512 w 572833"/>
                  <a:gd name="connsiteY37" fmla="*/ 162879 h 236960"/>
                  <a:gd name="connsiteX38" fmla="*/ 453641 w 572833"/>
                  <a:gd name="connsiteY38" fmla="*/ 191949 h 236960"/>
                  <a:gd name="connsiteX39" fmla="*/ 420529 w 572833"/>
                  <a:gd name="connsiteY39" fmla="*/ 191160 h 236960"/>
                  <a:gd name="connsiteX40" fmla="*/ 393229 w 572833"/>
                  <a:gd name="connsiteY40" fmla="*/ 164537 h 236960"/>
                  <a:gd name="connsiteX41" fmla="*/ 392762 w 572833"/>
                  <a:gd name="connsiteY41" fmla="*/ 201817 h 236960"/>
                  <a:gd name="connsiteX42" fmla="*/ 369906 w 572833"/>
                  <a:gd name="connsiteY42" fmla="*/ 225789 h 236960"/>
                  <a:gd name="connsiteX43" fmla="*/ 338127 w 572833"/>
                  <a:gd name="connsiteY43" fmla="*/ 216456 h 236960"/>
                  <a:gd name="connsiteX44" fmla="*/ 324523 w 572833"/>
                  <a:gd name="connsiteY44" fmla="*/ 193562 h 236960"/>
                  <a:gd name="connsiteX45" fmla="*/ 317161 w 572833"/>
                  <a:gd name="connsiteY45" fmla="*/ 219720 h 236960"/>
                  <a:gd name="connsiteX46" fmla="*/ 288880 w 572833"/>
                  <a:gd name="connsiteY46" fmla="*/ 236960 h 236960"/>
                  <a:gd name="connsiteX47" fmla="*/ 260599 w 572833"/>
                  <a:gd name="connsiteY47" fmla="*/ 219720 h 236960"/>
                  <a:gd name="connsiteX48" fmla="*/ 252429 w 572833"/>
                  <a:gd name="connsiteY48" fmla="*/ 190691 h 236960"/>
                  <a:gd name="connsiteX49" fmla="*/ 236787 w 572833"/>
                  <a:gd name="connsiteY49" fmla="*/ 217015 h 236960"/>
                  <a:gd name="connsiteX50" fmla="*/ 205008 w 572833"/>
                  <a:gd name="connsiteY50" fmla="*/ 226348 h 236960"/>
                  <a:gd name="connsiteX51" fmla="*/ 182152 w 572833"/>
                  <a:gd name="connsiteY51" fmla="*/ 202376 h 236960"/>
                  <a:gd name="connsiteX52" fmla="*/ 181724 w 572833"/>
                  <a:gd name="connsiteY52" fmla="*/ 168264 h 236960"/>
                  <a:gd name="connsiteX53" fmla="*/ 156036 w 572833"/>
                  <a:gd name="connsiteY53" fmla="*/ 193315 h 236960"/>
                  <a:gd name="connsiteX54" fmla="*/ 122924 w 572833"/>
                  <a:gd name="connsiteY54" fmla="*/ 194104 h 236960"/>
                  <a:gd name="connsiteX55" fmla="*/ 107053 w 572833"/>
                  <a:gd name="connsiteY55" fmla="*/ 165034 h 236960"/>
                  <a:gd name="connsiteX56" fmla="*/ 114525 w 572833"/>
                  <a:gd name="connsiteY56" fmla="*/ 135675 h 236960"/>
                  <a:gd name="connsiteX57" fmla="*/ 88547 w 572833"/>
                  <a:gd name="connsiteY57" fmla="*/ 150242 h 236960"/>
                  <a:gd name="connsiteX58" fmla="*/ 56359 w 572833"/>
                  <a:gd name="connsiteY58" fmla="*/ 142435 h 236960"/>
                  <a:gd name="connsiteX59" fmla="*/ 48552 w 572833"/>
                  <a:gd name="connsiteY59" fmla="*/ 110247 h 236960"/>
                  <a:gd name="connsiteX60" fmla="*/ 65150 w 572833"/>
                  <a:gd name="connsiteY60" fmla="*/ 80647 h 236960"/>
                  <a:gd name="connsiteX61" fmla="*/ 32868 w 572833"/>
                  <a:gd name="connsiteY61" fmla="*/ 88864 h 236960"/>
                  <a:gd name="connsiteX62" fmla="*/ 3797 w 572833"/>
                  <a:gd name="connsiteY62" fmla="*/ 72992 h 236960"/>
                  <a:gd name="connsiteX63" fmla="*/ 34774 w 572833"/>
                  <a:gd name="connsiteY63" fmla="*/ 8925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45026 w 572833"/>
                  <a:gd name="connsiteY8" fmla="*/ 96501 h 236960"/>
                  <a:gd name="connsiteX9" fmla="*/ 196937 w 572833"/>
                  <a:gd name="connsiteY9" fmla="*/ 118578 h 236960"/>
                  <a:gd name="connsiteX10" fmla="*/ 197657 w 572833"/>
                  <a:gd name="connsiteY10" fmla="*/ 121225 h 236960"/>
                  <a:gd name="connsiteX11" fmla="*/ 203697 w 572833"/>
                  <a:gd name="connsiteY11" fmla="*/ 121970 h 236960"/>
                  <a:gd name="connsiteX12" fmla="*/ 204672 w 572833"/>
                  <a:gd name="connsiteY12" fmla="*/ 121413 h 236960"/>
                  <a:gd name="connsiteX13" fmla="*/ 253070 w 572833"/>
                  <a:gd name="connsiteY13" fmla="*/ 127576 h 236960"/>
                  <a:gd name="connsiteX14" fmla="*/ 258332 w 572833"/>
                  <a:gd name="connsiteY14" fmla="*/ 136609 h 236960"/>
                  <a:gd name="connsiteX15" fmla="*/ 258427 w 572833"/>
                  <a:gd name="connsiteY15" fmla="*/ 144197 h 236960"/>
                  <a:gd name="connsiteX16" fmla="*/ 260599 w 572833"/>
                  <a:gd name="connsiteY16" fmla="*/ 136478 h 236960"/>
                  <a:gd name="connsiteX17" fmla="*/ 267694 w 572833"/>
                  <a:gd name="connsiteY17" fmla="*/ 129438 h 236960"/>
                  <a:gd name="connsiteX18" fmla="*/ 289758 w 572833"/>
                  <a:gd name="connsiteY18" fmla="*/ 132248 h 236960"/>
                  <a:gd name="connsiteX19" fmla="*/ 310265 w 572833"/>
                  <a:gd name="connsiteY19" fmla="*/ 129637 h 236960"/>
                  <a:gd name="connsiteX20" fmla="*/ 316636 w 572833"/>
                  <a:gd name="connsiteY20" fmla="*/ 135958 h 236960"/>
                  <a:gd name="connsiteX21" fmla="*/ 321124 w 572833"/>
                  <a:gd name="connsiteY21" fmla="*/ 128254 h 236960"/>
                  <a:gd name="connsiteX22" fmla="*/ 371473 w 572833"/>
                  <a:gd name="connsiteY22" fmla="*/ 121842 h 236960"/>
                  <a:gd name="connsiteX23" fmla="*/ 385713 w 572833"/>
                  <a:gd name="connsiteY23" fmla="*/ 145807 h 236960"/>
                  <a:gd name="connsiteX24" fmla="*/ 379154 w 572833"/>
                  <a:gd name="connsiteY24" fmla="*/ 120035 h 236960"/>
                  <a:gd name="connsiteX25" fmla="*/ 447101 w 572833"/>
                  <a:gd name="connsiteY25" fmla="*/ 91138 h 236960"/>
                  <a:gd name="connsiteX26" fmla="*/ 494789 w 572833"/>
                  <a:gd name="connsiteY26" fmla="*/ 46523 h 236960"/>
                  <a:gd name="connsiteX27" fmla="*/ 509176 w 572833"/>
                  <a:gd name="connsiteY27" fmla="*/ 1572 h 236960"/>
                  <a:gd name="connsiteX28" fmla="*/ 538058 w 572833"/>
                  <a:gd name="connsiteY28" fmla="*/ 8923 h 236960"/>
                  <a:gd name="connsiteX29" fmla="*/ 569036 w 572833"/>
                  <a:gd name="connsiteY29" fmla="*/ 72991 h 236960"/>
                  <a:gd name="connsiteX30" fmla="*/ 539965 w 572833"/>
                  <a:gd name="connsiteY30" fmla="*/ 88863 h 236960"/>
                  <a:gd name="connsiteX31" fmla="*/ 511177 w 572833"/>
                  <a:gd name="connsiteY31" fmla="*/ 81534 h 236960"/>
                  <a:gd name="connsiteX32" fmla="*/ 526422 w 572833"/>
                  <a:gd name="connsiteY32" fmla="*/ 108723 h 236960"/>
                  <a:gd name="connsiteX33" fmla="*/ 518615 w 572833"/>
                  <a:gd name="connsiteY33" fmla="*/ 140911 h 236960"/>
                  <a:gd name="connsiteX34" fmla="*/ 486427 w 572833"/>
                  <a:gd name="connsiteY34" fmla="*/ 148718 h 236960"/>
                  <a:gd name="connsiteX35" fmla="*/ 462492 w 572833"/>
                  <a:gd name="connsiteY35" fmla="*/ 135297 h 236960"/>
                  <a:gd name="connsiteX36" fmla="*/ 469512 w 572833"/>
                  <a:gd name="connsiteY36" fmla="*/ 162879 h 236960"/>
                  <a:gd name="connsiteX37" fmla="*/ 453641 w 572833"/>
                  <a:gd name="connsiteY37" fmla="*/ 191949 h 236960"/>
                  <a:gd name="connsiteX38" fmla="*/ 420529 w 572833"/>
                  <a:gd name="connsiteY38" fmla="*/ 191160 h 236960"/>
                  <a:gd name="connsiteX39" fmla="*/ 393229 w 572833"/>
                  <a:gd name="connsiteY39" fmla="*/ 164537 h 236960"/>
                  <a:gd name="connsiteX40" fmla="*/ 392762 w 572833"/>
                  <a:gd name="connsiteY40" fmla="*/ 201817 h 236960"/>
                  <a:gd name="connsiteX41" fmla="*/ 369906 w 572833"/>
                  <a:gd name="connsiteY41" fmla="*/ 225789 h 236960"/>
                  <a:gd name="connsiteX42" fmla="*/ 338127 w 572833"/>
                  <a:gd name="connsiteY42" fmla="*/ 216456 h 236960"/>
                  <a:gd name="connsiteX43" fmla="*/ 324523 w 572833"/>
                  <a:gd name="connsiteY43" fmla="*/ 193562 h 236960"/>
                  <a:gd name="connsiteX44" fmla="*/ 317161 w 572833"/>
                  <a:gd name="connsiteY44" fmla="*/ 219720 h 236960"/>
                  <a:gd name="connsiteX45" fmla="*/ 288880 w 572833"/>
                  <a:gd name="connsiteY45" fmla="*/ 236960 h 236960"/>
                  <a:gd name="connsiteX46" fmla="*/ 260599 w 572833"/>
                  <a:gd name="connsiteY46" fmla="*/ 219720 h 236960"/>
                  <a:gd name="connsiteX47" fmla="*/ 252429 w 572833"/>
                  <a:gd name="connsiteY47" fmla="*/ 190691 h 236960"/>
                  <a:gd name="connsiteX48" fmla="*/ 236787 w 572833"/>
                  <a:gd name="connsiteY48" fmla="*/ 217015 h 236960"/>
                  <a:gd name="connsiteX49" fmla="*/ 205008 w 572833"/>
                  <a:gd name="connsiteY49" fmla="*/ 226348 h 236960"/>
                  <a:gd name="connsiteX50" fmla="*/ 182152 w 572833"/>
                  <a:gd name="connsiteY50" fmla="*/ 202376 h 236960"/>
                  <a:gd name="connsiteX51" fmla="*/ 181724 w 572833"/>
                  <a:gd name="connsiteY51" fmla="*/ 168264 h 236960"/>
                  <a:gd name="connsiteX52" fmla="*/ 156036 w 572833"/>
                  <a:gd name="connsiteY52" fmla="*/ 193315 h 236960"/>
                  <a:gd name="connsiteX53" fmla="*/ 122924 w 572833"/>
                  <a:gd name="connsiteY53" fmla="*/ 194104 h 236960"/>
                  <a:gd name="connsiteX54" fmla="*/ 107053 w 572833"/>
                  <a:gd name="connsiteY54" fmla="*/ 165034 h 236960"/>
                  <a:gd name="connsiteX55" fmla="*/ 114525 w 572833"/>
                  <a:gd name="connsiteY55" fmla="*/ 135675 h 236960"/>
                  <a:gd name="connsiteX56" fmla="*/ 88547 w 572833"/>
                  <a:gd name="connsiteY56" fmla="*/ 150242 h 236960"/>
                  <a:gd name="connsiteX57" fmla="*/ 56359 w 572833"/>
                  <a:gd name="connsiteY57" fmla="*/ 142435 h 236960"/>
                  <a:gd name="connsiteX58" fmla="*/ 48552 w 572833"/>
                  <a:gd name="connsiteY58" fmla="*/ 110247 h 236960"/>
                  <a:gd name="connsiteX59" fmla="*/ 65150 w 572833"/>
                  <a:gd name="connsiteY59" fmla="*/ 80647 h 236960"/>
                  <a:gd name="connsiteX60" fmla="*/ 32868 w 572833"/>
                  <a:gd name="connsiteY60" fmla="*/ 88864 h 236960"/>
                  <a:gd name="connsiteX61" fmla="*/ 3797 w 572833"/>
                  <a:gd name="connsiteY61" fmla="*/ 72992 h 236960"/>
                  <a:gd name="connsiteX62" fmla="*/ 34774 w 572833"/>
                  <a:gd name="connsiteY62" fmla="*/ 8925 h 236960"/>
                  <a:gd name="connsiteX63" fmla="*/ 69837 w 572833"/>
                  <a:gd name="connsiteY63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58427 w 572833"/>
                  <a:gd name="connsiteY14" fmla="*/ 144197 h 236960"/>
                  <a:gd name="connsiteX15" fmla="*/ 260599 w 572833"/>
                  <a:gd name="connsiteY15" fmla="*/ 136478 h 236960"/>
                  <a:gd name="connsiteX16" fmla="*/ 267694 w 572833"/>
                  <a:gd name="connsiteY16" fmla="*/ 129438 h 236960"/>
                  <a:gd name="connsiteX17" fmla="*/ 289758 w 572833"/>
                  <a:gd name="connsiteY17" fmla="*/ 132248 h 236960"/>
                  <a:gd name="connsiteX18" fmla="*/ 310265 w 572833"/>
                  <a:gd name="connsiteY18" fmla="*/ 129637 h 236960"/>
                  <a:gd name="connsiteX19" fmla="*/ 316636 w 572833"/>
                  <a:gd name="connsiteY19" fmla="*/ 135958 h 236960"/>
                  <a:gd name="connsiteX20" fmla="*/ 321124 w 572833"/>
                  <a:gd name="connsiteY20" fmla="*/ 128254 h 236960"/>
                  <a:gd name="connsiteX21" fmla="*/ 371473 w 572833"/>
                  <a:gd name="connsiteY21" fmla="*/ 121842 h 236960"/>
                  <a:gd name="connsiteX22" fmla="*/ 385713 w 572833"/>
                  <a:gd name="connsiteY22" fmla="*/ 145807 h 236960"/>
                  <a:gd name="connsiteX23" fmla="*/ 379154 w 572833"/>
                  <a:gd name="connsiteY23" fmla="*/ 120035 h 236960"/>
                  <a:gd name="connsiteX24" fmla="*/ 447101 w 572833"/>
                  <a:gd name="connsiteY24" fmla="*/ 91138 h 236960"/>
                  <a:gd name="connsiteX25" fmla="*/ 494789 w 572833"/>
                  <a:gd name="connsiteY25" fmla="*/ 46523 h 236960"/>
                  <a:gd name="connsiteX26" fmla="*/ 509176 w 572833"/>
                  <a:gd name="connsiteY26" fmla="*/ 1572 h 236960"/>
                  <a:gd name="connsiteX27" fmla="*/ 538058 w 572833"/>
                  <a:gd name="connsiteY27" fmla="*/ 8923 h 236960"/>
                  <a:gd name="connsiteX28" fmla="*/ 569036 w 572833"/>
                  <a:gd name="connsiteY28" fmla="*/ 72991 h 236960"/>
                  <a:gd name="connsiteX29" fmla="*/ 539965 w 572833"/>
                  <a:gd name="connsiteY29" fmla="*/ 88863 h 236960"/>
                  <a:gd name="connsiteX30" fmla="*/ 511177 w 572833"/>
                  <a:gd name="connsiteY30" fmla="*/ 81534 h 236960"/>
                  <a:gd name="connsiteX31" fmla="*/ 526422 w 572833"/>
                  <a:gd name="connsiteY31" fmla="*/ 108723 h 236960"/>
                  <a:gd name="connsiteX32" fmla="*/ 518615 w 572833"/>
                  <a:gd name="connsiteY32" fmla="*/ 140911 h 236960"/>
                  <a:gd name="connsiteX33" fmla="*/ 486427 w 572833"/>
                  <a:gd name="connsiteY33" fmla="*/ 148718 h 236960"/>
                  <a:gd name="connsiteX34" fmla="*/ 462492 w 572833"/>
                  <a:gd name="connsiteY34" fmla="*/ 135297 h 236960"/>
                  <a:gd name="connsiteX35" fmla="*/ 469512 w 572833"/>
                  <a:gd name="connsiteY35" fmla="*/ 162879 h 236960"/>
                  <a:gd name="connsiteX36" fmla="*/ 453641 w 572833"/>
                  <a:gd name="connsiteY36" fmla="*/ 191949 h 236960"/>
                  <a:gd name="connsiteX37" fmla="*/ 420529 w 572833"/>
                  <a:gd name="connsiteY37" fmla="*/ 191160 h 236960"/>
                  <a:gd name="connsiteX38" fmla="*/ 393229 w 572833"/>
                  <a:gd name="connsiteY38" fmla="*/ 164537 h 236960"/>
                  <a:gd name="connsiteX39" fmla="*/ 392762 w 572833"/>
                  <a:gd name="connsiteY39" fmla="*/ 201817 h 236960"/>
                  <a:gd name="connsiteX40" fmla="*/ 369906 w 572833"/>
                  <a:gd name="connsiteY40" fmla="*/ 225789 h 236960"/>
                  <a:gd name="connsiteX41" fmla="*/ 338127 w 572833"/>
                  <a:gd name="connsiteY41" fmla="*/ 216456 h 236960"/>
                  <a:gd name="connsiteX42" fmla="*/ 324523 w 572833"/>
                  <a:gd name="connsiteY42" fmla="*/ 193562 h 236960"/>
                  <a:gd name="connsiteX43" fmla="*/ 317161 w 572833"/>
                  <a:gd name="connsiteY43" fmla="*/ 219720 h 236960"/>
                  <a:gd name="connsiteX44" fmla="*/ 288880 w 572833"/>
                  <a:gd name="connsiteY44" fmla="*/ 236960 h 236960"/>
                  <a:gd name="connsiteX45" fmla="*/ 260599 w 572833"/>
                  <a:gd name="connsiteY45" fmla="*/ 219720 h 236960"/>
                  <a:gd name="connsiteX46" fmla="*/ 252429 w 572833"/>
                  <a:gd name="connsiteY46" fmla="*/ 190691 h 236960"/>
                  <a:gd name="connsiteX47" fmla="*/ 236787 w 572833"/>
                  <a:gd name="connsiteY47" fmla="*/ 217015 h 236960"/>
                  <a:gd name="connsiteX48" fmla="*/ 205008 w 572833"/>
                  <a:gd name="connsiteY48" fmla="*/ 226348 h 236960"/>
                  <a:gd name="connsiteX49" fmla="*/ 182152 w 572833"/>
                  <a:gd name="connsiteY49" fmla="*/ 202376 h 236960"/>
                  <a:gd name="connsiteX50" fmla="*/ 181724 w 572833"/>
                  <a:gd name="connsiteY50" fmla="*/ 168264 h 236960"/>
                  <a:gd name="connsiteX51" fmla="*/ 156036 w 572833"/>
                  <a:gd name="connsiteY51" fmla="*/ 193315 h 236960"/>
                  <a:gd name="connsiteX52" fmla="*/ 122924 w 572833"/>
                  <a:gd name="connsiteY52" fmla="*/ 194104 h 236960"/>
                  <a:gd name="connsiteX53" fmla="*/ 107053 w 572833"/>
                  <a:gd name="connsiteY53" fmla="*/ 165034 h 236960"/>
                  <a:gd name="connsiteX54" fmla="*/ 114525 w 572833"/>
                  <a:gd name="connsiteY54" fmla="*/ 135675 h 236960"/>
                  <a:gd name="connsiteX55" fmla="*/ 88547 w 572833"/>
                  <a:gd name="connsiteY55" fmla="*/ 150242 h 236960"/>
                  <a:gd name="connsiteX56" fmla="*/ 56359 w 572833"/>
                  <a:gd name="connsiteY56" fmla="*/ 142435 h 236960"/>
                  <a:gd name="connsiteX57" fmla="*/ 48552 w 572833"/>
                  <a:gd name="connsiteY57" fmla="*/ 110247 h 236960"/>
                  <a:gd name="connsiteX58" fmla="*/ 65150 w 572833"/>
                  <a:gd name="connsiteY58" fmla="*/ 80647 h 236960"/>
                  <a:gd name="connsiteX59" fmla="*/ 32868 w 572833"/>
                  <a:gd name="connsiteY59" fmla="*/ 88864 h 236960"/>
                  <a:gd name="connsiteX60" fmla="*/ 3797 w 572833"/>
                  <a:gd name="connsiteY60" fmla="*/ 72992 h 236960"/>
                  <a:gd name="connsiteX61" fmla="*/ 34774 w 572833"/>
                  <a:gd name="connsiteY61" fmla="*/ 8925 h 236960"/>
                  <a:gd name="connsiteX62" fmla="*/ 69837 w 572833"/>
                  <a:gd name="connsiteY62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58427 w 572833"/>
                  <a:gd name="connsiteY14" fmla="*/ 144197 h 236960"/>
                  <a:gd name="connsiteX15" fmla="*/ 260599 w 572833"/>
                  <a:gd name="connsiteY15" fmla="*/ 136478 h 236960"/>
                  <a:gd name="connsiteX16" fmla="*/ 267694 w 572833"/>
                  <a:gd name="connsiteY16" fmla="*/ 129438 h 236960"/>
                  <a:gd name="connsiteX17" fmla="*/ 289758 w 572833"/>
                  <a:gd name="connsiteY17" fmla="*/ 132248 h 236960"/>
                  <a:gd name="connsiteX18" fmla="*/ 310265 w 572833"/>
                  <a:gd name="connsiteY18" fmla="*/ 129637 h 236960"/>
                  <a:gd name="connsiteX19" fmla="*/ 316636 w 572833"/>
                  <a:gd name="connsiteY19" fmla="*/ 135958 h 236960"/>
                  <a:gd name="connsiteX20" fmla="*/ 321124 w 572833"/>
                  <a:gd name="connsiteY20" fmla="*/ 128254 h 236960"/>
                  <a:gd name="connsiteX21" fmla="*/ 371473 w 572833"/>
                  <a:gd name="connsiteY21" fmla="*/ 121842 h 236960"/>
                  <a:gd name="connsiteX22" fmla="*/ 379154 w 572833"/>
                  <a:gd name="connsiteY22" fmla="*/ 120035 h 236960"/>
                  <a:gd name="connsiteX23" fmla="*/ 447101 w 572833"/>
                  <a:gd name="connsiteY23" fmla="*/ 91138 h 236960"/>
                  <a:gd name="connsiteX24" fmla="*/ 494789 w 572833"/>
                  <a:gd name="connsiteY24" fmla="*/ 46523 h 236960"/>
                  <a:gd name="connsiteX25" fmla="*/ 509176 w 572833"/>
                  <a:gd name="connsiteY25" fmla="*/ 1572 h 236960"/>
                  <a:gd name="connsiteX26" fmla="*/ 538058 w 572833"/>
                  <a:gd name="connsiteY26" fmla="*/ 8923 h 236960"/>
                  <a:gd name="connsiteX27" fmla="*/ 569036 w 572833"/>
                  <a:gd name="connsiteY27" fmla="*/ 72991 h 236960"/>
                  <a:gd name="connsiteX28" fmla="*/ 539965 w 572833"/>
                  <a:gd name="connsiteY28" fmla="*/ 88863 h 236960"/>
                  <a:gd name="connsiteX29" fmla="*/ 511177 w 572833"/>
                  <a:gd name="connsiteY29" fmla="*/ 81534 h 236960"/>
                  <a:gd name="connsiteX30" fmla="*/ 526422 w 572833"/>
                  <a:gd name="connsiteY30" fmla="*/ 108723 h 236960"/>
                  <a:gd name="connsiteX31" fmla="*/ 518615 w 572833"/>
                  <a:gd name="connsiteY31" fmla="*/ 140911 h 236960"/>
                  <a:gd name="connsiteX32" fmla="*/ 486427 w 572833"/>
                  <a:gd name="connsiteY32" fmla="*/ 148718 h 236960"/>
                  <a:gd name="connsiteX33" fmla="*/ 462492 w 572833"/>
                  <a:gd name="connsiteY33" fmla="*/ 135297 h 236960"/>
                  <a:gd name="connsiteX34" fmla="*/ 469512 w 572833"/>
                  <a:gd name="connsiteY34" fmla="*/ 162879 h 236960"/>
                  <a:gd name="connsiteX35" fmla="*/ 453641 w 572833"/>
                  <a:gd name="connsiteY35" fmla="*/ 191949 h 236960"/>
                  <a:gd name="connsiteX36" fmla="*/ 420529 w 572833"/>
                  <a:gd name="connsiteY36" fmla="*/ 191160 h 236960"/>
                  <a:gd name="connsiteX37" fmla="*/ 393229 w 572833"/>
                  <a:gd name="connsiteY37" fmla="*/ 164537 h 236960"/>
                  <a:gd name="connsiteX38" fmla="*/ 392762 w 572833"/>
                  <a:gd name="connsiteY38" fmla="*/ 201817 h 236960"/>
                  <a:gd name="connsiteX39" fmla="*/ 369906 w 572833"/>
                  <a:gd name="connsiteY39" fmla="*/ 225789 h 236960"/>
                  <a:gd name="connsiteX40" fmla="*/ 338127 w 572833"/>
                  <a:gd name="connsiteY40" fmla="*/ 216456 h 236960"/>
                  <a:gd name="connsiteX41" fmla="*/ 324523 w 572833"/>
                  <a:gd name="connsiteY41" fmla="*/ 193562 h 236960"/>
                  <a:gd name="connsiteX42" fmla="*/ 317161 w 572833"/>
                  <a:gd name="connsiteY42" fmla="*/ 219720 h 236960"/>
                  <a:gd name="connsiteX43" fmla="*/ 288880 w 572833"/>
                  <a:gd name="connsiteY43" fmla="*/ 236960 h 236960"/>
                  <a:gd name="connsiteX44" fmla="*/ 260599 w 572833"/>
                  <a:gd name="connsiteY44" fmla="*/ 219720 h 236960"/>
                  <a:gd name="connsiteX45" fmla="*/ 252429 w 572833"/>
                  <a:gd name="connsiteY45" fmla="*/ 190691 h 236960"/>
                  <a:gd name="connsiteX46" fmla="*/ 236787 w 572833"/>
                  <a:gd name="connsiteY46" fmla="*/ 217015 h 236960"/>
                  <a:gd name="connsiteX47" fmla="*/ 205008 w 572833"/>
                  <a:gd name="connsiteY47" fmla="*/ 226348 h 236960"/>
                  <a:gd name="connsiteX48" fmla="*/ 182152 w 572833"/>
                  <a:gd name="connsiteY48" fmla="*/ 202376 h 236960"/>
                  <a:gd name="connsiteX49" fmla="*/ 181724 w 572833"/>
                  <a:gd name="connsiteY49" fmla="*/ 168264 h 236960"/>
                  <a:gd name="connsiteX50" fmla="*/ 156036 w 572833"/>
                  <a:gd name="connsiteY50" fmla="*/ 193315 h 236960"/>
                  <a:gd name="connsiteX51" fmla="*/ 122924 w 572833"/>
                  <a:gd name="connsiteY51" fmla="*/ 194104 h 236960"/>
                  <a:gd name="connsiteX52" fmla="*/ 107053 w 572833"/>
                  <a:gd name="connsiteY52" fmla="*/ 165034 h 236960"/>
                  <a:gd name="connsiteX53" fmla="*/ 114525 w 572833"/>
                  <a:gd name="connsiteY53" fmla="*/ 135675 h 236960"/>
                  <a:gd name="connsiteX54" fmla="*/ 88547 w 572833"/>
                  <a:gd name="connsiteY54" fmla="*/ 150242 h 236960"/>
                  <a:gd name="connsiteX55" fmla="*/ 56359 w 572833"/>
                  <a:gd name="connsiteY55" fmla="*/ 142435 h 236960"/>
                  <a:gd name="connsiteX56" fmla="*/ 48552 w 572833"/>
                  <a:gd name="connsiteY56" fmla="*/ 110247 h 236960"/>
                  <a:gd name="connsiteX57" fmla="*/ 65150 w 572833"/>
                  <a:gd name="connsiteY57" fmla="*/ 80647 h 236960"/>
                  <a:gd name="connsiteX58" fmla="*/ 32868 w 572833"/>
                  <a:gd name="connsiteY58" fmla="*/ 88864 h 236960"/>
                  <a:gd name="connsiteX59" fmla="*/ 3797 w 572833"/>
                  <a:gd name="connsiteY59" fmla="*/ 72992 h 236960"/>
                  <a:gd name="connsiteX60" fmla="*/ 34774 w 572833"/>
                  <a:gd name="connsiteY60" fmla="*/ 8925 h 236960"/>
                  <a:gd name="connsiteX61" fmla="*/ 69837 w 572833"/>
                  <a:gd name="connsiteY61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60599 w 572833"/>
                  <a:gd name="connsiteY14" fmla="*/ 136478 h 236960"/>
                  <a:gd name="connsiteX15" fmla="*/ 267694 w 572833"/>
                  <a:gd name="connsiteY15" fmla="*/ 129438 h 236960"/>
                  <a:gd name="connsiteX16" fmla="*/ 289758 w 572833"/>
                  <a:gd name="connsiteY16" fmla="*/ 132248 h 236960"/>
                  <a:gd name="connsiteX17" fmla="*/ 310265 w 572833"/>
                  <a:gd name="connsiteY17" fmla="*/ 129637 h 236960"/>
                  <a:gd name="connsiteX18" fmla="*/ 316636 w 572833"/>
                  <a:gd name="connsiteY18" fmla="*/ 135958 h 236960"/>
                  <a:gd name="connsiteX19" fmla="*/ 321124 w 572833"/>
                  <a:gd name="connsiteY19" fmla="*/ 128254 h 236960"/>
                  <a:gd name="connsiteX20" fmla="*/ 371473 w 572833"/>
                  <a:gd name="connsiteY20" fmla="*/ 121842 h 236960"/>
                  <a:gd name="connsiteX21" fmla="*/ 379154 w 572833"/>
                  <a:gd name="connsiteY21" fmla="*/ 120035 h 236960"/>
                  <a:gd name="connsiteX22" fmla="*/ 447101 w 572833"/>
                  <a:gd name="connsiteY22" fmla="*/ 91138 h 236960"/>
                  <a:gd name="connsiteX23" fmla="*/ 494789 w 572833"/>
                  <a:gd name="connsiteY23" fmla="*/ 46523 h 236960"/>
                  <a:gd name="connsiteX24" fmla="*/ 509176 w 572833"/>
                  <a:gd name="connsiteY24" fmla="*/ 1572 h 236960"/>
                  <a:gd name="connsiteX25" fmla="*/ 538058 w 572833"/>
                  <a:gd name="connsiteY25" fmla="*/ 8923 h 236960"/>
                  <a:gd name="connsiteX26" fmla="*/ 569036 w 572833"/>
                  <a:gd name="connsiteY26" fmla="*/ 72991 h 236960"/>
                  <a:gd name="connsiteX27" fmla="*/ 539965 w 572833"/>
                  <a:gd name="connsiteY27" fmla="*/ 88863 h 236960"/>
                  <a:gd name="connsiteX28" fmla="*/ 511177 w 572833"/>
                  <a:gd name="connsiteY28" fmla="*/ 81534 h 236960"/>
                  <a:gd name="connsiteX29" fmla="*/ 526422 w 572833"/>
                  <a:gd name="connsiteY29" fmla="*/ 108723 h 236960"/>
                  <a:gd name="connsiteX30" fmla="*/ 518615 w 572833"/>
                  <a:gd name="connsiteY30" fmla="*/ 140911 h 236960"/>
                  <a:gd name="connsiteX31" fmla="*/ 486427 w 572833"/>
                  <a:gd name="connsiteY31" fmla="*/ 148718 h 236960"/>
                  <a:gd name="connsiteX32" fmla="*/ 462492 w 572833"/>
                  <a:gd name="connsiteY32" fmla="*/ 135297 h 236960"/>
                  <a:gd name="connsiteX33" fmla="*/ 469512 w 572833"/>
                  <a:gd name="connsiteY33" fmla="*/ 162879 h 236960"/>
                  <a:gd name="connsiteX34" fmla="*/ 453641 w 572833"/>
                  <a:gd name="connsiteY34" fmla="*/ 191949 h 236960"/>
                  <a:gd name="connsiteX35" fmla="*/ 420529 w 572833"/>
                  <a:gd name="connsiteY35" fmla="*/ 191160 h 236960"/>
                  <a:gd name="connsiteX36" fmla="*/ 393229 w 572833"/>
                  <a:gd name="connsiteY36" fmla="*/ 164537 h 236960"/>
                  <a:gd name="connsiteX37" fmla="*/ 392762 w 572833"/>
                  <a:gd name="connsiteY37" fmla="*/ 201817 h 236960"/>
                  <a:gd name="connsiteX38" fmla="*/ 369906 w 572833"/>
                  <a:gd name="connsiteY38" fmla="*/ 225789 h 236960"/>
                  <a:gd name="connsiteX39" fmla="*/ 338127 w 572833"/>
                  <a:gd name="connsiteY39" fmla="*/ 216456 h 236960"/>
                  <a:gd name="connsiteX40" fmla="*/ 324523 w 572833"/>
                  <a:gd name="connsiteY40" fmla="*/ 193562 h 236960"/>
                  <a:gd name="connsiteX41" fmla="*/ 317161 w 572833"/>
                  <a:gd name="connsiteY41" fmla="*/ 219720 h 236960"/>
                  <a:gd name="connsiteX42" fmla="*/ 288880 w 572833"/>
                  <a:gd name="connsiteY42" fmla="*/ 236960 h 236960"/>
                  <a:gd name="connsiteX43" fmla="*/ 260599 w 572833"/>
                  <a:gd name="connsiteY43" fmla="*/ 219720 h 236960"/>
                  <a:gd name="connsiteX44" fmla="*/ 252429 w 572833"/>
                  <a:gd name="connsiteY44" fmla="*/ 190691 h 236960"/>
                  <a:gd name="connsiteX45" fmla="*/ 236787 w 572833"/>
                  <a:gd name="connsiteY45" fmla="*/ 217015 h 236960"/>
                  <a:gd name="connsiteX46" fmla="*/ 205008 w 572833"/>
                  <a:gd name="connsiteY46" fmla="*/ 226348 h 236960"/>
                  <a:gd name="connsiteX47" fmla="*/ 182152 w 572833"/>
                  <a:gd name="connsiteY47" fmla="*/ 202376 h 236960"/>
                  <a:gd name="connsiteX48" fmla="*/ 181724 w 572833"/>
                  <a:gd name="connsiteY48" fmla="*/ 168264 h 236960"/>
                  <a:gd name="connsiteX49" fmla="*/ 156036 w 572833"/>
                  <a:gd name="connsiteY49" fmla="*/ 193315 h 236960"/>
                  <a:gd name="connsiteX50" fmla="*/ 122924 w 572833"/>
                  <a:gd name="connsiteY50" fmla="*/ 194104 h 236960"/>
                  <a:gd name="connsiteX51" fmla="*/ 107053 w 572833"/>
                  <a:gd name="connsiteY51" fmla="*/ 165034 h 236960"/>
                  <a:gd name="connsiteX52" fmla="*/ 114525 w 572833"/>
                  <a:gd name="connsiteY52" fmla="*/ 135675 h 236960"/>
                  <a:gd name="connsiteX53" fmla="*/ 88547 w 572833"/>
                  <a:gd name="connsiteY53" fmla="*/ 150242 h 236960"/>
                  <a:gd name="connsiteX54" fmla="*/ 56359 w 572833"/>
                  <a:gd name="connsiteY54" fmla="*/ 142435 h 236960"/>
                  <a:gd name="connsiteX55" fmla="*/ 48552 w 572833"/>
                  <a:gd name="connsiteY55" fmla="*/ 110247 h 236960"/>
                  <a:gd name="connsiteX56" fmla="*/ 65150 w 572833"/>
                  <a:gd name="connsiteY56" fmla="*/ 80647 h 236960"/>
                  <a:gd name="connsiteX57" fmla="*/ 32868 w 572833"/>
                  <a:gd name="connsiteY57" fmla="*/ 88864 h 236960"/>
                  <a:gd name="connsiteX58" fmla="*/ 3797 w 572833"/>
                  <a:gd name="connsiteY58" fmla="*/ 72992 h 236960"/>
                  <a:gd name="connsiteX59" fmla="*/ 34774 w 572833"/>
                  <a:gd name="connsiteY59" fmla="*/ 8925 h 236960"/>
                  <a:gd name="connsiteX60" fmla="*/ 69837 w 572833"/>
                  <a:gd name="connsiteY60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58332 w 572833"/>
                  <a:gd name="connsiteY13" fmla="*/ 136609 h 236960"/>
                  <a:gd name="connsiteX14" fmla="*/ 267694 w 572833"/>
                  <a:gd name="connsiteY14" fmla="*/ 129438 h 236960"/>
                  <a:gd name="connsiteX15" fmla="*/ 289758 w 572833"/>
                  <a:gd name="connsiteY15" fmla="*/ 132248 h 236960"/>
                  <a:gd name="connsiteX16" fmla="*/ 310265 w 572833"/>
                  <a:gd name="connsiteY16" fmla="*/ 129637 h 236960"/>
                  <a:gd name="connsiteX17" fmla="*/ 316636 w 572833"/>
                  <a:gd name="connsiteY17" fmla="*/ 135958 h 236960"/>
                  <a:gd name="connsiteX18" fmla="*/ 321124 w 572833"/>
                  <a:gd name="connsiteY18" fmla="*/ 128254 h 236960"/>
                  <a:gd name="connsiteX19" fmla="*/ 371473 w 572833"/>
                  <a:gd name="connsiteY19" fmla="*/ 121842 h 236960"/>
                  <a:gd name="connsiteX20" fmla="*/ 379154 w 572833"/>
                  <a:gd name="connsiteY20" fmla="*/ 120035 h 236960"/>
                  <a:gd name="connsiteX21" fmla="*/ 447101 w 572833"/>
                  <a:gd name="connsiteY21" fmla="*/ 91138 h 236960"/>
                  <a:gd name="connsiteX22" fmla="*/ 494789 w 572833"/>
                  <a:gd name="connsiteY22" fmla="*/ 46523 h 236960"/>
                  <a:gd name="connsiteX23" fmla="*/ 509176 w 572833"/>
                  <a:gd name="connsiteY23" fmla="*/ 1572 h 236960"/>
                  <a:gd name="connsiteX24" fmla="*/ 538058 w 572833"/>
                  <a:gd name="connsiteY24" fmla="*/ 8923 h 236960"/>
                  <a:gd name="connsiteX25" fmla="*/ 569036 w 572833"/>
                  <a:gd name="connsiteY25" fmla="*/ 72991 h 236960"/>
                  <a:gd name="connsiteX26" fmla="*/ 539965 w 572833"/>
                  <a:gd name="connsiteY26" fmla="*/ 88863 h 236960"/>
                  <a:gd name="connsiteX27" fmla="*/ 511177 w 572833"/>
                  <a:gd name="connsiteY27" fmla="*/ 81534 h 236960"/>
                  <a:gd name="connsiteX28" fmla="*/ 526422 w 572833"/>
                  <a:gd name="connsiteY28" fmla="*/ 108723 h 236960"/>
                  <a:gd name="connsiteX29" fmla="*/ 518615 w 572833"/>
                  <a:gd name="connsiteY29" fmla="*/ 140911 h 236960"/>
                  <a:gd name="connsiteX30" fmla="*/ 486427 w 572833"/>
                  <a:gd name="connsiteY30" fmla="*/ 148718 h 236960"/>
                  <a:gd name="connsiteX31" fmla="*/ 462492 w 572833"/>
                  <a:gd name="connsiteY31" fmla="*/ 135297 h 236960"/>
                  <a:gd name="connsiteX32" fmla="*/ 469512 w 572833"/>
                  <a:gd name="connsiteY32" fmla="*/ 162879 h 236960"/>
                  <a:gd name="connsiteX33" fmla="*/ 453641 w 572833"/>
                  <a:gd name="connsiteY33" fmla="*/ 191949 h 236960"/>
                  <a:gd name="connsiteX34" fmla="*/ 420529 w 572833"/>
                  <a:gd name="connsiteY34" fmla="*/ 191160 h 236960"/>
                  <a:gd name="connsiteX35" fmla="*/ 393229 w 572833"/>
                  <a:gd name="connsiteY35" fmla="*/ 164537 h 236960"/>
                  <a:gd name="connsiteX36" fmla="*/ 392762 w 572833"/>
                  <a:gd name="connsiteY36" fmla="*/ 201817 h 236960"/>
                  <a:gd name="connsiteX37" fmla="*/ 369906 w 572833"/>
                  <a:gd name="connsiteY37" fmla="*/ 225789 h 236960"/>
                  <a:gd name="connsiteX38" fmla="*/ 338127 w 572833"/>
                  <a:gd name="connsiteY38" fmla="*/ 216456 h 236960"/>
                  <a:gd name="connsiteX39" fmla="*/ 324523 w 572833"/>
                  <a:gd name="connsiteY39" fmla="*/ 193562 h 236960"/>
                  <a:gd name="connsiteX40" fmla="*/ 317161 w 572833"/>
                  <a:gd name="connsiteY40" fmla="*/ 219720 h 236960"/>
                  <a:gd name="connsiteX41" fmla="*/ 288880 w 572833"/>
                  <a:gd name="connsiteY41" fmla="*/ 236960 h 236960"/>
                  <a:gd name="connsiteX42" fmla="*/ 260599 w 572833"/>
                  <a:gd name="connsiteY42" fmla="*/ 219720 h 236960"/>
                  <a:gd name="connsiteX43" fmla="*/ 252429 w 572833"/>
                  <a:gd name="connsiteY43" fmla="*/ 190691 h 236960"/>
                  <a:gd name="connsiteX44" fmla="*/ 236787 w 572833"/>
                  <a:gd name="connsiteY44" fmla="*/ 217015 h 236960"/>
                  <a:gd name="connsiteX45" fmla="*/ 205008 w 572833"/>
                  <a:gd name="connsiteY45" fmla="*/ 226348 h 236960"/>
                  <a:gd name="connsiteX46" fmla="*/ 182152 w 572833"/>
                  <a:gd name="connsiteY46" fmla="*/ 202376 h 236960"/>
                  <a:gd name="connsiteX47" fmla="*/ 181724 w 572833"/>
                  <a:gd name="connsiteY47" fmla="*/ 168264 h 236960"/>
                  <a:gd name="connsiteX48" fmla="*/ 156036 w 572833"/>
                  <a:gd name="connsiteY48" fmla="*/ 193315 h 236960"/>
                  <a:gd name="connsiteX49" fmla="*/ 122924 w 572833"/>
                  <a:gd name="connsiteY49" fmla="*/ 194104 h 236960"/>
                  <a:gd name="connsiteX50" fmla="*/ 107053 w 572833"/>
                  <a:gd name="connsiteY50" fmla="*/ 165034 h 236960"/>
                  <a:gd name="connsiteX51" fmla="*/ 114525 w 572833"/>
                  <a:gd name="connsiteY51" fmla="*/ 135675 h 236960"/>
                  <a:gd name="connsiteX52" fmla="*/ 88547 w 572833"/>
                  <a:gd name="connsiteY52" fmla="*/ 150242 h 236960"/>
                  <a:gd name="connsiteX53" fmla="*/ 56359 w 572833"/>
                  <a:gd name="connsiteY53" fmla="*/ 142435 h 236960"/>
                  <a:gd name="connsiteX54" fmla="*/ 48552 w 572833"/>
                  <a:gd name="connsiteY54" fmla="*/ 110247 h 236960"/>
                  <a:gd name="connsiteX55" fmla="*/ 65150 w 572833"/>
                  <a:gd name="connsiteY55" fmla="*/ 80647 h 236960"/>
                  <a:gd name="connsiteX56" fmla="*/ 32868 w 572833"/>
                  <a:gd name="connsiteY56" fmla="*/ 88864 h 236960"/>
                  <a:gd name="connsiteX57" fmla="*/ 3797 w 572833"/>
                  <a:gd name="connsiteY57" fmla="*/ 72992 h 236960"/>
                  <a:gd name="connsiteX58" fmla="*/ 34774 w 572833"/>
                  <a:gd name="connsiteY58" fmla="*/ 8925 h 236960"/>
                  <a:gd name="connsiteX59" fmla="*/ 69837 w 572833"/>
                  <a:gd name="connsiteY59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67694 w 572833"/>
                  <a:gd name="connsiteY13" fmla="*/ 129438 h 236960"/>
                  <a:gd name="connsiteX14" fmla="*/ 289758 w 572833"/>
                  <a:gd name="connsiteY14" fmla="*/ 132248 h 236960"/>
                  <a:gd name="connsiteX15" fmla="*/ 310265 w 572833"/>
                  <a:gd name="connsiteY15" fmla="*/ 129637 h 236960"/>
                  <a:gd name="connsiteX16" fmla="*/ 316636 w 572833"/>
                  <a:gd name="connsiteY16" fmla="*/ 135958 h 236960"/>
                  <a:gd name="connsiteX17" fmla="*/ 321124 w 572833"/>
                  <a:gd name="connsiteY17" fmla="*/ 128254 h 236960"/>
                  <a:gd name="connsiteX18" fmla="*/ 371473 w 572833"/>
                  <a:gd name="connsiteY18" fmla="*/ 121842 h 236960"/>
                  <a:gd name="connsiteX19" fmla="*/ 379154 w 572833"/>
                  <a:gd name="connsiteY19" fmla="*/ 120035 h 236960"/>
                  <a:gd name="connsiteX20" fmla="*/ 447101 w 572833"/>
                  <a:gd name="connsiteY20" fmla="*/ 91138 h 236960"/>
                  <a:gd name="connsiteX21" fmla="*/ 494789 w 572833"/>
                  <a:gd name="connsiteY21" fmla="*/ 46523 h 236960"/>
                  <a:gd name="connsiteX22" fmla="*/ 509176 w 572833"/>
                  <a:gd name="connsiteY22" fmla="*/ 1572 h 236960"/>
                  <a:gd name="connsiteX23" fmla="*/ 538058 w 572833"/>
                  <a:gd name="connsiteY23" fmla="*/ 8923 h 236960"/>
                  <a:gd name="connsiteX24" fmla="*/ 569036 w 572833"/>
                  <a:gd name="connsiteY24" fmla="*/ 72991 h 236960"/>
                  <a:gd name="connsiteX25" fmla="*/ 539965 w 572833"/>
                  <a:gd name="connsiteY25" fmla="*/ 88863 h 236960"/>
                  <a:gd name="connsiteX26" fmla="*/ 511177 w 572833"/>
                  <a:gd name="connsiteY26" fmla="*/ 81534 h 236960"/>
                  <a:gd name="connsiteX27" fmla="*/ 526422 w 572833"/>
                  <a:gd name="connsiteY27" fmla="*/ 108723 h 236960"/>
                  <a:gd name="connsiteX28" fmla="*/ 518615 w 572833"/>
                  <a:gd name="connsiteY28" fmla="*/ 140911 h 236960"/>
                  <a:gd name="connsiteX29" fmla="*/ 486427 w 572833"/>
                  <a:gd name="connsiteY29" fmla="*/ 148718 h 236960"/>
                  <a:gd name="connsiteX30" fmla="*/ 462492 w 572833"/>
                  <a:gd name="connsiteY30" fmla="*/ 135297 h 236960"/>
                  <a:gd name="connsiteX31" fmla="*/ 469512 w 572833"/>
                  <a:gd name="connsiteY31" fmla="*/ 162879 h 236960"/>
                  <a:gd name="connsiteX32" fmla="*/ 453641 w 572833"/>
                  <a:gd name="connsiteY32" fmla="*/ 191949 h 236960"/>
                  <a:gd name="connsiteX33" fmla="*/ 420529 w 572833"/>
                  <a:gd name="connsiteY33" fmla="*/ 191160 h 236960"/>
                  <a:gd name="connsiteX34" fmla="*/ 393229 w 572833"/>
                  <a:gd name="connsiteY34" fmla="*/ 164537 h 236960"/>
                  <a:gd name="connsiteX35" fmla="*/ 392762 w 572833"/>
                  <a:gd name="connsiteY35" fmla="*/ 201817 h 236960"/>
                  <a:gd name="connsiteX36" fmla="*/ 369906 w 572833"/>
                  <a:gd name="connsiteY36" fmla="*/ 225789 h 236960"/>
                  <a:gd name="connsiteX37" fmla="*/ 338127 w 572833"/>
                  <a:gd name="connsiteY37" fmla="*/ 216456 h 236960"/>
                  <a:gd name="connsiteX38" fmla="*/ 324523 w 572833"/>
                  <a:gd name="connsiteY38" fmla="*/ 193562 h 236960"/>
                  <a:gd name="connsiteX39" fmla="*/ 317161 w 572833"/>
                  <a:gd name="connsiteY39" fmla="*/ 219720 h 236960"/>
                  <a:gd name="connsiteX40" fmla="*/ 288880 w 572833"/>
                  <a:gd name="connsiteY40" fmla="*/ 236960 h 236960"/>
                  <a:gd name="connsiteX41" fmla="*/ 260599 w 572833"/>
                  <a:gd name="connsiteY41" fmla="*/ 219720 h 236960"/>
                  <a:gd name="connsiteX42" fmla="*/ 252429 w 572833"/>
                  <a:gd name="connsiteY42" fmla="*/ 190691 h 236960"/>
                  <a:gd name="connsiteX43" fmla="*/ 236787 w 572833"/>
                  <a:gd name="connsiteY43" fmla="*/ 217015 h 236960"/>
                  <a:gd name="connsiteX44" fmla="*/ 205008 w 572833"/>
                  <a:gd name="connsiteY44" fmla="*/ 226348 h 236960"/>
                  <a:gd name="connsiteX45" fmla="*/ 182152 w 572833"/>
                  <a:gd name="connsiteY45" fmla="*/ 202376 h 236960"/>
                  <a:gd name="connsiteX46" fmla="*/ 181724 w 572833"/>
                  <a:gd name="connsiteY46" fmla="*/ 168264 h 236960"/>
                  <a:gd name="connsiteX47" fmla="*/ 156036 w 572833"/>
                  <a:gd name="connsiteY47" fmla="*/ 193315 h 236960"/>
                  <a:gd name="connsiteX48" fmla="*/ 122924 w 572833"/>
                  <a:gd name="connsiteY48" fmla="*/ 194104 h 236960"/>
                  <a:gd name="connsiteX49" fmla="*/ 107053 w 572833"/>
                  <a:gd name="connsiteY49" fmla="*/ 165034 h 236960"/>
                  <a:gd name="connsiteX50" fmla="*/ 114525 w 572833"/>
                  <a:gd name="connsiteY50" fmla="*/ 135675 h 236960"/>
                  <a:gd name="connsiteX51" fmla="*/ 88547 w 572833"/>
                  <a:gd name="connsiteY51" fmla="*/ 150242 h 236960"/>
                  <a:gd name="connsiteX52" fmla="*/ 56359 w 572833"/>
                  <a:gd name="connsiteY52" fmla="*/ 142435 h 236960"/>
                  <a:gd name="connsiteX53" fmla="*/ 48552 w 572833"/>
                  <a:gd name="connsiteY53" fmla="*/ 110247 h 236960"/>
                  <a:gd name="connsiteX54" fmla="*/ 65150 w 572833"/>
                  <a:gd name="connsiteY54" fmla="*/ 80647 h 236960"/>
                  <a:gd name="connsiteX55" fmla="*/ 32868 w 572833"/>
                  <a:gd name="connsiteY55" fmla="*/ 88864 h 236960"/>
                  <a:gd name="connsiteX56" fmla="*/ 3797 w 572833"/>
                  <a:gd name="connsiteY56" fmla="*/ 72992 h 236960"/>
                  <a:gd name="connsiteX57" fmla="*/ 34774 w 572833"/>
                  <a:gd name="connsiteY57" fmla="*/ 8925 h 236960"/>
                  <a:gd name="connsiteX58" fmla="*/ 69837 w 572833"/>
                  <a:gd name="connsiteY58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96479 w 572833"/>
                  <a:gd name="connsiteY4" fmla="*/ 57517 h 236960"/>
                  <a:gd name="connsiteX5" fmla="*/ 132415 w 572833"/>
                  <a:gd name="connsiteY5" fmla="*/ 91138 h 236960"/>
                  <a:gd name="connsiteX6" fmla="*/ 144631 w 572833"/>
                  <a:gd name="connsiteY6" fmla="*/ 96333 h 236960"/>
                  <a:gd name="connsiteX7" fmla="*/ 143948 w 572833"/>
                  <a:gd name="connsiteY7" fmla="*/ 97552 h 236960"/>
                  <a:gd name="connsiteX8" fmla="*/ 196937 w 572833"/>
                  <a:gd name="connsiteY8" fmla="*/ 118578 h 236960"/>
                  <a:gd name="connsiteX9" fmla="*/ 197657 w 572833"/>
                  <a:gd name="connsiteY9" fmla="*/ 121225 h 236960"/>
                  <a:gd name="connsiteX10" fmla="*/ 203697 w 572833"/>
                  <a:gd name="connsiteY10" fmla="*/ 121970 h 236960"/>
                  <a:gd name="connsiteX11" fmla="*/ 204672 w 572833"/>
                  <a:gd name="connsiteY11" fmla="*/ 121413 h 236960"/>
                  <a:gd name="connsiteX12" fmla="*/ 253070 w 572833"/>
                  <a:gd name="connsiteY12" fmla="*/ 127576 h 236960"/>
                  <a:gd name="connsiteX13" fmla="*/ 267694 w 572833"/>
                  <a:gd name="connsiteY13" fmla="*/ 129438 h 236960"/>
                  <a:gd name="connsiteX14" fmla="*/ 289758 w 572833"/>
                  <a:gd name="connsiteY14" fmla="*/ 132248 h 236960"/>
                  <a:gd name="connsiteX15" fmla="*/ 310265 w 572833"/>
                  <a:gd name="connsiteY15" fmla="*/ 129637 h 236960"/>
                  <a:gd name="connsiteX16" fmla="*/ 321124 w 572833"/>
                  <a:gd name="connsiteY16" fmla="*/ 128254 h 236960"/>
                  <a:gd name="connsiteX17" fmla="*/ 371473 w 572833"/>
                  <a:gd name="connsiteY17" fmla="*/ 121842 h 236960"/>
                  <a:gd name="connsiteX18" fmla="*/ 379154 w 572833"/>
                  <a:gd name="connsiteY18" fmla="*/ 120035 h 236960"/>
                  <a:gd name="connsiteX19" fmla="*/ 447101 w 572833"/>
                  <a:gd name="connsiteY19" fmla="*/ 91138 h 236960"/>
                  <a:gd name="connsiteX20" fmla="*/ 494789 w 572833"/>
                  <a:gd name="connsiteY20" fmla="*/ 46523 h 236960"/>
                  <a:gd name="connsiteX21" fmla="*/ 509176 w 572833"/>
                  <a:gd name="connsiteY21" fmla="*/ 1572 h 236960"/>
                  <a:gd name="connsiteX22" fmla="*/ 538058 w 572833"/>
                  <a:gd name="connsiteY22" fmla="*/ 8923 h 236960"/>
                  <a:gd name="connsiteX23" fmla="*/ 569036 w 572833"/>
                  <a:gd name="connsiteY23" fmla="*/ 72991 h 236960"/>
                  <a:gd name="connsiteX24" fmla="*/ 539965 w 572833"/>
                  <a:gd name="connsiteY24" fmla="*/ 88863 h 236960"/>
                  <a:gd name="connsiteX25" fmla="*/ 511177 w 572833"/>
                  <a:gd name="connsiteY25" fmla="*/ 81534 h 236960"/>
                  <a:gd name="connsiteX26" fmla="*/ 526422 w 572833"/>
                  <a:gd name="connsiteY26" fmla="*/ 108723 h 236960"/>
                  <a:gd name="connsiteX27" fmla="*/ 518615 w 572833"/>
                  <a:gd name="connsiteY27" fmla="*/ 140911 h 236960"/>
                  <a:gd name="connsiteX28" fmla="*/ 486427 w 572833"/>
                  <a:gd name="connsiteY28" fmla="*/ 148718 h 236960"/>
                  <a:gd name="connsiteX29" fmla="*/ 462492 w 572833"/>
                  <a:gd name="connsiteY29" fmla="*/ 135297 h 236960"/>
                  <a:gd name="connsiteX30" fmla="*/ 469512 w 572833"/>
                  <a:gd name="connsiteY30" fmla="*/ 162879 h 236960"/>
                  <a:gd name="connsiteX31" fmla="*/ 453641 w 572833"/>
                  <a:gd name="connsiteY31" fmla="*/ 191949 h 236960"/>
                  <a:gd name="connsiteX32" fmla="*/ 420529 w 572833"/>
                  <a:gd name="connsiteY32" fmla="*/ 191160 h 236960"/>
                  <a:gd name="connsiteX33" fmla="*/ 393229 w 572833"/>
                  <a:gd name="connsiteY33" fmla="*/ 164537 h 236960"/>
                  <a:gd name="connsiteX34" fmla="*/ 392762 w 572833"/>
                  <a:gd name="connsiteY34" fmla="*/ 201817 h 236960"/>
                  <a:gd name="connsiteX35" fmla="*/ 369906 w 572833"/>
                  <a:gd name="connsiteY35" fmla="*/ 225789 h 236960"/>
                  <a:gd name="connsiteX36" fmla="*/ 338127 w 572833"/>
                  <a:gd name="connsiteY36" fmla="*/ 216456 h 236960"/>
                  <a:gd name="connsiteX37" fmla="*/ 324523 w 572833"/>
                  <a:gd name="connsiteY37" fmla="*/ 193562 h 236960"/>
                  <a:gd name="connsiteX38" fmla="*/ 317161 w 572833"/>
                  <a:gd name="connsiteY38" fmla="*/ 219720 h 236960"/>
                  <a:gd name="connsiteX39" fmla="*/ 288880 w 572833"/>
                  <a:gd name="connsiteY39" fmla="*/ 236960 h 236960"/>
                  <a:gd name="connsiteX40" fmla="*/ 260599 w 572833"/>
                  <a:gd name="connsiteY40" fmla="*/ 219720 h 236960"/>
                  <a:gd name="connsiteX41" fmla="*/ 252429 w 572833"/>
                  <a:gd name="connsiteY41" fmla="*/ 190691 h 236960"/>
                  <a:gd name="connsiteX42" fmla="*/ 236787 w 572833"/>
                  <a:gd name="connsiteY42" fmla="*/ 217015 h 236960"/>
                  <a:gd name="connsiteX43" fmla="*/ 205008 w 572833"/>
                  <a:gd name="connsiteY43" fmla="*/ 226348 h 236960"/>
                  <a:gd name="connsiteX44" fmla="*/ 182152 w 572833"/>
                  <a:gd name="connsiteY44" fmla="*/ 202376 h 236960"/>
                  <a:gd name="connsiteX45" fmla="*/ 181724 w 572833"/>
                  <a:gd name="connsiteY45" fmla="*/ 168264 h 236960"/>
                  <a:gd name="connsiteX46" fmla="*/ 156036 w 572833"/>
                  <a:gd name="connsiteY46" fmla="*/ 193315 h 236960"/>
                  <a:gd name="connsiteX47" fmla="*/ 122924 w 572833"/>
                  <a:gd name="connsiteY47" fmla="*/ 194104 h 236960"/>
                  <a:gd name="connsiteX48" fmla="*/ 107053 w 572833"/>
                  <a:gd name="connsiteY48" fmla="*/ 165034 h 236960"/>
                  <a:gd name="connsiteX49" fmla="*/ 114525 w 572833"/>
                  <a:gd name="connsiteY49" fmla="*/ 135675 h 236960"/>
                  <a:gd name="connsiteX50" fmla="*/ 88547 w 572833"/>
                  <a:gd name="connsiteY50" fmla="*/ 150242 h 236960"/>
                  <a:gd name="connsiteX51" fmla="*/ 56359 w 572833"/>
                  <a:gd name="connsiteY51" fmla="*/ 142435 h 236960"/>
                  <a:gd name="connsiteX52" fmla="*/ 48552 w 572833"/>
                  <a:gd name="connsiteY52" fmla="*/ 110247 h 236960"/>
                  <a:gd name="connsiteX53" fmla="*/ 65150 w 572833"/>
                  <a:gd name="connsiteY53" fmla="*/ 80647 h 236960"/>
                  <a:gd name="connsiteX54" fmla="*/ 32868 w 572833"/>
                  <a:gd name="connsiteY54" fmla="*/ 88864 h 236960"/>
                  <a:gd name="connsiteX55" fmla="*/ 3797 w 572833"/>
                  <a:gd name="connsiteY55" fmla="*/ 72992 h 236960"/>
                  <a:gd name="connsiteX56" fmla="*/ 34774 w 572833"/>
                  <a:gd name="connsiteY56" fmla="*/ 8925 h 236960"/>
                  <a:gd name="connsiteX57" fmla="*/ 69837 w 572833"/>
                  <a:gd name="connsiteY57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93079 w 572833"/>
                  <a:gd name="connsiteY3" fmla="*/ 59423 h 236960"/>
                  <a:gd name="connsiteX4" fmla="*/ 132415 w 572833"/>
                  <a:gd name="connsiteY4" fmla="*/ 91138 h 236960"/>
                  <a:gd name="connsiteX5" fmla="*/ 144631 w 572833"/>
                  <a:gd name="connsiteY5" fmla="*/ 96333 h 236960"/>
                  <a:gd name="connsiteX6" fmla="*/ 143948 w 572833"/>
                  <a:gd name="connsiteY6" fmla="*/ 97552 h 236960"/>
                  <a:gd name="connsiteX7" fmla="*/ 196937 w 572833"/>
                  <a:gd name="connsiteY7" fmla="*/ 118578 h 236960"/>
                  <a:gd name="connsiteX8" fmla="*/ 197657 w 572833"/>
                  <a:gd name="connsiteY8" fmla="*/ 121225 h 236960"/>
                  <a:gd name="connsiteX9" fmla="*/ 203697 w 572833"/>
                  <a:gd name="connsiteY9" fmla="*/ 121970 h 236960"/>
                  <a:gd name="connsiteX10" fmla="*/ 204672 w 572833"/>
                  <a:gd name="connsiteY10" fmla="*/ 121413 h 236960"/>
                  <a:gd name="connsiteX11" fmla="*/ 253070 w 572833"/>
                  <a:gd name="connsiteY11" fmla="*/ 127576 h 236960"/>
                  <a:gd name="connsiteX12" fmla="*/ 267694 w 572833"/>
                  <a:gd name="connsiteY12" fmla="*/ 129438 h 236960"/>
                  <a:gd name="connsiteX13" fmla="*/ 289758 w 572833"/>
                  <a:gd name="connsiteY13" fmla="*/ 132248 h 236960"/>
                  <a:gd name="connsiteX14" fmla="*/ 310265 w 572833"/>
                  <a:gd name="connsiteY14" fmla="*/ 129637 h 236960"/>
                  <a:gd name="connsiteX15" fmla="*/ 321124 w 572833"/>
                  <a:gd name="connsiteY15" fmla="*/ 128254 h 236960"/>
                  <a:gd name="connsiteX16" fmla="*/ 371473 w 572833"/>
                  <a:gd name="connsiteY16" fmla="*/ 121842 h 236960"/>
                  <a:gd name="connsiteX17" fmla="*/ 379154 w 572833"/>
                  <a:gd name="connsiteY17" fmla="*/ 120035 h 236960"/>
                  <a:gd name="connsiteX18" fmla="*/ 447101 w 572833"/>
                  <a:gd name="connsiteY18" fmla="*/ 91138 h 236960"/>
                  <a:gd name="connsiteX19" fmla="*/ 494789 w 572833"/>
                  <a:gd name="connsiteY19" fmla="*/ 46523 h 236960"/>
                  <a:gd name="connsiteX20" fmla="*/ 509176 w 572833"/>
                  <a:gd name="connsiteY20" fmla="*/ 1572 h 236960"/>
                  <a:gd name="connsiteX21" fmla="*/ 538058 w 572833"/>
                  <a:gd name="connsiteY21" fmla="*/ 8923 h 236960"/>
                  <a:gd name="connsiteX22" fmla="*/ 569036 w 572833"/>
                  <a:gd name="connsiteY22" fmla="*/ 72991 h 236960"/>
                  <a:gd name="connsiteX23" fmla="*/ 539965 w 572833"/>
                  <a:gd name="connsiteY23" fmla="*/ 88863 h 236960"/>
                  <a:gd name="connsiteX24" fmla="*/ 511177 w 572833"/>
                  <a:gd name="connsiteY24" fmla="*/ 81534 h 236960"/>
                  <a:gd name="connsiteX25" fmla="*/ 526422 w 572833"/>
                  <a:gd name="connsiteY25" fmla="*/ 108723 h 236960"/>
                  <a:gd name="connsiteX26" fmla="*/ 518615 w 572833"/>
                  <a:gd name="connsiteY26" fmla="*/ 140911 h 236960"/>
                  <a:gd name="connsiteX27" fmla="*/ 486427 w 572833"/>
                  <a:gd name="connsiteY27" fmla="*/ 148718 h 236960"/>
                  <a:gd name="connsiteX28" fmla="*/ 462492 w 572833"/>
                  <a:gd name="connsiteY28" fmla="*/ 135297 h 236960"/>
                  <a:gd name="connsiteX29" fmla="*/ 469512 w 572833"/>
                  <a:gd name="connsiteY29" fmla="*/ 162879 h 236960"/>
                  <a:gd name="connsiteX30" fmla="*/ 453641 w 572833"/>
                  <a:gd name="connsiteY30" fmla="*/ 191949 h 236960"/>
                  <a:gd name="connsiteX31" fmla="*/ 420529 w 572833"/>
                  <a:gd name="connsiteY31" fmla="*/ 191160 h 236960"/>
                  <a:gd name="connsiteX32" fmla="*/ 393229 w 572833"/>
                  <a:gd name="connsiteY32" fmla="*/ 164537 h 236960"/>
                  <a:gd name="connsiteX33" fmla="*/ 392762 w 572833"/>
                  <a:gd name="connsiteY33" fmla="*/ 201817 h 236960"/>
                  <a:gd name="connsiteX34" fmla="*/ 369906 w 572833"/>
                  <a:gd name="connsiteY34" fmla="*/ 225789 h 236960"/>
                  <a:gd name="connsiteX35" fmla="*/ 338127 w 572833"/>
                  <a:gd name="connsiteY35" fmla="*/ 216456 h 236960"/>
                  <a:gd name="connsiteX36" fmla="*/ 324523 w 572833"/>
                  <a:gd name="connsiteY36" fmla="*/ 193562 h 236960"/>
                  <a:gd name="connsiteX37" fmla="*/ 317161 w 572833"/>
                  <a:gd name="connsiteY37" fmla="*/ 219720 h 236960"/>
                  <a:gd name="connsiteX38" fmla="*/ 288880 w 572833"/>
                  <a:gd name="connsiteY38" fmla="*/ 236960 h 236960"/>
                  <a:gd name="connsiteX39" fmla="*/ 260599 w 572833"/>
                  <a:gd name="connsiteY39" fmla="*/ 219720 h 236960"/>
                  <a:gd name="connsiteX40" fmla="*/ 252429 w 572833"/>
                  <a:gd name="connsiteY40" fmla="*/ 190691 h 236960"/>
                  <a:gd name="connsiteX41" fmla="*/ 236787 w 572833"/>
                  <a:gd name="connsiteY41" fmla="*/ 217015 h 236960"/>
                  <a:gd name="connsiteX42" fmla="*/ 205008 w 572833"/>
                  <a:gd name="connsiteY42" fmla="*/ 226348 h 236960"/>
                  <a:gd name="connsiteX43" fmla="*/ 182152 w 572833"/>
                  <a:gd name="connsiteY43" fmla="*/ 202376 h 236960"/>
                  <a:gd name="connsiteX44" fmla="*/ 181724 w 572833"/>
                  <a:gd name="connsiteY44" fmla="*/ 168264 h 236960"/>
                  <a:gd name="connsiteX45" fmla="*/ 156036 w 572833"/>
                  <a:gd name="connsiteY45" fmla="*/ 193315 h 236960"/>
                  <a:gd name="connsiteX46" fmla="*/ 122924 w 572833"/>
                  <a:gd name="connsiteY46" fmla="*/ 194104 h 236960"/>
                  <a:gd name="connsiteX47" fmla="*/ 107053 w 572833"/>
                  <a:gd name="connsiteY47" fmla="*/ 165034 h 236960"/>
                  <a:gd name="connsiteX48" fmla="*/ 114525 w 572833"/>
                  <a:gd name="connsiteY48" fmla="*/ 135675 h 236960"/>
                  <a:gd name="connsiteX49" fmla="*/ 88547 w 572833"/>
                  <a:gd name="connsiteY49" fmla="*/ 150242 h 236960"/>
                  <a:gd name="connsiteX50" fmla="*/ 56359 w 572833"/>
                  <a:gd name="connsiteY50" fmla="*/ 142435 h 236960"/>
                  <a:gd name="connsiteX51" fmla="*/ 48552 w 572833"/>
                  <a:gd name="connsiteY51" fmla="*/ 110247 h 236960"/>
                  <a:gd name="connsiteX52" fmla="*/ 65150 w 572833"/>
                  <a:gd name="connsiteY52" fmla="*/ 80647 h 236960"/>
                  <a:gd name="connsiteX53" fmla="*/ 32868 w 572833"/>
                  <a:gd name="connsiteY53" fmla="*/ 88864 h 236960"/>
                  <a:gd name="connsiteX54" fmla="*/ 3797 w 572833"/>
                  <a:gd name="connsiteY54" fmla="*/ 72992 h 236960"/>
                  <a:gd name="connsiteX55" fmla="*/ 34774 w 572833"/>
                  <a:gd name="connsiteY55" fmla="*/ 8925 h 236960"/>
                  <a:gd name="connsiteX56" fmla="*/ 69837 w 572833"/>
                  <a:gd name="connsiteY56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289758 w 572833"/>
                  <a:gd name="connsiteY12" fmla="*/ 132248 h 236960"/>
                  <a:gd name="connsiteX13" fmla="*/ 310265 w 572833"/>
                  <a:gd name="connsiteY13" fmla="*/ 129637 h 236960"/>
                  <a:gd name="connsiteX14" fmla="*/ 321124 w 572833"/>
                  <a:gd name="connsiteY14" fmla="*/ 128254 h 236960"/>
                  <a:gd name="connsiteX15" fmla="*/ 371473 w 572833"/>
                  <a:gd name="connsiteY15" fmla="*/ 121842 h 236960"/>
                  <a:gd name="connsiteX16" fmla="*/ 379154 w 572833"/>
                  <a:gd name="connsiteY16" fmla="*/ 120035 h 236960"/>
                  <a:gd name="connsiteX17" fmla="*/ 447101 w 572833"/>
                  <a:gd name="connsiteY17" fmla="*/ 91138 h 236960"/>
                  <a:gd name="connsiteX18" fmla="*/ 494789 w 572833"/>
                  <a:gd name="connsiteY18" fmla="*/ 46523 h 236960"/>
                  <a:gd name="connsiteX19" fmla="*/ 509176 w 572833"/>
                  <a:gd name="connsiteY19" fmla="*/ 1572 h 236960"/>
                  <a:gd name="connsiteX20" fmla="*/ 538058 w 572833"/>
                  <a:gd name="connsiteY20" fmla="*/ 8923 h 236960"/>
                  <a:gd name="connsiteX21" fmla="*/ 569036 w 572833"/>
                  <a:gd name="connsiteY21" fmla="*/ 72991 h 236960"/>
                  <a:gd name="connsiteX22" fmla="*/ 539965 w 572833"/>
                  <a:gd name="connsiteY22" fmla="*/ 88863 h 236960"/>
                  <a:gd name="connsiteX23" fmla="*/ 511177 w 572833"/>
                  <a:gd name="connsiteY23" fmla="*/ 81534 h 236960"/>
                  <a:gd name="connsiteX24" fmla="*/ 526422 w 572833"/>
                  <a:gd name="connsiteY24" fmla="*/ 108723 h 236960"/>
                  <a:gd name="connsiteX25" fmla="*/ 518615 w 572833"/>
                  <a:gd name="connsiteY25" fmla="*/ 140911 h 236960"/>
                  <a:gd name="connsiteX26" fmla="*/ 486427 w 572833"/>
                  <a:gd name="connsiteY26" fmla="*/ 148718 h 236960"/>
                  <a:gd name="connsiteX27" fmla="*/ 462492 w 572833"/>
                  <a:gd name="connsiteY27" fmla="*/ 135297 h 236960"/>
                  <a:gd name="connsiteX28" fmla="*/ 469512 w 572833"/>
                  <a:gd name="connsiteY28" fmla="*/ 162879 h 236960"/>
                  <a:gd name="connsiteX29" fmla="*/ 453641 w 572833"/>
                  <a:gd name="connsiteY29" fmla="*/ 191949 h 236960"/>
                  <a:gd name="connsiteX30" fmla="*/ 420529 w 572833"/>
                  <a:gd name="connsiteY30" fmla="*/ 191160 h 236960"/>
                  <a:gd name="connsiteX31" fmla="*/ 393229 w 572833"/>
                  <a:gd name="connsiteY31" fmla="*/ 164537 h 236960"/>
                  <a:gd name="connsiteX32" fmla="*/ 392762 w 572833"/>
                  <a:gd name="connsiteY32" fmla="*/ 201817 h 236960"/>
                  <a:gd name="connsiteX33" fmla="*/ 369906 w 572833"/>
                  <a:gd name="connsiteY33" fmla="*/ 225789 h 236960"/>
                  <a:gd name="connsiteX34" fmla="*/ 338127 w 572833"/>
                  <a:gd name="connsiteY34" fmla="*/ 216456 h 236960"/>
                  <a:gd name="connsiteX35" fmla="*/ 324523 w 572833"/>
                  <a:gd name="connsiteY35" fmla="*/ 193562 h 236960"/>
                  <a:gd name="connsiteX36" fmla="*/ 317161 w 572833"/>
                  <a:gd name="connsiteY36" fmla="*/ 219720 h 236960"/>
                  <a:gd name="connsiteX37" fmla="*/ 288880 w 572833"/>
                  <a:gd name="connsiteY37" fmla="*/ 236960 h 236960"/>
                  <a:gd name="connsiteX38" fmla="*/ 260599 w 572833"/>
                  <a:gd name="connsiteY38" fmla="*/ 219720 h 236960"/>
                  <a:gd name="connsiteX39" fmla="*/ 252429 w 572833"/>
                  <a:gd name="connsiteY39" fmla="*/ 190691 h 236960"/>
                  <a:gd name="connsiteX40" fmla="*/ 236787 w 572833"/>
                  <a:gd name="connsiteY40" fmla="*/ 217015 h 236960"/>
                  <a:gd name="connsiteX41" fmla="*/ 205008 w 572833"/>
                  <a:gd name="connsiteY41" fmla="*/ 226348 h 236960"/>
                  <a:gd name="connsiteX42" fmla="*/ 182152 w 572833"/>
                  <a:gd name="connsiteY42" fmla="*/ 202376 h 236960"/>
                  <a:gd name="connsiteX43" fmla="*/ 181724 w 572833"/>
                  <a:gd name="connsiteY43" fmla="*/ 168264 h 236960"/>
                  <a:gd name="connsiteX44" fmla="*/ 156036 w 572833"/>
                  <a:gd name="connsiteY44" fmla="*/ 193315 h 236960"/>
                  <a:gd name="connsiteX45" fmla="*/ 122924 w 572833"/>
                  <a:gd name="connsiteY45" fmla="*/ 194104 h 236960"/>
                  <a:gd name="connsiteX46" fmla="*/ 107053 w 572833"/>
                  <a:gd name="connsiteY46" fmla="*/ 165034 h 236960"/>
                  <a:gd name="connsiteX47" fmla="*/ 114525 w 572833"/>
                  <a:gd name="connsiteY47" fmla="*/ 135675 h 236960"/>
                  <a:gd name="connsiteX48" fmla="*/ 88547 w 572833"/>
                  <a:gd name="connsiteY48" fmla="*/ 150242 h 236960"/>
                  <a:gd name="connsiteX49" fmla="*/ 56359 w 572833"/>
                  <a:gd name="connsiteY49" fmla="*/ 142435 h 236960"/>
                  <a:gd name="connsiteX50" fmla="*/ 48552 w 572833"/>
                  <a:gd name="connsiteY50" fmla="*/ 110247 h 236960"/>
                  <a:gd name="connsiteX51" fmla="*/ 65150 w 572833"/>
                  <a:gd name="connsiteY51" fmla="*/ 80647 h 236960"/>
                  <a:gd name="connsiteX52" fmla="*/ 32868 w 572833"/>
                  <a:gd name="connsiteY52" fmla="*/ 88864 h 236960"/>
                  <a:gd name="connsiteX53" fmla="*/ 3797 w 572833"/>
                  <a:gd name="connsiteY53" fmla="*/ 72992 h 236960"/>
                  <a:gd name="connsiteX54" fmla="*/ 34774 w 572833"/>
                  <a:gd name="connsiteY54" fmla="*/ 8925 h 236960"/>
                  <a:gd name="connsiteX55" fmla="*/ 69837 w 572833"/>
                  <a:gd name="connsiteY55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310265 w 572833"/>
                  <a:gd name="connsiteY12" fmla="*/ 129637 h 236960"/>
                  <a:gd name="connsiteX13" fmla="*/ 321124 w 572833"/>
                  <a:gd name="connsiteY13" fmla="*/ 128254 h 236960"/>
                  <a:gd name="connsiteX14" fmla="*/ 371473 w 572833"/>
                  <a:gd name="connsiteY14" fmla="*/ 121842 h 236960"/>
                  <a:gd name="connsiteX15" fmla="*/ 379154 w 572833"/>
                  <a:gd name="connsiteY15" fmla="*/ 120035 h 236960"/>
                  <a:gd name="connsiteX16" fmla="*/ 447101 w 572833"/>
                  <a:gd name="connsiteY16" fmla="*/ 91138 h 236960"/>
                  <a:gd name="connsiteX17" fmla="*/ 494789 w 572833"/>
                  <a:gd name="connsiteY17" fmla="*/ 46523 h 236960"/>
                  <a:gd name="connsiteX18" fmla="*/ 509176 w 572833"/>
                  <a:gd name="connsiteY18" fmla="*/ 1572 h 236960"/>
                  <a:gd name="connsiteX19" fmla="*/ 538058 w 572833"/>
                  <a:gd name="connsiteY19" fmla="*/ 8923 h 236960"/>
                  <a:gd name="connsiteX20" fmla="*/ 569036 w 572833"/>
                  <a:gd name="connsiteY20" fmla="*/ 72991 h 236960"/>
                  <a:gd name="connsiteX21" fmla="*/ 539965 w 572833"/>
                  <a:gd name="connsiteY21" fmla="*/ 88863 h 236960"/>
                  <a:gd name="connsiteX22" fmla="*/ 511177 w 572833"/>
                  <a:gd name="connsiteY22" fmla="*/ 81534 h 236960"/>
                  <a:gd name="connsiteX23" fmla="*/ 526422 w 572833"/>
                  <a:gd name="connsiteY23" fmla="*/ 108723 h 236960"/>
                  <a:gd name="connsiteX24" fmla="*/ 518615 w 572833"/>
                  <a:gd name="connsiteY24" fmla="*/ 140911 h 236960"/>
                  <a:gd name="connsiteX25" fmla="*/ 486427 w 572833"/>
                  <a:gd name="connsiteY25" fmla="*/ 148718 h 236960"/>
                  <a:gd name="connsiteX26" fmla="*/ 462492 w 572833"/>
                  <a:gd name="connsiteY26" fmla="*/ 135297 h 236960"/>
                  <a:gd name="connsiteX27" fmla="*/ 469512 w 572833"/>
                  <a:gd name="connsiteY27" fmla="*/ 162879 h 236960"/>
                  <a:gd name="connsiteX28" fmla="*/ 453641 w 572833"/>
                  <a:gd name="connsiteY28" fmla="*/ 191949 h 236960"/>
                  <a:gd name="connsiteX29" fmla="*/ 420529 w 572833"/>
                  <a:gd name="connsiteY29" fmla="*/ 191160 h 236960"/>
                  <a:gd name="connsiteX30" fmla="*/ 393229 w 572833"/>
                  <a:gd name="connsiteY30" fmla="*/ 164537 h 236960"/>
                  <a:gd name="connsiteX31" fmla="*/ 392762 w 572833"/>
                  <a:gd name="connsiteY31" fmla="*/ 201817 h 236960"/>
                  <a:gd name="connsiteX32" fmla="*/ 369906 w 572833"/>
                  <a:gd name="connsiteY32" fmla="*/ 225789 h 236960"/>
                  <a:gd name="connsiteX33" fmla="*/ 338127 w 572833"/>
                  <a:gd name="connsiteY33" fmla="*/ 216456 h 236960"/>
                  <a:gd name="connsiteX34" fmla="*/ 324523 w 572833"/>
                  <a:gd name="connsiteY34" fmla="*/ 193562 h 236960"/>
                  <a:gd name="connsiteX35" fmla="*/ 317161 w 572833"/>
                  <a:gd name="connsiteY35" fmla="*/ 219720 h 236960"/>
                  <a:gd name="connsiteX36" fmla="*/ 288880 w 572833"/>
                  <a:gd name="connsiteY36" fmla="*/ 236960 h 236960"/>
                  <a:gd name="connsiteX37" fmla="*/ 260599 w 572833"/>
                  <a:gd name="connsiteY37" fmla="*/ 219720 h 236960"/>
                  <a:gd name="connsiteX38" fmla="*/ 252429 w 572833"/>
                  <a:gd name="connsiteY38" fmla="*/ 190691 h 236960"/>
                  <a:gd name="connsiteX39" fmla="*/ 236787 w 572833"/>
                  <a:gd name="connsiteY39" fmla="*/ 217015 h 236960"/>
                  <a:gd name="connsiteX40" fmla="*/ 205008 w 572833"/>
                  <a:gd name="connsiteY40" fmla="*/ 226348 h 236960"/>
                  <a:gd name="connsiteX41" fmla="*/ 182152 w 572833"/>
                  <a:gd name="connsiteY41" fmla="*/ 202376 h 236960"/>
                  <a:gd name="connsiteX42" fmla="*/ 181724 w 572833"/>
                  <a:gd name="connsiteY42" fmla="*/ 168264 h 236960"/>
                  <a:gd name="connsiteX43" fmla="*/ 156036 w 572833"/>
                  <a:gd name="connsiteY43" fmla="*/ 193315 h 236960"/>
                  <a:gd name="connsiteX44" fmla="*/ 122924 w 572833"/>
                  <a:gd name="connsiteY44" fmla="*/ 194104 h 236960"/>
                  <a:gd name="connsiteX45" fmla="*/ 107053 w 572833"/>
                  <a:gd name="connsiteY45" fmla="*/ 165034 h 236960"/>
                  <a:gd name="connsiteX46" fmla="*/ 114525 w 572833"/>
                  <a:gd name="connsiteY46" fmla="*/ 135675 h 236960"/>
                  <a:gd name="connsiteX47" fmla="*/ 88547 w 572833"/>
                  <a:gd name="connsiteY47" fmla="*/ 150242 h 236960"/>
                  <a:gd name="connsiteX48" fmla="*/ 56359 w 572833"/>
                  <a:gd name="connsiteY48" fmla="*/ 142435 h 236960"/>
                  <a:gd name="connsiteX49" fmla="*/ 48552 w 572833"/>
                  <a:gd name="connsiteY49" fmla="*/ 110247 h 236960"/>
                  <a:gd name="connsiteX50" fmla="*/ 65150 w 572833"/>
                  <a:gd name="connsiteY50" fmla="*/ 80647 h 236960"/>
                  <a:gd name="connsiteX51" fmla="*/ 32868 w 572833"/>
                  <a:gd name="connsiteY51" fmla="*/ 88864 h 236960"/>
                  <a:gd name="connsiteX52" fmla="*/ 3797 w 572833"/>
                  <a:gd name="connsiteY52" fmla="*/ 72992 h 236960"/>
                  <a:gd name="connsiteX53" fmla="*/ 34774 w 572833"/>
                  <a:gd name="connsiteY53" fmla="*/ 8925 h 236960"/>
                  <a:gd name="connsiteX54" fmla="*/ 69837 w 572833"/>
                  <a:gd name="connsiteY54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04672 w 572833"/>
                  <a:gd name="connsiteY9" fmla="*/ 121413 h 236960"/>
                  <a:gd name="connsiteX10" fmla="*/ 253070 w 572833"/>
                  <a:gd name="connsiteY10" fmla="*/ 127576 h 236960"/>
                  <a:gd name="connsiteX11" fmla="*/ 267694 w 572833"/>
                  <a:gd name="connsiteY11" fmla="*/ 129438 h 236960"/>
                  <a:gd name="connsiteX12" fmla="*/ 310265 w 572833"/>
                  <a:gd name="connsiteY12" fmla="*/ 129637 h 236960"/>
                  <a:gd name="connsiteX13" fmla="*/ 371473 w 572833"/>
                  <a:gd name="connsiteY13" fmla="*/ 121842 h 236960"/>
                  <a:gd name="connsiteX14" fmla="*/ 379154 w 572833"/>
                  <a:gd name="connsiteY14" fmla="*/ 120035 h 236960"/>
                  <a:gd name="connsiteX15" fmla="*/ 447101 w 572833"/>
                  <a:gd name="connsiteY15" fmla="*/ 91138 h 236960"/>
                  <a:gd name="connsiteX16" fmla="*/ 494789 w 572833"/>
                  <a:gd name="connsiteY16" fmla="*/ 46523 h 236960"/>
                  <a:gd name="connsiteX17" fmla="*/ 509176 w 572833"/>
                  <a:gd name="connsiteY17" fmla="*/ 1572 h 236960"/>
                  <a:gd name="connsiteX18" fmla="*/ 538058 w 572833"/>
                  <a:gd name="connsiteY18" fmla="*/ 8923 h 236960"/>
                  <a:gd name="connsiteX19" fmla="*/ 569036 w 572833"/>
                  <a:gd name="connsiteY19" fmla="*/ 72991 h 236960"/>
                  <a:gd name="connsiteX20" fmla="*/ 539965 w 572833"/>
                  <a:gd name="connsiteY20" fmla="*/ 88863 h 236960"/>
                  <a:gd name="connsiteX21" fmla="*/ 511177 w 572833"/>
                  <a:gd name="connsiteY21" fmla="*/ 81534 h 236960"/>
                  <a:gd name="connsiteX22" fmla="*/ 526422 w 572833"/>
                  <a:gd name="connsiteY22" fmla="*/ 108723 h 236960"/>
                  <a:gd name="connsiteX23" fmla="*/ 518615 w 572833"/>
                  <a:gd name="connsiteY23" fmla="*/ 140911 h 236960"/>
                  <a:gd name="connsiteX24" fmla="*/ 486427 w 572833"/>
                  <a:gd name="connsiteY24" fmla="*/ 148718 h 236960"/>
                  <a:gd name="connsiteX25" fmla="*/ 462492 w 572833"/>
                  <a:gd name="connsiteY25" fmla="*/ 135297 h 236960"/>
                  <a:gd name="connsiteX26" fmla="*/ 469512 w 572833"/>
                  <a:gd name="connsiteY26" fmla="*/ 162879 h 236960"/>
                  <a:gd name="connsiteX27" fmla="*/ 453641 w 572833"/>
                  <a:gd name="connsiteY27" fmla="*/ 191949 h 236960"/>
                  <a:gd name="connsiteX28" fmla="*/ 420529 w 572833"/>
                  <a:gd name="connsiteY28" fmla="*/ 191160 h 236960"/>
                  <a:gd name="connsiteX29" fmla="*/ 393229 w 572833"/>
                  <a:gd name="connsiteY29" fmla="*/ 164537 h 236960"/>
                  <a:gd name="connsiteX30" fmla="*/ 392762 w 572833"/>
                  <a:gd name="connsiteY30" fmla="*/ 201817 h 236960"/>
                  <a:gd name="connsiteX31" fmla="*/ 369906 w 572833"/>
                  <a:gd name="connsiteY31" fmla="*/ 225789 h 236960"/>
                  <a:gd name="connsiteX32" fmla="*/ 338127 w 572833"/>
                  <a:gd name="connsiteY32" fmla="*/ 216456 h 236960"/>
                  <a:gd name="connsiteX33" fmla="*/ 324523 w 572833"/>
                  <a:gd name="connsiteY33" fmla="*/ 193562 h 236960"/>
                  <a:gd name="connsiteX34" fmla="*/ 317161 w 572833"/>
                  <a:gd name="connsiteY34" fmla="*/ 219720 h 236960"/>
                  <a:gd name="connsiteX35" fmla="*/ 288880 w 572833"/>
                  <a:gd name="connsiteY35" fmla="*/ 236960 h 236960"/>
                  <a:gd name="connsiteX36" fmla="*/ 260599 w 572833"/>
                  <a:gd name="connsiteY36" fmla="*/ 219720 h 236960"/>
                  <a:gd name="connsiteX37" fmla="*/ 252429 w 572833"/>
                  <a:gd name="connsiteY37" fmla="*/ 190691 h 236960"/>
                  <a:gd name="connsiteX38" fmla="*/ 236787 w 572833"/>
                  <a:gd name="connsiteY38" fmla="*/ 217015 h 236960"/>
                  <a:gd name="connsiteX39" fmla="*/ 205008 w 572833"/>
                  <a:gd name="connsiteY39" fmla="*/ 226348 h 236960"/>
                  <a:gd name="connsiteX40" fmla="*/ 182152 w 572833"/>
                  <a:gd name="connsiteY40" fmla="*/ 202376 h 236960"/>
                  <a:gd name="connsiteX41" fmla="*/ 181724 w 572833"/>
                  <a:gd name="connsiteY41" fmla="*/ 168264 h 236960"/>
                  <a:gd name="connsiteX42" fmla="*/ 156036 w 572833"/>
                  <a:gd name="connsiteY42" fmla="*/ 193315 h 236960"/>
                  <a:gd name="connsiteX43" fmla="*/ 122924 w 572833"/>
                  <a:gd name="connsiteY43" fmla="*/ 194104 h 236960"/>
                  <a:gd name="connsiteX44" fmla="*/ 107053 w 572833"/>
                  <a:gd name="connsiteY44" fmla="*/ 165034 h 236960"/>
                  <a:gd name="connsiteX45" fmla="*/ 114525 w 572833"/>
                  <a:gd name="connsiteY45" fmla="*/ 135675 h 236960"/>
                  <a:gd name="connsiteX46" fmla="*/ 88547 w 572833"/>
                  <a:gd name="connsiteY46" fmla="*/ 150242 h 236960"/>
                  <a:gd name="connsiteX47" fmla="*/ 56359 w 572833"/>
                  <a:gd name="connsiteY47" fmla="*/ 142435 h 236960"/>
                  <a:gd name="connsiteX48" fmla="*/ 48552 w 572833"/>
                  <a:gd name="connsiteY48" fmla="*/ 110247 h 236960"/>
                  <a:gd name="connsiteX49" fmla="*/ 65150 w 572833"/>
                  <a:gd name="connsiteY49" fmla="*/ 80647 h 236960"/>
                  <a:gd name="connsiteX50" fmla="*/ 32868 w 572833"/>
                  <a:gd name="connsiteY50" fmla="*/ 88864 h 236960"/>
                  <a:gd name="connsiteX51" fmla="*/ 3797 w 572833"/>
                  <a:gd name="connsiteY51" fmla="*/ 72992 h 236960"/>
                  <a:gd name="connsiteX52" fmla="*/ 34774 w 572833"/>
                  <a:gd name="connsiteY52" fmla="*/ 8925 h 236960"/>
                  <a:gd name="connsiteX53" fmla="*/ 69837 w 572833"/>
                  <a:gd name="connsiteY53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03697 w 572833"/>
                  <a:gd name="connsiteY8" fmla="*/ 121970 h 236960"/>
                  <a:gd name="connsiteX9" fmla="*/ 253070 w 572833"/>
                  <a:gd name="connsiteY9" fmla="*/ 127576 h 236960"/>
                  <a:gd name="connsiteX10" fmla="*/ 267694 w 572833"/>
                  <a:gd name="connsiteY10" fmla="*/ 129438 h 236960"/>
                  <a:gd name="connsiteX11" fmla="*/ 310265 w 572833"/>
                  <a:gd name="connsiteY11" fmla="*/ 129637 h 236960"/>
                  <a:gd name="connsiteX12" fmla="*/ 371473 w 572833"/>
                  <a:gd name="connsiteY12" fmla="*/ 121842 h 236960"/>
                  <a:gd name="connsiteX13" fmla="*/ 379154 w 572833"/>
                  <a:gd name="connsiteY13" fmla="*/ 120035 h 236960"/>
                  <a:gd name="connsiteX14" fmla="*/ 447101 w 572833"/>
                  <a:gd name="connsiteY14" fmla="*/ 91138 h 236960"/>
                  <a:gd name="connsiteX15" fmla="*/ 494789 w 572833"/>
                  <a:gd name="connsiteY15" fmla="*/ 46523 h 236960"/>
                  <a:gd name="connsiteX16" fmla="*/ 509176 w 572833"/>
                  <a:gd name="connsiteY16" fmla="*/ 1572 h 236960"/>
                  <a:gd name="connsiteX17" fmla="*/ 538058 w 572833"/>
                  <a:gd name="connsiteY17" fmla="*/ 8923 h 236960"/>
                  <a:gd name="connsiteX18" fmla="*/ 569036 w 572833"/>
                  <a:gd name="connsiteY18" fmla="*/ 72991 h 236960"/>
                  <a:gd name="connsiteX19" fmla="*/ 539965 w 572833"/>
                  <a:gd name="connsiteY19" fmla="*/ 88863 h 236960"/>
                  <a:gd name="connsiteX20" fmla="*/ 511177 w 572833"/>
                  <a:gd name="connsiteY20" fmla="*/ 81534 h 236960"/>
                  <a:gd name="connsiteX21" fmla="*/ 526422 w 572833"/>
                  <a:gd name="connsiteY21" fmla="*/ 108723 h 236960"/>
                  <a:gd name="connsiteX22" fmla="*/ 518615 w 572833"/>
                  <a:gd name="connsiteY22" fmla="*/ 140911 h 236960"/>
                  <a:gd name="connsiteX23" fmla="*/ 486427 w 572833"/>
                  <a:gd name="connsiteY23" fmla="*/ 148718 h 236960"/>
                  <a:gd name="connsiteX24" fmla="*/ 462492 w 572833"/>
                  <a:gd name="connsiteY24" fmla="*/ 135297 h 236960"/>
                  <a:gd name="connsiteX25" fmla="*/ 469512 w 572833"/>
                  <a:gd name="connsiteY25" fmla="*/ 162879 h 236960"/>
                  <a:gd name="connsiteX26" fmla="*/ 453641 w 572833"/>
                  <a:gd name="connsiteY26" fmla="*/ 191949 h 236960"/>
                  <a:gd name="connsiteX27" fmla="*/ 420529 w 572833"/>
                  <a:gd name="connsiteY27" fmla="*/ 191160 h 236960"/>
                  <a:gd name="connsiteX28" fmla="*/ 393229 w 572833"/>
                  <a:gd name="connsiteY28" fmla="*/ 164537 h 236960"/>
                  <a:gd name="connsiteX29" fmla="*/ 392762 w 572833"/>
                  <a:gd name="connsiteY29" fmla="*/ 201817 h 236960"/>
                  <a:gd name="connsiteX30" fmla="*/ 369906 w 572833"/>
                  <a:gd name="connsiteY30" fmla="*/ 225789 h 236960"/>
                  <a:gd name="connsiteX31" fmla="*/ 338127 w 572833"/>
                  <a:gd name="connsiteY31" fmla="*/ 216456 h 236960"/>
                  <a:gd name="connsiteX32" fmla="*/ 324523 w 572833"/>
                  <a:gd name="connsiteY32" fmla="*/ 193562 h 236960"/>
                  <a:gd name="connsiteX33" fmla="*/ 317161 w 572833"/>
                  <a:gd name="connsiteY33" fmla="*/ 219720 h 236960"/>
                  <a:gd name="connsiteX34" fmla="*/ 288880 w 572833"/>
                  <a:gd name="connsiteY34" fmla="*/ 236960 h 236960"/>
                  <a:gd name="connsiteX35" fmla="*/ 260599 w 572833"/>
                  <a:gd name="connsiteY35" fmla="*/ 219720 h 236960"/>
                  <a:gd name="connsiteX36" fmla="*/ 252429 w 572833"/>
                  <a:gd name="connsiteY36" fmla="*/ 190691 h 236960"/>
                  <a:gd name="connsiteX37" fmla="*/ 236787 w 572833"/>
                  <a:gd name="connsiteY37" fmla="*/ 217015 h 236960"/>
                  <a:gd name="connsiteX38" fmla="*/ 205008 w 572833"/>
                  <a:gd name="connsiteY38" fmla="*/ 226348 h 236960"/>
                  <a:gd name="connsiteX39" fmla="*/ 182152 w 572833"/>
                  <a:gd name="connsiteY39" fmla="*/ 202376 h 236960"/>
                  <a:gd name="connsiteX40" fmla="*/ 181724 w 572833"/>
                  <a:gd name="connsiteY40" fmla="*/ 168264 h 236960"/>
                  <a:gd name="connsiteX41" fmla="*/ 156036 w 572833"/>
                  <a:gd name="connsiteY41" fmla="*/ 193315 h 236960"/>
                  <a:gd name="connsiteX42" fmla="*/ 122924 w 572833"/>
                  <a:gd name="connsiteY42" fmla="*/ 194104 h 236960"/>
                  <a:gd name="connsiteX43" fmla="*/ 107053 w 572833"/>
                  <a:gd name="connsiteY43" fmla="*/ 165034 h 236960"/>
                  <a:gd name="connsiteX44" fmla="*/ 114525 w 572833"/>
                  <a:gd name="connsiteY44" fmla="*/ 135675 h 236960"/>
                  <a:gd name="connsiteX45" fmla="*/ 88547 w 572833"/>
                  <a:gd name="connsiteY45" fmla="*/ 150242 h 236960"/>
                  <a:gd name="connsiteX46" fmla="*/ 56359 w 572833"/>
                  <a:gd name="connsiteY46" fmla="*/ 142435 h 236960"/>
                  <a:gd name="connsiteX47" fmla="*/ 48552 w 572833"/>
                  <a:gd name="connsiteY47" fmla="*/ 110247 h 236960"/>
                  <a:gd name="connsiteX48" fmla="*/ 65150 w 572833"/>
                  <a:gd name="connsiteY48" fmla="*/ 80647 h 236960"/>
                  <a:gd name="connsiteX49" fmla="*/ 32868 w 572833"/>
                  <a:gd name="connsiteY49" fmla="*/ 88864 h 236960"/>
                  <a:gd name="connsiteX50" fmla="*/ 3797 w 572833"/>
                  <a:gd name="connsiteY50" fmla="*/ 72992 h 236960"/>
                  <a:gd name="connsiteX51" fmla="*/ 34774 w 572833"/>
                  <a:gd name="connsiteY51" fmla="*/ 8925 h 236960"/>
                  <a:gd name="connsiteX52" fmla="*/ 69837 w 572833"/>
                  <a:gd name="connsiteY52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197657 w 572833"/>
                  <a:gd name="connsiteY7" fmla="*/ 121225 h 236960"/>
                  <a:gd name="connsiteX8" fmla="*/ 253070 w 572833"/>
                  <a:gd name="connsiteY8" fmla="*/ 127576 h 236960"/>
                  <a:gd name="connsiteX9" fmla="*/ 267694 w 572833"/>
                  <a:gd name="connsiteY9" fmla="*/ 129438 h 236960"/>
                  <a:gd name="connsiteX10" fmla="*/ 310265 w 572833"/>
                  <a:gd name="connsiteY10" fmla="*/ 129637 h 236960"/>
                  <a:gd name="connsiteX11" fmla="*/ 371473 w 572833"/>
                  <a:gd name="connsiteY11" fmla="*/ 121842 h 236960"/>
                  <a:gd name="connsiteX12" fmla="*/ 379154 w 572833"/>
                  <a:gd name="connsiteY12" fmla="*/ 120035 h 236960"/>
                  <a:gd name="connsiteX13" fmla="*/ 447101 w 572833"/>
                  <a:gd name="connsiteY13" fmla="*/ 91138 h 236960"/>
                  <a:gd name="connsiteX14" fmla="*/ 494789 w 572833"/>
                  <a:gd name="connsiteY14" fmla="*/ 46523 h 236960"/>
                  <a:gd name="connsiteX15" fmla="*/ 509176 w 572833"/>
                  <a:gd name="connsiteY15" fmla="*/ 1572 h 236960"/>
                  <a:gd name="connsiteX16" fmla="*/ 538058 w 572833"/>
                  <a:gd name="connsiteY16" fmla="*/ 8923 h 236960"/>
                  <a:gd name="connsiteX17" fmla="*/ 569036 w 572833"/>
                  <a:gd name="connsiteY17" fmla="*/ 72991 h 236960"/>
                  <a:gd name="connsiteX18" fmla="*/ 539965 w 572833"/>
                  <a:gd name="connsiteY18" fmla="*/ 88863 h 236960"/>
                  <a:gd name="connsiteX19" fmla="*/ 511177 w 572833"/>
                  <a:gd name="connsiteY19" fmla="*/ 81534 h 236960"/>
                  <a:gd name="connsiteX20" fmla="*/ 526422 w 572833"/>
                  <a:gd name="connsiteY20" fmla="*/ 108723 h 236960"/>
                  <a:gd name="connsiteX21" fmla="*/ 518615 w 572833"/>
                  <a:gd name="connsiteY21" fmla="*/ 140911 h 236960"/>
                  <a:gd name="connsiteX22" fmla="*/ 486427 w 572833"/>
                  <a:gd name="connsiteY22" fmla="*/ 148718 h 236960"/>
                  <a:gd name="connsiteX23" fmla="*/ 462492 w 572833"/>
                  <a:gd name="connsiteY23" fmla="*/ 135297 h 236960"/>
                  <a:gd name="connsiteX24" fmla="*/ 469512 w 572833"/>
                  <a:gd name="connsiteY24" fmla="*/ 162879 h 236960"/>
                  <a:gd name="connsiteX25" fmla="*/ 453641 w 572833"/>
                  <a:gd name="connsiteY25" fmla="*/ 191949 h 236960"/>
                  <a:gd name="connsiteX26" fmla="*/ 420529 w 572833"/>
                  <a:gd name="connsiteY26" fmla="*/ 191160 h 236960"/>
                  <a:gd name="connsiteX27" fmla="*/ 393229 w 572833"/>
                  <a:gd name="connsiteY27" fmla="*/ 164537 h 236960"/>
                  <a:gd name="connsiteX28" fmla="*/ 392762 w 572833"/>
                  <a:gd name="connsiteY28" fmla="*/ 201817 h 236960"/>
                  <a:gd name="connsiteX29" fmla="*/ 369906 w 572833"/>
                  <a:gd name="connsiteY29" fmla="*/ 225789 h 236960"/>
                  <a:gd name="connsiteX30" fmla="*/ 338127 w 572833"/>
                  <a:gd name="connsiteY30" fmla="*/ 216456 h 236960"/>
                  <a:gd name="connsiteX31" fmla="*/ 324523 w 572833"/>
                  <a:gd name="connsiteY31" fmla="*/ 193562 h 236960"/>
                  <a:gd name="connsiteX32" fmla="*/ 317161 w 572833"/>
                  <a:gd name="connsiteY32" fmla="*/ 219720 h 236960"/>
                  <a:gd name="connsiteX33" fmla="*/ 288880 w 572833"/>
                  <a:gd name="connsiteY33" fmla="*/ 236960 h 236960"/>
                  <a:gd name="connsiteX34" fmla="*/ 260599 w 572833"/>
                  <a:gd name="connsiteY34" fmla="*/ 219720 h 236960"/>
                  <a:gd name="connsiteX35" fmla="*/ 252429 w 572833"/>
                  <a:gd name="connsiteY35" fmla="*/ 190691 h 236960"/>
                  <a:gd name="connsiteX36" fmla="*/ 236787 w 572833"/>
                  <a:gd name="connsiteY36" fmla="*/ 217015 h 236960"/>
                  <a:gd name="connsiteX37" fmla="*/ 205008 w 572833"/>
                  <a:gd name="connsiteY37" fmla="*/ 226348 h 236960"/>
                  <a:gd name="connsiteX38" fmla="*/ 182152 w 572833"/>
                  <a:gd name="connsiteY38" fmla="*/ 202376 h 236960"/>
                  <a:gd name="connsiteX39" fmla="*/ 181724 w 572833"/>
                  <a:gd name="connsiteY39" fmla="*/ 168264 h 236960"/>
                  <a:gd name="connsiteX40" fmla="*/ 156036 w 572833"/>
                  <a:gd name="connsiteY40" fmla="*/ 193315 h 236960"/>
                  <a:gd name="connsiteX41" fmla="*/ 122924 w 572833"/>
                  <a:gd name="connsiteY41" fmla="*/ 194104 h 236960"/>
                  <a:gd name="connsiteX42" fmla="*/ 107053 w 572833"/>
                  <a:gd name="connsiteY42" fmla="*/ 165034 h 236960"/>
                  <a:gd name="connsiteX43" fmla="*/ 114525 w 572833"/>
                  <a:gd name="connsiteY43" fmla="*/ 135675 h 236960"/>
                  <a:gd name="connsiteX44" fmla="*/ 88547 w 572833"/>
                  <a:gd name="connsiteY44" fmla="*/ 150242 h 236960"/>
                  <a:gd name="connsiteX45" fmla="*/ 56359 w 572833"/>
                  <a:gd name="connsiteY45" fmla="*/ 142435 h 236960"/>
                  <a:gd name="connsiteX46" fmla="*/ 48552 w 572833"/>
                  <a:gd name="connsiteY46" fmla="*/ 110247 h 236960"/>
                  <a:gd name="connsiteX47" fmla="*/ 65150 w 572833"/>
                  <a:gd name="connsiteY47" fmla="*/ 80647 h 236960"/>
                  <a:gd name="connsiteX48" fmla="*/ 32868 w 572833"/>
                  <a:gd name="connsiteY48" fmla="*/ 88864 h 236960"/>
                  <a:gd name="connsiteX49" fmla="*/ 3797 w 572833"/>
                  <a:gd name="connsiteY49" fmla="*/ 72992 h 236960"/>
                  <a:gd name="connsiteX50" fmla="*/ 34774 w 572833"/>
                  <a:gd name="connsiteY50" fmla="*/ 8925 h 236960"/>
                  <a:gd name="connsiteX51" fmla="*/ 69837 w 572833"/>
                  <a:gd name="connsiteY51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253070 w 572833"/>
                  <a:gd name="connsiteY7" fmla="*/ 127576 h 236960"/>
                  <a:gd name="connsiteX8" fmla="*/ 267694 w 572833"/>
                  <a:gd name="connsiteY8" fmla="*/ 129438 h 236960"/>
                  <a:gd name="connsiteX9" fmla="*/ 310265 w 572833"/>
                  <a:gd name="connsiteY9" fmla="*/ 129637 h 236960"/>
                  <a:gd name="connsiteX10" fmla="*/ 371473 w 572833"/>
                  <a:gd name="connsiteY10" fmla="*/ 121842 h 236960"/>
                  <a:gd name="connsiteX11" fmla="*/ 379154 w 572833"/>
                  <a:gd name="connsiteY11" fmla="*/ 120035 h 236960"/>
                  <a:gd name="connsiteX12" fmla="*/ 447101 w 572833"/>
                  <a:gd name="connsiteY12" fmla="*/ 91138 h 236960"/>
                  <a:gd name="connsiteX13" fmla="*/ 494789 w 572833"/>
                  <a:gd name="connsiteY13" fmla="*/ 46523 h 236960"/>
                  <a:gd name="connsiteX14" fmla="*/ 509176 w 572833"/>
                  <a:gd name="connsiteY14" fmla="*/ 1572 h 236960"/>
                  <a:gd name="connsiteX15" fmla="*/ 538058 w 572833"/>
                  <a:gd name="connsiteY15" fmla="*/ 8923 h 236960"/>
                  <a:gd name="connsiteX16" fmla="*/ 569036 w 572833"/>
                  <a:gd name="connsiteY16" fmla="*/ 72991 h 236960"/>
                  <a:gd name="connsiteX17" fmla="*/ 539965 w 572833"/>
                  <a:gd name="connsiteY17" fmla="*/ 88863 h 236960"/>
                  <a:gd name="connsiteX18" fmla="*/ 511177 w 572833"/>
                  <a:gd name="connsiteY18" fmla="*/ 81534 h 236960"/>
                  <a:gd name="connsiteX19" fmla="*/ 526422 w 572833"/>
                  <a:gd name="connsiteY19" fmla="*/ 108723 h 236960"/>
                  <a:gd name="connsiteX20" fmla="*/ 518615 w 572833"/>
                  <a:gd name="connsiteY20" fmla="*/ 140911 h 236960"/>
                  <a:gd name="connsiteX21" fmla="*/ 486427 w 572833"/>
                  <a:gd name="connsiteY21" fmla="*/ 148718 h 236960"/>
                  <a:gd name="connsiteX22" fmla="*/ 462492 w 572833"/>
                  <a:gd name="connsiteY22" fmla="*/ 135297 h 236960"/>
                  <a:gd name="connsiteX23" fmla="*/ 469512 w 572833"/>
                  <a:gd name="connsiteY23" fmla="*/ 162879 h 236960"/>
                  <a:gd name="connsiteX24" fmla="*/ 453641 w 572833"/>
                  <a:gd name="connsiteY24" fmla="*/ 191949 h 236960"/>
                  <a:gd name="connsiteX25" fmla="*/ 420529 w 572833"/>
                  <a:gd name="connsiteY25" fmla="*/ 191160 h 236960"/>
                  <a:gd name="connsiteX26" fmla="*/ 393229 w 572833"/>
                  <a:gd name="connsiteY26" fmla="*/ 164537 h 236960"/>
                  <a:gd name="connsiteX27" fmla="*/ 392762 w 572833"/>
                  <a:gd name="connsiteY27" fmla="*/ 201817 h 236960"/>
                  <a:gd name="connsiteX28" fmla="*/ 369906 w 572833"/>
                  <a:gd name="connsiteY28" fmla="*/ 225789 h 236960"/>
                  <a:gd name="connsiteX29" fmla="*/ 338127 w 572833"/>
                  <a:gd name="connsiteY29" fmla="*/ 216456 h 236960"/>
                  <a:gd name="connsiteX30" fmla="*/ 324523 w 572833"/>
                  <a:gd name="connsiteY30" fmla="*/ 193562 h 236960"/>
                  <a:gd name="connsiteX31" fmla="*/ 317161 w 572833"/>
                  <a:gd name="connsiteY31" fmla="*/ 219720 h 236960"/>
                  <a:gd name="connsiteX32" fmla="*/ 288880 w 572833"/>
                  <a:gd name="connsiteY32" fmla="*/ 236960 h 236960"/>
                  <a:gd name="connsiteX33" fmla="*/ 260599 w 572833"/>
                  <a:gd name="connsiteY33" fmla="*/ 219720 h 236960"/>
                  <a:gd name="connsiteX34" fmla="*/ 252429 w 572833"/>
                  <a:gd name="connsiteY34" fmla="*/ 190691 h 236960"/>
                  <a:gd name="connsiteX35" fmla="*/ 236787 w 572833"/>
                  <a:gd name="connsiteY35" fmla="*/ 217015 h 236960"/>
                  <a:gd name="connsiteX36" fmla="*/ 205008 w 572833"/>
                  <a:gd name="connsiteY36" fmla="*/ 226348 h 236960"/>
                  <a:gd name="connsiteX37" fmla="*/ 182152 w 572833"/>
                  <a:gd name="connsiteY37" fmla="*/ 202376 h 236960"/>
                  <a:gd name="connsiteX38" fmla="*/ 181724 w 572833"/>
                  <a:gd name="connsiteY38" fmla="*/ 168264 h 236960"/>
                  <a:gd name="connsiteX39" fmla="*/ 156036 w 572833"/>
                  <a:gd name="connsiteY39" fmla="*/ 193315 h 236960"/>
                  <a:gd name="connsiteX40" fmla="*/ 122924 w 572833"/>
                  <a:gd name="connsiteY40" fmla="*/ 194104 h 236960"/>
                  <a:gd name="connsiteX41" fmla="*/ 107053 w 572833"/>
                  <a:gd name="connsiteY41" fmla="*/ 165034 h 236960"/>
                  <a:gd name="connsiteX42" fmla="*/ 114525 w 572833"/>
                  <a:gd name="connsiteY42" fmla="*/ 135675 h 236960"/>
                  <a:gd name="connsiteX43" fmla="*/ 88547 w 572833"/>
                  <a:gd name="connsiteY43" fmla="*/ 150242 h 236960"/>
                  <a:gd name="connsiteX44" fmla="*/ 56359 w 572833"/>
                  <a:gd name="connsiteY44" fmla="*/ 142435 h 236960"/>
                  <a:gd name="connsiteX45" fmla="*/ 48552 w 572833"/>
                  <a:gd name="connsiteY45" fmla="*/ 110247 h 236960"/>
                  <a:gd name="connsiteX46" fmla="*/ 65150 w 572833"/>
                  <a:gd name="connsiteY46" fmla="*/ 80647 h 236960"/>
                  <a:gd name="connsiteX47" fmla="*/ 32868 w 572833"/>
                  <a:gd name="connsiteY47" fmla="*/ 88864 h 236960"/>
                  <a:gd name="connsiteX48" fmla="*/ 3797 w 572833"/>
                  <a:gd name="connsiteY48" fmla="*/ 72992 h 236960"/>
                  <a:gd name="connsiteX49" fmla="*/ 34774 w 572833"/>
                  <a:gd name="connsiteY49" fmla="*/ 8925 h 236960"/>
                  <a:gd name="connsiteX50" fmla="*/ 69837 w 572833"/>
                  <a:gd name="connsiteY50" fmla="*/ 0 h 236960"/>
                  <a:gd name="connsiteX0" fmla="*/ 69837 w 572833"/>
                  <a:gd name="connsiteY0" fmla="*/ 0 h 236960"/>
                  <a:gd name="connsiteX1" fmla="*/ 84727 w 572833"/>
                  <a:gd name="connsiteY1" fmla="*/ 46523 h 236960"/>
                  <a:gd name="connsiteX2" fmla="*/ 95673 w 572833"/>
                  <a:gd name="connsiteY2" fmla="*/ 56763 h 236960"/>
                  <a:gd name="connsiteX3" fmla="*/ 132415 w 572833"/>
                  <a:gd name="connsiteY3" fmla="*/ 91138 h 236960"/>
                  <a:gd name="connsiteX4" fmla="*/ 144631 w 572833"/>
                  <a:gd name="connsiteY4" fmla="*/ 96333 h 236960"/>
                  <a:gd name="connsiteX5" fmla="*/ 143948 w 572833"/>
                  <a:gd name="connsiteY5" fmla="*/ 97552 h 236960"/>
                  <a:gd name="connsiteX6" fmla="*/ 196937 w 572833"/>
                  <a:gd name="connsiteY6" fmla="*/ 118578 h 236960"/>
                  <a:gd name="connsiteX7" fmla="*/ 253070 w 572833"/>
                  <a:gd name="connsiteY7" fmla="*/ 127576 h 236960"/>
                  <a:gd name="connsiteX8" fmla="*/ 267694 w 572833"/>
                  <a:gd name="connsiteY8" fmla="*/ 129438 h 236960"/>
                  <a:gd name="connsiteX9" fmla="*/ 310265 w 572833"/>
                  <a:gd name="connsiteY9" fmla="*/ 129637 h 236960"/>
                  <a:gd name="connsiteX10" fmla="*/ 371473 w 572833"/>
                  <a:gd name="connsiteY10" fmla="*/ 121842 h 236960"/>
                  <a:gd name="connsiteX11" fmla="*/ 379154 w 572833"/>
                  <a:gd name="connsiteY11" fmla="*/ 120035 h 236960"/>
                  <a:gd name="connsiteX12" fmla="*/ 447101 w 572833"/>
                  <a:gd name="connsiteY12" fmla="*/ 91138 h 236960"/>
                  <a:gd name="connsiteX13" fmla="*/ 494789 w 572833"/>
                  <a:gd name="connsiteY13" fmla="*/ 46523 h 236960"/>
                  <a:gd name="connsiteX14" fmla="*/ 509176 w 572833"/>
                  <a:gd name="connsiteY14" fmla="*/ 1572 h 236960"/>
                  <a:gd name="connsiteX15" fmla="*/ 538058 w 572833"/>
                  <a:gd name="connsiteY15" fmla="*/ 8923 h 236960"/>
                  <a:gd name="connsiteX16" fmla="*/ 569036 w 572833"/>
                  <a:gd name="connsiteY16" fmla="*/ 72991 h 236960"/>
                  <a:gd name="connsiteX17" fmla="*/ 539965 w 572833"/>
                  <a:gd name="connsiteY17" fmla="*/ 88863 h 236960"/>
                  <a:gd name="connsiteX18" fmla="*/ 511177 w 572833"/>
                  <a:gd name="connsiteY18" fmla="*/ 81534 h 236960"/>
                  <a:gd name="connsiteX19" fmla="*/ 526422 w 572833"/>
                  <a:gd name="connsiteY19" fmla="*/ 108723 h 236960"/>
                  <a:gd name="connsiteX20" fmla="*/ 518615 w 572833"/>
                  <a:gd name="connsiteY20" fmla="*/ 140911 h 236960"/>
                  <a:gd name="connsiteX21" fmla="*/ 486427 w 572833"/>
                  <a:gd name="connsiteY21" fmla="*/ 148718 h 236960"/>
                  <a:gd name="connsiteX22" fmla="*/ 462492 w 572833"/>
                  <a:gd name="connsiteY22" fmla="*/ 135297 h 236960"/>
                  <a:gd name="connsiteX23" fmla="*/ 469512 w 572833"/>
                  <a:gd name="connsiteY23" fmla="*/ 162879 h 236960"/>
                  <a:gd name="connsiteX24" fmla="*/ 453641 w 572833"/>
                  <a:gd name="connsiteY24" fmla="*/ 191949 h 236960"/>
                  <a:gd name="connsiteX25" fmla="*/ 420529 w 572833"/>
                  <a:gd name="connsiteY25" fmla="*/ 191160 h 236960"/>
                  <a:gd name="connsiteX26" fmla="*/ 393229 w 572833"/>
                  <a:gd name="connsiteY26" fmla="*/ 164537 h 236960"/>
                  <a:gd name="connsiteX27" fmla="*/ 392762 w 572833"/>
                  <a:gd name="connsiteY27" fmla="*/ 201817 h 236960"/>
                  <a:gd name="connsiteX28" fmla="*/ 369906 w 572833"/>
                  <a:gd name="connsiteY28" fmla="*/ 225789 h 236960"/>
                  <a:gd name="connsiteX29" fmla="*/ 338127 w 572833"/>
                  <a:gd name="connsiteY29" fmla="*/ 216456 h 236960"/>
                  <a:gd name="connsiteX30" fmla="*/ 324523 w 572833"/>
                  <a:gd name="connsiteY30" fmla="*/ 193562 h 236960"/>
                  <a:gd name="connsiteX31" fmla="*/ 317161 w 572833"/>
                  <a:gd name="connsiteY31" fmla="*/ 219720 h 236960"/>
                  <a:gd name="connsiteX32" fmla="*/ 288880 w 572833"/>
                  <a:gd name="connsiteY32" fmla="*/ 236960 h 236960"/>
                  <a:gd name="connsiteX33" fmla="*/ 260599 w 572833"/>
                  <a:gd name="connsiteY33" fmla="*/ 219720 h 236960"/>
                  <a:gd name="connsiteX34" fmla="*/ 252429 w 572833"/>
                  <a:gd name="connsiteY34" fmla="*/ 190691 h 236960"/>
                  <a:gd name="connsiteX35" fmla="*/ 236787 w 572833"/>
                  <a:gd name="connsiteY35" fmla="*/ 217015 h 236960"/>
                  <a:gd name="connsiteX36" fmla="*/ 205008 w 572833"/>
                  <a:gd name="connsiteY36" fmla="*/ 226348 h 236960"/>
                  <a:gd name="connsiteX37" fmla="*/ 182152 w 572833"/>
                  <a:gd name="connsiteY37" fmla="*/ 202376 h 236960"/>
                  <a:gd name="connsiteX38" fmla="*/ 181724 w 572833"/>
                  <a:gd name="connsiteY38" fmla="*/ 168264 h 236960"/>
                  <a:gd name="connsiteX39" fmla="*/ 156036 w 572833"/>
                  <a:gd name="connsiteY39" fmla="*/ 193315 h 236960"/>
                  <a:gd name="connsiteX40" fmla="*/ 122924 w 572833"/>
                  <a:gd name="connsiteY40" fmla="*/ 194104 h 236960"/>
                  <a:gd name="connsiteX41" fmla="*/ 107053 w 572833"/>
                  <a:gd name="connsiteY41" fmla="*/ 165034 h 236960"/>
                  <a:gd name="connsiteX42" fmla="*/ 114525 w 572833"/>
                  <a:gd name="connsiteY42" fmla="*/ 135675 h 236960"/>
                  <a:gd name="connsiteX43" fmla="*/ 88547 w 572833"/>
                  <a:gd name="connsiteY43" fmla="*/ 150242 h 236960"/>
                  <a:gd name="connsiteX44" fmla="*/ 56359 w 572833"/>
                  <a:gd name="connsiteY44" fmla="*/ 142435 h 236960"/>
                  <a:gd name="connsiteX45" fmla="*/ 48552 w 572833"/>
                  <a:gd name="connsiteY45" fmla="*/ 110247 h 236960"/>
                  <a:gd name="connsiteX46" fmla="*/ 65150 w 572833"/>
                  <a:gd name="connsiteY46" fmla="*/ 80647 h 236960"/>
                  <a:gd name="connsiteX47" fmla="*/ 32868 w 572833"/>
                  <a:gd name="connsiteY47" fmla="*/ 88864 h 236960"/>
                  <a:gd name="connsiteX48" fmla="*/ 3797 w 572833"/>
                  <a:gd name="connsiteY48" fmla="*/ 72992 h 236960"/>
                  <a:gd name="connsiteX49" fmla="*/ 34774 w 572833"/>
                  <a:gd name="connsiteY49" fmla="*/ 8925 h 236960"/>
                  <a:gd name="connsiteX50" fmla="*/ 69837 w 572833"/>
                  <a:gd name="connsiteY50" fmla="*/ 0 h 236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72833" h="236960">
                    <a:moveTo>
                      <a:pt x="69837" y="0"/>
                    </a:moveTo>
                    <a:lnTo>
                      <a:pt x="84727" y="46523"/>
                    </a:lnTo>
                    <a:lnTo>
                      <a:pt x="95673" y="56763"/>
                    </a:lnTo>
                    <a:lnTo>
                      <a:pt x="132415" y="91138"/>
                    </a:lnTo>
                    <a:lnTo>
                      <a:pt x="144631" y="96333"/>
                    </a:lnTo>
                    <a:lnTo>
                      <a:pt x="143948" y="97552"/>
                    </a:lnTo>
                    <a:lnTo>
                      <a:pt x="196937" y="118578"/>
                    </a:lnTo>
                    <a:lnTo>
                      <a:pt x="253070" y="127576"/>
                    </a:lnTo>
                    <a:lnTo>
                      <a:pt x="267694" y="129438"/>
                    </a:lnTo>
                    <a:lnTo>
                      <a:pt x="310265" y="129637"/>
                    </a:lnTo>
                    <a:lnTo>
                      <a:pt x="371473" y="121842"/>
                    </a:lnTo>
                    <a:lnTo>
                      <a:pt x="379154" y="120035"/>
                    </a:lnTo>
                    <a:lnTo>
                      <a:pt x="447101" y="91138"/>
                    </a:lnTo>
                    <a:cubicBezTo>
                      <a:pt x="467235" y="78438"/>
                      <a:pt x="483529" y="63315"/>
                      <a:pt x="494789" y="46523"/>
                    </a:cubicBezTo>
                    <a:lnTo>
                      <a:pt x="509176" y="1572"/>
                    </a:lnTo>
                    <a:lnTo>
                      <a:pt x="538058" y="8923"/>
                    </a:lnTo>
                    <a:cubicBezTo>
                      <a:pt x="566211" y="25178"/>
                      <a:pt x="580081" y="53861"/>
                      <a:pt x="569036" y="72991"/>
                    </a:cubicBezTo>
                    <a:cubicBezTo>
                      <a:pt x="563514" y="82556"/>
                      <a:pt x="552809" y="87921"/>
                      <a:pt x="539965" y="88863"/>
                    </a:cubicBezTo>
                    <a:lnTo>
                      <a:pt x="511177" y="81534"/>
                    </a:lnTo>
                    <a:lnTo>
                      <a:pt x="526422" y="108723"/>
                    </a:lnTo>
                    <a:cubicBezTo>
                      <a:pt x="528836" y="121373"/>
                      <a:pt x="526425" y="133102"/>
                      <a:pt x="518615" y="140911"/>
                    </a:cubicBezTo>
                    <a:cubicBezTo>
                      <a:pt x="510805" y="148721"/>
                      <a:pt x="499077" y="151133"/>
                      <a:pt x="486427" y="148718"/>
                    </a:cubicBezTo>
                    <a:lnTo>
                      <a:pt x="462492" y="135297"/>
                    </a:lnTo>
                    <a:lnTo>
                      <a:pt x="469512" y="162879"/>
                    </a:lnTo>
                    <a:cubicBezTo>
                      <a:pt x="468570" y="175722"/>
                      <a:pt x="463205" y="186427"/>
                      <a:pt x="453641" y="191949"/>
                    </a:cubicBezTo>
                    <a:cubicBezTo>
                      <a:pt x="444076" y="197471"/>
                      <a:pt x="432122" y="196765"/>
                      <a:pt x="420529" y="191160"/>
                    </a:cubicBezTo>
                    <a:lnTo>
                      <a:pt x="393229" y="164537"/>
                    </a:lnTo>
                    <a:cubicBezTo>
                      <a:pt x="393073" y="176964"/>
                      <a:pt x="392918" y="189390"/>
                      <a:pt x="392762" y="201817"/>
                    </a:cubicBezTo>
                    <a:cubicBezTo>
                      <a:pt x="388527" y="213979"/>
                      <a:pt x="380575" y="222930"/>
                      <a:pt x="369906" y="225789"/>
                    </a:cubicBezTo>
                    <a:cubicBezTo>
                      <a:pt x="359238" y="228647"/>
                      <a:pt x="347875" y="224871"/>
                      <a:pt x="338127" y="216456"/>
                    </a:cubicBezTo>
                    <a:lnTo>
                      <a:pt x="324523" y="193562"/>
                    </a:lnTo>
                    <a:lnTo>
                      <a:pt x="317161" y="219720"/>
                    </a:lnTo>
                    <a:cubicBezTo>
                      <a:pt x="309923" y="230372"/>
                      <a:pt x="299925" y="236960"/>
                      <a:pt x="288880" y="236960"/>
                    </a:cubicBezTo>
                    <a:cubicBezTo>
                      <a:pt x="277836" y="236960"/>
                      <a:pt x="267837" y="230372"/>
                      <a:pt x="260599" y="219720"/>
                    </a:cubicBezTo>
                    <a:lnTo>
                      <a:pt x="252429" y="190691"/>
                    </a:lnTo>
                    <a:lnTo>
                      <a:pt x="236787" y="217015"/>
                    </a:lnTo>
                    <a:cubicBezTo>
                      <a:pt x="227039" y="225430"/>
                      <a:pt x="215676" y="229206"/>
                      <a:pt x="205008" y="226348"/>
                    </a:cubicBezTo>
                    <a:cubicBezTo>
                      <a:pt x="194339" y="223489"/>
                      <a:pt x="186387" y="214538"/>
                      <a:pt x="182152" y="202376"/>
                    </a:cubicBezTo>
                    <a:cubicBezTo>
                      <a:pt x="182009" y="191005"/>
                      <a:pt x="181867" y="179635"/>
                      <a:pt x="181724" y="168264"/>
                    </a:cubicBezTo>
                    <a:lnTo>
                      <a:pt x="156036" y="193315"/>
                    </a:lnTo>
                    <a:cubicBezTo>
                      <a:pt x="144443" y="198920"/>
                      <a:pt x="132489" y="199627"/>
                      <a:pt x="122924" y="194104"/>
                    </a:cubicBezTo>
                    <a:cubicBezTo>
                      <a:pt x="113360" y="188582"/>
                      <a:pt x="107995" y="177877"/>
                      <a:pt x="107053" y="165034"/>
                    </a:cubicBezTo>
                    <a:lnTo>
                      <a:pt x="114525" y="135675"/>
                    </a:lnTo>
                    <a:lnTo>
                      <a:pt x="88547" y="150242"/>
                    </a:lnTo>
                    <a:cubicBezTo>
                      <a:pt x="75897" y="152657"/>
                      <a:pt x="64169" y="150245"/>
                      <a:pt x="56359" y="142435"/>
                    </a:cubicBezTo>
                    <a:cubicBezTo>
                      <a:pt x="48549" y="134626"/>
                      <a:pt x="46138" y="122897"/>
                      <a:pt x="48552" y="110247"/>
                    </a:cubicBezTo>
                    <a:lnTo>
                      <a:pt x="65150" y="80647"/>
                    </a:lnTo>
                    <a:lnTo>
                      <a:pt x="32868" y="88864"/>
                    </a:lnTo>
                    <a:cubicBezTo>
                      <a:pt x="20024" y="87922"/>
                      <a:pt x="9319" y="82557"/>
                      <a:pt x="3797" y="72992"/>
                    </a:cubicBezTo>
                    <a:cubicBezTo>
                      <a:pt x="-7248" y="53863"/>
                      <a:pt x="6622" y="25179"/>
                      <a:pt x="34774" y="8925"/>
                    </a:cubicBezTo>
                    <a:lnTo>
                      <a:pt x="69837" y="0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0" name="円/楕円 217">
              <a:extLst>
                <a:ext uri="{FF2B5EF4-FFF2-40B4-BE49-F238E27FC236}">
                  <a16:creationId xmlns:a16="http://schemas.microsoft.com/office/drawing/2014/main" id="{F832845C-D696-43D1-A0BE-36CF9A4BBDF9}"/>
                </a:ext>
              </a:extLst>
            </p:cNvPr>
            <p:cNvSpPr/>
            <p:nvPr/>
          </p:nvSpPr>
          <p:spPr>
            <a:xfrm>
              <a:off x="1514098" y="4281317"/>
              <a:ext cx="1008317" cy="103891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0E25AAD1-55E3-4467-A762-A5512251322E}"/>
                </a:ext>
              </a:extLst>
            </p:cNvPr>
            <p:cNvGrpSpPr/>
            <p:nvPr/>
          </p:nvGrpSpPr>
          <p:grpSpPr>
            <a:xfrm>
              <a:off x="1501933" y="4378841"/>
              <a:ext cx="1041922" cy="943553"/>
              <a:chOff x="2791855" y="2059454"/>
              <a:chExt cx="1150919" cy="1003058"/>
            </a:xfrm>
            <a:solidFill>
              <a:srgbClr val="FFCC99"/>
            </a:solidFill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ABD5FC0-C4BB-4002-8B0E-95255A38DC8A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25" name="円/楕円 232">
                  <a:extLst>
                    <a:ext uri="{FF2B5EF4-FFF2-40B4-BE49-F238E27FC236}">
                      <a16:creationId xmlns:a16="http://schemas.microsoft.com/office/drawing/2014/main" id="{711649D3-5E00-4AC4-95E7-100839AEBB4D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33">
                  <a:extLst>
                    <a:ext uri="{FF2B5EF4-FFF2-40B4-BE49-F238E27FC236}">
                      <a16:creationId xmlns:a16="http://schemas.microsoft.com/office/drawing/2014/main" id="{D75F3484-6429-4727-BD76-B42D68C8C94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99EBC45A-6763-48DB-8BFD-BA1C029B7495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23" name="円/楕円 230">
                  <a:extLst>
                    <a:ext uri="{FF2B5EF4-FFF2-40B4-BE49-F238E27FC236}">
                      <a16:creationId xmlns:a16="http://schemas.microsoft.com/office/drawing/2014/main" id="{A73E58B2-D863-4464-8844-E4E53212246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231">
                  <a:extLst>
                    <a:ext uri="{FF2B5EF4-FFF2-40B4-BE49-F238E27FC236}">
                      <a16:creationId xmlns:a16="http://schemas.microsoft.com/office/drawing/2014/main" id="{9244BBE6-400B-4290-A9D6-EB8CF862403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2" name="円/楕円 229">
                <a:extLst>
                  <a:ext uri="{FF2B5EF4-FFF2-40B4-BE49-F238E27FC236}">
                    <a16:creationId xmlns:a16="http://schemas.microsoft.com/office/drawing/2014/main" id="{8318B61A-B17A-4624-A850-1778A4203072}"/>
                  </a:ext>
                </a:extLst>
              </p:cNvPr>
              <p:cNvSpPr/>
              <p:nvPr/>
            </p:nvSpPr>
            <p:spPr>
              <a:xfrm>
                <a:off x="2902857" y="2059454"/>
                <a:ext cx="928914" cy="100305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4" name="円/楕円 27">
              <a:extLst>
                <a:ext uri="{FF2B5EF4-FFF2-40B4-BE49-F238E27FC236}">
                  <a16:creationId xmlns:a16="http://schemas.microsoft.com/office/drawing/2014/main" id="{978D37BF-8540-4C60-863B-966A0CE3AD6C}"/>
                </a:ext>
              </a:extLst>
            </p:cNvPr>
            <p:cNvSpPr/>
            <p:nvPr/>
          </p:nvSpPr>
          <p:spPr>
            <a:xfrm rot="11700000">
              <a:off x="1680878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円/楕円 27">
              <a:extLst>
                <a:ext uri="{FF2B5EF4-FFF2-40B4-BE49-F238E27FC236}">
                  <a16:creationId xmlns:a16="http://schemas.microsoft.com/office/drawing/2014/main" id="{E7ABC7EE-5EA9-4F5E-B017-4CCC71C5425E}"/>
                </a:ext>
              </a:extLst>
            </p:cNvPr>
            <p:cNvSpPr/>
            <p:nvPr/>
          </p:nvSpPr>
          <p:spPr>
            <a:xfrm rot="9900000">
              <a:off x="2150173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正方形/長方形 67">
              <a:extLst>
                <a:ext uri="{FF2B5EF4-FFF2-40B4-BE49-F238E27FC236}">
                  <a16:creationId xmlns:a16="http://schemas.microsoft.com/office/drawing/2014/main" id="{CFDF37B4-B7F8-456A-AC1E-AAAE76BCB20B}"/>
                </a:ext>
              </a:extLst>
            </p:cNvPr>
            <p:cNvSpPr/>
            <p:nvPr/>
          </p:nvSpPr>
          <p:spPr>
            <a:xfrm>
              <a:off x="1994336" y="5057051"/>
              <a:ext cx="62584" cy="3207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円/楕円 225">
              <a:extLst>
                <a:ext uri="{FF2B5EF4-FFF2-40B4-BE49-F238E27FC236}">
                  <a16:creationId xmlns:a16="http://schemas.microsoft.com/office/drawing/2014/main" id="{6A525A17-E79E-4103-B283-85EBD1E5BA17}"/>
                </a:ext>
              </a:extLst>
            </p:cNvPr>
            <p:cNvSpPr/>
            <p:nvPr/>
          </p:nvSpPr>
          <p:spPr>
            <a:xfrm>
              <a:off x="1690410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円/楕円 226">
              <a:extLst>
                <a:ext uri="{FF2B5EF4-FFF2-40B4-BE49-F238E27FC236}">
                  <a16:creationId xmlns:a16="http://schemas.microsoft.com/office/drawing/2014/main" id="{47D02097-B580-47F2-AE92-C410B4B6E7F1}"/>
                </a:ext>
              </a:extLst>
            </p:cNvPr>
            <p:cNvSpPr/>
            <p:nvPr/>
          </p:nvSpPr>
          <p:spPr>
            <a:xfrm>
              <a:off x="2251476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E765942F-5744-0C5C-A659-7B0603E3E47D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5C280606-E3A1-8FE4-52A6-2B355EAC9445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9B4EA67D-6525-CC99-8940-65C930037B7D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8A5287F6-C485-3C2C-88DA-A6BB9ADB44A1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2BA943FE-3868-DD23-068D-F37F7B34E01B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5447EEC7-E482-AF6F-3A45-E08C20C1D33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EC73EDB-37FB-4D4D-30D8-AE6610D33DDC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03EA2AD-8938-E1FC-4EB4-C27CF9383C54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462AA82-4C56-1737-2F8C-9EE04026F7D9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D530212-EED9-AAD7-A8F6-BCBAE45662F5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E3E8B8A-8373-45A5-BF92-BFE564B26526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0BBF9257-646A-63C3-2D10-F127F049F52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アーチ 283">
                  <a:extLst>
                    <a:ext uri="{FF2B5EF4-FFF2-40B4-BE49-F238E27FC236}">
                      <a16:creationId xmlns:a16="http://schemas.microsoft.com/office/drawing/2014/main" id="{EDB41E78-544F-0743-C015-31431671B50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90804E8-E1F9-518C-B306-8B2BB0B93AEA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4250D39-ADFC-7D61-7673-77F02DA9047D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82382A0-33FD-857D-5FB3-51166306751D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32899BDD-92B2-C618-0613-EBE8A603C9B7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88">
                  <a:extLst>
                    <a:ext uri="{FF2B5EF4-FFF2-40B4-BE49-F238E27FC236}">
                      <a16:creationId xmlns:a16="http://schemas.microsoft.com/office/drawing/2014/main" id="{F7047C11-3D7F-F219-0775-26C223DF99A3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6C441160-4E49-135E-7EF8-58099122F795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94D96D6D-CB21-D456-41F0-61CA5F5D27C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B4DC7148-F2F6-DC7C-D897-5C97E7CF1B2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102DA819-0F0B-36A3-A967-9FFCF2EC6E7B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B802674A-8CAC-9FDC-8DE6-486B644BD989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58BCBAAC-8D0E-F7E7-8338-1232AF55C11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C678EC72-8D49-E9F0-693E-FA7263A8898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D290DDC-77BD-DC09-FE8F-2F7C0A629867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15768B3-93FC-40C9-04FF-4FF963AAE1DD}"/>
                </a:ext>
              </a:extLst>
            </p:cNvPr>
            <p:cNvGrpSpPr/>
            <p:nvPr/>
          </p:nvGrpSpPr>
          <p:grpSpPr>
            <a:xfrm>
              <a:off x="1664220" y="4739754"/>
              <a:ext cx="247154" cy="162018"/>
              <a:chOff x="2962275" y="1915341"/>
              <a:chExt cx="312744" cy="205014"/>
            </a:xfrm>
          </p:grpSpPr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91721999-D3D0-92CB-1A31-1A8E665803F4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3E2CCDFE-DE73-BAA3-DE2E-188FFD64F3DD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8D32FC39-22A2-C64D-3382-F00CD4A5EA6C}"/>
                </a:ext>
              </a:extLst>
            </p:cNvPr>
            <p:cNvGrpSpPr/>
            <p:nvPr/>
          </p:nvGrpSpPr>
          <p:grpSpPr>
            <a:xfrm flipH="1">
              <a:off x="2135774" y="4739754"/>
              <a:ext cx="247154" cy="162018"/>
              <a:chOff x="2962275" y="1915341"/>
              <a:chExt cx="312744" cy="205014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F802E60-D97B-461E-77AE-37A291698B6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9BCEA57-F981-CCF4-7AEF-0756A80B41E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0" name="円/楕円 27">
              <a:extLst>
                <a:ext uri="{FF2B5EF4-FFF2-40B4-BE49-F238E27FC236}">
                  <a16:creationId xmlns:a16="http://schemas.microsoft.com/office/drawing/2014/main" id="{C4E83040-3964-E121-1EA1-20FEC71B41C8}"/>
                </a:ext>
              </a:extLst>
            </p:cNvPr>
            <p:cNvSpPr/>
            <p:nvPr/>
          </p:nvSpPr>
          <p:spPr>
            <a:xfrm rot="21188057">
              <a:off x="1861295" y="5174711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B21910B7-66D5-987A-DC9A-110E57F89039}"/>
              </a:ext>
            </a:extLst>
          </p:cNvPr>
          <p:cNvGrpSpPr/>
          <p:nvPr/>
        </p:nvGrpSpPr>
        <p:grpSpPr>
          <a:xfrm>
            <a:off x="3624391" y="3746430"/>
            <a:ext cx="1891000" cy="2705617"/>
            <a:chOff x="3624391" y="3746430"/>
            <a:chExt cx="1891000" cy="2705617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7271A6C-8EBE-472E-9BF8-DCFB98A5CA99}"/>
                </a:ext>
              </a:extLst>
            </p:cNvPr>
            <p:cNvGrpSpPr/>
            <p:nvPr/>
          </p:nvGrpSpPr>
          <p:grpSpPr>
            <a:xfrm>
              <a:off x="4464492" y="5220804"/>
              <a:ext cx="972676" cy="1231243"/>
              <a:chOff x="4477186" y="5220804"/>
              <a:chExt cx="972676" cy="1231243"/>
            </a:xfrm>
          </p:grpSpPr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C8E5C00C-B36E-4BE7-A076-6D45DD5F10B1}"/>
                  </a:ext>
                </a:extLst>
              </p:cNvPr>
              <p:cNvSpPr/>
              <p:nvPr/>
            </p:nvSpPr>
            <p:spPr>
              <a:xfrm rot="21312133" flipH="1">
                <a:off x="5170868" y="5535258"/>
                <a:ext cx="278994" cy="916789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5250F074-956B-4E09-BBCC-EDAB355FFAA0}"/>
                  </a:ext>
                </a:extLst>
              </p:cNvPr>
              <p:cNvSpPr/>
              <p:nvPr/>
            </p:nvSpPr>
            <p:spPr>
              <a:xfrm rot="287867">
                <a:off x="4477186" y="5535258"/>
                <a:ext cx="278994" cy="916789"/>
              </a:xfrm>
              <a:custGeom>
                <a:avLst/>
                <a:gdLst>
                  <a:gd name="connsiteX0" fmla="*/ 139497 w 278994"/>
                  <a:gd name="connsiteY0" fmla="*/ 0 h 916789"/>
                  <a:gd name="connsiteX1" fmla="*/ 278994 w 278994"/>
                  <a:gd name="connsiteY1" fmla="*/ 139497 h 916789"/>
                  <a:gd name="connsiteX2" fmla="*/ 278993 w 278994"/>
                  <a:gd name="connsiteY2" fmla="*/ 893373 h 916789"/>
                  <a:gd name="connsiteX3" fmla="*/ 0 w 278994"/>
                  <a:gd name="connsiteY3" fmla="*/ 916789 h 916789"/>
                  <a:gd name="connsiteX4" fmla="*/ 0 w 278994"/>
                  <a:gd name="connsiteY4" fmla="*/ 139497 h 916789"/>
                  <a:gd name="connsiteX5" fmla="*/ 139497 w 278994"/>
                  <a:gd name="connsiteY5" fmla="*/ 0 h 91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994" h="916789">
                    <a:moveTo>
                      <a:pt x="139497" y="0"/>
                    </a:moveTo>
                    <a:cubicBezTo>
                      <a:pt x="216539" y="0"/>
                      <a:pt x="278994" y="62455"/>
                      <a:pt x="278994" y="139497"/>
                    </a:cubicBezTo>
                    <a:lnTo>
                      <a:pt x="278993" y="893373"/>
                    </a:lnTo>
                    <a:lnTo>
                      <a:pt x="0" y="916789"/>
                    </a:lnTo>
                    <a:lnTo>
                      <a:pt x="0" y="139497"/>
                    </a:lnTo>
                    <a:cubicBezTo>
                      <a:pt x="0" y="62455"/>
                      <a:pt x="62455" y="0"/>
                      <a:pt x="13949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7D770290-ED07-4527-A487-023B2F0ACCB1}"/>
                  </a:ext>
                </a:extLst>
              </p:cNvPr>
              <p:cNvSpPr/>
              <p:nvPr/>
            </p:nvSpPr>
            <p:spPr>
              <a:xfrm>
                <a:off x="4630163" y="5220804"/>
                <a:ext cx="665478" cy="591827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C678BBC5-BDA4-405B-80F5-2D5570A6C8F5}"/>
                  </a:ext>
                </a:extLst>
              </p:cNvPr>
              <p:cNvSpPr/>
              <p:nvPr/>
            </p:nvSpPr>
            <p:spPr>
              <a:xfrm>
                <a:off x="4537673" y="5461956"/>
                <a:ext cx="850458" cy="977418"/>
              </a:xfrm>
              <a:custGeom>
                <a:avLst/>
                <a:gdLst>
                  <a:gd name="connsiteX0" fmla="*/ 156294 w 850458"/>
                  <a:gd name="connsiteY0" fmla="*/ 0 h 977418"/>
                  <a:gd name="connsiteX1" fmla="*/ 160298 w 850458"/>
                  <a:gd name="connsiteY1" fmla="*/ 7377 h 977418"/>
                  <a:gd name="connsiteX2" fmla="*/ 373917 w 850458"/>
                  <a:gd name="connsiteY2" fmla="*/ 120957 h 977418"/>
                  <a:gd name="connsiteX3" fmla="*/ 476541 w 850458"/>
                  <a:gd name="connsiteY3" fmla="*/ 120957 h 977418"/>
                  <a:gd name="connsiteX4" fmla="*/ 690160 w 850458"/>
                  <a:gd name="connsiteY4" fmla="*/ 7377 h 977418"/>
                  <a:gd name="connsiteX5" fmla="*/ 694164 w 850458"/>
                  <a:gd name="connsiteY5" fmla="*/ 0 h 977418"/>
                  <a:gd name="connsiteX6" fmla="*/ 767742 w 850458"/>
                  <a:gd name="connsiteY6" fmla="*/ 49607 h 977418"/>
                  <a:gd name="connsiteX7" fmla="*/ 850458 w 850458"/>
                  <a:gd name="connsiteY7" fmla="*/ 249302 h 977418"/>
                  <a:gd name="connsiteX8" fmla="*/ 850458 w 850458"/>
                  <a:gd name="connsiteY8" fmla="*/ 977418 h 977418"/>
                  <a:gd name="connsiteX9" fmla="*/ 0 w 850458"/>
                  <a:gd name="connsiteY9" fmla="*/ 977418 h 977418"/>
                  <a:gd name="connsiteX10" fmla="*/ 0 w 850458"/>
                  <a:gd name="connsiteY10" fmla="*/ 249302 h 977418"/>
                  <a:gd name="connsiteX11" fmla="*/ 82717 w 850458"/>
                  <a:gd name="connsiteY11" fmla="*/ 49607 h 977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458" h="977418">
                    <a:moveTo>
                      <a:pt x="156294" y="0"/>
                    </a:moveTo>
                    <a:lnTo>
                      <a:pt x="160298" y="7377"/>
                    </a:lnTo>
                    <a:cubicBezTo>
                      <a:pt x="206594" y="75903"/>
                      <a:pt x="284994" y="120957"/>
                      <a:pt x="373917" y="120957"/>
                    </a:cubicBezTo>
                    <a:lnTo>
                      <a:pt x="476541" y="120957"/>
                    </a:lnTo>
                    <a:cubicBezTo>
                      <a:pt x="565464" y="120957"/>
                      <a:pt x="643865" y="75903"/>
                      <a:pt x="690160" y="7377"/>
                    </a:cubicBezTo>
                    <a:lnTo>
                      <a:pt x="694164" y="0"/>
                    </a:lnTo>
                    <a:lnTo>
                      <a:pt x="767742" y="49607"/>
                    </a:lnTo>
                    <a:cubicBezTo>
                      <a:pt x="818848" y="100713"/>
                      <a:pt x="850458" y="171316"/>
                      <a:pt x="850458" y="249302"/>
                    </a:cubicBezTo>
                    <a:lnTo>
                      <a:pt x="850458" y="977418"/>
                    </a:lnTo>
                    <a:lnTo>
                      <a:pt x="0" y="977418"/>
                    </a:lnTo>
                    <a:lnTo>
                      <a:pt x="0" y="249302"/>
                    </a:lnTo>
                    <a:cubicBezTo>
                      <a:pt x="0" y="171316"/>
                      <a:pt x="31610" y="100713"/>
                      <a:pt x="82717" y="49607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7030D39-280E-4E36-AC85-3FD3CAE269EA}"/>
                  </a:ext>
                </a:extLst>
              </p:cNvPr>
              <p:cNvSpPr/>
              <p:nvPr/>
            </p:nvSpPr>
            <p:spPr>
              <a:xfrm>
                <a:off x="4628842" y="5456456"/>
                <a:ext cx="661244" cy="287459"/>
              </a:xfrm>
              <a:custGeom>
                <a:avLst/>
                <a:gdLst>
                  <a:gd name="connsiteX0" fmla="*/ 69748 w 661244"/>
                  <a:gd name="connsiteY0" fmla="*/ 0 h 287459"/>
                  <a:gd name="connsiteX1" fmla="*/ 74205 w 661244"/>
                  <a:gd name="connsiteY1" fmla="*/ 7108 h 287459"/>
                  <a:gd name="connsiteX2" fmla="*/ 334563 w 661244"/>
                  <a:gd name="connsiteY2" fmla="*/ 126953 h 287459"/>
                  <a:gd name="connsiteX3" fmla="*/ 594921 w 661244"/>
                  <a:gd name="connsiteY3" fmla="*/ 7108 h 287459"/>
                  <a:gd name="connsiteX4" fmla="*/ 597102 w 661244"/>
                  <a:gd name="connsiteY4" fmla="*/ 3629 h 287459"/>
                  <a:gd name="connsiteX5" fmla="*/ 612283 w 661244"/>
                  <a:gd name="connsiteY5" fmla="*/ 13457 h 287459"/>
                  <a:gd name="connsiteX6" fmla="*/ 661244 w 661244"/>
                  <a:gd name="connsiteY6" fmla="*/ 126952 h 287459"/>
                  <a:gd name="connsiteX7" fmla="*/ 494081 w 661244"/>
                  <a:gd name="connsiteY7" fmla="*/ 287459 h 287459"/>
                  <a:gd name="connsiteX8" fmla="*/ 340055 w 661244"/>
                  <a:gd name="connsiteY8" fmla="*/ 189429 h 287459"/>
                  <a:gd name="connsiteX9" fmla="*/ 330622 w 661244"/>
                  <a:gd name="connsiteY9" fmla="*/ 144567 h 287459"/>
                  <a:gd name="connsiteX10" fmla="*/ 321189 w 661244"/>
                  <a:gd name="connsiteY10" fmla="*/ 189429 h 287459"/>
                  <a:gd name="connsiteX11" fmla="*/ 167163 w 661244"/>
                  <a:gd name="connsiteY11" fmla="*/ 287459 h 287459"/>
                  <a:gd name="connsiteX12" fmla="*/ 0 w 661244"/>
                  <a:gd name="connsiteY12" fmla="*/ 126952 h 287459"/>
                  <a:gd name="connsiteX13" fmla="*/ 48961 w 661244"/>
                  <a:gd name="connsiteY13" fmla="*/ 13457 h 28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61244" h="287459">
                    <a:moveTo>
                      <a:pt x="69748" y="0"/>
                    </a:moveTo>
                    <a:lnTo>
                      <a:pt x="74205" y="7108"/>
                    </a:lnTo>
                    <a:cubicBezTo>
                      <a:pt x="130630" y="79414"/>
                      <a:pt x="226184" y="126953"/>
                      <a:pt x="334563" y="126953"/>
                    </a:cubicBezTo>
                    <a:cubicBezTo>
                      <a:pt x="442943" y="126953"/>
                      <a:pt x="538496" y="79414"/>
                      <a:pt x="594921" y="7108"/>
                    </a:cubicBezTo>
                    <a:lnTo>
                      <a:pt x="597102" y="3629"/>
                    </a:lnTo>
                    <a:lnTo>
                      <a:pt x="612283" y="13457"/>
                    </a:lnTo>
                    <a:cubicBezTo>
                      <a:pt x="642534" y="42503"/>
                      <a:pt x="661244" y="82630"/>
                      <a:pt x="661244" y="126952"/>
                    </a:cubicBezTo>
                    <a:cubicBezTo>
                      <a:pt x="661244" y="215597"/>
                      <a:pt x="586403" y="287459"/>
                      <a:pt x="494081" y="287459"/>
                    </a:cubicBezTo>
                    <a:cubicBezTo>
                      <a:pt x="424841" y="287459"/>
                      <a:pt x="365432" y="247037"/>
                      <a:pt x="340055" y="189429"/>
                    </a:cubicBezTo>
                    <a:lnTo>
                      <a:pt x="330622" y="144567"/>
                    </a:lnTo>
                    <a:lnTo>
                      <a:pt x="321189" y="189429"/>
                    </a:lnTo>
                    <a:cubicBezTo>
                      <a:pt x="295812" y="247037"/>
                      <a:pt x="236404" y="287459"/>
                      <a:pt x="167163" y="287459"/>
                    </a:cubicBezTo>
                    <a:cubicBezTo>
                      <a:pt x="74841" y="287459"/>
                      <a:pt x="0" y="215597"/>
                      <a:pt x="0" y="126952"/>
                    </a:cubicBezTo>
                    <a:cubicBezTo>
                      <a:pt x="0" y="82630"/>
                      <a:pt x="18710" y="42503"/>
                      <a:pt x="48961" y="134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片側の 2 つの角を丸めた四角形 181">
              <a:extLst>
                <a:ext uri="{FF2B5EF4-FFF2-40B4-BE49-F238E27FC236}">
                  <a16:creationId xmlns:a16="http://schemas.microsoft.com/office/drawing/2014/main" id="{F899B1EC-5450-49C1-9FB5-07D32A97B458}"/>
                </a:ext>
              </a:extLst>
            </p:cNvPr>
            <p:cNvSpPr/>
            <p:nvPr/>
          </p:nvSpPr>
          <p:spPr>
            <a:xfrm>
              <a:off x="4445331" y="4252693"/>
              <a:ext cx="1031478" cy="9877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255668C9-B963-4A2E-A4C7-F8DD07F27420}"/>
                </a:ext>
              </a:extLst>
            </p:cNvPr>
            <p:cNvGrpSpPr/>
            <p:nvPr/>
          </p:nvGrpSpPr>
          <p:grpSpPr>
            <a:xfrm rot="20700000">
              <a:off x="4413612" y="4732306"/>
              <a:ext cx="211203" cy="329184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75" name="円/楕円 204">
                <a:extLst>
                  <a:ext uri="{FF2B5EF4-FFF2-40B4-BE49-F238E27FC236}">
                    <a16:creationId xmlns:a16="http://schemas.microsoft.com/office/drawing/2014/main" id="{23BEA19D-368A-41D5-9976-0F97EB9421ED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円/楕円 205">
                <a:extLst>
                  <a:ext uri="{FF2B5EF4-FFF2-40B4-BE49-F238E27FC236}">
                    <a16:creationId xmlns:a16="http://schemas.microsoft.com/office/drawing/2014/main" id="{E9ED26D1-CFF4-43FF-B796-993C1EA981E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F5EC53ED-5CB4-451B-8271-F226A44385C6}"/>
                </a:ext>
              </a:extLst>
            </p:cNvPr>
            <p:cNvGrpSpPr/>
            <p:nvPr/>
          </p:nvGrpSpPr>
          <p:grpSpPr>
            <a:xfrm rot="900000" flipH="1">
              <a:off x="5297325" y="4732306"/>
              <a:ext cx="211203" cy="329184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73" name="円/楕円 202">
                <a:extLst>
                  <a:ext uri="{FF2B5EF4-FFF2-40B4-BE49-F238E27FC236}">
                    <a16:creationId xmlns:a16="http://schemas.microsoft.com/office/drawing/2014/main" id="{531A4B3D-EDDC-44F6-BE29-BB099E3240E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円/楕円 203">
                <a:extLst>
                  <a:ext uri="{FF2B5EF4-FFF2-40B4-BE49-F238E27FC236}">
                    <a16:creationId xmlns:a16="http://schemas.microsoft.com/office/drawing/2014/main" id="{BDA71BC8-12A6-4BC6-8078-41AADE388EB1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2" name="円/楕円 201">
              <a:extLst>
                <a:ext uri="{FF2B5EF4-FFF2-40B4-BE49-F238E27FC236}">
                  <a16:creationId xmlns:a16="http://schemas.microsoft.com/office/drawing/2014/main" id="{EED756DA-CBA3-4A19-96FB-AC12DDFE73EC}"/>
                </a:ext>
              </a:extLst>
            </p:cNvPr>
            <p:cNvSpPr/>
            <p:nvPr/>
          </p:nvSpPr>
          <p:spPr>
            <a:xfrm>
              <a:off x="4519213" y="4349889"/>
              <a:ext cx="883714" cy="97870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円/楕円 27">
              <a:extLst>
                <a:ext uri="{FF2B5EF4-FFF2-40B4-BE49-F238E27FC236}">
                  <a16:creationId xmlns:a16="http://schemas.microsoft.com/office/drawing/2014/main" id="{9864E8A2-2A6C-4F59-8830-9CAD73C384CE}"/>
                </a:ext>
              </a:extLst>
            </p:cNvPr>
            <p:cNvSpPr/>
            <p:nvPr/>
          </p:nvSpPr>
          <p:spPr>
            <a:xfrm rot="11700000">
              <a:off x="4652055" y="4604435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円/楕円 27">
              <a:extLst>
                <a:ext uri="{FF2B5EF4-FFF2-40B4-BE49-F238E27FC236}">
                  <a16:creationId xmlns:a16="http://schemas.microsoft.com/office/drawing/2014/main" id="{E0E05C58-ACCF-42F7-A601-7FDF8C09511C}"/>
                </a:ext>
              </a:extLst>
            </p:cNvPr>
            <p:cNvSpPr/>
            <p:nvPr/>
          </p:nvSpPr>
          <p:spPr>
            <a:xfrm rot="9900000">
              <a:off x="5057761" y="4604435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正方形/長方形 67">
              <a:extLst>
                <a:ext uri="{FF2B5EF4-FFF2-40B4-BE49-F238E27FC236}">
                  <a16:creationId xmlns:a16="http://schemas.microsoft.com/office/drawing/2014/main" id="{EACD8375-727B-4FBA-8E8C-61BEA01A8B1E}"/>
                </a:ext>
              </a:extLst>
            </p:cNvPr>
            <p:cNvSpPr/>
            <p:nvPr/>
          </p:nvSpPr>
          <p:spPr>
            <a:xfrm>
              <a:off x="4933410" y="5049754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円/楕円 189">
              <a:extLst>
                <a:ext uri="{FF2B5EF4-FFF2-40B4-BE49-F238E27FC236}">
                  <a16:creationId xmlns:a16="http://schemas.microsoft.com/office/drawing/2014/main" id="{71E78A11-C40C-4512-A091-00E7FC5DFD8C}"/>
                </a:ext>
              </a:extLst>
            </p:cNvPr>
            <p:cNvSpPr/>
            <p:nvPr/>
          </p:nvSpPr>
          <p:spPr>
            <a:xfrm>
              <a:off x="4602227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円/楕円 190">
              <a:extLst>
                <a:ext uri="{FF2B5EF4-FFF2-40B4-BE49-F238E27FC236}">
                  <a16:creationId xmlns:a16="http://schemas.microsoft.com/office/drawing/2014/main" id="{B4398352-F380-49BD-8D18-45AB7E9FE350}"/>
                </a:ext>
              </a:extLst>
            </p:cNvPr>
            <p:cNvSpPr/>
            <p:nvPr/>
          </p:nvSpPr>
          <p:spPr>
            <a:xfrm>
              <a:off x="5191831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B0E8169B-65C4-46F0-9344-16F52142EE02}"/>
                </a:ext>
              </a:extLst>
            </p:cNvPr>
            <p:cNvSpPr/>
            <p:nvPr/>
          </p:nvSpPr>
          <p:spPr>
            <a:xfrm rot="19800000">
              <a:off x="5364346" y="4654017"/>
              <a:ext cx="151045" cy="6754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22891C4C-659B-475D-956C-7AB5DCEBB64F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3145C056-68CB-4CD2-CBBA-E8735B271BAD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60E5D087-C71D-A69F-7928-A62615F3F65E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EC3B2582-5139-DE3E-7B18-A08C8164B31B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7E528993-F91D-22C1-EC70-C1D692781612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9836D3FD-6202-F954-0212-228E0CA4160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FF7911F1-CC16-D73C-8453-82C5752DF744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04354DEE-961C-C1B1-7F10-2EEEC18A8D35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3B4F2283-39E8-C9CA-55F2-F228D1BACFAC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4B452A10-E802-F292-9A9A-95A97FD92B3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875CDD30-B63A-966F-45A1-D5277D2450CA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DCAA0DBB-CC3E-FEED-CE78-D7E9A3418397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CE94C80-A394-EA2D-DD2B-E0A945B85BE5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アーチ 344">
                  <a:extLst>
                    <a:ext uri="{FF2B5EF4-FFF2-40B4-BE49-F238E27FC236}">
                      <a16:creationId xmlns:a16="http://schemas.microsoft.com/office/drawing/2014/main" id="{805AB44B-F7BE-2176-53E2-EA48EB51DC64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B9499A9-7171-0CC4-EB05-1320E82D37FC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F958580-20F8-2F3A-78CF-7D9AE2F6F73C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3C9A740-4B58-95F6-79D0-7F3CE9718ADB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1" name="四角形: 角を丸くする 350">
                  <a:extLst>
                    <a:ext uri="{FF2B5EF4-FFF2-40B4-BE49-F238E27FC236}">
                      <a16:creationId xmlns:a16="http://schemas.microsoft.com/office/drawing/2014/main" id="{659DEAFC-F91A-19DA-7A81-0E0628BEE254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D07D9665-EA8C-04FA-8BA7-A5FDDB08CD92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70B0868-D94F-798F-BE18-8AE55EBA7264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14B81907-C988-370E-2D39-870F385D9BF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5ED996B2-B2FD-9646-51C3-EFB92ED7EF8F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D0C8EDD5-927A-0859-AA1E-83DFA5BF8DB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A511DC54-5A40-1D90-B683-2A0C1CC899F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6A2FDF37-B236-BD8C-0E4B-CA2DB638EDD2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DAB62E07-E486-CE20-29B7-2A68BD326021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6" name="月 355">
                  <a:extLst>
                    <a:ext uri="{FF2B5EF4-FFF2-40B4-BE49-F238E27FC236}">
                      <a16:creationId xmlns:a16="http://schemas.microsoft.com/office/drawing/2014/main" id="{D56495D4-6422-E804-7719-24510069179D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05FF4719-EAF2-DDA9-AFE7-CA23B9BD1048}"/>
                </a:ext>
              </a:extLst>
            </p:cNvPr>
            <p:cNvGrpSpPr/>
            <p:nvPr/>
          </p:nvGrpSpPr>
          <p:grpSpPr>
            <a:xfrm>
              <a:off x="4643923" y="4772025"/>
              <a:ext cx="199098" cy="130516"/>
              <a:chOff x="2962275" y="1915341"/>
              <a:chExt cx="312744" cy="205014"/>
            </a:xfrm>
          </p:grpSpPr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9637EDE7-ED3B-9B63-8B82-40B03E0F01B8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348B3071-49BA-6F70-C08D-C3DE06F8778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F87A401C-F7A6-5E68-82EE-AE5F9EFA1580}"/>
                </a:ext>
              </a:extLst>
            </p:cNvPr>
            <p:cNvGrpSpPr/>
            <p:nvPr/>
          </p:nvGrpSpPr>
          <p:grpSpPr>
            <a:xfrm flipH="1">
              <a:off x="5072468" y="4772025"/>
              <a:ext cx="199098" cy="130516"/>
              <a:chOff x="2962275" y="1915341"/>
              <a:chExt cx="312744" cy="205014"/>
            </a:xfrm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6C64BB8-8FAE-5ACE-694E-B65521BC9D46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126FA932-AB76-A2F9-94F1-C0DD79FC807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7" name="円/楕円 27">
              <a:extLst>
                <a:ext uri="{FF2B5EF4-FFF2-40B4-BE49-F238E27FC236}">
                  <a16:creationId xmlns:a16="http://schemas.microsoft.com/office/drawing/2014/main" id="{A8C22B57-AC35-FE37-E5AE-21BBD7255D0B}"/>
                </a:ext>
              </a:extLst>
            </p:cNvPr>
            <p:cNvSpPr/>
            <p:nvPr/>
          </p:nvSpPr>
          <p:spPr>
            <a:xfrm rot="21188057">
              <a:off x="4816970" y="5191231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AEC54EFF-9F66-2617-CCEB-AB13FC434912}"/>
              </a:ext>
            </a:extLst>
          </p:cNvPr>
          <p:cNvGrpSpPr/>
          <p:nvPr/>
        </p:nvGrpSpPr>
        <p:grpSpPr>
          <a:xfrm>
            <a:off x="6573331" y="3746430"/>
            <a:ext cx="1918890" cy="2692343"/>
            <a:chOff x="6573331" y="3746430"/>
            <a:chExt cx="1918890" cy="2692343"/>
          </a:xfrm>
        </p:grpSpPr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3C2C9DF0-0193-4A6B-BF7B-D2BD1CF479F5}"/>
                </a:ext>
              </a:extLst>
            </p:cNvPr>
            <p:cNvSpPr/>
            <p:nvPr/>
          </p:nvSpPr>
          <p:spPr>
            <a:xfrm>
              <a:off x="7354043" y="4315960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6033BA0-F8E3-4EF7-8CC8-E2203E13EC8C}"/>
                </a:ext>
              </a:extLst>
            </p:cNvPr>
            <p:cNvGrpSpPr/>
            <p:nvPr/>
          </p:nvGrpSpPr>
          <p:grpSpPr>
            <a:xfrm>
              <a:off x="7284187" y="5230329"/>
              <a:ext cx="1208034" cy="1208444"/>
              <a:chOff x="5556310" y="5230329"/>
              <a:chExt cx="1208034" cy="1208444"/>
            </a:xfrm>
          </p:grpSpPr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E53016F3-0C2E-4BA2-BF20-34F82E54F416}"/>
                  </a:ext>
                </a:extLst>
              </p:cNvPr>
              <p:cNvSpPr/>
              <p:nvPr/>
            </p:nvSpPr>
            <p:spPr>
              <a:xfrm>
                <a:off x="6561385" y="6210300"/>
                <a:ext cx="111722" cy="228472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D2BD0AF4-D985-46A4-87F8-D3FD9704E14C}"/>
                  </a:ext>
                </a:extLst>
              </p:cNvPr>
              <p:cNvSpPr/>
              <p:nvPr/>
            </p:nvSpPr>
            <p:spPr>
              <a:xfrm>
                <a:off x="5654129" y="6210300"/>
                <a:ext cx="111722" cy="228472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05EBBA90-DE0C-4A19-87AA-172376B92EB2}"/>
                  </a:ext>
                </a:extLst>
              </p:cNvPr>
              <p:cNvSpPr/>
              <p:nvPr/>
            </p:nvSpPr>
            <p:spPr>
              <a:xfrm>
                <a:off x="5556310" y="5673194"/>
                <a:ext cx="442859" cy="702206"/>
              </a:xfrm>
              <a:prstGeom prst="trapezoid">
                <a:avLst>
                  <a:gd name="adj" fmla="val 42206"/>
                </a:avLst>
              </a:pr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台形 681">
                <a:extLst>
                  <a:ext uri="{FF2B5EF4-FFF2-40B4-BE49-F238E27FC236}">
                    <a16:creationId xmlns:a16="http://schemas.microsoft.com/office/drawing/2014/main" id="{CC27613C-B15C-454C-BB66-43DB60E92A17}"/>
                  </a:ext>
                </a:extLst>
              </p:cNvPr>
              <p:cNvSpPr/>
              <p:nvPr/>
            </p:nvSpPr>
            <p:spPr>
              <a:xfrm>
                <a:off x="6321485" y="5673194"/>
                <a:ext cx="442859" cy="702206"/>
              </a:xfrm>
              <a:prstGeom prst="trapezoid">
                <a:avLst>
                  <a:gd name="adj" fmla="val 42206"/>
                </a:avLst>
              </a:pr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CE1478E-1385-4A48-A37C-9462D831BE22}"/>
                  </a:ext>
                </a:extLst>
              </p:cNvPr>
              <p:cNvSpPr/>
              <p:nvPr/>
            </p:nvSpPr>
            <p:spPr>
              <a:xfrm>
                <a:off x="5814745" y="5230329"/>
                <a:ext cx="697974" cy="591827"/>
              </a:xfrm>
              <a:custGeom>
                <a:avLst/>
                <a:gdLst>
                  <a:gd name="connsiteX0" fmla="*/ 252162 w 665478"/>
                  <a:gd name="connsiteY0" fmla="*/ 0 h 591827"/>
                  <a:gd name="connsiteX1" fmla="*/ 413315 w 665478"/>
                  <a:gd name="connsiteY1" fmla="*/ 0 h 591827"/>
                  <a:gd name="connsiteX2" fmla="*/ 440260 w 665478"/>
                  <a:gd name="connsiteY2" fmla="*/ 210671 h 591827"/>
                  <a:gd name="connsiteX3" fmla="*/ 484600 w 665478"/>
                  <a:gd name="connsiteY3" fmla="*/ 210671 h 591827"/>
                  <a:gd name="connsiteX4" fmla="*/ 665478 w 665478"/>
                  <a:gd name="connsiteY4" fmla="*/ 391549 h 591827"/>
                  <a:gd name="connsiteX5" fmla="*/ 665478 w 665478"/>
                  <a:gd name="connsiteY5" fmla="*/ 401249 h 591827"/>
                  <a:gd name="connsiteX6" fmla="*/ 474900 w 665478"/>
                  <a:gd name="connsiteY6" fmla="*/ 591827 h 591827"/>
                  <a:gd name="connsiteX7" fmla="*/ 190578 w 665478"/>
                  <a:gd name="connsiteY7" fmla="*/ 591827 h 591827"/>
                  <a:gd name="connsiteX8" fmla="*/ 0 w 665478"/>
                  <a:gd name="connsiteY8" fmla="*/ 401249 h 591827"/>
                  <a:gd name="connsiteX9" fmla="*/ 0 w 665478"/>
                  <a:gd name="connsiteY9" fmla="*/ 391549 h 591827"/>
                  <a:gd name="connsiteX10" fmla="*/ 180878 w 665478"/>
                  <a:gd name="connsiteY10" fmla="*/ 210671 h 591827"/>
                  <a:gd name="connsiteX11" fmla="*/ 225217 w 665478"/>
                  <a:gd name="connsiteY11" fmla="*/ 210671 h 59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5478" h="591827">
                    <a:moveTo>
                      <a:pt x="252162" y="0"/>
                    </a:moveTo>
                    <a:lnTo>
                      <a:pt x="413315" y="0"/>
                    </a:lnTo>
                    <a:lnTo>
                      <a:pt x="440260" y="210671"/>
                    </a:lnTo>
                    <a:lnTo>
                      <a:pt x="484600" y="210671"/>
                    </a:lnTo>
                    <a:cubicBezTo>
                      <a:pt x="584496" y="210671"/>
                      <a:pt x="665478" y="291653"/>
                      <a:pt x="665478" y="391549"/>
                    </a:cubicBezTo>
                    <a:lnTo>
                      <a:pt x="665478" y="401249"/>
                    </a:lnTo>
                    <a:cubicBezTo>
                      <a:pt x="665478" y="506502"/>
                      <a:pt x="580153" y="591827"/>
                      <a:pt x="474900" y="591827"/>
                    </a:cubicBezTo>
                    <a:lnTo>
                      <a:pt x="190578" y="591827"/>
                    </a:lnTo>
                    <a:cubicBezTo>
                      <a:pt x="85325" y="591827"/>
                      <a:pt x="0" y="506502"/>
                      <a:pt x="0" y="401249"/>
                    </a:cubicBezTo>
                    <a:lnTo>
                      <a:pt x="0" y="391549"/>
                    </a:lnTo>
                    <a:cubicBezTo>
                      <a:pt x="0" y="291653"/>
                      <a:pt x="80982" y="210671"/>
                      <a:pt x="180878" y="210671"/>
                    </a:cubicBezTo>
                    <a:lnTo>
                      <a:pt x="225217" y="210671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C4D6301-087A-435F-8A9E-28DC744D366A}"/>
                  </a:ext>
                </a:extLst>
              </p:cNvPr>
              <p:cNvSpPr/>
              <p:nvPr/>
            </p:nvSpPr>
            <p:spPr>
              <a:xfrm>
                <a:off x="5735419" y="5452175"/>
                <a:ext cx="852371" cy="986598"/>
              </a:xfrm>
              <a:custGeom>
                <a:avLst/>
                <a:gdLst>
                  <a:gd name="connsiteX0" fmla="*/ 190659 w 852371"/>
                  <a:gd name="connsiteY0" fmla="*/ 0 h 986598"/>
                  <a:gd name="connsiteX1" fmla="*/ 191394 w 852371"/>
                  <a:gd name="connsiteY1" fmla="*/ 8183 h 986598"/>
                  <a:gd name="connsiteX2" fmla="*/ 428313 w 852371"/>
                  <a:gd name="connsiteY2" fmla="*/ 224725 h 986598"/>
                  <a:gd name="connsiteX3" fmla="*/ 665232 w 852371"/>
                  <a:gd name="connsiteY3" fmla="*/ 8183 h 986598"/>
                  <a:gd name="connsiteX4" fmla="*/ 665770 w 852371"/>
                  <a:gd name="connsiteY4" fmla="*/ 2202 h 986598"/>
                  <a:gd name="connsiteX5" fmla="*/ 704696 w 852371"/>
                  <a:gd name="connsiteY5" fmla="*/ 23330 h 986598"/>
                  <a:gd name="connsiteX6" fmla="*/ 852371 w 852371"/>
                  <a:gd name="connsiteY6" fmla="*/ 301074 h 986598"/>
                  <a:gd name="connsiteX7" fmla="*/ 852371 w 852371"/>
                  <a:gd name="connsiteY7" fmla="*/ 986598 h 986598"/>
                  <a:gd name="connsiteX8" fmla="*/ 0 w 852371"/>
                  <a:gd name="connsiteY8" fmla="*/ 986598 h 986598"/>
                  <a:gd name="connsiteX9" fmla="*/ 0 w 852371"/>
                  <a:gd name="connsiteY9" fmla="*/ 301074 h 986598"/>
                  <a:gd name="connsiteX10" fmla="*/ 147676 w 852371"/>
                  <a:gd name="connsiteY10" fmla="*/ 23330 h 986598"/>
                  <a:gd name="connsiteX0" fmla="*/ 190659 w 852371"/>
                  <a:gd name="connsiteY0" fmla="*/ 0 h 986598"/>
                  <a:gd name="connsiteX1" fmla="*/ 191394 w 852371"/>
                  <a:gd name="connsiteY1" fmla="*/ 8183 h 986598"/>
                  <a:gd name="connsiteX2" fmla="*/ 425932 w 852371"/>
                  <a:gd name="connsiteY2" fmla="*/ 150907 h 986598"/>
                  <a:gd name="connsiteX3" fmla="*/ 665232 w 852371"/>
                  <a:gd name="connsiteY3" fmla="*/ 8183 h 986598"/>
                  <a:gd name="connsiteX4" fmla="*/ 665770 w 852371"/>
                  <a:gd name="connsiteY4" fmla="*/ 2202 h 986598"/>
                  <a:gd name="connsiteX5" fmla="*/ 704696 w 852371"/>
                  <a:gd name="connsiteY5" fmla="*/ 23330 h 986598"/>
                  <a:gd name="connsiteX6" fmla="*/ 852371 w 852371"/>
                  <a:gd name="connsiteY6" fmla="*/ 301074 h 986598"/>
                  <a:gd name="connsiteX7" fmla="*/ 852371 w 852371"/>
                  <a:gd name="connsiteY7" fmla="*/ 986598 h 986598"/>
                  <a:gd name="connsiteX8" fmla="*/ 0 w 852371"/>
                  <a:gd name="connsiteY8" fmla="*/ 986598 h 986598"/>
                  <a:gd name="connsiteX9" fmla="*/ 0 w 852371"/>
                  <a:gd name="connsiteY9" fmla="*/ 301074 h 986598"/>
                  <a:gd name="connsiteX10" fmla="*/ 147676 w 852371"/>
                  <a:gd name="connsiteY10" fmla="*/ 23330 h 986598"/>
                  <a:gd name="connsiteX11" fmla="*/ 190659 w 852371"/>
                  <a:gd name="connsiteY11" fmla="*/ 0 h 98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2371" h="986598">
                    <a:moveTo>
                      <a:pt x="190659" y="0"/>
                    </a:moveTo>
                    <a:lnTo>
                      <a:pt x="191394" y="8183"/>
                    </a:lnTo>
                    <a:cubicBezTo>
                      <a:pt x="213944" y="131764"/>
                      <a:pt x="309067" y="150907"/>
                      <a:pt x="425932" y="150907"/>
                    </a:cubicBezTo>
                    <a:cubicBezTo>
                      <a:pt x="542797" y="150907"/>
                      <a:pt x="642682" y="131764"/>
                      <a:pt x="665232" y="8183"/>
                    </a:cubicBezTo>
                    <a:cubicBezTo>
                      <a:pt x="665411" y="6189"/>
                      <a:pt x="665591" y="4196"/>
                      <a:pt x="665770" y="2202"/>
                    </a:cubicBezTo>
                    <a:lnTo>
                      <a:pt x="704696" y="23330"/>
                    </a:lnTo>
                    <a:cubicBezTo>
                      <a:pt x="793793" y="83523"/>
                      <a:pt x="852371" y="185457"/>
                      <a:pt x="852371" y="301074"/>
                    </a:cubicBezTo>
                    <a:lnTo>
                      <a:pt x="852371" y="986598"/>
                    </a:lnTo>
                    <a:lnTo>
                      <a:pt x="0" y="986598"/>
                    </a:lnTo>
                    <a:lnTo>
                      <a:pt x="0" y="301074"/>
                    </a:lnTo>
                    <a:cubicBezTo>
                      <a:pt x="0" y="185457"/>
                      <a:pt x="58579" y="83523"/>
                      <a:pt x="147676" y="23330"/>
                    </a:cubicBezTo>
                    <a:lnTo>
                      <a:pt x="190659" y="0"/>
                    </a:lnTo>
                    <a:close/>
                  </a:path>
                </a:pathLst>
              </a:custGeom>
              <a:pattFill prst="sphere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864F8AE-080B-4272-A3E6-2DC962C9AC0E}"/>
                  </a:ext>
                </a:extLst>
              </p:cNvPr>
              <p:cNvGrpSpPr/>
              <p:nvPr/>
            </p:nvGrpSpPr>
            <p:grpSpPr>
              <a:xfrm>
                <a:off x="5947546" y="5586188"/>
                <a:ext cx="327037" cy="410306"/>
                <a:chOff x="6619888" y="5526010"/>
                <a:chExt cx="327037" cy="410306"/>
              </a:xfrm>
              <a:solidFill>
                <a:schemeClr val="bg1"/>
              </a:solidFill>
            </p:grpSpPr>
            <p:sp>
              <p:nvSpPr>
                <p:cNvPr id="92" name="台形 91">
                  <a:extLst>
                    <a:ext uri="{FF2B5EF4-FFF2-40B4-BE49-F238E27FC236}">
                      <a16:creationId xmlns:a16="http://schemas.microsoft.com/office/drawing/2014/main" id="{A8EC6676-AFFA-4CF0-A3BA-C5FDA712A6FF}"/>
                    </a:ext>
                  </a:extLst>
                </p:cNvPr>
                <p:cNvSpPr/>
                <p:nvPr/>
              </p:nvSpPr>
              <p:spPr>
                <a:xfrm rot="2700000">
                  <a:off x="6724600" y="5527025"/>
                  <a:ext cx="56801" cy="266225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8" name="台形 677">
                  <a:extLst>
                    <a:ext uri="{FF2B5EF4-FFF2-40B4-BE49-F238E27FC236}">
                      <a16:creationId xmlns:a16="http://schemas.microsoft.com/office/drawing/2014/main" id="{2CC13BE1-8CF4-4F3C-8F1A-75EA240C40E2}"/>
                    </a:ext>
                  </a:extLst>
                </p:cNvPr>
                <p:cNvSpPr/>
                <p:nvPr/>
              </p:nvSpPr>
              <p:spPr>
                <a:xfrm rot="900000">
                  <a:off x="6760943" y="5555315"/>
                  <a:ext cx="45719" cy="381001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台形 679">
                  <a:extLst>
                    <a:ext uri="{FF2B5EF4-FFF2-40B4-BE49-F238E27FC236}">
                      <a16:creationId xmlns:a16="http://schemas.microsoft.com/office/drawing/2014/main" id="{5B74B481-AF03-4B45-BB0E-FF4152793BD4}"/>
                    </a:ext>
                  </a:extLst>
                </p:cNvPr>
                <p:cNvSpPr/>
                <p:nvPr/>
              </p:nvSpPr>
              <p:spPr>
                <a:xfrm rot="18900000" flipH="1">
                  <a:off x="6887252" y="5526010"/>
                  <a:ext cx="59673" cy="266225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28274D09-A3C7-4891-9673-543EFA243083}"/>
                    </a:ext>
                  </a:extLst>
                </p:cNvPr>
                <p:cNvSpPr/>
                <p:nvPr/>
              </p:nvSpPr>
              <p:spPr>
                <a:xfrm rot="20700000" flipH="1">
                  <a:off x="6862413" y="5555315"/>
                  <a:ext cx="45719" cy="381001"/>
                </a:xfrm>
                <a:prstGeom prst="trapezoid">
                  <a:avLst>
                    <a:gd name="adj" fmla="val 352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16620779-24EE-45B2-A2AD-FBCE7E0F11F0}"/>
                    </a:ext>
                  </a:extLst>
                </p:cNvPr>
                <p:cNvSpPr/>
                <p:nvPr/>
              </p:nvSpPr>
              <p:spPr>
                <a:xfrm>
                  <a:off x="6805327" y="5535967"/>
                  <a:ext cx="61882" cy="707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472D6B6-AEC4-4DDA-8C0C-0ACBBB3C8AB9}"/>
                </a:ext>
              </a:extLst>
            </p:cNvPr>
            <p:cNvGrpSpPr/>
            <p:nvPr/>
          </p:nvGrpSpPr>
          <p:grpSpPr>
            <a:xfrm>
              <a:off x="7349322" y="4413156"/>
              <a:ext cx="1094916" cy="978704"/>
              <a:chOff x="2791855" y="2072442"/>
              <a:chExt cx="1150919" cy="990072"/>
            </a:xfrm>
            <a:solidFill>
              <a:srgbClr val="FFCC99"/>
            </a:solidFill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B5AEA65-BBF5-49DB-B05B-0CC01CE0FA79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6" name="円/楕円 204">
                  <a:extLst>
                    <a:ext uri="{FF2B5EF4-FFF2-40B4-BE49-F238E27FC236}">
                      <a16:creationId xmlns:a16="http://schemas.microsoft.com/office/drawing/2014/main" id="{02F3EFB0-CDF0-4D21-B150-6AF5C974B83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円/楕円 205">
                  <a:extLst>
                    <a:ext uri="{FF2B5EF4-FFF2-40B4-BE49-F238E27FC236}">
                      <a16:creationId xmlns:a16="http://schemas.microsoft.com/office/drawing/2014/main" id="{8B744B99-A10F-470A-BEBF-95ED2DBBB2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03BEC375-C4DD-401B-AA94-3022665251B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4" name="円/楕円 202">
                  <a:extLst>
                    <a:ext uri="{FF2B5EF4-FFF2-40B4-BE49-F238E27FC236}">
                      <a16:creationId xmlns:a16="http://schemas.microsoft.com/office/drawing/2014/main" id="{6C952947-16BB-4938-8169-38A30AE293F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円/楕円 203">
                  <a:extLst>
                    <a:ext uri="{FF2B5EF4-FFF2-40B4-BE49-F238E27FC236}">
                      <a16:creationId xmlns:a16="http://schemas.microsoft.com/office/drawing/2014/main" id="{4573C38A-2192-4E91-9F1A-1C0A614C994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3" name="円/楕円 201">
                <a:extLst>
                  <a:ext uri="{FF2B5EF4-FFF2-40B4-BE49-F238E27FC236}">
                    <a16:creationId xmlns:a16="http://schemas.microsoft.com/office/drawing/2014/main" id="{44A941F0-29CA-462D-A378-508C2F003EBD}"/>
                  </a:ext>
                </a:extLst>
              </p:cNvPr>
              <p:cNvSpPr/>
              <p:nvPr/>
            </p:nvSpPr>
            <p:spPr>
              <a:xfrm>
                <a:off x="2902857" y="2072442"/>
                <a:ext cx="928914" cy="99007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4" name="円/楕円 27">
              <a:extLst>
                <a:ext uri="{FF2B5EF4-FFF2-40B4-BE49-F238E27FC236}">
                  <a16:creationId xmlns:a16="http://schemas.microsoft.com/office/drawing/2014/main" id="{CC7416ED-A8CC-4E47-AC3E-E7847917152C}"/>
                </a:ext>
              </a:extLst>
            </p:cNvPr>
            <p:cNvSpPr/>
            <p:nvPr/>
          </p:nvSpPr>
          <p:spPr>
            <a:xfrm rot="11700000">
              <a:off x="7537368" y="471395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27">
              <a:extLst>
                <a:ext uri="{FF2B5EF4-FFF2-40B4-BE49-F238E27FC236}">
                  <a16:creationId xmlns:a16="http://schemas.microsoft.com/office/drawing/2014/main" id="{FAA3BCE2-DC96-4975-A6C0-17B94C25819A}"/>
                </a:ext>
              </a:extLst>
            </p:cNvPr>
            <p:cNvSpPr/>
            <p:nvPr/>
          </p:nvSpPr>
          <p:spPr>
            <a:xfrm rot="9900000">
              <a:off x="8024877" y="4713958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正方形/長方形 67">
              <a:extLst>
                <a:ext uri="{FF2B5EF4-FFF2-40B4-BE49-F238E27FC236}">
                  <a16:creationId xmlns:a16="http://schemas.microsoft.com/office/drawing/2014/main" id="{AA58C271-50D5-4474-AF6D-927D4AE1E2FC}"/>
                </a:ext>
              </a:extLst>
            </p:cNvPr>
            <p:cNvSpPr/>
            <p:nvPr/>
          </p:nvSpPr>
          <p:spPr>
            <a:xfrm>
              <a:off x="7869120" y="5113021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円/楕円 189">
              <a:extLst>
                <a:ext uri="{FF2B5EF4-FFF2-40B4-BE49-F238E27FC236}">
                  <a16:creationId xmlns:a16="http://schemas.microsoft.com/office/drawing/2014/main" id="{7D838D17-07AA-4F77-93BA-C19C1C18B57B}"/>
                </a:ext>
              </a:extLst>
            </p:cNvPr>
            <p:cNvSpPr/>
            <p:nvPr/>
          </p:nvSpPr>
          <p:spPr>
            <a:xfrm>
              <a:off x="7537937" y="5016654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円/楕円 190">
              <a:extLst>
                <a:ext uri="{FF2B5EF4-FFF2-40B4-BE49-F238E27FC236}">
                  <a16:creationId xmlns:a16="http://schemas.microsoft.com/office/drawing/2014/main" id="{52313725-116C-4775-A797-9A9BD904359D}"/>
                </a:ext>
              </a:extLst>
            </p:cNvPr>
            <p:cNvSpPr/>
            <p:nvPr/>
          </p:nvSpPr>
          <p:spPr>
            <a:xfrm>
              <a:off x="8127541" y="5016654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C7C5ED03-F4E2-446D-9303-0D59ABF8F948}"/>
                </a:ext>
              </a:extLst>
            </p:cNvPr>
            <p:cNvSpPr/>
            <p:nvPr/>
          </p:nvSpPr>
          <p:spPr>
            <a:xfrm>
              <a:off x="7488548" y="4357157"/>
              <a:ext cx="814653" cy="340882"/>
            </a:xfrm>
            <a:custGeom>
              <a:avLst/>
              <a:gdLst>
                <a:gd name="connsiteX0" fmla="*/ 381026 w 814653"/>
                <a:gd name="connsiteY0" fmla="*/ 412 h 312454"/>
                <a:gd name="connsiteX1" fmla="*/ 407329 w 814653"/>
                <a:gd name="connsiteY1" fmla="*/ 5958 h 312454"/>
                <a:gd name="connsiteX2" fmla="*/ 433628 w 814653"/>
                <a:gd name="connsiteY2" fmla="*/ 413 h 312454"/>
                <a:gd name="connsiteX3" fmla="*/ 642614 w 814653"/>
                <a:gd name="connsiteY3" fmla="*/ 58755 h 312454"/>
                <a:gd name="connsiteX4" fmla="*/ 814653 w 814653"/>
                <a:gd name="connsiteY4" fmla="*/ 262669 h 312454"/>
                <a:gd name="connsiteX5" fmla="*/ 814515 w 814653"/>
                <a:gd name="connsiteY5" fmla="*/ 287966 h 312454"/>
                <a:gd name="connsiteX6" fmla="*/ 792677 w 814653"/>
                <a:gd name="connsiteY6" fmla="*/ 300733 h 312454"/>
                <a:gd name="connsiteX7" fmla="*/ 530063 w 814653"/>
                <a:gd name="connsiteY7" fmla="*/ 253700 h 312454"/>
                <a:gd name="connsiteX8" fmla="*/ 410854 w 814653"/>
                <a:gd name="connsiteY8" fmla="*/ 155629 h 312454"/>
                <a:gd name="connsiteX9" fmla="*/ 407326 w 814653"/>
                <a:gd name="connsiteY9" fmla="*/ 150335 h 312454"/>
                <a:gd name="connsiteX10" fmla="*/ 403800 w 814653"/>
                <a:gd name="connsiteY10" fmla="*/ 155628 h 312454"/>
                <a:gd name="connsiteX11" fmla="*/ 284590 w 814653"/>
                <a:gd name="connsiteY11" fmla="*/ 253699 h 312454"/>
                <a:gd name="connsiteX12" fmla="*/ 21976 w 814653"/>
                <a:gd name="connsiteY12" fmla="*/ 300732 h 312454"/>
                <a:gd name="connsiteX13" fmla="*/ 138 w 814653"/>
                <a:gd name="connsiteY13" fmla="*/ 287965 h 312454"/>
                <a:gd name="connsiteX14" fmla="*/ 0 w 814653"/>
                <a:gd name="connsiteY14" fmla="*/ 262668 h 312454"/>
                <a:gd name="connsiteX15" fmla="*/ 172039 w 814653"/>
                <a:gd name="connsiteY15" fmla="*/ 58754 h 312454"/>
                <a:gd name="connsiteX16" fmla="*/ 381026 w 814653"/>
                <a:gd name="connsiteY16" fmla="*/ 412 h 31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4653" h="312454">
                  <a:moveTo>
                    <a:pt x="381026" y="412"/>
                  </a:moveTo>
                  <a:lnTo>
                    <a:pt x="407329" y="5958"/>
                  </a:lnTo>
                  <a:lnTo>
                    <a:pt x="433628" y="413"/>
                  </a:lnTo>
                  <a:cubicBezTo>
                    <a:pt x="493368" y="-3154"/>
                    <a:pt x="569342" y="16451"/>
                    <a:pt x="642614" y="58755"/>
                  </a:cubicBezTo>
                  <a:cubicBezTo>
                    <a:pt x="740312" y="115161"/>
                    <a:pt x="805461" y="195900"/>
                    <a:pt x="814653" y="262669"/>
                  </a:cubicBezTo>
                  <a:lnTo>
                    <a:pt x="814515" y="287966"/>
                  </a:lnTo>
                  <a:lnTo>
                    <a:pt x="792677" y="300733"/>
                  </a:lnTo>
                  <a:cubicBezTo>
                    <a:pt x="730257" y="326157"/>
                    <a:pt x="627760" y="310106"/>
                    <a:pt x="530063" y="253700"/>
                  </a:cubicBezTo>
                  <a:cubicBezTo>
                    <a:pt x="481215" y="225497"/>
                    <a:pt x="440503" y="191211"/>
                    <a:pt x="410854" y="155629"/>
                  </a:cubicBezTo>
                  <a:lnTo>
                    <a:pt x="407326" y="150335"/>
                  </a:lnTo>
                  <a:lnTo>
                    <a:pt x="403800" y="155628"/>
                  </a:lnTo>
                  <a:cubicBezTo>
                    <a:pt x="374151" y="191210"/>
                    <a:pt x="333439" y="225496"/>
                    <a:pt x="284590" y="253699"/>
                  </a:cubicBezTo>
                  <a:cubicBezTo>
                    <a:pt x="186893" y="310105"/>
                    <a:pt x="84396" y="326156"/>
                    <a:pt x="21976" y="300732"/>
                  </a:cubicBezTo>
                  <a:lnTo>
                    <a:pt x="138" y="287965"/>
                  </a:lnTo>
                  <a:lnTo>
                    <a:pt x="0" y="262668"/>
                  </a:lnTo>
                  <a:cubicBezTo>
                    <a:pt x="9192" y="195899"/>
                    <a:pt x="74341" y="115160"/>
                    <a:pt x="172039" y="58754"/>
                  </a:cubicBezTo>
                  <a:cubicBezTo>
                    <a:pt x="245312" y="16450"/>
                    <a:pt x="321285" y="-3155"/>
                    <a:pt x="381026" y="4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98BF01F5-E842-4020-B825-4FAED599ADD5}"/>
                </a:ext>
              </a:extLst>
            </p:cNvPr>
            <p:cNvGrpSpPr/>
            <p:nvPr/>
          </p:nvGrpSpPr>
          <p:grpSpPr>
            <a:xfrm rot="2700000">
              <a:off x="8049203" y="4350397"/>
              <a:ext cx="324369" cy="197711"/>
              <a:chOff x="5774806" y="3688995"/>
              <a:chExt cx="746934" cy="451547"/>
            </a:xfrm>
          </p:grpSpPr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DAEA7B4B-6489-0186-2DB1-16A780914650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5613260B-F7B1-2765-19C3-177D2064F3FE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FAB072CD-9DD5-F622-042E-2823A48F594A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5B2B8DE8-4361-3DDF-B079-16321C40728F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38C61550-3C5D-A1A9-B93A-601A48A36EF9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7C0FFB79-C2C8-22A9-1545-B9512FE40987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131DFEA9-F005-FDEA-5CC3-95E50957A685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74B3FF75-6E53-393D-DE9C-02156B53D39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776B3854-B223-1D7A-5504-EDC02CDF37FB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A3DB8219-D698-279E-0CB0-3D9FDE2017CD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9873F202-09BB-E44A-1CF8-AEC376A2245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0A93E164-4EAE-BAE4-4428-4BC264C6DE4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アーチ 372">
                  <a:extLst>
                    <a:ext uri="{FF2B5EF4-FFF2-40B4-BE49-F238E27FC236}">
                      <a16:creationId xmlns:a16="http://schemas.microsoft.com/office/drawing/2014/main" id="{84EAF09C-80B8-A2A2-BB21-E53C21170673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40ABC5B-8DCF-C712-CF97-0661349312C0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82F76B88-86A2-7796-03FB-DF244A9DB375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A7F8893E-D901-AA11-FDDA-57F6D5B8ABFF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6EA52817-6ABB-0715-C7F7-4F48C780AD50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535F3E95-8DAE-E07B-5C29-7B710DDD738E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02CC7CCE-B5DB-1D88-1B35-B93FE40C5181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71A3D3C9-E680-557D-100A-3B90F67A11E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3B0D390F-4A70-D7B6-823C-BD2867601FD8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569668F5-14B0-38D7-0416-0B34C8D8042F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08FD62EB-5B8C-3F41-B2E5-5EE3073B552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582E4D4F-15D9-4514-42C0-2F753EB3E06E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09B13DAD-81BA-1B5A-8A49-0A6F0BE3C90A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0B47FFAF-4BE6-3A81-6370-AAC351DE1154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30B059D9-07E6-424D-F1C5-A727B547DCB5}"/>
                </a:ext>
              </a:extLst>
            </p:cNvPr>
            <p:cNvGrpSpPr/>
            <p:nvPr/>
          </p:nvGrpSpPr>
          <p:grpSpPr>
            <a:xfrm>
              <a:off x="7541299" y="4813222"/>
              <a:ext cx="247768" cy="162420"/>
              <a:chOff x="2962275" y="1915341"/>
              <a:chExt cx="312744" cy="205014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F482590-8954-623D-19F5-E34AF4266F5B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C0D0EE80-2B99-AC38-A910-8076C725C383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1D2AB6D1-153F-9850-2628-BBC69BFF21E0}"/>
                </a:ext>
              </a:extLst>
            </p:cNvPr>
            <p:cNvGrpSpPr/>
            <p:nvPr/>
          </p:nvGrpSpPr>
          <p:grpSpPr>
            <a:xfrm flipH="1">
              <a:off x="7999295" y="4813222"/>
              <a:ext cx="247768" cy="162420"/>
              <a:chOff x="2962275" y="1915341"/>
              <a:chExt cx="312744" cy="205014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D00E1AC9-D782-2429-16D9-8CA979005E75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B2246E7A-1F07-5D87-3BA6-DADBDEF95B78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5" name="円/楕円 27">
              <a:extLst>
                <a:ext uri="{FF2B5EF4-FFF2-40B4-BE49-F238E27FC236}">
                  <a16:creationId xmlns:a16="http://schemas.microsoft.com/office/drawing/2014/main" id="{089140D9-A1E9-788D-3A1A-864F368D53B6}"/>
                </a:ext>
              </a:extLst>
            </p:cNvPr>
            <p:cNvSpPr/>
            <p:nvPr/>
          </p:nvSpPr>
          <p:spPr>
            <a:xfrm rot="21188057">
              <a:off x="7745907" y="5248380"/>
              <a:ext cx="33766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43" name="テキスト ボックス 642">
            <a:extLst>
              <a:ext uri="{FF2B5EF4-FFF2-40B4-BE49-F238E27FC236}">
                <a16:creationId xmlns:a16="http://schemas.microsoft.com/office/drawing/2014/main" id="{8B59936A-444B-083F-0021-745BEC15F9E6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735386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2096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pptxk57_悪いことをたくらむ女の子のイラスト</dc:title>
  <dc:subject>pptxk57_悪いことをたくらむ女の子のイラスト</dc:subject>
  <dc:creator>でじけろお</dc:creator>
  <cp:revision>1</cp:revision>
  <dcterms:created xsi:type="dcterms:W3CDTF">2018-05-20T00:31:01Z</dcterms:created>
  <dcterms:modified xsi:type="dcterms:W3CDTF">2022-08-16T14:14:36Z</dcterms:modified>
  <cp:version>1</cp:version>
</cp:coreProperties>
</file>