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膝をつく、片膝をつく男性のシルエット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E0F5E3F2-A37E-445C-24BC-96D2DBDA5453}"/>
              </a:ext>
            </a:extLst>
          </p:cNvPr>
          <p:cNvSpPr>
            <a:spLocks/>
          </p:cNvSpPr>
          <p:nvPr/>
        </p:nvSpPr>
        <p:spPr bwMode="auto">
          <a:xfrm>
            <a:off x="1294584" y="1047762"/>
            <a:ext cx="1708144" cy="2312292"/>
          </a:xfrm>
          <a:custGeom>
            <a:avLst/>
            <a:gdLst>
              <a:gd name="T0" fmla="*/ 124 w 1261"/>
              <a:gd name="T1" fmla="*/ 17 h 1707"/>
              <a:gd name="T2" fmla="*/ 79 w 1261"/>
              <a:gd name="T3" fmla="*/ 45 h 1707"/>
              <a:gd name="T4" fmla="*/ 44 w 1261"/>
              <a:gd name="T5" fmla="*/ 106 h 1707"/>
              <a:gd name="T6" fmla="*/ 16 w 1261"/>
              <a:gd name="T7" fmla="*/ 187 h 1707"/>
              <a:gd name="T8" fmla="*/ 25 w 1261"/>
              <a:gd name="T9" fmla="*/ 226 h 1707"/>
              <a:gd name="T10" fmla="*/ 26 w 1261"/>
              <a:gd name="T11" fmla="*/ 213 h 1707"/>
              <a:gd name="T12" fmla="*/ 40 w 1261"/>
              <a:gd name="T13" fmla="*/ 245 h 1707"/>
              <a:gd name="T14" fmla="*/ 69 w 1261"/>
              <a:gd name="T15" fmla="*/ 250 h 1707"/>
              <a:gd name="T16" fmla="*/ 126 w 1261"/>
              <a:gd name="T17" fmla="*/ 303 h 1707"/>
              <a:gd name="T18" fmla="*/ 144 w 1261"/>
              <a:gd name="T19" fmla="*/ 343 h 1707"/>
              <a:gd name="T20" fmla="*/ 151 w 1261"/>
              <a:gd name="T21" fmla="*/ 359 h 1707"/>
              <a:gd name="T22" fmla="*/ 185 w 1261"/>
              <a:gd name="T23" fmla="*/ 361 h 1707"/>
              <a:gd name="T24" fmla="*/ 200 w 1261"/>
              <a:gd name="T25" fmla="*/ 385 h 1707"/>
              <a:gd name="T26" fmla="*/ 205 w 1261"/>
              <a:gd name="T27" fmla="*/ 393 h 1707"/>
              <a:gd name="T28" fmla="*/ 222 w 1261"/>
              <a:gd name="T29" fmla="*/ 406 h 1707"/>
              <a:gd name="T30" fmla="*/ 247 w 1261"/>
              <a:gd name="T31" fmla="*/ 421 h 1707"/>
              <a:gd name="T32" fmla="*/ 280 w 1261"/>
              <a:gd name="T33" fmla="*/ 401 h 1707"/>
              <a:gd name="T34" fmla="*/ 311 w 1261"/>
              <a:gd name="T35" fmla="*/ 367 h 1707"/>
              <a:gd name="T36" fmla="*/ 336 w 1261"/>
              <a:gd name="T37" fmla="*/ 417 h 1707"/>
              <a:gd name="T38" fmla="*/ 337 w 1261"/>
              <a:gd name="T39" fmla="*/ 430 h 1707"/>
              <a:gd name="T40" fmla="*/ 386 w 1261"/>
              <a:gd name="T41" fmla="*/ 658 h 1707"/>
              <a:gd name="T42" fmla="*/ 366 w 1261"/>
              <a:gd name="T43" fmla="*/ 771 h 1707"/>
              <a:gd name="T44" fmla="*/ 264 w 1261"/>
              <a:gd name="T45" fmla="*/ 875 h 1707"/>
              <a:gd name="T46" fmla="*/ 222 w 1261"/>
              <a:gd name="T47" fmla="*/ 912 h 1707"/>
              <a:gd name="T48" fmla="*/ 174 w 1261"/>
              <a:gd name="T49" fmla="*/ 947 h 1707"/>
              <a:gd name="T50" fmla="*/ 140 w 1261"/>
              <a:gd name="T51" fmla="*/ 999 h 1707"/>
              <a:gd name="T52" fmla="*/ 137 w 1261"/>
              <a:gd name="T53" fmla="*/ 1087 h 1707"/>
              <a:gd name="T54" fmla="*/ 148 w 1261"/>
              <a:gd name="T55" fmla="*/ 1119 h 1707"/>
              <a:gd name="T56" fmla="*/ 189 w 1261"/>
              <a:gd name="T57" fmla="*/ 1187 h 1707"/>
              <a:gd name="T58" fmla="*/ 270 w 1261"/>
              <a:gd name="T59" fmla="*/ 1450 h 1707"/>
              <a:gd name="T60" fmla="*/ 307 w 1261"/>
              <a:gd name="T61" fmla="*/ 1580 h 1707"/>
              <a:gd name="T62" fmla="*/ 279 w 1261"/>
              <a:gd name="T63" fmla="*/ 1630 h 1707"/>
              <a:gd name="T64" fmla="*/ 218 w 1261"/>
              <a:gd name="T65" fmla="*/ 1670 h 1707"/>
              <a:gd name="T66" fmla="*/ 217 w 1261"/>
              <a:gd name="T67" fmla="*/ 1691 h 1707"/>
              <a:gd name="T68" fmla="*/ 233 w 1261"/>
              <a:gd name="T69" fmla="*/ 1707 h 1707"/>
              <a:gd name="T70" fmla="*/ 460 w 1261"/>
              <a:gd name="T71" fmla="*/ 1686 h 1707"/>
              <a:gd name="T72" fmla="*/ 507 w 1261"/>
              <a:gd name="T73" fmla="*/ 1677 h 1707"/>
              <a:gd name="T74" fmla="*/ 502 w 1261"/>
              <a:gd name="T75" fmla="*/ 1601 h 1707"/>
              <a:gd name="T76" fmla="*/ 423 w 1261"/>
              <a:gd name="T77" fmla="*/ 1200 h 1707"/>
              <a:gd name="T78" fmla="*/ 466 w 1261"/>
              <a:gd name="T79" fmla="*/ 1180 h 1707"/>
              <a:gd name="T80" fmla="*/ 555 w 1261"/>
              <a:gd name="T81" fmla="*/ 1172 h 1707"/>
              <a:gd name="T82" fmla="*/ 634 w 1261"/>
              <a:gd name="T83" fmla="*/ 1477 h 1707"/>
              <a:gd name="T84" fmla="*/ 745 w 1261"/>
              <a:gd name="T85" fmla="*/ 1526 h 1707"/>
              <a:gd name="T86" fmla="*/ 1094 w 1261"/>
              <a:gd name="T87" fmla="*/ 1506 h 1707"/>
              <a:gd name="T88" fmla="*/ 1111 w 1261"/>
              <a:gd name="T89" fmla="*/ 1527 h 1707"/>
              <a:gd name="T90" fmla="*/ 1173 w 1261"/>
              <a:gd name="T91" fmla="*/ 1526 h 1707"/>
              <a:gd name="T92" fmla="*/ 1221 w 1261"/>
              <a:gd name="T93" fmla="*/ 1485 h 1707"/>
              <a:gd name="T94" fmla="*/ 1242 w 1261"/>
              <a:gd name="T95" fmla="*/ 1379 h 1707"/>
              <a:gd name="T96" fmla="*/ 1259 w 1261"/>
              <a:gd name="T97" fmla="*/ 1301 h 1707"/>
              <a:gd name="T98" fmla="*/ 1210 w 1261"/>
              <a:gd name="T99" fmla="*/ 1283 h 1707"/>
              <a:gd name="T100" fmla="*/ 1200 w 1261"/>
              <a:gd name="T101" fmla="*/ 1278 h 1707"/>
              <a:gd name="T102" fmla="*/ 891 w 1261"/>
              <a:gd name="T103" fmla="*/ 1295 h 1707"/>
              <a:gd name="T104" fmla="*/ 893 w 1261"/>
              <a:gd name="T105" fmla="*/ 1109 h 1707"/>
              <a:gd name="T106" fmla="*/ 920 w 1261"/>
              <a:gd name="T107" fmla="*/ 987 h 1707"/>
              <a:gd name="T108" fmla="*/ 896 w 1261"/>
              <a:gd name="T109" fmla="*/ 768 h 1707"/>
              <a:gd name="T110" fmla="*/ 831 w 1261"/>
              <a:gd name="T111" fmla="*/ 595 h 1707"/>
              <a:gd name="T112" fmla="*/ 702 w 1261"/>
              <a:gd name="T113" fmla="*/ 416 h 1707"/>
              <a:gd name="T114" fmla="*/ 518 w 1261"/>
              <a:gd name="T115" fmla="*/ 240 h 1707"/>
              <a:gd name="T116" fmla="*/ 423 w 1261"/>
              <a:gd name="T117" fmla="*/ 187 h 1707"/>
              <a:gd name="T118" fmla="*/ 381 w 1261"/>
              <a:gd name="T119" fmla="*/ 118 h 1707"/>
              <a:gd name="T120" fmla="*/ 252 w 1261"/>
              <a:gd name="T121" fmla="*/ 14 h 1707"/>
              <a:gd name="T122" fmla="*/ 196 w 1261"/>
              <a:gd name="T123" fmla="*/ 1 h 1707"/>
              <a:gd name="T124" fmla="*/ 164 w 1261"/>
              <a:gd name="T125" fmla="*/ 17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1" h="1707">
                <a:moveTo>
                  <a:pt x="164" y="17"/>
                </a:moveTo>
                <a:lnTo>
                  <a:pt x="164" y="17"/>
                </a:lnTo>
                <a:lnTo>
                  <a:pt x="159" y="16"/>
                </a:lnTo>
                <a:lnTo>
                  <a:pt x="143" y="16"/>
                </a:lnTo>
                <a:lnTo>
                  <a:pt x="133" y="16"/>
                </a:lnTo>
                <a:lnTo>
                  <a:pt x="124" y="17"/>
                </a:lnTo>
                <a:lnTo>
                  <a:pt x="115" y="20"/>
                </a:lnTo>
                <a:lnTo>
                  <a:pt x="106" y="22"/>
                </a:lnTo>
                <a:lnTo>
                  <a:pt x="106" y="22"/>
                </a:lnTo>
                <a:lnTo>
                  <a:pt x="96" y="28"/>
                </a:lnTo>
                <a:lnTo>
                  <a:pt x="89" y="36"/>
                </a:lnTo>
                <a:lnTo>
                  <a:pt x="79" y="45"/>
                </a:lnTo>
                <a:lnTo>
                  <a:pt x="71" y="55"/>
                </a:lnTo>
                <a:lnTo>
                  <a:pt x="57" y="78"/>
                </a:lnTo>
                <a:lnTo>
                  <a:pt x="52" y="87"/>
                </a:lnTo>
                <a:lnTo>
                  <a:pt x="48" y="97"/>
                </a:lnTo>
                <a:lnTo>
                  <a:pt x="48" y="97"/>
                </a:lnTo>
                <a:lnTo>
                  <a:pt x="44" y="106"/>
                </a:lnTo>
                <a:lnTo>
                  <a:pt x="37" y="115"/>
                </a:lnTo>
                <a:lnTo>
                  <a:pt x="21" y="136"/>
                </a:lnTo>
                <a:lnTo>
                  <a:pt x="0" y="160"/>
                </a:lnTo>
                <a:lnTo>
                  <a:pt x="21" y="165"/>
                </a:lnTo>
                <a:lnTo>
                  <a:pt x="21" y="165"/>
                </a:lnTo>
                <a:lnTo>
                  <a:pt x="16" y="187"/>
                </a:lnTo>
                <a:lnTo>
                  <a:pt x="16" y="187"/>
                </a:lnTo>
                <a:lnTo>
                  <a:pt x="15" y="195"/>
                </a:lnTo>
                <a:lnTo>
                  <a:pt x="16" y="202"/>
                </a:lnTo>
                <a:lnTo>
                  <a:pt x="17" y="209"/>
                </a:lnTo>
                <a:lnTo>
                  <a:pt x="20" y="216"/>
                </a:lnTo>
                <a:lnTo>
                  <a:pt x="25" y="226"/>
                </a:lnTo>
                <a:lnTo>
                  <a:pt x="26" y="229"/>
                </a:lnTo>
                <a:lnTo>
                  <a:pt x="26" y="229"/>
                </a:lnTo>
                <a:lnTo>
                  <a:pt x="25" y="225"/>
                </a:lnTo>
                <a:lnTo>
                  <a:pt x="25" y="220"/>
                </a:lnTo>
                <a:lnTo>
                  <a:pt x="26" y="213"/>
                </a:lnTo>
                <a:lnTo>
                  <a:pt x="26" y="213"/>
                </a:lnTo>
                <a:lnTo>
                  <a:pt x="30" y="228"/>
                </a:lnTo>
                <a:lnTo>
                  <a:pt x="33" y="238"/>
                </a:lnTo>
                <a:lnTo>
                  <a:pt x="36" y="242"/>
                </a:lnTo>
                <a:lnTo>
                  <a:pt x="37" y="245"/>
                </a:lnTo>
                <a:lnTo>
                  <a:pt x="37" y="245"/>
                </a:lnTo>
                <a:lnTo>
                  <a:pt x="40" y="245"/>
                </a:lnTo>
                <a:lnTo>
                  <a:pt x="42" y="242"/>
                </a:lnTo>
                <a:lnTo>
                  <a:pt x="50" y="233"/>
                </a:lnTo>
                <a:lnTo>
                  <a:pt x="58" y="218"/>
                </a:lnTo>
                <a:lnTo>
                  <a:pt x="58" y="218"/>
                </a:lnTo>
                <a:lnTo>
                  <a:pt x="63" y="236"/>
                </a:lnTo>
                <a:lnTo>
                  <a:pt x="69" y="250"/>
                </a:lnTo>
                <a:lnTo>
                  <a:pt x="74" y="261"/>
                </a:lnTo>
                <a:lnTo>
                  <a:pt x="74" y="261"/>
                </a:lnTo>
                <a:lnTo>
                  <a:pt x="79" y="266"/>
                </a:lnTo>
                <a:lnTo>
                  <a:pt x="86" y="273"/>
                </a:lnTo>
                <a:lnTo>
                  <a:pt x="106" y="289"/>
                </a:lnTo>
                <a:lnTo>
                  <a:pt x="126" y="303"/>
                </a:lnTo>
                <a:lnTo>
                  <a:pt x="137" y="314"/>
                </a:lnTo>
                <a:lnTo>
                  <a:pt x="137" y="314"/>
                </a:lnTo>
                <a:lnTo>
                  <a:pt x="140" y="318"/>
                </a:lnTo>
                <a:lnTo>
                  <a:pt x="141" y="322"/>
                </a:lnTo>
                <a:lnTo>
                  <a:pt x="144" y="332"/>
                </a:lnTo>
                <a:lnTo>
                  <a:pt x="144" y="343"/>
                </a:lnTo>
                <a:lnTo>
                  <a:pt x="143" y="351"/>
                </a:lnTo>
                <a:lnTo>
                  <a:pt x="143" y="351"/>
                </a:lnTo>
                <a:lnTo>
                  <a:pt x="143" y="353"/>
                </a:lnTo>
                <a:lnTo>
                  <a:pt x="144" y="355"/>
                </a:lnTo>
                <a:lnTo>
                  <a:pt x="147" y="357"/>
                </a:lnTo>
                <a:lnTo>
                  <a:pt x="151" y="359"/>
                </a:lnTo>
                <a:lnTo>
                  <a:pt x="159" y="361"/>
                </a:lnTo>
                <a:lnTo>
                  <a:pt x="169" y="361"/>
                </a:lnTo>
                <a:lnTo>
                  <a:pt x="169" y="361"/>
                </a:lnTo>
                <a:lnTo>
                  <a:pt x="182" y="361"/>
                </a:lnTo>
                <a:lnTo>
                  <a:pt x="185" y="361"/>
                </a:lnTo>
                <a:lnTo>
                  <a:pt x="185" y="361"/>
                </a:lnTo>
                <a:lnTo>
                  <a:pt x="188" y="371"/>
                </a:lnTo>
                <a:lnTo>
                  <a:pt x="190" y="383"/>
                </a:lnTo>
                <a:lnTo>
                  <a:pt x="190" y="383"/>
                </a:lnTo>
                <a:lnTo>
                  <a:pt x="192" y="384"/>
                </a:lnTo>
                <a:lnTo>
                  <a:pt x="193" y="385"/>
                </a:lnTo>
                <a:lnTo>
                  <a:pt x="200" y="385"/>
                </a:lnTo>
                <a:lnTo>
                  <a:pt x="205" y="387"/>
                </a:lnTo>
                <a:lnTo>
                  <a:pt x="206" y="387"/>
                </a:lnTo>
                <a:lnTo>
                  <a:pt x="206" y="388"/>
                </a:lnTo>
                <a:lnTo>
                  <a:pt x="206" y="388"/>
                </a:lnTo>
                <a:lnTo>
                  <a:pt x="205" y="391"/>
                </a:lnTo>
                <a:lnTo>
                  <a:pt x="205" y="393"/>
                </a:lnTo>
                <a:lnTo>
                  <a:pt x="205" y="396"/>
                </a:lnTo>
                <a:lnTo>
                  <a:pt x="206" y="399"/>
                </a:lnTo>
                <a:lnTo>
                  <a:pt x="206" y="399"/>
                </a:lnTo>
                <a:lnTo>
                  <a:pt x="210" y="401"/>
                </a:lnTo>
                <a:lnTo>
                  <a:pt x="215" y="404"/>
                </a:lnTo>
                <a:lnTo>
                  <a:pt x="222" y="406"/>
                </a:lnTo>
                <a:lnTo>
                  <a:pt x="227" y="409"/>
                </a:lnTo>
                <a:lnTo>
                  <a:pt x="227" y="409"/>
                </a:lnTo>
                <a:lnTo>
                  <a:pt x="233" y="413"/>
                </a:lnTo>
                <a:lnTo>
                  <a:pt x="239" y="418"/>
                </a:lnTo>
                <a:lnTo>
                  <a:pt x="243" y="420"/>
                </a:lnTo>
                <a:lnTo>
                  <a:pt x="247" y="421"/>
                </a:lnTo>
                <a:lnTo>
                  <a:pt x="252" y="422"/>
                </a:lnTo>
                <a:lnTo>
                  <a:pt x="259" y="421"/>
                </a:lnTo>
                <a:lnTo>
                  <a:pt x="259" y="421"/>
                </a:lnTo>
                <a:lnTo>
                  <a:pt x="266" y="417"/>
                </a:lnTo>
                <a:lnTo>
                  <a:pt x="272" y="410"/>
                </a:lnTo>
                <a:lnTo>
                  <a:pt x="280" y="401"/>
                </a:lnTo>
                <a:lnTo>
                  <a:pt x="287" y="392"/>
                </a:lnTo>
                <a:lnTo>
                  <a:pt x="299" y="375"/>
                </a:lnTo>
                <a:lnTo>
                  <a:pt x="303" y="369"/>
                </a:lnTo>
                <a:lnTo>
                  <a:pt x="307" y="367"/>
                </a:lnTo>
                <a:lnTo>
                  <a:pt x="307" y="367"/>
                </a:lnTo>
                <a:lnTo>
                  <a:pt x="311" y="367"/>
                </a:lnTo>
                <a:lnTo>
                  <a:pt x="316" y="368"/>
                </a:lnTo>
                <a:lnTo>
                  <a:pt x="328" y="372"/>
                </a:lnTo>
                <a:lnTo>
                  <a:pt x="344" y="377"/>
                </a:lnTo>
                <a:lnTo>
                  <a:pt x="344" y="377"/>
                </a:lnTo>
                <a:lnTo>
                  <a:pt x="340" y="401"/>
                </a:lnTo>
                <a:lnTo>
                  <a:pt x="336" y="417"/>
                </a:lnTo>
                <a:lnTo>
                  <a:pt x="334" y="422"/>
                </a:lnTo>
                <a:lnTo>
                  <a:pt x="333" y="425"/>
                </a:lnTo>
                <a:lnTo>
                  <a:pt x="333" y="425"/>
                </a:lnTo>
                <a:lnTo>
                  <a:pt x="333" y="425"/>
                </a:lnTo>
                <a:lnTo>
                  <a:pt x="333" y="426"/>
                </a:lnTo>
                <a:lnTo>
                  <a:pt x="337" y="430"/>
                </a:lnTo>
                <a:lnTo>
                  <a:pt x="344" y="436"/>
                </a:lnTo>
                <a:lnTo>
                  <a:pt x="344" y="436"/>
                </a:lnTo>
                <a:lnTo>
                  <a:pt x="366" y="547"/>
                </a:lnTo>
                <a:lnTo>
                  <a:pt x="381" y="622"/>
                </a:lnTo>
                <a:lnTo>
                  <a:pt x="385" y="648"/>
                </a:lnTo>
                <a:lnTo>
                  <a:pt x="386" y="658"/>
                </a:lnTo>
                <a:lnTo>
                  <a:pt x="386" y="658"/>
                </a:lnTo>
                <a:lnTo>
                  <a:pt x="385" y="663"/>
                </a:lnTo>
                <a:lnTo>
                  <a:pt x="382" y="677"/>
                </a:lnTo>
                <a:lnTo>
                  <a:pt x="375" y="718"/>
                </a:lnTo>
                <a:lnTo>
                  <a:pt x="369" y="757"/>
                </a:lnTo>
                <a:lnTo>
                  <a:pt x="366" y="771"/>
                </a:lnTo>
                <a:lnTo>
                  <a:pt x="365" y="775"/>
                </a:lnTo>
                <a:lnTo>
                  <a:pt x="365" y="775"/>
                </a:lnTo>
                <a:lnTo>
                  <a:pt x="359" y="779"/>
                </a:lnTo>
                <a:lnTo>
                  <a:pt x="348" y="789"/>
                </a:lnTo>
                <a:lnTo>
                  <a:pt x="315" y="824"/>
                </a:lnTo>
                <a:lnTo>
                  <a:pt x="264" y="875"/>
                </a:lnTo>
                <a:lnTo>
                  <a:pt x="264" y="875"/>
                </a:lnTo>
                <a:lnTo>
                  <a:pt x="258" y="882"/>
                </a:lnTo>
                <a:lnTo>
                  <a:pt x="243" y="894"/>
                </a:lnTo>
                <a:lnTo>
                  <a:pt x="229" y="906"/>
                </a:lnTo>
                <a:lnTo>
                  <a:pt x="222" y="912"/>
                </a:lnTo>
                <a:lnTo>
                  <a:pt x="222" y="912"/>
                </a:lnTo>
                <a:lnTo>
                  <a:pt x="222" y="916"/>
                </a:lnTo>
                <a:lnTo>
                  <a:pt x="222" y="922"/>
                </a:lnTo>
                <a:lnTo>
                  <a:pt x="222" y="928"/>
                </a:lnTo>
                <a:lnTo>
                  <a:pt x="222" y="928"/>
                </a:lnTo>
                <a:lnTo>
                  <a:pt x="194" y="939"/>
                </a:lnTo>
                <a:lnTo>
                  <a:pt x="174" y="947"/>
                </a:lnTo>
                <a:lnTo>
                  <a:pt x="167" y="951"/>
                </a:lnTo>
                <a:lnTo>
                  <a:pt x="164" y="955"/>
                </a:lnTo>
                <a:lnTo>
                  <a:pt x="164" y="955"/>
                </a:lnTo>
                <a:lnTo>
                  <a:pt x="157" y="967"/>
                </a:lnTo>
                <a:lnTo>
                  <a:pt x="147" y="988"/>
                </a:lnTo>
                <a:lnTo>
                  <a:pt x="140" y="999"/>
                </a:lnTo>
                <a:lnTo>
                  <a:pt x="136" y="1010"/>
                </a:lnTo>
                <a:lnTo>
                  <a:pt x="132" y="1021"/>
                </a:lnTo>
                <a:lnTo>
                  <a:pt x="132" y="1029"/>
                </a:lnTo>
                <a:lnTo>
                  <a:pt x="132" y="1029"/>
                </a:lnTo>
                <a:lnTo>
                  <a:pt x="136" y="1066"/>
                </a:lnTo>
                <a:lnTo>
                  <a:pt x="137" y="1087"/>
                </a:lnTo>
                <a:lnTo>
                  <a:pt x="137" y="1087"/>
                </a:lnTo>
                <a:lnTo>
                  <a:pt x="140" y="1103"/>
                </a:lnTo>
                <a:lnTo>
                  <a:pt x="143" y="1114"/>
                </a:lnTo>
                <a:lnTo>
                  <a:pt x="145" y="1118"/>
                </a:lnTo>
                <a:lnTo>
                  <a:pt x="148" y="1119"/>
                </a:lnTo>
                <a:lnTo>
                  <a:pt x="148" y="1119"/>
                </a:lnTo>
                <a:lnTo>
                  <a:pt x="151" y="1118"/>
                </a:lnTo>
                <a:lnTo>
                  <a:pt x="153" y="1116"/>
                </a:lnTo>
                <a:lnTo>
                  <a:pt x="159" y="1111"/>
                </a:lnTo>
                <a:lnTo>
                  <a:pt x="164" y="1103"/>
                </a:lnTo>
                <a:lnTo>
                  <a:pt x="164" y="1103"/>
                </a:lnTo>
                <a:lnTo>
                  <a:pt x="189" y="1187"/>
                </a:lnTo>
                <a:lnTo>
                  <a:pt x="207" y="1256"/>
                </a:lnTo>
                <a:lnTo>
                  <a:pt x="222" y="1310"/>
                </a:lnTo>
                <a:lnTo>
                  <a:pt x="222" y="1310"/>
                </a:lnTo>
                <a:lnTo>
                  <a:pt x="229" y="1335"/>
                </a:lnTo>
                <a:lnTo>
                  <a:pt x="241" y="1369"/>
                </a:lnTo>
                <a:lnTo>
                  <a:pt x="270" y="1450"/>
                </a:lnTo>
                <a:lnTo>
                  <a:pt x="296" y="1526"/>
                </a:lnTo>
                <a:lnTo>
                  <a:pt x="304" y="1551"/>
                </a:lnTo>
                <a:lnTo>
                  <a:pt x="307" y="1559"/>
                </a:lnTo>
                <a:lnTo>
                  <a:pt x="307" y="1564"/>
                </a:lnTo>
                <a:lnTo>
                  <a:pt x="307" y="1564"/>
                </a:lnTo>
                <a:lnTo>
                  <a:pt x="307" y="1580"/>
                </a:lnTo>
                <a:lnTo>
                  <a:pt x="307" y="1585"/>
                </a:lnTo>
                <a:lnTo>
                  <a:pt x="328" y="1591"/>
                </a:lnTo>
                <a:lnTo>
                  <a:pt x="328" y="1591"/>
                </a:lnTo>
                <a:lnTo>
                  <a:pt x="321" y="1597"/>
                </a:lnTo>
                <a:lnTo>
                  <a:pt x="304" y="1612"/>
                </a:lnTo>
                <a:lnTo>
                  <a:pt x="279" y="1630"/>
                </a:lnTo>
                <a:lnTo>
                  <a:pt x="264" y="1641"/>
                </a:lnTo>
                <a:lnTo>
                  <a:pt x="248" y="1649"/>
                </a:lnTo>
                <a:lnTo>
                  <a:pt x="248" y="1649"/>
                </a:lnTo>
                <a:lnTo>
                  <a:pt x="235" y="1657"/>
                </a:lnTo>
                <a:lnTo>
                  <a:pt x="225" y="1664"/>
                </a:lnTo>
                <a:lnTo>
                  <a:pt x="218" y="1670"/>
                </a:lnTo>
                <a:lnTo>
                  <a:pt x="215" y="1675"/>
                </a:lnTo>
                <a:lnTo>
                  <a:pt x="213" y="1681"/>
                </a:lnTo>
                <a:lnTo>
                  <a:pt x="214" y="1686"/>
                </a:lnTo>
                <a:lnTo>
                  <a:pt x="215" y="1689"/>
                </a:lnTo>
                <a:lnTo>
                  <a:pt x="217" y="1691"/>
                </a:lnTo>
                <a:lnTo>
                  <a:pt x="217" y="1691"/>
                </a:lnTo>
                <a:lnTo>
                  <a:pt x="221" y="1697"/>
                </a:lnTo>
                <a:lnTo>
                  <a:pt x="225" y="1702"/>
                </a:lnTo>
                <a:lnTo>
                  <a:pt x="229" y="1706"/>
                </a:lnTo>
                <a:lnTo>
                  <a:pt x="230" y="1707"/>
                </a:lnTo>
                <a:lnTo>
                  <a:pt x="233" y="1707"/>
                </a:lnTo>
                <a:lnTo>
                  <a:pt x="233" y="1707"/>
                </a:lnTo>
                <a:lnTo>
                  <a:pt x="262" y="1703"/>
                </a:lnTo>
                <a:lnTo>
                  <a:pt x="324" y="1697"/>
                </a:lnTo>
                <a:lnTo>
                  <a:pt x="396" y="1689"/>
                </a:lnTo>
                <a:lnTo>
                  <a:pt x="431" y="1687"/>
                </a:lnTo>
                <a:lnTo>
                  <a:pt x="460" y="1686"/>
                </a:lnTo>
                <a:lnTo>
                  <a:pt x="460" y="1686"/>
                </a:lnTo>
                <a:lnTo>
                  <a:pt x="496" y="1685"/>
                </a:lnTo>
                <a:lnTo>
                  <a:pt x="503" y="1683"/>
                </a:lnTo>
                <a:lnTo>
                  <a:pt x="507" y="1682"/>
                </a:lnTo>
                <a:lnTo>
                  <a:pt x="509" y="1681"/>
                </a:lnTo>
                <a:lnTo>
                  <a:pt x="509" y="1679"/>
                </a:lnTo>
                <a:lnTo>
                  <a:pt x="507" y="1677"/>
                </a:lnTo>
                <a:lnTo>
                  <a:pt x="507" y="1675"/>
                </a:lnTo>
                <a:lnTo>
                  <a:pt x="507" y="1675"/>
                </a:lnTo>
                <a:lnTo>
                  <a:pt x="507" y="1671"/>
                </a:lnTo>
                <a:lnTo>
                  <a:pt x="507" y="1662"/>
                </a:lnTo>
                <a:lnTo>
                  <a:pt x="506" y="1637"/>
                </a:lnTo>
                <a:lnTo>
                  <a:pt x="502" y="1601"/>
                </a:lnTo>
                <a:lnTo>
                  <a:pt x="523" y="1596"/>
                </a:lnTo>
                <a:lnTo>
                  <a:pt x="523" y="1596"/>
                </a:lnTo>
                <a:lnTo>
                  <a:pt x="472" y="1400"/>
                </a:lnTo>
                <a:lnTo>
                  <a:pt x="437" y="1262"/>
                </a:lnTo>
                <a:lnTo>
                  <a:pt x="426" y="1214"/>
                </a:lnTo>
                <a:lnTo>
                  <a:pt x="423" y="1200"/>
                </a:lnTo>
                <a:lnTo>
                  <a:pt x="423" y="1193"/>
                </a:lnTo>
                <a:lnTo>
                  <a:pt x="423" y="1193"/>
                </a:lnTo>
                <a:lnTo>
                  <a:pt x="426" y="1191"/>
                </a:lnTo>
                <a:lnTo>
                  <a:pt x="429" y="1188"/>
                </a:lnTo>
                <a:lnTo>
                  <a:pt x="445" y="1184"/>
                </a:lnTo>
                <a:lnTo>
                  <a:pt x="466" y="1180"/>
                </a:lnTo>
                <a:lnTo>
                  <a:pt x="492" y="1176"/>
                </a:lnTo>
                <a:lnTo>
                  <a:pt x="537" y="1172"/>
                </a:lnTo>
                <a:lnTo>
                  <a:pt x="550" y="1171"/>
                </a:lnTo>
                <a:lnTo>
                  <a:pt x="554" y="1172"/>
                </a:lnTo>
                <a:lnTo>
                  <a:pt x="555" y="1172"/>
                </a:lnTo>
                <a:lnTo>
                  <a:pt x="555" y="1172"/>
                </a:lnTo>
                <a:lnTo>
                  <a:pt x="558" y="1185"/>
                </a:lnTo>
                <a:lnTo>
                  <a:pt x="566" y="1220"/>
                </a:lnTo>
                <a:lnTo>
                  <a:pt x="592" y="1322"/>
                </a:lnTo>
                <a:lnTo>
                  <a:pt x="620" y="1425"/>
                </a:lnTo>
                <a:lnTo>
                  <a:pt x="634" y="1477"/>
                </a:lnTo>
                <a:lnTo>
                  <a:pt x="634" y="1477"/>
                </a:lnTo>
                <a:lnTo>
                  <a:pt x="637" y="1482"/>
                </a:lnTo>
                <a:lnTo>
                  <a:pt x="644" y="1490"/>
                </a:lnTo>
                <a:lnTo>
                  <a:pt x="659" y="1507"/>
                </a:lnTo>
                <a:lnTo>
                  <a:pt x="682" y="1530"/>
                </a:lnTo>
                <a:lnTo>
                  <a:pt x="682" y="1530"/>
                </a:lnTo>
                <a:lnTo>
                  <a:pt x="745" y="1526"/>
                </a:lnTo>
                <a:lnTo>
                  <a:pt x="806" y="1520"/>
                </a:lnTo>
                <a:lnTo>
                  <a:pt x="867" y="1514"/>
                </a:lnTo>
                <a:lnTo>
                  <a:pt x="867" y="1514"/>
                </a:lnTo>
                <a:lnTo>
                  <a:pt x="1028" y="1493"/>
                </a:lnTo>
                <a:lnTo>
                  <a:pt x="1131" y="1479"/>
                </a:lnTo>
                <a:lnTo>
                  <a:pt x="1094" y="1506"/>
                </a:lnTo>
                <a:lnTo>
                  <a:pt x="1094" y="1506"/>
                </a:lnTo>
                <a:lnTo>
                  <a:pt x="1096" y="1510"/>
                </a:lnTo>
                <a:lnTo>
                  <a:pt x="1097" y="1514"/>
                </a:lnTo>
                <a:lnTo>
                  <a:pt x="1101" y="1519"/>
                </a:lnTo>
                <a:lnTo>
                  <a:pt x="1105" y="1523"/>
                </a:lnTo>
                <a:lnTo>
                  <a:pt x="1111" y="1527"/>
                </a:lnTo>
                <a:lnTo>
                  <a:pt x="1121" y="1531"/>
                </a:lnTo>
                <a:lnTo>
                  <a:pt x="1131" y="1532"/>
                </a:lnTo>
                <a:lnTo>
                  <a:pt x="1131" y="1532"/>
                </a:lnTo>
                <a:lnTo>
                  <a:pt x="1144" y="1532"/>
                </a:lnTo>
                <a:lnTo>
                  <a:pt x="1159" y="1530"/>
                </a:lnTo>
                <a:lnTo>
                  <a:pt x="1173" y="1526"/>
                </a:lnTo>
                <a:lnTo>
                  <a:pt x="1188" y="1519"/>
                </a:lnTo>
                <a:lnTo>
                  <a:pt x="1201" y="1510"/>
                </a:lnTo>
                <a:lnTo>
                  <a:pt x="1207" y="1505"/>
                </a:lnTo>
                <a:lnTo>
                  <a:pt x="1212" y="1499"/>
                </a:lnTo>
                <a:lnTo>
                  <a:pt x="1217" y="1493"/>
                </a:lnTo>
                <a:lnTo>
                  <a:pt x="1221" y="1485"/>
                </a:lnTo>
                <a:lnTo>
                  <a:pt x="1224" y="1477"/>
                </a:lnTo>
                <a:lnTo>
                  <a:pt x="1226" y="1469"/>
                </a:lnTo>
                <a:lnTo>
                  <a:pt x="1226" y="1469"/>
                </a:lnTo>
                <a:lnTo>
                  <a:pt x="1232" y="1436"/>
                </a:lnTo>
                <a:lnTo>
                  <a:pt x="1237" y="1407"/>
                </a:lnTo>
                <a:lnTo>
                  <a:pt x="1242" y="1379"/>
                </a:lnTo>
                <a:lnTo>
                  <a:pt x="1247" y="1352"/>
                </a:lnTo>
                <a:lnTo>
                  <a:pt x="1247" y="1352"/>
                </a:lnTo>
                <a:lnTo>
                  <a:pt x="1254" y="1328"/>
                </a:lnTo>
                <a:lnTo>
                  <a:pt x="1259" y="1312"/>
                </a:lnTo>
                <a:lnTo>
                  <a:pt x="1261" y="1306"/>
                </a:lnTo>
                <a:lnTo>
                  <a:pt x="1259" y="1301"/>
                </a:lnTo>
                <a:lnTo>
                  <a:pt x="1258" y="1297"/>
                </a:lnTo>
                <a:lnTo>
                  <a:pt x="1253" y="1294"/>
                </a:lnTo>
                <a:lnTo>
                  <a:pt x="1253" y="1294"/>
                </a:lnTo>
                <a:lnTo>
                  <a:pt x="1240" y="1290"/>
                </a:lnTo>
                <a:lnTo>
                  <a:pt x="1226" y="1286"/>
                </a:lnTo>
                <a:lnTo>
                  <a:pt x="1210" y="1283"/>
                </a:lnTo>
                <a:lnTo>
                  <a:pt x="1210" y="1283"/>
                </a:lnTo>
                <a:lnTo>
                  <a:pt x="1210" y="1283"/>
                </a:lnTo>
                <a:lnTo>
                  <a:pt x="1210" y="1282"/>
                </a:lnTo>
                <a:lnTo>
                  <a:pt x="1208" y="1279"/>
                </a:lnTo>
                <a:lnTo>
                  <a:pt x="1200" y="1278"/>
                </a:lnTo>
                <a:lnTo>
                  <a:pt x="1200" y="1278"/>
                </a:lnTo>
                <a:lnTo>
                  <a:pt x="1189" y="1278"/>
                </a:lnTo>
                <a:lnTo>
                  <a:pt x="1168" y="1278"/>
                </a:lnTo>
                <a:lnTo>
                  <a:pt x="1110" y="1281"/>
                </a:lnTo>
                <a:lnTo>
                  <a:pt x="988" y="1289"/>
                </a:lnTo>
                <a:lnTo>
                  <a:pt x="988" y="1289"/>
                </a:lnTo>
                <a:lnTo>
                  <a:pt x="891" y="1295"/>
                </a:lnTo>
                <a:lnTo>
                  <a:pt x="835" y="1299"/>
                </a:lnTo>
                <a:lnTo>
                  <a:pt x="835" y="1299"/>
                </a:lnTo>
                <a:lnTo>
                  <a:pt x="856" y="1226"/>
                </a:lnTo>
                <a:lnTo>
                  <a:pt x="875" y="1163"/>
                </a:lnTo>
                <a:lnTo>
                  <a:pt x="893" y="1109"/>
                </a:lnTo>
                <a:lnTo>
                  <a:pt x="893" y="1109"/>
                </a:lnTo>
                <a:lnTo>
                  <a:pt x="907" y="1070"/>
                </a:lnTo>
                <a:lnTo>
                  <a:pt x="916" y="1041"/>
                </a:lnTo>
                <a:lnTo>
                  <a:pt x="918" y="1028"/>
                </a:lnTo>
                <a:lnTo>
                  <a:pt x="920" y="1014"/>
                </a:lnTo>
                <a:lnTo>
                  <a:pt x="920" y="1001"/>
                </a:lnTo>
                <a:lnTo>
                  <a:pt x="920" y="987"/>
                </a:lnTo>
                <a:lnTo>
                  <a:pt x="920" y="987"/>
                </a:lnTo>
                <a:lnTo>
                  <a:pt x="913" y="905"/>
                </a:lnTo>
                <a:lnTo>
                  <a:pt x="909" y="854"/>
                </a:lnTo>
                <a:lnTo>
                  <a:pt x="920" y="854"/>
                </a:lnTo>
                <a:lnTo>
                  <a:pt x="920" y="854"/>
                </a:lnTo>
                <a:lnTo>
                  <a:pt x="896" y="768"/>
                </a:lnTo>
                <a:lnTo>
                  <a:pt x="876" y="697"/>
                </a:lnTo>
                <a:lnTo>
                  <a:pt x="866" y="666"/>
                </a:lnTo>
                <a:lnTo>
                  <a:pt x="856" y="642"/>
                </a:lnTo>
                <a:lnTo>
                  <a:pt x="856" y="642"/>
                </a:lnTo>
                <a:lnTo>
                  <a:pt x="846" y="620"/>
                </a:lnTo>
                <a:lnTo>
                  <a:pt x="831" y="595"/>
                </a:lnTo>
                <a:lnTo>
                  <a:pt x="814" y="567"/>
                </a:lnTo>
                <a:lnTo>
                  <a:pt x="797" y="538"/>
                </a:lnTo>
                <a:lnTo>
                  <a:pt x="762" y="487"/>
                </a:lnTo>
                <a:lnTo>
                  <a:pt x="740" y="457"/>
                </a:lnTo>
                <a:lnTo>
                  <a:pt x="740" y="457"/>
                </a:lnTo>
                <a:lnTo>
                  <a:pt x="702" y="416"/>
                </a:lnTo>
                <a:lnTo>
                  <a:pt x="632" y="346"/>
                </a:lnTo>
                <a:lnTo>
                  <a:pt x="560" y="277"/>
                </a:lnTo>
                <a:lnTo>
                  <a:pt x="534" y="252"/>
                </a:lnTo>
                <a:lnTo>
                  <a:pt x="525" y="244"/>
                </a:lnTo>
                <a:lnTo>
                  <a:pt x="518" y="240"/>
                </a:lnTo>
                <a:lnTo>
                  <a:pt x="518" y="240"/>
                </a:lnTo>
                <a:lnTo>
                  <a:pt x="488" y="224"/>
                </a:lnTo>
                <a:lnTo>
                  <a:pt x="476" y="218"/>
                </a:lnTo>
                <a:lnTo>
                  <a:pt x="455" y="208"/>
                </a:lnTo>
                <a:lnTo>
                  <a:pt x="418" y="202"/>
                </a:lnTo>
                <a:lnTo>
                  <a:pt x="407" y="192"/>
                </a:lnTo>
                <a:lnTo>
                  <a:pt x="423" y="187"/>
                </a:lnTo>
                <a:lnTo>
                  <a:pt x="396" y="155"/>
                </a:lnTo>
                <a:lnTo>
                  <a:pt x="418" y="155"/>
                </a:lnTo>
                <a:lnTo>
                  <a:pt x="418" y="155"/>
                </a:lnTo>
                <a:lnTo>
                  <a:pt x="410" y="147"/>
                </a:lnTo>
                <a:lnTo>
                  <a:pt x="381" y="118"/>
                </a:lnTo>
                <a:lnTo>
                  <a:pt x="381" y="118"/>
                </a:lnTo>
                <a:lnTo>
                  <a:pt x="369" y="106"/>
                </a:lnTo>
                <a:lnTo>
                  <a:pt x="355" y="94"/>
                </a:lnTo>
                <a:lnTo>
                  <a:pt x="324" y="67"/>
                </a:lnTo>
                <a:lnTo>
                  <a:pt x="264" y="22"/>
                </a:lnTo>
                <a:lnTo>
                  <a:pt x="264" y="22"/>
                </a:lnTo>
                <a:lnTo>
                  <a:pt x="252" y="14"/>
                </a:lnTo>
                <a:lnTo>
                  <a:pt x="243" y="8"/>
                </a:lnTo>
                <a:lnTo>
                  <a:pt x="234" y="4"/>
                </a:lnTo>
                <a:lnTo>
                  <a:pt x="226" y="1"/>
                </a:lnTo>
                <a:lnTo>
                  <a:pt x="218" y="0"/>
                </a:lnTo>
                <a:lnTo>
                  <a:pt x="210" y="0"/>
                </a:lnTo>
                <a:lnTo>
                  <a:pt x="196" y="1"/>
                </a:lnTo>
                <a:lnTo>
                  <a:pt x="196" y="1"/>
                </a:lnTo>
                <a:lnTo>
                  <a:pt x="182" y="5"/>
                </a:lnTo>
                <a:lnTo>
                  <a:pt x="172" y="10"/>
                </a:lnTo>
                <a:lnTo>
                  <a:pt x="167" y="16"/>
                </a:lnTo>
                <a:lnTo>
                  <a:pt x="164" y="17"/>
                </a:lnTo>
                <a:lnTo>
                  <a:pt x="164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5ACC5AA-D783-743A-707B-A930BC55437C}"/>
              </a:ext>
            </a:extLst>
          </p:cNvPr>
          <p:cNvSpPr>
            <a:spLocks noEditPoints="1"/>
          </p:cNvSpPr>
          <p:nvPr/>
        </p:nvSpPr>
        <p:spPr bwMode="auto">
          <a:xfrm>
            <a:off x="4236262" y="869794"/>
            <a:ext cx="1916091" cy="2559205"/>
          </a:xfrm>
          <a:custGeom>
            <a:avLst/>
            <a:gdLst>
              <a:gd name="T0" fmla="*/ 280 w 1445"/>
              <a:gd name="T1" fmla="*/ 176 h 1930"/>
              <a:gd name="T2" fmla="*/ 259 w 1445"/>
              <a:gd name="T3" fmla="*/ 205 h 1930"/>
              <a:gd name="T4" fmla="*/ 265 w 1445"/>
              <a:gd name="T5" fmla="*/ 228 h 1930"/>
              <a:gd name="T6" fmla="*/ 271 w 1445"/>
              <a:gd name="T7" fmla="*/ 256 h 1930"/>
              <a:gd name="T8" fmla="*/ 270 w 1445"/>
              <a:gd name="T9" fmla="*/ 277 h 1930"/>
              <a:gd name="T10" fmla="*/ 270 w 1445"/>
              <a:gd name="T11" fmla="*/ 314 h 1930"/>
              <a:gd name="T12" fmla="*/ 325 w 1445"/>
              <a:gd name="T13" fmla="*/ 328 h 1930"/>
              <a:gd name="T14" fmla="*/ 366 w 1445"/>
              <a:gd name="T15" fmla="*/ 359 h 1930"/>
              <a:gd name="T16" fmla="*/ 206 w 1445"/>
              <a:gd name="T17" fmla="*/ 923 h 1930"/>
              <a:gd name="T18" fmla="*/ 74 w 1445"/>
              <a:gd name="T19" fmla="*/ 1072 h 1930"/>
              <a:gd name="T20" fmla="*/ 74 w 1445"/>
              <a:gd name="T21" fmla="*/ 1102 h 1930"/>
              <a:gd name="T22" fmla="*/ 43 w 1445"/>
              <a:gd name="T23" fmla="*/ 1131 h 1930"/>
              <a:gd name="T24" fmla="*/ 6 w 1445"/>
              <a:gd name="T25" fmla="*/ 1188 h 1930"/>
              <a:gd name="T26" fmla="*/ 11 w 1445"/>
              <a:gd name="T27" fmla="*/ 1257 h 1930"/>
              <a:gd name="T28" fmla="*/ 23 w 1445"/>
              <a:gd name="T29" fmla="*/ 1260 h 1930"/>
              <a:gd name="T30" fmla="*/ 39 w 1445"/>
              <a:gd name="T31" fmla="*/ 1272 h 1930"/>
              <a:gd name="T32" fmla="*/ 84 w 1445"/>
              <a:gd name="T33" fmla="*/ 1600 h 1930"/>
              <a:gd name="T34" fmla="*/ 85 w 1445"/>
              <a:gd name="T35" fmla="*/ 1819 h 1930"/>
              <a:gd name="T36" fmla="*/ 28 w 1445"/>
              <a:gd name="T37" fmla="*/ 1882 h 1930"/>
              <a:gd name="T38" fmla="*/ 6 w 1445"/>
              <a:gd name="T39" fmla="*/ 1925 h 1930"/>
              <a:gd name="T40" fmla="*/ 222 w 1445"/>
              <a:gd name="T41" fmla="*/ 1925 h 1930"/>
              <a:gd name="T42" fmla="*/ 335 w 1445"/>
              <a:gd name="T43" fmla="*/ 1909 h 1930"/>
              <a:gd name="T44" fmla="*/ 317 w 1445"/>
              <a:gd name="T45" fmla="*/ 1808 h 1930"/>
              <a:gd name="T46" fmla="*/ 292 w 1445"/>
              <a:gd name="T47" fmla="*/ 1329 h 1930"/>
              <a:gd name="T48" fmla="*/ 422 w 1445"/>
              <a:gd name="T49" fmla="*/ 1261 h 1930"/>
              <a:gd name="T50" fmla="*/ 454 w 1445"/>
              <a:gd name="T51" fmla="*/ 1462 h 1930"/>
              <a:gd name="T52" fmla="*/ 479 w 1445"/>
              <a:gd name="T53" fmla="*/ 1714 h 1930"/>
              <a:gd name="T54" fmla="*/ 732 w 1445"/>
              <a:gd name="T55" fmla="*/ 1722 h 1930"/>
              <a:gd name="T56" fmla="*/ 1014 w 1445"/>
              <a:gd name="T57" fmla="*/ 1725 h 1930"/>
              <a:gd name="T58" fmla="*/ 1276 w 1445"/>
              <a:gd name="T59" fmla="*/ 1760 h 1930"/>
              <a:gd name="T60" fmla="*/ 1391 w 1445"/>
              <a:gd name="T61" fmla="*/ 1776 h 1930"/>
              <a:gd name="T62" fmla="*/ 1445 w 1445"/>
              <a:gd name="T63" fmla="*/ 1739 h 1930"/>
              <a:gd name="T64" fmla="*/ 1406 w 1445"/>
              <a:gd name="T65" fmla="*/ 1707 h 1930"/>
              <a:gd name="T66" fmla="*/ 1241 w 1445"/>
              <a:gd name="T67" fmla="*/ 1613 h 1930"/>
              <a:gd name="T68" fmla="*/ 1200 w 1445"/>
              <a:gd name="T69" fmla="*/ 1586 h 1930"/>
              <a:gd name="T70" fmla="*/ 1172 w 1445"/>
              <a:gd name="T71" fmla="*/ 1579 h 1930"/>
              <a:gd name="T72" fmla="*/ 1069 w 1445"/>
              <a:gd name="T73" fmla="*/ 1556 h 1930"/>
              <a:gd name="T74" fmla="*/ 767 w 1445"/>
              <a:gd name="T75" fmla="*/ 1527 h 1930"/>
              <a:gd name="T76" fmla="*/ 690 w 1445"/>
              <a:gd name="T77" fmla="*/ 1437 h 1930"/>
              <a:gd name="T78" fmla="*/ 761 w 1445"/>
              <a:gd name="T79" fmla="*/ 1156 h 1930"/>
              <a:gd name="T80" fmla="*/ 759 w 1445"/>
              <a:gd name="T81" fmla="*/ 999 h 1930"/>
              <a:gd name="T82" fmla="*/ 650 w 1445"/>
              <a:gd name="T83" fmla="*/ 536 h 1930"/>
              <a:gd name="T84" fmla="*/ 610 w 1445"/>
              <a:gd name="T85" fmla="*/ 383 h 1930"/>
              <a:gd name="T86" fmla="*/ 553 w 1445"/>
              <a:gd name="T87" fmla="*/ 317 h 1930"/>
              <a:gd name="T88" fmla="*/ 571 w 1445"/>
              <a:gd name="T89" fmla="*/ 303 h 1930"/>
              <a:gd name="T90" fmla="*/ 584 w 1445"/>
              <a:gd name="T91" fmla="*/ 282 h 1930"/>
              <a:gd name="T92" fmla="*/ 598 w 1445"/>
              <a:gd name="T93" fmla="*/ 266 h 1930"/>
              <a:gd name="T94" fmla="*/ 600 w 1445"/>
              <a:gd name="T95" fmla="*/ 185 h 1930"/>
              <a:gd name="T96" fmla="*/ 586 w 1445"/>
              <a:gd name="T97" fmla="*/ 97 h 1930"/>
              <a:gd name="T98" fmla="*/ 518 w 1445"/>
              <a:gd name="T99" fmla="*/ 28 h 1930"/>
              <a:gd name="T100" fmla="*/ 462 w 1445"/>
              <a:gd name="T101" fmla="*/ 0 h 1930"/>
              <a:gd name="T102" fmla="*/ 407 w 1445"/>
              <a:gd name="T103" fmla="*/ 7 h 1930"/>
              <a:gd name="T104" fmla="*/ 328 w 1445"/>
              <a:gd name="T105" fmla="*/ 33 h 1930"/>
              <a:gd name="T106" fmla="*/ 428 w 1445"/>
              <a:gd name="T107" fmla="*/ 982 h 1930"/>
              <a:gd name="T108" fmla="*/ 323 w 1445"/>
              <a:gd name="T109" fmla="*/ 1035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45" h="1930">
                <a:moveTo>
                  <a:pt x="328" y="76"/>
                </a:moveTo>
                <a:lnTo>
                  <a:pt x="328" y="76"/>
                </a:lnTo>
                <a:lnTo>
                  <a:pt x="286" y="150"/>
                </a:lnTo>
                <a:lnTo>
                  <a:pt x="286" y="150"/>
                </a:lnTo>
                <a:lnTo>
                  <a:pt x="284" y="155"/>
                </a:lnTo>
                <a:lnTo>
                  <a:pt x="282" y="164"/>
                </a:lnTo>
                <a:lnTo>
                  <a:pt x="280" y="176"/>
                </a:lnTo>
                <a:lnTo>
                  <a:pt x="280" y="176"/>
                </a:lnTo>
                <a:lnTo>
                  <a:pt x="271" y="183"/>
                </a:lnTo>
                <a:lnTo>
                  <a:pt x="263" y="191"/>
                </a:lnTo>
                <a:lnTo>
                  <a:pt x="261" y="193"/>
                </a:lnTo>
                <a:lnTo>
                  <a:pt x="259" y="197"/>
                </a:lnTo>
                <a:lnTo>
                  <a:pt x="259" y="197"/>
                </a:lnTo>
                <a:lnTo>
                  <a:pt x="259" y="205"/>
                </a:lnTo>
                <a:lnTo>
                  <a:pt x="261" y="212"/>
                </a:lnTo>
                <a:lnTo>
                  <a:pt x="263" y="217"/>
                </a:lnTo>
                <a:lnTo>
                  <a:pt x="263" y="219"/>
                </a:lnTo>
                <a:lnTo>
                  <a:pt x="265" y="219"/>
                </a:lnTo>
                <a:lnTo>
                  <a:pt x="265" y="219"/>
                </a:lnTo>
                <a:lnTo>
                  <a:pt x="265" y="221"/>
                </a:lnTo>
                <a:lnTo>
                  <a:pt x="265" y="228"/>
                </a:lnTo>
                <a:lnTo>
                  <a:pt x="265" y="240"/>
                </a:lnTo>
                <a:lnTo>
                  <a:pt x="265" y="240"/>
                </a:lnTo>
                <a:lnTo>
                  <a:pt x="267" y="244"/>
                </a:lnTo>
                <a:lnTo>
                  <a:pt x="269" y="246"/>
                </a:lnTo>
                <a:lnTo>
                  <a:pt x="270" y="250"/>
                </a:lnTo>
                <a:lnTo>
                  <a:pt x="270" y="250"/>
                </a:lnTo>
                <a:lnTo>
                  <a:pt x="271" y="256"/>
                </a:lnTo>
                <a:lnTo>
                  <a:pt x="271" y="258"/>
                </a:lnTo>
                <a:lnTo>
                  <a:pt x="270" y="261"/>
                </a:lnTo>
                <a:lnTo>
                  <a:pt x="270" y="261"/>
                </a:lnTo>
                <a:lnTo>
                  <a:pt x="269" y="262"/>
                </a:lnTo>
                <a:lnTo>
                  <a:pt x="270" y="265"/>
                </a:lnTo>
                <a:lnTo>
                  <a:pt x="271" y="270"/>
                </a:lnTo>
                <a:lnTo>
                  <a:pt x="270" y="277"/>
                </a:lnTo>
                <a:lnTo>
                  <a:pt x="270" y="277"/>
                </a:lnTo>
                <a:lnTo>
                  <a:pt x="267" y="286"/>
                </a:lnTo>
                <a:lnTo>
                  <a:pt x="265" y="294"/>
                </a:lnTo>
                <a:lnTo>
                  <a:pt x="265" y="299"/>
                </a:lnTo>
                <a:lnTo>
                  <a:pt x="265" y="303"/>
                </a:lnTo>
                <a:lnTo>
                  <a:pt x="266" y="309"/>
                </a:lnTo>
                <a:lnTo>
                  <a:pt x="270" y="314"/>
                </a:lnTo>
                <a:lnTo>
                  <a:pt x="270" y="314"/>
                </a:lnTo>
                <a:lnTo>
                  <a:pt x="273" y="317"/>
                </a:lnTo>
                <a:lnTo>
                  <a:pt x="277" y="319"/>
                </a:lnTo>
                <a:lnTo>
                  <a:pt x="286" y="322"/>
                </a:lnTo>
                <a:lnTo>
                  <a:pt x="299" y="325"/>
                </a:lnTo>
                <a:lnTo>
                  <a:pt x="312" y="327"/>
                </a:lnTo>
                <a:lnTo>
                  <a:pt x="325" y="328"/>
                </a:lnTo>
                <a:lnTo>
                  <a:pt x="337" y="331"/>
                </a:lnTo>
                <a:lnTo>
                  <a:pt x="348" y="335"/>
                </a:lnTo>
                <a:lnTo>
                  <a:pt x="352" y="338"/>
                </a:lnTo>
                <a:lnTo>
                  <a:pt x="354" y="340"/>
                </a:lnTo>
                <a:lnTo>
                  <a:pt x="354" y="340"/>
                </a:lnTo>
                <a:lnTo>
                  <a:pt x="360" y="348"/>
                </a:lnTo>
                <a:lnTo>
                  <a:pt x="366" y="359"/>
                </a:lnTo>
                <a:lnTo>
                  <a:pt x="378" y="385"/>
                </a:lnTo>
                <a:lnTo>
                  <a:pt x="391" y="420"/>
                </a:lnTo>
                <a:lnTo>
                  <a:pt x="370" y="446"/>
                </a:lnTo>
                <a:lnTo>
                  <a:pt x="376" y="473"/>
                </a:lnTo>
                <a:lnTo>
                  <a:pt x="317" y="759"/>
                </a:lnTo>
                <a:lnTo>
                  <a:pt x="206" y="923"/>
                </a:lnTo>
                <a:lnTo>
                  <a:pt x="206" y="923"/>
                </a:lnTo>
                <a:lnTo>
                  <a:pt x="147" y="989"/>
                </a:lnTo>
                <a:lnTo>
                  <a:pt x="105" y="1035"/>
                </a:lnTo>
                <a:lnTo>
                  <a:pt x="85" y="1056"/>
                </a:lnTo>
                <a:lnTo>
                  <a:pt x="85" y="1056"/>
                </a:lnTo>
                <a:lnTo>
                  <a:pt x="82" y="1058"/>
                </a:lnTo>
                <a:lnTo>
                  <a:pt x="80" y="1062"/>
                </a:lnTo>
                <a:lnTo>
                  <a:pt x="74" y="1072"/>
                </a:lnTo>
                <a:lnTo>
                  <a:pt x="74" y="1072"/>
                </a:lnTo>
                <a:lnTo>
                  <a:pt x="74" y="1076"/>
                </a:lnTo>
                <a:lnTo>
                  <a:pt x="74" y="1081"/>
                </a:lnTo>
                <a:lnTo>
                  <a:pt x="74" y="1087"/>
                </a:lnTo>
                <a:lnTo>
                  <a:pt x="74" y="1087"/>
                </a:lnTo>
                <a:lnTo>
                  <a:pt x="74" y="1097"/>
                </a:lnTo>
                <a:lnTo>
                  <a:pt x="74" y="1102"/>
                </a:lnTo>
                <a:lnTo>
                  <a:pt x="74" y="1103"/>
                </a:lnTo>
                <a:lnTo>
                  <a:pt x="74" y="1103"/>
                </a:lnTo>
                <a:lnTo>
                  <a:pt x="74" y="1103"/>
                </a:lnTo>
                <a:lnTo>
                  <a:pt x="73" y="1103"/>
                </a:lnTo>
                <a:lnTo>
                  <a:pt x="69" y="1107"/>
                </a:lnTo>
                <a:lnTo>
                  <a:pt x="56" y="1118"/>
                </a:lnTo>
                <a:lnTo>
                  <a:pt x="43" y="1131"/>
                </a:lnTo>
                <a:lnTo>
                  <a:pt x="32" y="1140"/>
                </a:lnTo>
                <a:lnTo>
                  <a:pt x="32" y="1140"/>
                </a:lnTo>
                <a:lnTo>
                  <a:pt x="28" y="1144"/>
                </a:lnTo>
                <a:lnTo>
                  <a:pt x="24" y="1150"/>
                </a:lnTo>
                <a:lnTo>
                  <a:pt x="16" y="1164"/>
                </a:lnTo>
                <a:lnTo>
                  <a:pt x="10" y="1179"/>
                </a:lnTo>
                <a:lnTo>
                  <a:pt x="6" y="1188"/>
                </a:lnTo>
                <a:lnTo>
                  <a:pt x="6" y="1188"/>
                </a:lnTo>
                <a:lnTo>
                  <a:pt x="4" y="1203"/>
                </a:lnTo>
                <a:lnTo>
                  <a:pt x="6" y="1227"/>
                </a:lnTo>
                <a:lnTo>
                  <a:pt x="7" y="1249"/>
                </a:lnTo>
                <a:lnTo>
                  <a:pt x="10" y="1256"/>
                </a:lnTo>
                <a:lnTo>
                  <a:pt x="10" y="1257"/>
                </a:lnTo>
                <a:lnTo>
                  <a:pt x="11" y="1257"/>
                </a:lnTo>
                <a:lnTo>
                  <a:pt x="11" y="1257"/>
                </a:lnTo>
                <a:lnTo>
                  <a:pt x="15" y="1254"/>
                </a:lnTo>
                <a:lnTo>
                  <a:pt x="19" y="1250"/>
                </a:lnTo>
                <a:lnTo>
                  <a:pt x="21" y="1246"/>
                </a:lnTo>
                <a:lnTo>
                  <a:pt x="21" y="1246"/>
                </a:lnTo>
                <a:lnTo>
                  <a:pt x="21" y="1250"/>
                </a:lnTo>
                <a:lnTo>
                  <a:pt x="23" y="1260"/>
                </a:lnTo>
                <a:lnTo>
                  <a:pt x="24" y="1264"/>
                </a:lnTo>
                <a:lnTo>
                  <a:pt x="25" y="1268"/>
                </a:lnTo>
                <a:lnTo>
                  <a:pt x="28" y="1272"/>
                </a:lnTo>
                <a:lnTo>
                  <a:pt x="32" y="1273"/>
                </a:lnTo>
                <a:lnTo>
                  <a:pt x="32" y="1273"/>
                </a:lnTo>
                <a:lnTo>
                  <a:pt x="36" y="1273"/>
                </a:lnTo>
                <a:lnTo>
                  <a:pt x="39" y="1272"/>
                </a:lnTo>
                <a:lnTo>
                  <a:pt x="44" y="1268"/>
                </a:lnTo>
                <a:lnTo>
                  <a:pt x="47" y="1264"/>
                </a:lnTo>
                <a:lnTo>
                  <a:pt x="48" y="1262"/>
                </a:lnTo>
                <a:lnTo>
                  <a:pt x="48" y="1262"/>
                </a:lnTo>
                <a:lnTo>
                  <a:pt x="66" y="1435"/>
                </a:lnTo>
                <a:lnTo>
                  <a:pt x="80" y="1556"/>
                </a:lnTo>
                <a:lnTo>
                  <a:pt x="84" y="1600"/>
                </a:lnTo>
                <a:lnTo>
                  <a:pt x="85" y="1623"/>
                </a:lnTo>
                <a:lnTo>
                  <a:pt x="85" y="1623"/>
                </a:lnTo>
                <a:lnTo>
                  <a:pt x="85" y="1644"/>
                </a:lnTo>
                <a:lnTo>
                  <a:pt x="88" y="1670"/>
                </a:lnTo>
                <a:lnTo>
                  <a:pt x="90" y="1707"/>
                </a:lnTo>
                <a:lnTo>
                  <a:pt x="90" y="1707"/>
                </a:lnTo>
                <a:lnTo>
                  <a:pt x="85" y="1819"/>
                </a:lnTo>
                <a:lnTo>
                  <a:pt x="111" y="1819"/>
                </a:lnTo>
                <a:lnTo>
                  <a:pt x="111" y="1819"/>
                </a:lnTo>
                <a:lnTo>
                  <a:pt x="92" y="1837"/>
                </a:lnTo>
                <a:lnTo>
                  <a:pt x="76" y="1852"/>
                </a:lnTo>
                <a:lnTo>
                  <a:pt x="64" y="1861"/>
                </a:lnTo>
                <a:lnTo>
                  <a:pt x="64" y="1861"/>
                </a:lnTo>
                <a:lnTo>
                  <a:pt x="28" y="1882"/>
                </a:lnTo>
                <a:lnTo>
                  <a:pt x="10" y="1895"/>
                </a:lnTo>
                <a:lnTo>
                  <a:pt x="3" y="1901"/>
                </a:lnTo>
                <a:lnTo>
                  <a:pt x="0" y="1903"/>
                </a:lnTo>
                <a:lnTo>
                  <a:pt x="0" y="1903"/>
                </a:lnTo>
                <a:lnTo>
                  <a:pt x="0" y="1909"/>
                </a:lnTo>
                <a:lnTo>
                  <a:pt x="3" y="1915"/>
                </a:lnTo>
                <a:lnTo>
                  <a:pt x="6" y="1925"/>
                </a:lnTo>
                <a:lnTo>
                  <a:pt x="6" y="1925"/>
                </a:lnTo>
                <a:lnTo>
                  <a:pt x="35" y="1927"/>
                </a:lnTo>
                <a:lnTo>
                  <a:pt x="57" y="1930"/>
                </a:lnTo>
                <a:lnTo>
                  <a:pt x="74" y="1930"/>
                </a:lnTo>
                <a:lnTo>
                  <a:pt x="74" y="1930"/>
                </a:lnTo>
                <a:lnTo>
                  <a:pt x="132" y="1927"/>
                </a:lnTo>
                <a:lnTo>
                  <a:pt x="222" y="1925"/>
                </a:lnTo>
                <a:lnTo>
                  <a:pt x="222" y="1925"/>
                </a:lnTo>
                <a:lnTo>
                  <a:pt x="298" y="1921"/>
                </a:lnTo>
                <a:lnTo>
                  <a:pt x="321" y="1918"/>
                </a:lnTo>
                <a:lnTo>
                  <a:pt x="329" y="1917"/>
                </a:lnTo>
                <a:lnTo>
                  <a:pt x="333" y="1914"/>
                </a:lnTo>
                <a:lnTo>
                  <a:pt x="333" y="1914"/>
                </a:lnTo>
                <a:lnTo>
                  <a:pt x="335" y="1909"/>
                </a:lnTo>
                <a:lnTo>
                  <a:pt x="335" y="1901"/>
                </a:lnTo>
                <a:lnTo>
                  <a:pt x="331" y="1877"/>
                </a:lnTo>
                <a:lnTo>
                  <a:pt x="325" y="1852"/>
                </a:lnTo>
                <a:lnTo>
                  <a:pt x="323" y="1835"/>
                </a:lnTo>
                <a:lnTo>
                  <a:pt x="323" y="1835"/>
                </a:lnTo>
                <a:lnTo>
                  <a:pt x="320" y="1816"/>
                </a:lnTo>
                <a:lnTo>
                  <a:pt x="317" y="1808"/>
                </a:lnTo>
                <a:lnTo>
                  <a:pt x="317" y="1808"/>
                </a:lnTo>
                <a:lnTo>
                  <a:pt x="312" y="1601"/>
                </a:lnTo>
                <a:lnTo>
                  <a:pt x="307" y="1454"/>
                </a:lnTo>
                <a:lnTo>
                  <a:pt x="304" y="1400"/>
                </a:lnTo>
                <a:lnTo>
                  <a:pt x="302" y="1374"/>
                </a:lnTo>
                <a:lnTo>
                  <a:pt x="302" y="1374"/>
                </a:lnTo>
                <a:lnTo>
                  <a:pt x="292" y="1329"/>
                </a:lnTo>
                <a:lnTo>
                  <a:pt x="290" y="1311"/>
                </a:lnTo>
                <a:lnTo>
                  <a:pt x="290" y="1306"/>
                </a:lnTo>
                <a:lnTo>
                  <a:pt x="291" y="1305"/>
                </a:lnTo>
                <a:lnTo>
                  <a:pt x="291" y="1305"/>
                </a:lnTo>
                <a:lnTo>
                  <a:pt x="317" y="1297"/>
                </a:lnTo>
                <a:lnTo>
                  <a:pt x="370" y="1278"/>
                </a:lnTo>
                <a:lnTo>
                  <a:pt x="422" y="1261"/>
                </a:lnTo>
                <a:lnTo>
                  <a:pt x="439" y="1257"/>
                </a:lnTo>
                <a:lnTo>
                  <a:pt x="443" y="1256"/>
                </a:lnTo>
                <a:lnTo>
                  <a:pt x="444" y="1257"/>
                </a:lnTo>
                <a:lnTo>
                  <a:pt x="444" y="1257"/>
                </a:lnTo>
                <a:lnTo>
                  <a:pt x="444" y="1277"/>
                </a:lnTo>
                <a:lnTo>
                  <a:pt x="446" y="1323"/>
                </a:lnTo>
                <a:lnTo>
                  <a:pt x="454" y="1462"/>
                </a:lnTo>
                <a:lnTo>
                  <a:pt x="463" y="1604"/>
                </a:lnTo>
                <a:lnTo>
                  <a:pt x="467" y="1656"/>
                </a:lnTo>
                <a:lnTo>
                  <a:pt x="469" y="1672"/>
                </a:lnTo>
                <a:lnTo>
                  <a:pt x="471" y="1681"/>
                </a:lnTo>
                <a:lnTo>
                  <a:pt x="471" y="1681"/>
                </a:lnTo>
                <a:lnTo>
                  <a:pt x="476" y="1699"/>
                </a:lnTo>
                <a:lnTo>
                  <a:pt x="479" y="1714"/>
                </a:lnTo>
                <a:lnTo>
                  <a:pt x="483" y="1723"/>
                </a:lnTo>
                <a:lnTo>
                  <a:pt x="484" y="1727"/>
                </a:lnTo>
                <a:lnTo>
                  <a:pt x="487" y="1729"/>
                </a:lnTo>
                <a:lnTo>
                  <a:pt x="487" y="1729"/>
                </a:lnTo>
                <a:lnTo>
                  <a:pt x="509" y="1729"/>
                </a:lnTo>
                <a:lnTo>
                  <a:pt x="566" y="1727"/>
                </a:lnTo>
                <a:lnTo>
                  <a:pt x="732" y="1722"/>
                </a:lnTo>
                <a:lnTo>
                  <a:pt x="902" y="1718"/>
                </a:lnTo>
                <a:lnTo>
                  <a:pt x="958" y="1717"/>
                </a:lnTo>
                <a:lnTo>
                  <a:pt x="976" y="1717"/>
                </a:lnTo>
                <a:lnTo>
                  <a:pt x="984" y="1718"/>
                </a:lnTo>
                <a:lnTo>
                  <a:pt x="984" y="1718"/>
                </a:lnTo>
                <a:lnTo>
                  <a:pt x="994" y="1721"/>
                </a:lnTo>
                <a:lnTo>
                  <a:pt x="1014" y="1725"/>
                </a:lnTo>
                <a:lnTo>
                  <a:pt x="1067" y="1733"/>
                </a:lnTo>
                <a:lnTo>
                  <a:pt x="1142" y="1744"/>
                </a:lnTo>
                <a:lnTo>
                  <a:pt x="1190" y="1734"/>
                </a:lnTo>
                <a:lnTo>
                  <a:pt x="1190" y="1734"/>
                </a:lnTo>
                <a:lnTo>
                  <a:pt x="1216" y="1743"/>
                </a:lnTo>
                <a:lnTo>
                  <a:pt x="1243" y="1751"/>
                </a:lnTo>
                <a:lnTo>
                  <a:pt x="1276" y="1760"/>
                </a:lnTo>
                <a:lnTo>
                  <a:pt x="1310" y="1770"/>
                </a:lnTo>
                <a:lnTo>
                  <a:pt x="1343" y="1776"/>
                </a:lnTo>
                <a:lnTo>
                  <a:pt x="1357" y="1779"/>
                </a:lnTo>
                <a:lnTo>
                  <a:pt x="1371" y="1779"/>
                </a:lnTo>
                <a:lnTo>
                  <a:pt x="1381" y="1779"/>
                </a:lnTo>
                <a:lnTo>
                  <a:pt x="1391" y="1776"/>
                </a:lnTo>
                <a:lnTo>
                  <a:pt x="1391" y="1776"/>
                </a:lnTo>
                <a:lnTo>
                  <a:pt x="1405" y="1770"/>
                </a:lnTo>
                <a:lnTo>
                  <a:pt x="1420" y="1763"/>
                </a:lnTo>
                <a:lnTo>
                  <a:pt x="1431" y="1756"/>
                </a:lnTo>
                <a:lnTo>
                  <a:pt x="1437" y="1752"/>
                </a:lnTo>
                <a:lnTo>
                  <a:pt x="1441" y="1748"/>
                </a:lnTo>
                <a:lnTo>
                  <a:pt x="1443" y="1744"/>
                </a:lnTo>
                <a:lnTo>
                  <a:pt x="1445" y="1739"/>
                </a:lnTo>
                <a:lnTo>
                  <a:pt x="1443" y="1735"/>
                </a:lnTo>
                <a:lnTo>
                  <a:pt x="1441" y="1730"/>
                </a:lnTo>
                <a:lnTo>
                  <a:pt x="1435" y="1725"/>
                </a:lnTo>
                <a:lnTo>
                  <a:pt x="1429" y="1719"/>
                </a:lnTo>
                <a:lnTo>
                  <a:pt x="1418" y="1714"/>
                </a:lnTo>
                <a:lnTo>
                  <a:pt x="1406" y="1707"/>
                </a:lnTo>
                <a:lnTo>
                  <a:pt x="1406" y="1707"/>
                </a:lnTo>
                <a:lnTo>
                  <a:pt x="1317" y="1666"/>
                </a:lnTo>
                <a:lnTo>
                  <a:pt x="1286" y="1652"/>
                </a:lnTo>
                <a:lnTo>
                  <a:pt x="1277" y="1645"/>
                </a:lnTo>
                <a:lnTo>
                  <a:pt x="1269" y="1639"/>
                </a:lnTo>
                <a:lnTo>
                  <a:pt x="1269" y="1639"/>
                </a:lnTo>
                <a:lnTo>
                  <a:pt x="1256" y="1627"/>
                </a:lnTo>
                <a:lnTo>
                  <a:pt x="1241" y="1613"/>
                </a:lnTo>
                <a:lnTo>
                  <a:pt x="1229" y="1604"/>
                </a:lnTo>
                <a:lnTo>
                  <a:pt x="1221" y="1596"/>
                </a:lnTo>
                <a:lnTo>
                  <a:pt x="1221" y="1596"/>
                </a:lnTo>
                <a:lnTo>
                  <a:pt x="1217" y="1592"/>
                </a:lnTo>
                <a:lnTo>
                  <a:pt x="1211" y="1588"/>
                </a:lnTo>
                <a:lnTo>
                  <a:pt x="1200" y="1586"/>
                </a:lnTo>
                <a:lnTo>
                  <a:pt x="1200" y="1586"/>
                </a:lnTo>
                <a:lnTo>
                  <a:pt x="1187" y="1583"/>
                </a:lnTo>
                <a:lnTo>
                  <a:pt x="1179" y="1584"/>
                </a:lnTo>
                <a:lnTo>
                  <a:pt x="1174" y="1586"/>
                </a:lnTo>
                <a:lnTo>
                  <a:pt x="1174" y="1586"/>
                </a:lnTo>
                <a:lnTo>
                  <a:pt x="1172" y="1586"/>
                </a:lnTo>
                <a:lnTo>
                  <a:pt x="1172" y="1584"/>
                </a:lnTo>
                <a:lnTo>
                  <a:pt x="1172" y="1579"/>
                </a:lnTo>
                <a:lnTo>
                  <a:pt x="1172" y="1576"/>
                </a:lnTo>
                <a:lnTo>
                  <a:pt x="1171" y="1574"/>
                </a:lnTo>
                <a:lnTo>
                  <a:pt x="1169" y="1571"/>
                </a:lnTo>
                <a:lnTo>
                  <a:pt x="1163" y="1570"/>
                </a:lnTo>
                <a:lnTo>
                  <a:pt x="1163" y="1570"/>
                </a:lnTo>
                <a:lnTo>
                  <a:pt x="1112" y="1563"/>
                </a:lnTo>
                <a:lnTo>
                  <a:pt x="1069" y="1556"/>
                </a:lnTo>
                <a:lnTo>
                  <a:pt x="1021" y="1548"/>
                </a:lnTo>
                <a:lnTo>
                  <a:pt x="1021" y="1548"/>
                </a:lnTo>
                <a:lnTo>
                  <a:pt x="994" y="1544"/>
                </a:lnTo>
                <a:lnTo>
                  <a:pt x="965" y="1540"/>
                </a:lnTo>
                <a:lnTo>
                  <a:pt x="903" y="1535"/>
                </a:lnTo>
                <a:lnTo>
                  <a:pt x="837" y="1531"/>
                </a:lnTo>
                <a:lnTo>
                  <a:pt x="767" y="1527"/>
                </a:lnTo>
                <a:lnTo>
                  <a:pt x="767" y="1527"/>
                </a:lnTo>
                <a:lnTo>
                  <a:pt x="711" y="1523"/>
                </a:lnTo>
                <a:lnTo>
                  <a:pt x="678" y="1519"/>
                </a:lnTo>
                <a:lnTo>
                  <a:pt x="661" y="1517"/>
                </a:lnTo>
                <a:lnTo>
                  <a:pt x="661" y="1517"/>
                </a:lnTo>
                <a:lnTo>
                  <a:pt x="676" y="1480"/>
                </a:lnTo>
                <a:lnTo>
                  <a:pt x="690" y="1437"/>
                </a:lnTo>
                <a:lnTo>
                  <a:pt x="707" y="1386"/>
                </a:lnTo>
                <a:lnTo>
                  <a:pt x="724" y="1329"/>
                </a:lnTo>
                <a:lnTo>
                  <a:pt x="742" y="1269"/>
                </a:lnTo>
                <a:lnTo>
                  <a:pt x="748" y="1238"/>
                </a:lnTo>
                <a:lnTo>
                  <a:pt x="754" y="1209"/>
                </a:lnTo>
                <a:lnTo>
                  <a:pt x="759" y="1183"/>
                </a:lnTo>
                <a:lnTo>
                  <a:pt x="761" y="1156"/>
                </a:lnTo>
                <a:lnTo>
                  <a:pt x="761" y="1156"/>
                </a:lnTo>
                <a:lnTo>
                  <a:pt x="764" y="1111"/>
                </a:lnTo>
                <a:lnTo>
                  <a:pt x="765" y="1074"/>
                </a:lnTo>
                <a:lnTo>
                  <a:pt x="764" y="1046"/>
                </a:lnTo>
                <a:lnTo>
                  <a:pt x="763" y="1024"/>
                </a:lnTo>
                <a:lnTo>
                  <a:pt x="760" y="1009"/>
                </a:lnTo>
                <a:lnTo>
                  <a:pt x="759" y="999"/>
                </a:lnTo>
                <a:lnTo>
                  <a:pt x="756" y="992"/>
                </a:lnTo>
                <a:lnTo>
                  <a:pt x="783" y="982"/>
                </a:lnTo>
                <a:lnTo>
                  <a:pt x="698" y="801"/>
                </a:lnTo>
                <a:lnTo>
                  <a:pt x="698" y="801"/>
                </a:lnTo>
                <a:lnTo>
                  <a:pt x="677" y="686"/>
                </a:lnTo>
                <a:lnTo>
                  <a:pt x="661" y="597"/>
                </a:lnTo>
                <a:lnTo>
                  <a:pt x="650" y="536"/>
                </a:lnTo>
                <a:lnTo>
                  <a:pt x="650" y="536"/>
                </a:lnTo>
                <a:lnTo>
                  <a:pt x="643" y="494"/>
                </a:lnTo>
                <a:lnTo>
                  <a:pt x="632" y="448"/>
                </a:lnTo>
                <a:lnTo>
                  <a:pt x="620" y="409"/>
                </a:lnTo>
                <a:lnTo>
                  <a:pt x="613" y="388"/>
                </a:lnTo>
                <a:lnTo>
                  <a:pt x="613" y="388"/>
                </a:lnTo>
                <a:lnTo>
                  <a:pt x="610" y="383"/>
                </a:lnTo>
                <a:lnTo>
                  <a:pt x="602" y="378"/>
                </a:lnTo>
                <a:lnTo>
                  <a:pt x="583" y="366"/>
                </a:lnTo>
                <a:lnTo>
                  <a:pt x="555" y="351"/>
                </a:lnTo>
                <a:lnTo>
                  <a:pt x="550" y="335"/>
                </a:lnTo>
                <a:lnTo>
                  <a:pt x="550" y="335"/>
                </a:lnTo>
                <a:lnTo>
                  <a:pt x="550" y="330"/>
                </a:lnTo>
                <a:lnTo>
                  <a:pt x="553" y="317"/>
                </a:lnTo>
                <a:lnTo>
                  <a:pt x="555" y="311"/>
                </a:lnTo>
                <a:lnTo>
                  <a:pt x="558" y="306"/>
                </a:lnTo>
                <a:lnTo>
                  <a:pt x="561" y="303"/>
                </a:lnTo>
                <a:lnTo>
                  <a:pt x="563" y="303"/>
                </a:lnTo>
                <a:lnTo>
                  <a:pt x="566" y="303"/>
                </a:lnTo>
                <a:lnTo>
                  <a:pt x="566" y="303"/>
                </a:lnTo>
                <a:lnTo>
                  <a:pt x="571" y="303"/>
                </a:lnTo>
                <a:lnTo>
                  <a:pt x="574" y="302"/>
                </a:lnTo>
                <a:lnTo>
                  <a:pt x="576" y="299"/>
                </a:lnTo>
                <a:lnTo>
                  <a:pt x="579" y="294"/>
                </a:lnTo>
                <a:lnTo>
                  <a:pt x="582" y="286"/>
                </a:lnTo>
                <a:lnTo>
                  <a:pt x="582" y="282"/>
                </a:lnTo>
                <a:lnTo>
                  <a:pt x="582" y="282"/>
                </a:lnTo>
                <a:lnTo>
                  <a:pt x="584" y="282"/>
                </a:lnTo>
                <a:lnTo>
                  <a:pt x="590" y="283"/>
                </a:lnTo>
                <a:lnTo>
                  <a:pt x="592" y="283"/>
                </a:lnTo>
                <a:lnTo>
                  <a:pt x="595" y="282"/>
                </a:lnTo>
                <a:lnTo>
                  <a:pt x="596" y="279"/>
                </a:lnTo>
                <a:lnTo>
                  <a:pt x="598" y="277"/>
                </a:lnTo>
                <a:lnTo>
                  <a:pt x="598" y="277"/>
                </a:lnTo>
                <a:lnTo>
                  <a:pt x="598" y="266"/>
                </a:lnTo>
                <a:lnTo>
                  <a:pt x="598" y="253"/>
                </a:lnTo>
                <a:lnTo>
                  <a:pt x="595" y="238"/>
                </a:lnTo>
                <a:lnTo>
                  <a:pt x="592" y="229"/>
                </a:lnTo>
                <a:lnTo>
                  <a:pt x="592" y="229"/>
                </a:lnTo>
                <a:lnTo>
                  <a:pt x="592" y="224"/>
                </a:lnTo>
                <a:lnTo>
                  <a:pt x="594" y="213"/>
                </a:lnTo>
                <a:lnTo>
                  <a:pt x="600" y="185"/>
                </a:lnTo>
                <a:lnTo>
                  <a:pt x="603" y="171"/>
                </a:lnTo>
                <a:lnTo>
                  <a:pt x="604" y="156"/>
                </a:lnTo>
                <a:lnTo>
                  <a:pt x="604" y="143"/>
                </a:lnTo>
                <a:lnTo>
                  <a:pt x="604" y="138"/>
                </a:lnTo>
                <a:lnTo>
                  <a:pt x="603" y="134"/>
                </a:lnTo>
                <a:lnTo>
                  <a:pt x="603" y="134"/>
                </a:lnTo>
                <a:lnTo>
                  <a:pt x="586" y="97"/>
                </a:lnTo>
                <a:lnTo>
                  <a:pt x="571" y="65"/>
                </a:lnTo>
                <a:lnTo>
                  <a:pt x="571" y="65"/>
                </a:lnTo>
                <a:lnTo>
                  <a:pt x="567" y="58"/>
                </a:lnTo>
                <a:lnTo>
                  <a:pt x="559" y="53"/>
                </a:lnTo>
                <a:lnTo>
                  <a:pt x="550" y="46"/>
                </a:lnTo>
                <a:lnTo>
                  <a:pt x="539" y="40"/>
                </a:lnTo>
                <a:lnTo>
                  <a:pt x="518" y="28"/>
                </a:lnTo>
                <a:lnTo>
                  <a:pt x="509" y="23"/>
                </a:lnTo>
                <a:lnTo>
                  <a:pt x="502" y="17"/>
                </a:lnTo>
                <a:lnTo>
                  <a:pt x="502" y="17"/>
                </a:lnTo>
                <a:lnTo>
                  <a:pt x="497" y="13"/>
                </a:lnTo>
                <a:lnTo>
                  <a:pt x="491" y="9"/>
                </a:lnTo>
                <a:lnTo>
                  <a:pt x="475" y="3"/>
                </a:lnTo>
                <a:lnTo>
                  <a:pt x="462" y="0"/>
                </a:lnTo>
                <a:lnTo>
                  <a:pt x="455" y="0"/>
                </a:lnTo>
                <a:lnTo>
                  <a:pt x="450" y="1"/>
                </a:lnTo>
                <a:lnTo>
                  <a:pt x="450" y="1"/>
                </a:lnTo>
                <a:lnTo>
                  <a:pt x="442" y="3"/>
                </a:lnTo>
                <a:lnTo>
                  <a:pt x="436" y="4"/>
                </a:lnTo>
                <a:lnTo>
                  <a:pt x="426" y="4"/>
                </a:lnTo>
                <a:lnTo>
                  <a:pt x="407" y="7"/>
                </a:lnTo>
                <a:lnTo>
                  <a:pt x="407" y="7"/>
                </a:lnTo>
                <a:lnTo>
                  <a:pt x="356" y="13"/>
                </a:lnTo>
                <a:lnTo>
                  <a:pt x="328" y="17"/>
                </a:lnTo>
                <a:lnTo>
                  <a:pt x="328" y="17"/>
                </a:lnTo>
                <a:lnTo>
                  <a:pt x="329" y="23"/>
                </a:lnTo>
                <a:lnTo>
                  <a:pt x="329" y="28"/>
                </a:lnTo>
                <a:lnTo>
                  <a:pt x="328" y="33"/>
                </a:lnTo>
                <a:lnTo>
                  <a:pt x="328" y="33"/>
                </a:lnTo>
                <a:lnTo>
                  <a:pt x="323" y="40"/>
                </a:lnTo>
                <a:lnTo>
                  <a:pt x="314" y="48"/>
                </a:lnTo>
                <a:lnTo>
                  <a:pt x="302" y="60"/>
                </a:lnTo>
                <a:lnTo>
                  <a:pt x="328" y="76"/>
                </a:lnTo>
                <a:close/>
                <a:moveTo>
                  <a:pt x="414" y="929"/>
                </a:moveTo>
                <a:lnTo>
                  <a:pt x="428" y="982"/>
                </a:lnTo>
                <a:lnTo>
                  <a:pt x="428" y="1003"/>
                </a:lnTo>
                <a:lnTo>
                  <a:pt x="423" y="1024"/>
                </a:lnTo>
                <a:lnTo>
                  <a:pt x="370" y="1056"/>
                </a:lnTo>
                <a:lnTo>
                  <a:pt x="270" y="1087"/>
                </a:lnTo>
                <a:lnTo>
                  <a:pt x="306" y="1049"/>
                </a:lnTo>
                <a:lnTo>
                  <a:pt x="306" y="1049"/>
                </a:lnTo>
                <a:lnTo>
                  <a:pt x="323" y="1035"/>
                </a:lnTo>
                <a:lnTo>
                  <a:pt x="337" y="1021"/>
                </a:lnTo>
                <a:lnTo>
                  <a:pt x="349" y="1008"/>
                </a:lnTo>
                <a:lnTo>
                  <a:pt x="349" y="1008"/>
                </a:lnTo>
                <a:lnTo>
                  <a:pt x="386" y="962"/>
                </a:lnTo>
                <a:lnTo>
                  <a:pt x="414" y="929"/>
                </a:lnTo>
                <a:lnTo>
                  <a:pt x="414" y="9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2A74844-F78F-4765-6512-ECC5F5F48C56}"/>
              </a:ext>
            </a:extLst>
          </p:cNvPr>
          <p:cNvSpPr>
            <a:spLocks noEditPoints="1"/>
          </p:cNvSpPr>
          <p:nvPr/>
        </p:nvSpPr>
        <p:spPr bwMode="auto">
          <a:xfrm>
            <a:off x="7048726" y="1150711"/>
            <a:ext cx="1816512" cy="2106394"/>
          </a:xfrm>
          <a:custGeom>
            <a:avLst/>
            <a:gdLst>
              <a:gd name="T0" fmla="*/ 99 w 1341"/>
              <a:gd name="T1" fmla="*/ 151 h 1555"/>
              <a:gd name="T2" fmla="*/ 116 w 1341"/>
              <a:gd name="T3" fmla="*/ 199 h 1555"/>
              <a:gd name="T4" fmla="*/ 123 w 1341"/>
              <a:gd name="T5" fmla="*/ 208 h 1555"/>
              <a:gd name="T6" fmla="*/ 154 w 1341"/>
              <a:gd name="T7" fmla="*/ 224 h 1555"/>
              <a:gd name="T8" fmla="*/ 226 w 1341"/>
              <a:gd name="T9" fmla="*/ 288 h 1555"/>
              <a:gd name="T10" fmla="*/ 239 w 1341"/>
              <a:gd name="T11" fmla="*/ 336 h 1555"/>
              <a:gd name="T12" fmla="*/ 267 w 1341"/>
              <a:gd name="T13" fmla="*/ 345 h 1555"/>
              <a:gd name="T14" fmla="*/ 296 w 1341"/>
              <a:gd name="T15" fmla="*/ 350 h 1555"/>
              <a:gd name="T16" fmla="*/ 313 w 1341"/>
              <a:gd name="T17" fmla="*/ 366 h 1555"/>
              <a:gd name="T18" fmla="*/ 324 w 1341"/>
              <a:gd name="T19" fmla="*/ 489 h 1555"/>
              <a:gd name="T20" fmla="*/ 292 w 1341"/>
              <a:gd name="T21" fmla="*/ 728 h 1555"/>
              <a:gd name="T22" fmla="*/ 287 w 1341"/>
              <a:gd name="T23" fmla="*/ 759 h 1555"/>
              <a:gd name="T24" fmla="*/ 243 w 1341"/>
              <a:gd name="T25" fmla="*/ 818 h 1555"/>
              <a:gd name="T26" fmla="*/ 239 w 1341"/>
              <a:gd name="T27" fmla="*/ 871 h 1555"/>
              <a:gd name="T28" fmla="*/ 244 w 1341"/>
              <a:gd name="T29" fmla="*/ 908 h 1555"/>
              <a:gd name="T30" fmla="*/ 197 w 1341"/>
              <a:gd name="T31" fmla="*/ 1204 h 1555"/>
              <a:gd name="T32" fmla="*/ 143 w 1341"/>
              <a:gd name="T33" fmla="*/ 1377 h 1555"/>
              <a:gd name="T34" fmla="*/ 128 w 1341"/>
              <a:gd name="T35" fmla="*/ 1448 h 1555"/>
              <a:gd name="T36" fmla="*/ 65 w 1341"/>
              <a:gd name="T37" fmla="*/ 1469 h 1555"/>
              <a:gd name="T38" fmla="*/ 0 w 1341"/>
              <a:gd name="T39" fmla="*/ 1502 h 1555"/>
              <a:gd name="T40" fmla="*/ 49 w 1341"/>
              <a:gd name="T41" fmla="*/ 1549 h 1555"/>
              <a:gd name="T42" fmla="*/ 117 w 1341"/>
              <a:gd name="T43" fmla="*/ 1550 h 1555"/>
              <a:gd name="T44" fmla="*/ 334 w 1341"/>
              <a:gd name="T45" fmla="*/ 1533 h 1555"/>
              <a:gd name="T46" fmla="*/ 370 w 1341"/>
              <a:gd name="T47" fmla="*/ 1514 h 1555"/>
              <a:gd name="T48" fmla="*/ 387 w 1341"/>
              <a:gd name="T49" fmla="*/ 1283 h 1555"/>
              <a:gd name="T50" fmla="*/ 431 w 1341"/>
              <a:gd name="T51" fmla="*/ 1064 h 1555"/>
              <a:gd name="T52" fmla="*/ 630 w 1341"/>
              <a:gd name="T53" fmla="*/ 993 h 1555"/>
              <a:gd name="T54" fmla="*/ 625 w 1341"/>
              <a:gd name="T55" fmla="*/ 1259 h 1555"/>
              <a:gd name="T56" fmla="*/ 678 w 1341"/>
              <a:gd name="T57" fmla="*/ 1369 h 1555"/>
              <a:gd name="T58" fmla="*/ 1017 w 1341"/>
              <a:gd name="T59" fmla="*/ 1379 h 1555"/>
              <a:gd name="T60" fmla="*/ 1202 w 1341"/>
              <a:gd name="T61" fmla="*/ 1362 h 1555"/>
              <a:gd name="T62" fmla="*/ 1168 w 1341"/>
              <a:gd name="T63" fmla="*/ 1393 h 1555"/>
              <a:gd name="T64" fmla="*/ 1214 w 1341"/>
              <a:gd name="T65" fmla="*/ 1416 h 1555"/>
              <a:gd name="T66" fmla="*/ 1278 w 1341"/>
              <a:gd name="T67" fmla="*/ 1391 h 1555"/>
              <a:gd name="T68" fmla="*/ 1312 w 1341"/>
              <a:gd name="T69" fmla="*/ 1289 h 1555"/>
              <a:gd name="T70" fmla="*/ 1341 w 1341"/>
              <a:gd name="T71" fmla="*/ 1178 h 1555"/>
              <a:gd name="T72" fmla="*/ 1296 w 1341"/>
              <a:gd name="T73" fmla="*/ 1167 h 1555"/>
              <a:gd name="T74" fmla="*/ 1291 w 1341"/>
              <a:gd name="T75" fmla="*/ 1146 h 1555"/>
              <a:gd name="T76" fmla="*/ 905 w 1341"/>
              <a:gd name="T77" fmla="*/ 1146 h 1555"/>
              <a:gd name="T78" fmla="*/ 984 w 1341"/>
              <a:gd name="T79" fmla="*/ 1036 h 1555"/>
              <a:gd name="T80" fmla="*/ 1016 w 1341"/>
              <a:gd name="T81" fmla="*/ 807 h 1555"/>
              <a:gd name="T82" fmla="*/ 990 w 1341"/>
              <a:gd name="T83" fmla="*/ 691 h 1555"/>
              <a:gd name="T84" fmla="*/ 988 w 1341"/>
              <a:gd name="T85" fmla="*/ 645 h 1555"/>
              <a:gd name="T86" fmla="*/ 860 w 1341"/>
              <a:gd name="T87" fmla="*/ 449 h 1555"/>
              <a:gd name="T88" fmla="*/ 630 w 1341"/>
              <a:gd name="T89" fmla="*/ 211 h 1555"/>
              <a:gd name="T90" fmla="*/ 514 w 1341"/>
              <a:gd name="T91" fmla="*/ 155 h 1555"/>
              <a:gd name="T92" fmla="*/ 477 w 1341"/>
              <a:gd name="T93" fmla="*/ 150 h 1555"/>
              <a:gd name="T94" fmla="*/ 361 w 1341"/>
              <a:gd name="T95" fmla="*/ 37 h 1555"/>
              <a:gd name="T96" fmla="*/ 263 w 1341"/>
              <a:gd name="T97" fmla="*/ 2 h 1555"/>
              <a:gd name="T98" fmla="*/ 181 w 1341"/>
              <a:gd name="T99" fmla="*/ 28 h 1555"/>
              <a:gd name="T100" fmla="*/ 125 w 1341"/>
              <a:gd name="T101" fmla="*/ 104 h 1555"/>
              <a:gd name="T102" fmla="*/ 532 w 1341"/>
              <a:gd name="T103" fmla="*/ 612 h 1555"/>
              <a:gd name="T104" fmla="*/ 621 w 1341"/>
              <a:gd name="T105" fmla="*/ 741 h 1555"/>
              <a:gd name="T106" fmla="*/ 437 w 1341"/>
              <a:gd name="T107" fmla="*/ 767 h 1555"/>
              <a:gd name="T108" fmla="*/ 453 w 1341"/>
              <a:gd name="T109" fmla="*/ 683 h 1555"/>
              <a:gd name="T110" fmla="*/ 493 w 1341"/>
              <a:gd name="T111" fmla="*/ 553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1" h="1555">
                <a:moveTo>
                  <a:pt x="91" y="150"/>
                </a:moveTo>
                <a:lnTo>
                  <a:pt x="100" y="150"/>
                </a:lnTo>
                <a:lnTo>
                  <a:pt x="100" y="150"/>
                </a:lnTo>
                <a:lnTo>
                  <a:pt x="102" y="150"/>
                </a:lnTo>
                <a:lnTo>
                  <a:pt x="102" y="150"/>
                </a:lnTo>
                <a:lnTo>
                  <a:pt x="100" y="150"/>
                </a:lnTo>
                <a:lnTo>
                  <a:pt x="100" y="150"/>
                </a:lnTo>
                <a:lnTo>
                  <a:pt x="99" y="151"/>
                </a:lnTo>
                <a:lnTo>
                  <a:pt x="99" y="155"/>
                </a:lnTo>
                <a:lnTo>
                  <a:pt x="102" y="171"/>
                </a:lnTo>
                <a:lnTo>
                  <a:pt x="102" y="171"/>
                </a:lnTo>
                <a:lnTo>
                  <a:pt x="104" y="181"/>
                </a:lnTo>
                <a:lnTo>
                  <a:pt x="107" y="187"/>
                </a:lnTo>
                <a:lnTo>
                  <a:pt x="109" y="192"/>
                </a:lnTo>
                <a:lnTo>
                  <a:pt x="112" y="196"/>
                </a:lnTo>
                <a:lnTo>
                  <a:pt x="116" y="199"/>
                </a:lnTo>
                <a:lnTo>
                  <a:pt x="117" y="199"/>
                </a:lnTo>
                <a:lnTo>
                  <a:pt x="117" y="198"/>
                </a:lnTo>
                <a:lnTo>
                  <a:pt x="117" y="198"/>
                </a:lnTo>
                <a:lnTo>
                  <a:pt x="117" y="195"/>
                </a:lnTo>
                <a:lnTo>
                  <a:pt x="119" y="195"/>
                </a:lnTo>
                <a:lnTo>
                  <a:pt x="119" y="195"/>
                </a:lnTo>
                <a:lnTo>
                  <a:pt x="121" y="199"/>
                </a:lnTo>
                <a:lnTo>
                  <a:pt x="123" y="208"/>
                </a:lnTo>
                <a:lnTo>
                  <a:pt x="123" y="208"/>
                </a:lnTo>
                <a:lnTo>
                  <a:pt x="124" y="219"/>
                </a:lnTo>
                <a:lnTo>
                  <a:pt x="125" y="228"/>
                </a:lnTo>
                <a:lnTo>
                  <a:pt x="128" y="235"/>
                </a:lnTo>
                <a:lnTo>
                  <a:pt x="139" y="208"/>
                </a:lnTo>
                <a:lnTo>
                  <a:pt x="144" y="235"/>
                </a:lnTo>
                <a:lnTo>
                  <a:pt x="154" y="224"/>
                </a:lnTo>
                <a:lnTo>
                  <a:pt x="154" y="224"/>
                </a:lnTo>
                <a:lnTo>
                  <a:pt x="157" y="228"/>
                </a:lnTo>
                <a:lnTo>
                  <a:pt x="162" y="239"/>
                </a:lnTo>
                <a:lnTo>
                  <a:pt x="170" y="252"/>
                </a:lnTo>
                <a:lnTo>
                  <a:pt x="176" y="257"/>
                </a:lnTo>
                <a:lnTo>
                  <a:pt x="181" y="261"/>
                </a:lnTo>
                <a:lnTo>
                  <a:pt x="181" y="261"/>
                </a:lnTo>
                <a:lnTo>
                  <a:pt x="211" y="279"/>
                </a:lnTo>
                <a:lnTo>
                  <a:pt x="226" y="288"/>
                </a:lnTo>
                <a:lnTo>
                  <a:pt x="234" y="293"/>
                </a:lnTo>
                <a:lnTo>
                  <a:pt x="234" y="293"/>
                </a:lnTo>
                <a:lnTo>
                  <a:pt x="235" y="296"/>
                </a:lnTo>
                <a:lnTo>
                  <a:pt x="235" y="301"/>
                </a:lnTo>
                <a:lnTo>
                  <a:pt x="235" y="314"/>
                </a:lnTo>
                <a:lnTo>
                  <a:pt x="236" y="328"/>
                </a:lnTo>
                <a:lnTo>
                  <a:pt x="238" y="333"/>
                </a:lnTo>
                <a:lnTo>
                  <a:pt x="239" y="336"/>
                </a:lnTo>
                <a:lnTo>
                  <a:pt x="239" y="336"/>
                </a:lnTo>
                <a:lnTo>
                  <a:pt x="242" y="337"/>
                </a:lnTo>
                <a:lnTo>
                  <a:pt x="244" y="337"/>
                </a:lnTo>
                <a:lnTo>
                  <a:pt x="252" y="334"/>
                </a:lnTo>
                <a:lnTo>
                  <a:pt x="260" y="330"/>
                </a:lnTo>
                <a:lnTo>
                  <a:pt x="260" y="330"/>
                </a:lnTo>
                <a:lnTo>
                  <a:pt x="261" y="336"/>
                </a:lnTo>
                <a:lnTo>
                  <a:pt x="267" y="345"/>
                </a:lnTo>
                <a:lnTo>
                  <a:pt x="269" y="350"/>
                </a:lnTo>
                <a:lnTo>
                  <a:pt x="273" y="354"/>
                </a:lnTo>
                <a:lnTo>
                  <a:pt x="277" y="357"/>
                </a:lnTo>
                <a:lnTo>
                  <a:pt x="281" y="357"/>
                </a:lnTo>
                <a:lnTo>
                  <a:pt x="281" y="357"/>
                </a:lnTo>
                <a:lnTo>
                  <a:pt x="289" y="354"/>
                </a:lnTo>
                <a:lnTo>
                  <a:pt x="293" y="351"/>
                </a:lnTo>
                <a:lnTo>
                  <a:pt x="296" y="350"/>
                </a:lnTo>
                <a:lnTo>
                  <a:pt x="297" y="351"/>
                </a:lnTo>
                <a:lnTo>
                  <a:pt x="297" y="351"/>
                </a:lnTo>
                <a:lnTo>
                  <a:pt x="297" y="354"/>
                </a:lnTo>
                <a:lnTo>
                  <a:pt x="297" y="357"/>
                </a:lnTo>
                <a:lnTo>
                  <a:pt x="297" y="359"/>
                </a:lnTo>
                <a:lnTo>
                  <a:pt x="302" y="362"/>
                </a:lnTo>
                <a:lnTo>
                  <a:pt x="302" y="362"/>
                </a:lnTo>
                <a:lnTo>
                  <a:pt x="313" y="366"/>
                </a:lnTo>
                <a:lnTo>
                  <a:pt x="326" y="369"/>
                </a:lnTo>
                <a:lnTo>
                  <a:pt x="345" y="373"/>
                </a:lnTo>
                <a:lnTo>
                  <a:pt x="350" y="373"/>
                </a:lnTo>
                <a:lnTo>
                  <a:pt x="350" y="373"/>
                </a:lnTo>
                <a:lnTo>
                  <a:pt x="337" y="422"/>
                </a:lnTo>
                <a:lnTo>
                  <a:pt x="328" y="460"/>
                </a:lnTo>
                <a:lnTo>
                  <a:pt x="325" y="477"/>
                </a:lnTo>
                <a:lnTo>
                  <a:pt x="324" y="489"/>
                </a:lnTo>
                <a:lnTo>
                  <a:pt x="324" y="489"/>
                </a:lnTo>
                <a:lnTo>
                  <a:pt x="322" y="506"/>
                </a:lnTo>
                <a:lnTo>
                  <a:pt x="320" y="537"/>
                </a:lnTo>
                <a:lnTo>
                  <a:pt x="310" y="615"/>
                </a:lnTo>
                <a:lnTo>
                  <a:pt x="300" y="692"/>
                </a:lnTo>
                <a:lnTo>
                  <a:pt x="296" y="717"/>
                </a:lnTo>
                <a:lnTo>
                  <a:pt x="293" y="724"/>
                </a:lnTo>
                <a:lnTo>
                  <a:pt x="292" y="728"/>
                </a:lnTo>
                <a:lnTo>
                  <a:pt x="292" y="728"/>
                </a:lnTo>
                <a:lnTo>
                  <a:pt x="289" y="730"/>
                </a:lnTo>
                <a:lnTo>
                  <a:pt x="288" y="734"/>
                </a:lnTo>
                <a:lnTo>
                  <a:pt x="287" y="744"/>
                </a:lnTo>
                <a:lnTo>
                  <a:pt x="287" y="754"/>
                </a:lnTo>
                <a:lnTo>
                  <a:pt x="287" y="754"/>
                </a:lnTo>
                <a:lnTo>
                  <a:pt x="287" y="757"/>
                </a:lnTo>
                <a:lnTo>
                  <a:pt x="287" y="759"/>
                </a:lnTo>
                <a:lnTo>
                  <a:pt x="287" y="759"/>
                </a:lnTo>
                <a:lnTo>
                  <a:pt x="283" y="765"/>
                </a:lnTo>
                <a:lnTo>
                  <a:pt x="272" y="777"/>
                </a:lnTo>
                <a:lnTo>
                  <a:pt x="259" y="791"/>
                </a:lnTo>
                <a:lnTo>
                  <a:pt x="250" y="802"/>
                </a:lnTo>
                <a:lnTo>
                  <a:pt x="250" y="802"/>
                </a:lnTo>
                <a:lnTo>
                  <a:pt x="246" y="810"/>
                </a:lnTo>
                <a:lnTo>
                  <a:pt x="243" y="818"/>
                </a:lnTo>
                <a:lnTo>
                  <a:pt x="239" y="834"/>
                </a:lnTo>
                <a:lnTo>
                  <a:pt x="239" y="834"/>
                </a:lnTo>
                <a:lnTo>
                  <a:pt x="236" y="844"/>
                </a:lnTo>
                <a:lnTo>
                  <a:pt x="235" y="856"/>
                </a:lnTo>
                <a:lnTo>
                  <a:pt x="234" y="861"/>
                </a:lnTo>
                <a:lnTo>
                  <a:pt x="235" y="867"/>
                </a:lnTo>
                <a:lnTo>
                  <a:pt x="236" y="869"/>
                </a:lnTo>
                <a:lnTo>
                  <a:pt x="239" y="871"/>
                </a:lnTo>
                <a:lnTo>
                  <a:pt x="239" y="871"/>
                </a:lnTo>
                <a:lnTo>
                  <a:pt x="242" y="871"/>
                </a:lnTo>
                <a:lnTo>
                  <a:pt x="244" y="869"/>
                </a:lnTo>
                <a:lnTo>
                  <a:pt x="247" y="867"/>
                </a:lnTo>
                <a:lnTo>
                  <a:pt x="248" y="863"/>
                </a:lnTo>
                <a:lnTo>
                  <a:pt x="250" y="860"/>
                </a:lnTo>
                <a:lnTo>
                  <a:pt x="250" y="860"/>
                </a:lnTo>
                <a:lnTo>
                  <a:pt x="244" y="908"/>
                </a:lnTo>
                <a:lnTo>
                  <a:pt x="239" y="955"/>
                </a:lnTo>
                <a:lnTo>
                  <a:pt x="239" y="955"/>
                </a:lnTo>
                <a:lnTo>
                  <a:pt x="234" y="994"/>
                </a:lnTo>
                <a:lnTo>
                  <a:pt x="223" y="1072"/>
                </a:lnTo>
                <a:lnTo>
                  <a:pt x="209" y="1154"/>
                </a:lnTo>
                <a:lnTo>
                  <a:pt x="202" y="1186"/>
                </a:lnTo>
                <a:lnTo>
                  <a:pt x="199" y="1197"/>
                </a:lnTo>
                <a:lnTo>
                  <a:pt x="197" y="1204"/>
                </a:lnTo>
                <a:lnTo>
                  <a:pt x="197" y="1204"/>
                </a:lnTo>
                <a:lnTo>
                  <a:pt x="183" y="1240"/>
                </a:lnTo>
                <a:lnTo>
                  <a:pt x="165" y="1291"/>
                </a:lnTo>
                <a:lnTo>
                  <a:pt x="150" y="1340"/>
                </a:lnTo>
                <a:lnTo>
                  <a:pt x="145" y="1358"/>
                </a:lnTo>
                <a:lnTo>
                  <a:pt x="144" y="1369"/>
                </a:lnTo>
                <a:lnTo>
                  <a:pt x="144" y="1369"/>
                </a:lnTo>
                <a:lnTo>
                  <a:pt x="143" y="1377"/>
                </a:lnTo>
                <a:lnTo>
                  <a:pt x="139" y="1387"/>
                </a:lnTo>
                <a:lnTo>
                  <a:pt x="128" y="1410"/>
                </a:lnTo>
                <a:lnTo>
                  <a:pt x="117" y="1430"/>
                </a:lnTo>
                <a:lnTo>
                  <a:pt x="112" y="1438"/>
                </a:lnTo>
                <a:lnTo>
                  <a:pt x="112" y="1438"/>
                </a:lnTo>
                <a:lnTo>
                  <a:pt x="127" y="1448"/>
                </a:lnTo>
                <a:lnTo>
                  <a:pt x="127" y="1448"/>
                </a:lnTo>
                <a:lnTo>
                  <a:pt x="128" y="1448"/>
                </a:lnTo>
                <a:lnTo>
                  <a:pt x="128" y="1448"/>
                </a:lnTo>
                <a:lnTo>
                  <a:pt x="127" y="1448"/>
                </a:lnTo>
                <a:lnTo>
                  <a:pt x="127" y="1448"/>
                </a:lnTo>
                <a:lnTo>
                  <a:pt x="119" y="1450"/>
                </a:lnTo>
                <a:lnTo>
                  <a:pt x="106" y="1455"/>
                </a:lnTo>
                <a:lnTo>
                  <a:pt x="87" y="1461"/>
                </a:lnTo>
                <a:lnTo>
                  <a:pt x="65" y="1469"/>
                </a:lnTo>
                <a:lnTo>
                  <a:pt x="65" y="1469"/>
                </a:lnTo>
                <a:lnTo>
                  <a:pt x="38" y="1477"/>
                </a:lnTo>
                <a:lnTo>
                  <a:pt x="26" y="1481"/>
                </a:lnTo>
                <a:lnTo>
                  <a:pt x="17" y="1485"/>
                </a:lnTo>
                <a:lnTo>
                  <a:pt x="8" y="1489"/>
                </a:lnTo>
                <a:lnTo>
                  <a:pt x="2" y="1495"/>
                </a:lnTo>
                <a:lnTo>
                  <a:pt x="1" y="1497"/>
                </a:lnTo>
                <a:lnTo>
                  <a:pt x="0" y="1500"/>
                </a:lnTo>
                <a:lnTo>
                  <a:pt x="0" y="1502"/>
                </a:lnTo>
                <a:lnTo>
                  <a:pt x="1" y="1506"/>
                </a:lnTo>
                <a:lnTo>
                  <a:pt x="1" y="1506"/>
                </a:lnTo>
                <a:lnTo>
                  <a:pt x="5" y="1514"/>
                </a:lnTo>
                <a:lnTo>
                  <a:pt x="10" y="1521"/>
                </a:lnTo>
                <a:lnTo>
                  <a:pt x="17" y="1528"/>
                </a:lnTo>
                <a:lnTo>
                  <a:pt x="25" y="1534"/>
                </a:lnTo>
                <a:lnTo>
                  <a:pt x="39" y="1544"/>
                </a:lnTo>
                <a:lnTo>
                  <a:pt x="49" y="1549"/>
                </a:lnTo>
                <a:lnTo>
                  <a:pt x="49" y="1549"/>
                </a:lnTo>
                <a:lnTo>
                  <a:pt x="58" y="1552"/>
                </a:lnTo>
                <a:lnTo>
                  <a:pt x="71" y="1554"/>
                </a:lnTo>
                <a:lnTo>
                  <a:pt x="87" y="1555"/>
                </a:lnTo>
                <a:lnTo>
                  <a:pt x="95" y="1555"/>
                </a:lnTo>
                <a:lnTo>
                  <a:pt x="102" y="1554"/>
                </a:lnTo>
                <a:lnTo>
                  <a:pt x="102" y="1554"/>
                </a:lnTo>
                <a:lnTo>
                  <a:pt x="117" y="1550"/>
                </a:lnTo>
                <a:lnTo>
                  <a:pt x="140" y="1546"/>
                </a:lnTo>
                <a:lnTo>
                  <a:pt x="176" y="1541"/>
                </a:lnTo>
                <a:lnTo>
                  <a:pt x="228" y="1538"/>
                </a:lnTo>
                <a:lnTo>
                  <a:pt x="228" y="1538"/>
                </a:lnTo>
                <a:lnTo>
                  <a:pt x="279" y="1536"/>
                </a:lnTo>
                <a:lnTo>
                  <a:pt x="310" y="1534"/>
                </a:lnTo>
                <a:lnTo>
                  <a:pt x="326" y="1533"/>
                </a:lnTo>
                <a:lnTo>
                  <a:pt x="334" y="1533"/>
                </a:lnTo>
                <a:lnTo>
                  <a:pt x="334" y="1533"/>
                </a:lnTo>
                <a:lnTo>
                  <a:pt x="342" y="1533"/>
                </a:lnTo>
                <a:lnTo>
                  <a:pt x="351" y="1533"/>
                </a:lnTo>
                <a:lnTo>
                  <a:pt x="361" y="1532"/>
                </a:lnTo>
                <a:lnTo>
                  <a:pt x="365" y="1530"/>
                </a:lnTo>
                <a:lnTo>
                  <a:pt x="366" y="1528"/>
                </a:lnTo>
                <a:lnTo>
                  <a:pt x="366" y="1528"/>
                </a:lnTo>
                <a:lnTo>
                  <a:pt x="370" y="1514"/>
                </a:lnTo>
                <a:lnTo>
                  <a:pt x="371" y="1506"/>
                </a:lnTo>
                <a:lnTo>
                  <a:pt x="382" y="1501"/>
                </a:lnTo>
                <a:lnTo>
                  <a:pt x="382" y="1501"/>
                </a:lnTo>
                <a:lnTo>
                  <a:pt x="382" y="1412"/>
                </a:lnTo>
                <a:lnTo>
                  <a:pt x="380" y="1351"/>
                </a:lnTo>
                <a:lnTo>
                  <a:pt x="382" y="1321"/>
                </a:lnTo>
                <a:lnTo>
                  <a:pt x="382" y="1321"/>
                </a:lnTo>
                <a:lnTo>
                  <a:pt x="387" y="1283"/>
                </a:lnTo>
                <a:lnTo>
                  <a:pt x="396" y="1202"/>
                </a:lnTo>
                <a:lnTo>
                  <a:pt x="408" y="1118"/>
                </a:lnTo>
                <a:lnTo>
                  <a:pt x="413" y="1088"/>
                </a:lnTo>
                <a:lnTo>
                  <a:pt x="416" y="1077"/>
                </a:lnTo>
                <a:lnTo>
                  <a:pt x="419" y="1072"/>
                </a:lnTo>
                <a:lnTo>
                  <a:pt x="419" y="1072"/>
                </a:lnTo>
                <a:lnTo>
                  <a:pt x="423" y="1068"/>
                </a:lnTo>
                <a:lnTo>
                  <a:pt x="431" y="1064"/>
                </a:lnTo>
                <a:lnTo>
                  <a:pt x="456" y="1052"/>
                </a:lnTo>
                <a:lnTo>
                  <a:pt x="489" y="1040"/>
                </a:lnTo>
                <a:lnTo>
                  <a:pt x="526" y="1027"/>
                </a:lnTo>
                <a:lnTo>
                  <a:pt x="596" y="1004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29" y="1008"/>
                </a:lnTo>
                <a:lnTo>
                  <a:pt x="626" y="1044"/>
                </a:lnTo>
                <a:lnTo>
                  <a:pt x="625" y="1093"/>
                </a:lnTo>
                <a:lnTo>
                  <a:pt x="624" y="1150"/>
                </a:lnTo>
                <a:lnTo>
                  <a:pt x="624" y="1207"/>
                </a:lnTo>
                <a:lnTo>
                  <a:pt x="625" y="1259"/>
                </a:lnTo>
                <a:lnTo>
                  <a:pt x="627" y="1281"/>
                </a:lnTo>
                <a:lnTo>
                  <a:pt x="629" y="1299"/>
                </a:lnTo>
                <a:lnTo>
                  <a:pt x="631" y="1313"/>
                </a:lnTo>
                <a:lnTo>
                  <a:pt x="635" y="1321"/>
                </a:lnTo>
                <a:lnTo>
                  <a:pt x="635" y="1321"/>
                </a:lnTo>
                <a:lnTo>
                  <a:pt x="651" y="1341"/>
                </a:lnTo>
                <a:lnTo>
                  <a:pt x="664" y="1355"/>
                </a:lnTo>
                <a:lnTo>
                  <a:pt x="678" y="1369"/>
                </a:lnTo>
                <a:lnTo>
                  <a:pt x="678" y="1369"/>
                </a:lnTo>
                <a:lnTo>
                  <a:pt x="791" y="1377"/>
                </a:lnTo>
                <a:lnTo>
                  <a:pt x="883" y="1383"/>
                </a:lnTo>
                <a:lnTo>
                  <a:pt x="922" y="1385"/>
                </a:lnTo>
                <a:lnTo>
                  <a:pt x="953" y="1385"/>
                </a:lnTo>
                <a:lnTo>
                  <a:pt x="953" y="1385"/>
                </a:lnTo>
                <a:lnTo>
                  <a:pt x="982" y="1383"/>
                </a:lnTo>
                <a:lnTo>
                  <a:pt x="1017" y="1379"/>
                </a:lnTo>
                <a:lnTo>
                  <a:pt x="1098" y="1369"/>
                </a:lnTo>
                <a:lnTo>
                  <a:pt x="1167" y="1358"/>
                </a:lnTo>
                <a:lnTo>
                  <a:pt x="1196" y="1353"/>
                </a:lnTo>
                <a:lnTo>
                  <a:pt x="1212" y="1342"/>
                </a:lnTo>
                <a:lnTo>
                  <a:pt x="1212" y="1342"/>
                </a:lnTo>
                <a:lnTo>
                  <a:pt x="1208" y="1353"/>
                </a:lnTo>
                <a:lnTo>
                  <a:pt x="1205" y="1359"/>
                </a:lnTo>
                <a:lnTo>
                  <a:pt x="1202" y="1362"/>
                </a:lnTo>
                <a:lnTo>
                  <a:pt x="1201" y="1363"/>
                </a:lnTo>
                <a:lnTo>
                  <a:pt x="1201" y="1363"/>
                </a:lnTo>
                <a:lnTo>
                  <a:pt x="1193" y="1366"/>
                </a:lnTo>
                <a:lnTo>
                  <a:pt x="1181" y="1373"/>
                </a:lnTo>
                <a:lnTo>
                  <a:pt x="1175" y="1378"/>
                </a:lnTo>
                <a:lnTo>
                  <a:pt x="1171" y="1383"/>
                </a:lnTo>
                <a:lnTo>
                  <a:pt x="1168" y="1390"/>
                </a:lnTo>
                <a:lnTo>
                  <a:pt x="1168" y="1393"/>
                </a:lnTo>
                <a:lnTo>
                  <a:pt x="1169" y="1395"/>
                </a:lnTo>
                <a:lnTo>
                  <a:pt x="1169" y="1395"/>
                </a:lnTo>
                <a:lnTo>
                  <a:pt x="1173" y="1401"/>
                </a:lnTo>
                <a:lnTo>
                  <a:pt x="1180" y="1406"/>
                </a:lnTo>
                <a:lnTo>
                  <a:pt x="1188" y="1410"/>
                </a:lnTo>
                <a:lnTo>
                  <a:pt x="1197" y="1412"/>
                </a:lnTo>
                <a:lnTo>
                  <a:pt x="1205" y="1415"/>
                </a:lnTo>
                <a:lnTo>
                  <a:pt x="1214" y="1416"/>
                </a:lnTo>
                <a:lnTo>
                  <a:pt x="1221" y="1416"/>
                </a:lnTo>
                <a:lnTo>
                  <a:pt x="1227" y="1416"/>
                </a:lnTo>
                <a:lnTo>
                  <a:pt x="1227" y="1416"/>
                </a:lnTo>
                <a:lnTo>
                  <a:pt x="1242" y="1412"/>
                </a:lnTo>
                <a:lnTo>
                  <a:pt x="1251" y="1408"/>
                </a:lnTo>
                <a:lnTo>
                  <a:pt x="1260" y="1403"/>
                </a:lnTo>
                <a:lnTo>
                  <a:pt x="1270" y="1398"/>
                </a:lnTo>
                <a:lnTo>
                  <a:pt x="1278" y="1391"/>
                </a:lnTo>
                <a:lnTo>
                  <a:pt x="1283" y="1383"/>
                </a:lnTo>
                <a:lnTo>
                  <a:pt x="1284" y="1378"/>
                </a:lnTo>
                <a:lnTo>
                  <a:pt x="1286" y="1374"/>
                </a:lnTo>
                <a:lnTo>
                  <a:pt x="1286" y="1374"/>
                </a:lnTo>
                <a:lnTo>
                  <a:pt x="1287" y="1363"/>
                </a:lnTo>
                <a:lnTo>
                  <a:pt x="1290" y="1351"/>
                </a:lnTo>
                <a:lnTo>
                  <a:pt x="1300" y="1324"/>
                </a:lnTo>
                <a:lnTo>
                  <a:pt x="1312" y="1289"/>
                </a:lnTo>
                <a:lnTo>
                  <a:pt x="1317" y="1269"/>
                </a:lnTo>
                <a:lnTo>
                  <a:pt x="1323" y="1247"/>
                </a:lnTo>
                <a:lnTo>
                  <a:pt x="1323" y="1247"/>
                </a:lnTo>
                <a:lnTo>
                  <a:pt x="1328" y="1227"/>
                </a:lnTo>
                <a:lnTo>
                  <a:pt x="1332" y="1210"/>
                </a:lnTo>
                <a:lnTo>
                  <a:pt x="1340" y="1189"/>
                </a:lnTo>
                <a:lnTo>
                  <a:pt x="1341" y="1182"/>
                </a:lnTo>
                <a:lnTo>
                  <a:pt x="1341" y="1178"/>
                </a:lnTo>
                <a:lnTo>
                  <a:pt x="1338" y="1175"/>
                </a:lnTo>
                <a:lnTo>
                  <a:pt x="1333" y="1173"/>
                </a:lnTo>
                <a:lnTo>
                  <a:pt x="1333" y="1173"/>
                </a:lnTo>
                <a:lnTo>
                  <a:pt x="1320" y="1170"/>
                </a:lnTo>
                <a:lnTo>
                  <a:pt x="1308" y="1170"/>
                </a:lnTo>
                <a:lnTo>
                  <a:pt x="1299" y="1170"/>
                </a:lnTo>
                <a:lnTo>
                  <a:pt x="1297" y="1169"/>
                </a:lnTo>
                <a:lnTo>
                  <a:pt x="1296" y="1167"/>
                </a:lnTo>
                <a:lnTo>
                  <a:pt x="1296" y="1167"/>
                </a:lnTo>
                <a:lnTo>
                  <a:pt x="1297" y="1162"/>
                </a:lnTo>
                <a:lnTo>
                  <a:pt x="1300" y="1154"/>
                </a:lnTo>
                <a:lnTo>
                  <a:pt x="1300" y="1151"/>
                </a:lnTo>
                <a:lnTo>
                  <a:pt x="1299" y="1149"/>
                </a:lnTo>
                <a:lnTo>
                  <a:pt x="1296" y="1148"/>
                </a:lnTo>
                <a:lnTo>
                  <a:pt x="1291" y="1146"/>
                </a:lnTo>
                <a:lnTo>
                  <a:pt x="1291" y="1146"/>
                </a:lnTo>
                <a:lnTo>
                  <a:pt x="1169" y="1144"/>
                </a:lnTo>
                <a:lnTo>
                  <a:pt x="1082" y="1141"/>
                </a:lnTo>
                <a:lnTo>
                  <a:pt x="1016" y="1141"/>
                </a:lnTo>
                <a:lnTo>
                  <a:pt x="1016" y="1141"/>
                </a:lnTo>
                <a:lnTo>
                  <a:pt x="972" y="1142"/>
                </a:lnTo>
                <a:lnTo>
                  <a:pt x="938" y="1144"/>
                </a:lnTo>
                <a:lnTo>
                  <a:pt x="905" y="1146"/>
                </a:lnTo>
                <a:lnTo>
                  <a:pt x="905" y="1146"/>
                </a:lnTo>
                <a:lnTo>
                  <a:pt x="917" y="1136"/>
                </a:lnTo>
                <a:lnTo>
                  <a:pt x="930" y="1122"/>
                </a:lnTo>
                <a:lnTo>
                  <a:pt x="945" y="1105"/>
                </a:lnTo>
                <a:lnTo>
                  <a:pt x="960" y="1085"/>
                </a:lnTo>
                <a:lnTo>
                  <a:pt x="967" y="1073"/>
                </a:lnTo>
                <a:lnTo>
                  <a:pt x="974" y="1061"/>
                </a:lnTo>
                <a:lnTo>
                  <a:pt x="979" y="1048"/>
                </a:lnTo>
                <a:lnTo>
                  <a:pt x="984" y="1036"/>
                </a:lnTo>
                <a:lnTo>
                  <a:pt x="987" y="1022"/>
                </a:lnTo>
                <a:lnTo>
                  <a:pt x="990" y="1008"/>
                </a:lnTo>
                <a:lnTo>
                  <a:pt x="990" y="1008"/>
                </a:lnTo>
                <a:lnTo>
                  <a:pt x="995" y="955"/>
                </a:lnTo>
                <a:lnTo>
                  <a:pt x="1001" y="906"/>
                </a:lnTo>
                <a:lnTo>
                  <a:pt x="1008" y="857"/>
                </a:lnTo>
                <a:lnTo>
                  <a:pt x="1016" y="807"/>
                </a:lnTo>
                <a:lnTo>
                  <a:pt x="1016" y="807"/>
                </a:lnTo>
                <a:lnTo>
                  <a:pt x="1017" y="794"/>
                </a:lnTo>
                <a:lnTo>
                  <a:pt x="1017" y="781"/>
                </a:lnTo>
                <a:lnTo>
                  <a:pt x="1016" y="767"/>
                </a:lnTo>
                <a:lnTo>
                  <a:pt x="1015" y="755"/>
                </a:lnTo>
                <a:lnTo>
                  <a:pt x="1012" y="742"/>
                </a:lnTo>
                <a:lnTo>
                  <a:pt x="1008" y="732"/>
                </a:lnTo>
                <a:lnTo>
                  <a:pt x="999" y="709"/>
                </a:lnTo>
                <a:lnTo>
                  <a:pt x="990" y="691"/>
                </a:lnTo>
                <a:lnTo>
                  <a:pt x="982" y="676"/>
                </a:lnTo>
                <a:lnTo>
                  <a:pt x="974" y="664"/>
                </a:lnTo>
                <a:lnTo>
                  <a:pt x="974" y="664"/>
                </a:lnTo>
                <a:lnTo>
                  <a:pt x="980" y="659"/>
                </a:lnTo>
                <a:lnTo>
                  <a:pt x="986" y="653"/>
                </a:lnTo>
                <a:lnTo>
                  <a:pt x="990" y="648"/>
                </a:lnTo>
                <a:lnTo>
                  <a:pt x="990" y="648"/>
                </a:lnTo>
                <a:lnTo>
                  <a:pt x="988" y="645"/>
                </a:lnTo>
                <a:lnTo>
                  <a:pt x="986" y="639"/>
                </a:lnTo>
                <a:lnTo>
                  <a:pt x="975" y="618"/>
                </a:lnTo>
                <a:lnTo>
                  <a:pt x="958" y="589"/>
                </a:lnTo>
                <a:lnTo>
                  <a:pt x="937" y="554"/>
                </a:lnTo>
                <a:lnTo>
                  <a:pt x="913" y="520"/>
                </a:lnTo>
                <a:lnTo>
                  <a:pt x="890" y="487"/>
                </a:lnTo>
                <a:lnTo>
                  <a:pt x="869" y="459"/>
                </a:lnTo>
                <a:lnTo>
                  <a:pt x="860" y="449"/>
                </a:lnTo>
                <a:lnTo>
                  <a:pt x="852" y="441"/>
                </a:lnTo>
                <a:lnTo>
                  <a:pt x="852" y="441"/>
                </a:lnTo>
                <a:lnTo>
                  <a:pt x="832" y="423"/>
                </a:lnTo>
                <a:lnTo>
                  <a:pt x="806" y="396"/>
                </a:lnTo>
                <a:lnTo>
                  <a:pt x="740" y="326"/>
                </a:lnTo>
                <a:lnTo>
                  <a:pt x="646" y="224"/>
                </a:lnTo>
                <a:lnTo>
                  <a:pt x="646" y="224"/>
                </a:lnTo>
                <a:lnTo>
                  <a:pt x="630" y="211"/>
                </a:lnTo>
                <a:lnTo>
                  <a:pt x="608" y="194"/>
                </a:lnTo>
                <a:lnTo>
                  <a:pt x="577" y="171"/>
                </a:lnTo>
                <a:lnTo>
                  <a:pt x="577" y="171"/>
                </a:lnTo>
                <a:lnTo>
                  <a:pt x="573" y="170"/>
                </a:lnTo>
                <a:lnTo>
                  <a:pt x="565" y="167"/>
                </a:lnTo>
                <a:lnTo>
                  <a:pt x="544" y="162"/>
                </a:lnTo>
                <a:lnTo>
                  <a:pt x="514" y="155"/>
                </a:lnTo>
                <a:lnTo>
                  <a:pt x="514" y="155"/>
                </a:lnTo>
                <a:lnTo>
                  <a:pt x="506" y="143"/>
                </a:lnTo>
                <a:lnTo>
                  <a:pt x="498" y="137"/>
                </a:lnTo>
                <a:lnTo>
                  <a:pt x="495" y="134"/>
                </a:lnTo>
                <a:lnTo>
                  <a:pt x="493" y="134"/>
                </a:lnTo>
                <a:lnTo>
                  <a:pt x="493" y="134"/>
                </a:lnTo>
                <a:lnTo>
                  <a:pt x="487" y="138"/>
                </a:lnTo>
                <a:lnTo>
                  <a:pt x="483" y="143"/>
                </a:lnTo>
                <a:lnTo>
                  <a:pt x="477" y="150"/>
                </a:lnTo>
                <a:lnTo>
                  <a:pt x="477" y="150"/>
                </a:lnTo>
                <a:lnTo>
                  <a:pt x="454" y="124"/>
                </a:lnTo>
                <a:lnTo>
                  <a:pt x="431" y="97"/>
                </a:lnTo>
                <a:lnTo>
                  <a:pt x="403" y="71"/>
                </a:lnTo>
                <a:lnTo>
                  <a:pt x="403" y="71"/>
                </a:lnTo>
                <a:lnTo>
                  <a:pt x="388" y="59"/>
                </a:lnTo>
                <a:lnTo>
                  <a:pt x="375" y="48"/>
                </a:lnTo>
                <a:lnTo>
                  <a:pt x="361" y="37"/>
                </a:lnTo>
                <a:lnTo>
                  <a:pt x="347" y="30"/>
                </a:lnTo>
                <a:lnTo>
                  <a:pt x="324" y="16"/>
                </a:lnTo>
                <a:lnTo>
                  <a:pt x="302" y="7"/>
                </a:lnTo>
                <a:lnTo>
                  <a:pt x="302" y="7"/>
                </a:lnTo>
                <a:lnTo>
                  <a:pt x="293" y="4"/>
                </a:lnTo>
                <a:lnTo>
                  <a:pt x="285" y="2"/>
                </a:lnTo>
                <a:lnTo>
                  <a:pt x="272" y="0"/>
                </a:lnTo>
                <a:lnTo>
                  <a:pt x="263" y="2"/>
                </a:lnTo>
                <a:lnTo>
                  <a:pt x="260" y="2"/>
                </a:lnTo>
                <a:lnTo>
                  <a:pt x="234" y="23"/>
                </a:lnTo>
                <a:lnTo>
                  <a:pt x="234" y="23"/>
                </a:lnTo>
                <a:lnTo>
                  <a:pt x="213" y="23"/>
                </a:lnTo>
                <a:lnTo>
                  <a:pt x="194" y="24"/>
                </a:lnTo>
                <a:lnTo>
                  <a:pt x="187" y="26"/>
                </a:lnTo>
                <a:lnTo>
                  <a:pt x="181" y="28"/>
                </a:lnTo>
                <a:lnTo>
                  <a:pt x="181" y="28"/>
                </a:lnTo>
                <a:lnTo>
                  <a:pt x="176" y="32"/>
                </a:lnTo>
                <a:lnTo>
                  <a:pt x="168" y="40"/>
                </a:lnTo>
                <a:lnTo>
                  <a:pt x="150" y="60"/>
                </a:lnTo>
                <a:lnTo>
                  <a:pt x="136" y="81"/>
                </a:lnTo>
                <a:lnTo>
                  <a:pt x="131" y="90"/>
                </a:lnTo>
                <a:lnTo>
                  <a:pt x="128" y="97"/>
                </a:lnTo>
                <a:lnTo>
                  <a:pt x="128" y="97"/>
                </a:lnTo>
                <a:lnTo>
                  <a:pt x="125" y="104"/>
                </a:lnTo>
                <a:lnTo>
                  <a:pt x="120" y="112"/>
                </a:lnTo>
                <a:lnTo>
                  <a:pt x="108" y="129"/>
                </a:lnTo>
                <a:lnTo>
                  <a:pt x="91" y="150"/>
                </a:lnTo>
                <a:lnTo>
                  <a:pt x="91" y="150"/>
                </a:lnTo>
                <a:close/>
                <a:moveTo>
                  <a:pt x="493" y="553"/>
                </a:moveTo>
                <a:lnTo>
                  <a:pt x="493" y="553"/>
                </a:lnTo>
                <a:lnTo>
                  <a:pt x="515" y="587"/>
                </a:lnTo>
                <a:lnTo>
                  <a:pt x="532" y="612"/>
                </a:lnTo>
                <a:lnTo>
                  <a:pt x="540" y="627"/>
                </a:lnTo>
                <a:lnTo>
                  <a:pt x="540" y="627"/>
                </a:lnTo>
                <a:lnTo>
                  <a:pt x="553" y="645"/>
                </a:lnTo>
                <a:lnTo>
                  <a:pt x="579" y="680"/>
                </a:lnTo>
                <a:lnTo>
                  <a:pt x="614" y="728"/>
                </a:lnTo>
                <a:lnTo>
                  <a:pt x="614" y="728"/>
                </a:lnTo>
                <a:lnTo>
                  <a:pt x="620" y="736"/>
                </a:lnTo>
                <a:lnTo>
                  <a:pt x="621" y="741"/>
                </a:lnTo>
                <a:lnTo>
                  <a:pt x="621" y="742"/>
                </a:lnTo>
                <a:lnTo>
                  <a:pt x="620" y="744"/>
                </a:lnTo>
                <a:lnTo>
                  <a:pt x="620" y="744"/>
                </a:lnTo>
                <a:lnTo>
                  <a:pt x="530" y="759"/>
                </a:lnTo>
                <a:lnTo>
                  <a:pt x="440" y="775"/>
                </a:lnTo>
                <a:lnTo>
                  <a:pt x="440" y="775"/>
                </a:lnTo>
                <a:lnTo>
                  <a:pt x="439" y="773"/>
                </a:lnTo>
                <a:lnTo>
                  <a:pt x="437" y="767"/>
                </a:lnTo>
                <a:lnTo>
                  <a:pt x="436" y="749"/>
                </a:lnTo>
                <a:lnTo>
                  <a:pt x="435" y="729"/>
                </a:lnTo>
                <a:lnTo>
                  <a:pt x="435" y="717"/>
                </a:lnTo>
                <a:lnTo>
                  <a:pt x="435" y="717"/>
                </a:lnTo>
                <a:lnTo>
                  <a:pt x="439" y="709"/>
                </a:lnTo>
                <a:lnTo>
                  <a:pt x="446" y="697"/>
                </a:lnTo>
                <a:lnTo>
                  <a:pt x="450" y="691"/>
                </a:lnTo>
                <a:lnTo>
                  <a:pt x="453" y="683"/>
                </a:lnTo>
                <a:lnTo>
                  <a:pt x="456" y="673"/>
                </a:lnTo>
                <a:lnTo>
                  <a:pt x="456" y="664"/>
                </a:lnTo>
                <a:lnTo>
                  <a:pt x="456" y="664"/>
                </a:lnTo>
                <a:lnTo>
                  <a:pt x="457" y="651"/>
                </a:lnTo>
                <a:lnTo>
                  <a:pt x="460" y="634"/>
                </a:lnTo>
                <a:lnTo>
                  <a:pt x="469" y="591"/>
                </a:lnTo>
                <a:lnTo>
                  <a:pt x="482" y="537"/>
                </a:lnTo>
                <a:lnTo>
                  <a:pt x="493" y="5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FF91B86-4AA3-5BD0-76E4-28993AAB26BD}"/>
              </a:ext>
            </a:extLst>
          </p:cNvPr>
          <p:cNvSpPr>
            <a:spLocks/>
          </p:cNvSpPr>
          <p:nvPr/>
        </p:nvSpPr>
        <p:spPr bwMode="auto">
          <a:xfrm>
            <a:off x="4348173" y="3903187"/>
            <a:ext cx="1209654" cy="2375958"/>
          </a:xfrm>
          <a:custGeom>
            <a:avLst/>
            <a:gdLst>
              <a:gd name="T0" fmla="*/ 74 w 893"/>
              <a:gd name="T1" fmla="*/ 99 h 1754"/>
              <a:gd name="T2" fmla="*/ 54 w 893"/>
              <a:gd name="T3" fmla="*/ 131 h 1754"/>
              <a:gd name="T4" fmla="*/ 53 w 893"/>
              <a:gd name="T5" fmla="*/ 148 h 1754"/>
              <a:gd name="T6" fmla="*/ 16 w 893"/>
              <a:gd name="T7" fmla="*/ 181 h 1754"/>
              <a:gd name="T8" fmla="*/ 27 w 893"/>
              <a:gd name="T9" fmla="*/ 201 h 1754"/>
              <a:gd name="T10" fmla="*/ 5 w 893"/>
              <a:gd name="T11" fmla="*/ 228 h 1754"/>
              <a:gd name="T12" fmla="*/ 11 w 893"/>
              <a:gd name="T13" fmla="*/ 244 h 1754"/>
              <a:gd name="T14" fmla="*/ 0 w 893"/>
              <a:gd name="T15" fmla="*/ 249 h 1754"/>
              <a:gd name="T16" fmla="*/ 4 w 893"/>
              <a:gd name="T17" fmla="*/ 257 h 1754"/>
              <a:gd name="T18" fmla="*/ 3 w 893"/>
              <a:gd name="T19" fmla="*/ 273 h 1754"/>
              <a:gd name="T20" fmla="*/ 1 w 893"/>
              <a:gd name="T21" fmla="*/ 298 h 1754"/>
              <a:gd name="T22" fmla="*/ 58 w 893"/>
              <a:gd name="T23" fmla="*/ 334 h 1754"/>
              <a:gd name="T24" fmla="*/ 94 w 893"/>
              <a:gd name="T25" fmla="*/ 356 h 1754"/>
              <a:gd name="T26" fmla="*/ 112 w 893"/>
              <a:gd name="T27" fmla="*/ 405 h 1754"/>
              <a:gd name="T28" fmla="*/ 116 w 893"/>
              <a:gd name="T29" fmla="*/ 456 h 1754"/>
              <a:gd name="T30" fmla="*/ 85 w 893"/>
              <a:gd name="T31" fmla="*/ 534 h 1754"/>
              <a:gd name="T32" fmla="*/ 82 w 893"/>
              <a:gd name="T33" fmla="*/ 607 h 1754"/>
              <a:gd name="T34" fmla="*/ 119 w 893"/>
              <a:gd name="T35" fmla="*/ 913 h 1754"/>
              <a:gd name="T36" fmla="*/ 127 w 893"/>
              <a:gd name="T37" fmla="*/ 1020 h 1754"/>
              <a:gd name="T38" fmla="*/ 148 w 893"/>
              <a:gd name="T39" fmla="*/ 1330 h 1754"/>
              <a:gd name="T40" fmla="*/ 175 w 893"/>
              <a:gd name="T41" fmla="*/ 1351 h 1754"/>
              <a:gd name="T42" fmla="*/ 175 w 893"/>
              <a:gd name="T43" fmla="*/ 1430 h 1754"/>
              <a:gd name="T44" fmla="*/ 190 w 893"/>
              <a:gd name="T45" fmla="*/ 1457 h 1754"/>
              <a:gd name="T46" fmla="*/ 222 w 893"/>
              <a:gd name="T47" fmla="*/ 1717 h 1754"/>
              <a:gd name="T48" fmla="*/ 254 w 893"/>
              <a:gd name="T49" fmla="*/ 1742 h 1754"/>
              <a:gd name="T50" fmla="*/ 767 w 893"/>
              <a:gd name="T51" fmla="*/ 1642 h 1754"/>
              <a:gd name="T52" fmla="*/ 773 w 893"/>
              <a:gd name="T53" fmla="*/ 1683 h 1754"/>
              <a:gd name="T54" fmla="*/ 756 w 893"/>
              <a:gd name="T55" fmla="*/ 1711 h 1754"/>
              <a:gd name="T56" fmla="*/ 781 w 893"/>
              <a:gd name="T57" fmla="*/ 1719 h 1754"/>
              <a:gd name="T58" fmla="*/ 829 w 893"/>
              <a:gd name="T59" fmla="*/ 1710 h 1754"/>
              <a:gd name="T60" fmla="*/ 881 w 893"/>
              <a:gd name="T61" fmla="*/ 1652 h 1754"/>
              <a:gd name="T62" fmla="*/ 883 w 893"/>
              <a:gd name="T63" fmla="*/ 1521 h 1754"/>
              <a:gd name="T64" fmla="*/ 878 w 893"/>
              <a:gd name="T65" fmla="*/ 1429 h 1754"/>
              <a:gd name="T66" fmla="*/ 867 w 893"/>
              <a:gd name="T67" fmla="*/ 1413 h 1754"/>
              <a:gd name="T68" fmla="*/ 826 w 893"/>
              <a:gd name="T69" fmla="*/ 1408 h 1754"/>
              <a:gd name="T70" fmla="*/ 770 w 893"/>
              <a:gd name="T71" fmla="*/ 1407 h 1754"/>
              <a:gd name="T72" fmla="*/ 508 w 893"/>
              <a:gd name="T73" fmla="*/ 1395 h 1754"/>
              <a:gd name="T74" fmla="*/ 552 w 893"/>
              <a:gd name="T75" fmla="*/ 1226 h 1754"/>
              <a:gd name="T76" fmla="*/ 554 w 893"/>
              <a:gd name="T77" fmla="*/ 1132 h 1754"/>
              <a:gd name="T78" fmla="*/ 558 w 893"/>
              <a:gd name="T79" fmla="*/ 1021 h 1754"/>
              <a:gd name="T80" fmla="*/ 571 w 893"/>
              <a:gd name="T81" fmla="*/ 1004 h 1754"/>
              <a:gd name="T82" fmla="*/ 550 w 893"/>
              <a:gd name="T83" fmla="*/ 973 h 1754"/>
              <a:gd name="T84" fmla="*/ 497 w 893"/>
              <a:gd name="T85" fmla="*/ 763 h 1754"/>
              <a:gd name="T86" fmla="*/ 432 w 893"/>
              <a:gd name="T87" fmla="*/ 573 h 1754"/>
              <a:gd name="T88" fmla="*/ 370 w 893"/>
              <a:gd name="T89" fmla="*/ 434 h 1754"/>
              <a:gd name="T90" fmla="*/ 323 w 893"/>
              <a:gd name="T91" fmla="*/ 334 h 1754"/>
              <a:gd name="T92" fmla="*/ 352 w 893"/>
              <a:gd name="T93" fmla="*/ 306 h 1754"/>
              <a:gd name="T94" fmla="*/ 371 w 893"/>
              <a:gd name="T95" fmla="*/ 220 h 1754"/>
              <a:gd name="T96" fmla="*/ 375 w 893"/>
              <a:gd name="T97" fmla="*/ 126 h 1754"/>
              <a:gd name="T98" fmla="*/ 352 w 893"/>
              <a:gd name="T99" fmla="*/ 75 h 1754"/>
              <a:gd name="T100" fmla="*/ 312 w 893"/>
              <a:gd name="T101" fmla="*/ 48 h 1754"/>
              <a:gd name="T102" fmla="*/ 256 w 893"/>
              <a:gd name="T103" fmla="*/ 13 h 1754"/>
              <a:gd name="T104" fmla="*/ 201 w 893"/>
              <a:gd name="T105" fmla="*/ 0 h 1754"/>
              <a:gd name="T106" fmla="*/ 153 w 893"/>
              <a:gd name="T107" fmla="*/ 11 h 1754"/>
              <a:gd name="T108" fmla="*/ 85 w 893"/>
              <a:gd name="T109" fmla="*/ 42 h 1754"/>
              <a:gd name="T110" fmla="*/ 91 w 893"/>
              <a:gd name="T111" fmla="*/ 60 h 1754"/>
              <a:gd name="T112" fmla="*/ 102 w 893"/>
              <a:gd name="T113" fmla="*/ 73 h 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3" h="1754">
                <a:moveTo>
                  <a:pt x="101" y="74"/>
                </a:moveTo>
                <a:lnTo>
                  <a:pt x="101" y="74"/>
                </a:lnTo>
                <a:lnTo>
                  <a:pt x="97" y="77"/>
                </a:lnTo>
                <a:lnTo>
                  <a:pt x="90" y="82"/>
                </a:lnTo>
                <a:lnTo>
                  <a:pt x="74" y="99"/>
                </a:lnTo>
                <a:lnTo>
                  <a:pt x="60" y="118"/>
                </a:lnTo>
                <a:lnTo>
                  <a:pt x="53" y="127"/>
                </a:lnTo>
                <a:lnTo>
                  <a:pt x="53" y="127"/>
                </a:lnTo>
                <a:lnTo>
                  <a:pt x="53" y="128"/>
                </a:lnTo>
                <a:lnTo>
                  <a:pt x="54" y="131"/>
                </a:lnTo>
                <a:lnTo>
                  <a:pt x="57" y="136"/>
                </a:lnTo>
                <a:lnTo>
                  <a:pt x="57" y="139"/>
                </a:lnTo>
                <a:lnTo>
                  <a:pt x="57" y="142"/>
                </a:lnTo>
                <a:lnTo>
                  <a:pt x="56" y="146"/>
                </a:lnTo>
                <a:lnTo>
                  <a:pt x="53" y="148"/>
                </a:lnTo>
                <a:lnTo>
                  <a:pt x="53" y="148"/>
                </a:lnTo>
                <a:lnTo>
                  <a:pt x="11" y="180"/>
                </a:lnTo>
                <a:lnTo>
                  <a:pt x="11" y="180"/>
                </a:lnTo>
                <a:lnTo>
                  <a:pt x="13" y="180"/>
                </a:lnTo>
                <a:lnTo>
                  <a:pt x="16" y="181"/>
                </a:lnTo>
                <a:lnTo>
                  <a:pt x="23" y="188"/>
                </a:lnTo>
                <a:lnTo>
                  <a:pt x="27" y="196"/>
                </a:lnTo>
                <a:lnTo>
                  <a:pt x="28" y="199"/>
                </a:lnTo>
                <a:lnTo>
                  <a:pt x="27" y="201"/>
                </a:lnTo>
                <a:lnTo>
                  <a:pt x="27" y="201"/>
                </a:lnTo>
                <a:lnTo>
                  <a:pt x="21" y="207"/>
                </a:lnTo>
                <a:lnTo>
                  <a:pt x="13" y="214"/>
                </a:lnTo>
                <a:lnTo>
                  <a:pt x="8" y="222"/>
                </a:lnTo>
                <a:lnTo>
                  <a:pt x="5" y="225"/>
                </a:lnTo>
                <a:lnTo>
                  <a:pt x="5" y="228"/>
                </a:lnTo>
                <a:lnTo>
                  <a:pt x="5" y="228"/>
                </a:lnTo>
                <a:lnTo>
                  <a:pt x="9" y="238"/>
                </a:lnTo>
                <a:lnTo>
                  <a:pt x="11" y="242"/>
                </a:lnTo>
                <a:lnTo>
                  <a:pt x="11" y="244"/>
                </a:lnTo>
                <a:lnTo>
                  <a:pt x="11" y="244"/>
                </a:lnTo>
                <a:lnTo>
                  <a:pt x="11" y="244"/>
                </a:lnTo>
                <a:lnTo>
                  <a:pt x="8" y="242"/>
                </a:lnTo>
                <a:lnTo>
                  <a:pt x="5" y="242"/>
                </a:lnTo>
                <a:lnTo>
                  <a:pt x="3" y="244"/>
                </a:lnTo>
                <a:lnTo>
                  <a:pt x="0" y="249"/>
                </a:lnTo>
                <a:lnTo>
                  <a:pt x="0" y="249"/>
                </a:lnTo>
                <a:lnTo>
                  <a:pt x="0" y="252"/>
                </a:lnTo>
                <a:lnTo>
                  <a:pt x="0" y="253"/>
                </a:lnTo>
                <a:lnTo>
                  <a:pt x="3" y="256"/>
                </a:lnTo>
                <a:lnTo>
                  <a:pt x="4" y="257"/>
                </a:lnTo>
                <a:lnTo>
                  <a:pt x="5" y="258"/>
                </a:lnTo>
                <a:lnTo>
                  <a:pt x="5" y="261"/>
                </a:lnTo>
                <a:lnTo>
                  <a:pt x="5" y="265"/>
                </a:lnTo>
                <a:lnTo>
                  <a:pt x="5" y="265"/>
                </a:lnTo>
                <a:lnTo>
                  <a:pt x="3" y="273"/>
                </a:lnTo>
                <a:lnTo>
                  <a:pt x="1" y="277"/>
                </a:lnTo>
                <a:lnTo>
                  <a:pt x="0" y="282"/>
                </a:lnTo>
                <a:lnTo>
                  <a:pt x="0" y="291"/>
                </a:lnTo>
                <a:lnTo>
                  <a:pt x="0" y="291"/>
                </a:lnTo>
                <a:lnTo>
                  <a:pt x="1" y="298"/>
                </a:lnTo>
                <a:lnTo>
                  <a:pt x="7" y="303"/>
                </a:lnTo>
                <a:lnTo>
                  <a:pt x="13" y="310"/>
                </a:lnTo>
                <a:lnTo>
                  <a:pt x="21" y="315"/>
                </a:lnTo>
                <a:lnTo>
                  <a:pt x="40" y="324"/>
                </a:lnTo>
                <a:lnTo>
                  <a:pt x="58" y="334"/>
                </a:lnTo>
                <a:lnTo>
                  <a:pt x="58" y="334"/>
                </a:lnTo>
                <a:lnTo>
                  <a:pt x="74" y="342"/>
                </a:lnTo>
                <a:lnTo>
                  <a:pt x="82" y="346"/>
                </a:lnTo>
                <a:lnTo>
                  <a:pt x="89" y="350"/>
                </a:lnTo>
                <a:lnTo>
                  <a:pt x="94" y="356"/>
                </a:lnTo>
                <a:lnTo>
                  <a:pt x="98" y="363"/>
                </a:lnTo>
                <a:lnTo>
                  <a:pt x="102" y="371"/>
                </a:lnTo>
                <a:lnTo>
                  <a:pt x="106" y="381"/>
                </a:lnTo>
                <a:lnTo>
                  <a:pt x="106" y="381"/>
                </a:lnTo>
                <a:lnTo>
                  <a:pt x="112" y="405"/>
                </a:lnTo>
                <a:lnTo>
                  <a:pt x="118" y="428"/>
                </a:lnTo>
                <a:lnTo>
                  <a:pt x="119" y="438"/>
                </a:lnTo>
                <a:lnTo>
                  <a:pt x="119" y="446"/>
                </a:lnTo>
                <a:lnTo>
                  <a:pt x="119" y="453"/>
                </a:lnTo>
                <a:lnTo>
                  <a:pt x="116" y="456"/>
                </a:lnTo>
                <a:lnTo>
                  <a:pt x="116" y="456"/>
                </a:lnTo>
                <a:lnTo>
                  <a:pt x="112" y="460"/>
                </a:lnTo>
                <a:lnTo>
                  <a:pt x="107" y="470"/>
                </a:lnTo>
                <a:lnTo>
                  <a:pt x="95" y="499"/>
                </a:lnTo>
                <a:lnTo>
                  <a:pt x="85" y="534"/>
                </a:lnTo>
                <a:lnTo>
                  <a:pt x="81" y="550"/>
                </a:lnTo>
                <a:lnTo>
                  <a:pt x="79" y="562"/>
                </a:lnTo>
                <a:lnTo>
                  <a:pt x="79" y="562"/>
                </a:lnTo>
                <a:lnTo>
                  <a:pt x="79" y="579"/>
                </a:lnTo>
                <a:lnTo>
                  <a:pt x="82" y="607"/>
                </a:lnTo>
                <a:lnTo>
                  <a:pt x="90" y="683"/>
                </a:lnTo>
                <a:lnTo>
                  <a:pt x="99" y="760"/>
                </a:lnTo>
                <a:lnTo>
                  <a:pt x="106" y="811"/>
                </a:lnTo>
                <a:lnTo>
                  <a:pt x="106" y="811"/>
                </a:lnTo>
                <a:lnTo>
                  <a:pt x="119" y="913"/>
                </a:lnTo>
                <a:lnTo>
                  <a:pt x="126" y="970"/>
                </a:lnTo>
                <a:lnTo>
                  <a:pt x="127" y="989"/>
                </a:lnTo>
                <a:lnTo>
                  <a:pt x="127" y="1001"/>
                </a:lnTo>
                <a:lnTo>
                  <a:pt x="127" y="1001"/>
                </a:lnTo>
                <a:lnTo>
                  <a:pt x="127" y="1020"/>
                </a:lnTo>
                <a:lnTo>
                  <a:pt x="128" y="1060"/>
                </a:lnTo>
                <a:lnTo>
                  <a:pt x="136" y="1172"/>
                </a:lnTo>
                <a:lnTo>
                  <a:pt x="143" y="1281"/>
                </a:lnTo>
                <a:lnTo>
                  <a:pt x="147" y="1317"/>
                </a:lnTo>
                <a:lnTo>
                  <a:pt x="148" y="1330"/>
                </a:lnTo>
                <a:lnTo>
                  <a:pt x="148" y="1330"/>
                </a:lnTo>
                <a:lnTo>
                  <a:pt x="153" y="1332"/>
                </a:lnTo>
                <a:lnTo>
                  <a:pt x="163" y="1340"/>
                </a:lnTo>
                <a:lnTo>
                  <a:pt x="175" y="1351"/>
                </a:lnTo>
                <a:lnTo>
                  <a:pt x="175" y="1351"/>
                </a:lnTo>
                <a:lnTo>
                  <a:pt x="175" y="1358"/>
                </a:lnTo>
                <a:lnTo>
                  <a:pt x="175" y="1383"/>
                </a:lnTo>
                <a:lnTo>
                  <a:pt x="175" y="1383"/>
                </a:lnTo>
                <a:lnTo>
                  <a:pt x="175" y="1415"/>
                </a:lnTo>
                <a:lnTo>
                  <a:pt x="175" y="1430"/>
                </a:lnTo>
                <a:lnTo>
                  <a:pt x="175" y="1430"/>
                </a:lnTo>
                <a:lnTo>
                  <a:pt x="177" y="1436"/>
                </a:lnTo>
                <a:lnTo>
                  <a:pt x="182" y="1445"/>
                </a:lnTo>
                <a:lnTo>
                  <a:pt x="190" y="1457"/>
                </a:lnTo>
                <a:lnTo>
                  <a:pt x="190" y="1457"/>
                </a:lnTo>
                <a:lnTo>
                  <a:pt x="202" y="1580"/>
                </a:lnTo>
                <a:lnTo>
                  <a:pt x="213" y="1669"/>
                </a:lnTo>
                <a:lnTo>
                  <a:pt x="218" y="1701"/>
                </a:lnTo>
                <a:lnTo>
                  <a:pt x="221" y="1711"/>
                </a:lnTo>
                <a:lnTo>
                  <a:pt x="222" y="1717"/>
                </a:lnTo>
                <a:lnTo>
                  <a:pt x="222" y="1717"/>
                </a:lnTo>
                <a:lnTo>
                  <a:pt x="227" y="1723"/>
                </a:lnTo>
                <a:lnTo>
                  <a:pt x="235" y="1730"/>
                </a:lnTo>
                <a:lnTo>
                  <a:pt x="243" y="1735"/>
                </a:lnTo>
                <a:lnTo>
                  <a:pt x="254" y="1742"/>
                </a:lnTo>
                <a:lnTo>
                  <a:pt x="271" y="1751"/>
                </a:lnTo>
                <a:lnTo>
                  <a:pt x="280" y="1754"/>
                </a:lnTo>
                <a:lnTo>
                  <a:pt x="280" y="1754"/>
                </a:lnTo>
                <a:lnTo>
                  <a:pt x="525" y="1698"/>
                </a:lnTo>
                <a:lnTo>
                  <a:pt x="767" y="1642"/>
                </a:lnTo>
                <a:lnTo>
                  <a:pt x="777" y="1627"/>
                </a:lnTo>
                <a:lnTo>
                  <a:pt x="793" y="1664"/>
                </a:lnTo>
                <a:lnTo>
                  <a:pt x="793" y="1664"/>
                </a:lnTo>
                <a:lnTo>
                  <a:pt x="786" y="1670"/>
                </a:lnTo>
                <a:lnTo>
                  <a:pt x="773" y="1683"/>
                </a:lnTo>
                <a:lnTo>
                  <a:pt x="765" y="1693"/>
                </a:lnTo>
                <a:lnTo>
                  <a:pt x="760" y="1699"/>
                </a:lnTo>
                <a:lnTo>
                  <a:pt x="756" y="1706"/>
                </a:lnTo>
                <a:lnTo>
                  <a:pt x="756" y="1709"/>
                </a:lnTo>
                <a:lnTo>
                  <a:pt x="756" y="1711"/>
                </a:lnTo>
                <a:lnTo>
                  <a:pt x="756" y="1711"/>
                </a:lnTo>
                <a:lnTo>
                  <a:pt x="760" y="1714"/>
                </a:lnTo>
                <a:lnTo>
                  <a:pt x="765" y="1717"/>
                </a:lnTo>
                <a:lnTo>
                  <a:pt x="773" y="1718"/>
                </a:lnTo>
                <a:lnTo>
                  <a:pt x="781" y="1719"/>
                </a:lnTo>
                <a:lnTo>
                  <a:pt x="800" y="1719"/>
                </a:lnTo>
                <a:lnTo>
                  <a:pt x="814" y="1717"/>
                </a:lnTo>
                <a:lnTo>
                  <a:pt x="814" y="1717"/>
                </a:lnTo>
                <a:lnTo>
                  <a:pt x="821" y="1714"/>
                </a:lnTo>
                <a:lnTo>
                  <a:pt x="829" y="1710"/>
                </a:lnTo>
                <a:lnTo>
                  <a:pt x="844" y="1701"/>
                </a:lnTo>
                <a:lnTo>
                  <a:pt x="867" y="1685"/>
                </a:lnTo>
                <a:lnTo>
                  <a:pt x="867" y="1685"/>
                </a:lnTo>
                <a:lnTo>
                  <a:pt x="872" y="1674"/>
                </a:lnTo>
                <a:lnTo>
                  <a:pt x="881" y="1652"/>
                </a:lnTo>
                <a:lnTo>
                  <a:pt x="893" y="1621"/>
                </a:lnTo>
                <a:lnTo>
                  <a:pt x="893" y="1621"/>
                </a:lnTo>
                <a:lnTo>
                  <a:pt x="891" y="1585"/>
                </a:lnTo>
                <a:lnTo>
                  <a:pt x="883" y="1521"/>
                </a:lnTo>
                <a:lnTo>
                  <a:pt x="883" y="1521"/>
                </a:lnTo>
                <a:lnTo>
                  <a:pt x="881" y="1505"/>
                </a:lnTo>
                <a:lnTo>
                  <a:pt x="880" y="1489"/>
                </a:lnTo>
                <a:lnTo>
                  <a:pt x="880" y="1456"/>
                </a:lnTo>
                <a:lnTo>
                  <a:pt x="879" y="1441"/>
                </a:lnTo>
                <a:lnTo>
                  <a:pt x="878" y="1429"/>
                </a:lnTo>
                <a:lnTo>
                  <a:pt x="875" y="1420"/>
                </a:lnTo>
                <a:lnTo>
                  <a:pt x="874" y="1416"/>
                </a:lnTo>
                <a:lnTo>
                  <a:pt x="872" y="1415"/>
                </a:lnTo>
                <a:lnTo>
                  <a:pt x="872" y="1415"/>
                </a:lnTo>
                <a:lnTo>
                  <a:pt x="867" y="1413"/>
                </a:lnTo>
                <a:lnTo>
                  <a:pt x="860" y="1412"/>
                </a:lnTo>
                <a:lnTo>
                  <a:pt x="844" y="1412"/>
                </a:lnTo>
                <a:lnTo>
                  <a:pt x="825" y="1415"/>
                </a:lnTo>
                <a:lnTo>
                  <a:pt x="825" y="1415"/>
                </a:lnTo>
                <a:lnTo>
                  <a:pt x="826" y="1408"/>
                </a:lnTo>
                <a:lnTo>
                  <a:pt x="826" y="1403"/>
                </a:lnTo>
                <a:lnTo>
                  <a:pt x="825" y="1399"/>
                </a:lnTo>
                <a:lnTo>
                  <a:pt x="825" y="1399"/>
                </a:lnTo>
                <a:lnTo>
                  <a:pt x="809" y="1400"/>
                </a:lnTo>
                <a:lnTo>
                  <a:pt x="770" y="1407"/>
                </a:lnTo>
                <a:lnTo>
                  <a:pt x="654" y="1426"/>
                </a:lnTo>
                <a:lnTo>
                  <a:pt x="486" y="1457"/>
                </a:lnTo>
                <a:lnTo>
                  <a:pt x="486" y="1457"/>
                </a:lnTo>
                <a:lnTo>
                  <a:pt x="497" y="1426"/>
                </a:lnTo>
                <a:lnTo>
                  <a:pt x="508" y="1395"/>
                </a:lnTo>
                <a:lnTo>
                  <a:pt x="521" y="1355"/>
                </a:lnTo>
                <a:lnTo>
                  <a:pt x="534" y="1311"/>
                </a:lnTo>
                <a:lnTo>
                  <a:pt x="545" y="1268"/>
                </a:lnTo>
                <a:lnTo>
                  <a:pt x="548" y="1246"/>
                </a:lnTo>
                <a:lnTo>
                  <a:pt x="552" y="1226"/>
                </a:lnTo>
                <a:lnTo>
                  <a:pt x="554" y="1208"/>
                </a:lnTo>
                <a:lnTo>
                  <a:pt x="555" y="1192"/>
                </a:lnTo>
                <a:lnTo>
                  <a:pt x="555" y="1192"/>
                </a:lnTo>
                <a:lnTo>
                  <a:pt x="555" y="1162"/>
                </a:lnTo>
                <a:lnTo>
                  <a:pt x="554" y="1132"/>
                </a:lnTo>
                <a:lnTo>
                  <a:pt x="550" y="1079"/>
                </a:lnTo>
                <a:lnTo>
                  <a:pt x="545" y="1028"/>
                </a:lnTo>
                <a:lnTo>
                  <a:pt x="545" y="1028"/>
                </a:lnTo>
                <a:lnTo>
                  <a:pt x="548" y="1026"/>
                </a:lnTo>
                <a:lnTo>
                  <a:pt x="558" y="1021"/>
                </a:lnTo>
                <a:lnTo>
                  <a:pt x="567" y="1015"/>
                </a:lnTo>
                <a:lnTo>
                  <a:pt x="570" y="1011"/>
                </a:lnTo>
                <a:lnTo>
                  <a:pt x="571" y="1007"/>
                </a:lnTo>
                <a:lnTo>
                  <a:pt x="571" y="1007"/>
                </a:lnTo>
                <a:lnTo>
                  <a:pt x="571" y="1004"/>
                </a:lnTo>
                <a:lnTo>
                  <a:pt x="568" y="1001"/>
                </a:lnTo>
                <a:lnTo>
                  <a:pt x="563" y="995"/>
                </a:lnTo>
                <a:lnTo>
                  <a:pt x="559" y="991"/>
                </a:lnTo>
                <a:lnTo>
                  <a:pt x="554" y="983"/>
                </a:lnTo>
                <a:lnTo>
                  <a:pt x="550" y="973"/>
                </a:lnTo>
                <a:lnTo>
                  <a:pt x="545" y="959"/>
                </a:lnTo>
                <a:lnTo>
                  <a:pt x="545" y="959"/>
                </a:lnTo>
                <a:lnTo>
                  <a:pt x="534" y="922"/>
                </a:lnTo>
                <a:lnTo>
                  <a:pt x="523" y="874"/>
                </a:lnTo>
                <a:lnTo>
                  <a:pt x="497" y="763"/>
                </a:lnTo>
                <a:lnTo>
                  <a:pt x="497" y="763"/>
                </a:lnTo>
                <a:lnTo>
                  <a:pt x="486" y="726"/>
                </a:lnTo>
                <a:lnTo>
                  <a:pt x="472" y="679"/>
                </a:lnTo>
                <a:lnTo>
                  <a:pt x="452" y="626"/>
                </a:lnTo>
                <a:lnTo>
                  <a:pt x="432" y="573"/>
                </a:lnTo>
                <a:lnTo>
                  <a:pt x="411" y="523"/>
                </a:lnTo>
                <a:lnTo>
                  <a:pt x="393" y="479"/>
                </a:lnTo>
                <a:lnTo>
                  <a:pt x="378" y="449"/>
                </a:lnTo>
                <a:lnTo>
                  <a:pt x="374" y="440"/>
                </a:lnTo>
                <a:lnTo>
                  <a:pt x="370" y="434"/>
                </a:lnTo>
                <a:lnTo>
                  <a:pt x="370" y="434"/>
                </a:lnTo>
                <a:lnTo>
                  <a:pt x="328" y="395"/>
                </a:lnTo>
                <a:lnTo>
                  <a:pt x="296" y="365"/>
                </a:lnTo>
                <a:lnTo>
                  <a:pt x="328" y="365"/>
                </a:lnTo>
                <a:lnTo>
                  <a:pt x="323" y="334"/>
                </a:lnTo>
                <a:lnTo>
                  <a:pt x="338" y="355"/>
                </a:lnTo>
                <a:lnTo>
                  <a:pt x="338" y="318"/>
                </a:lnTo>
                <a:lnTo>
                  <a:pt x="349" y="323"/>
                </a:lnTo>
                <a:lnTo>
                  <a:pt x="349" y="323"/>
                </a:lnTo>
                <a:lnTo>
                  <a:pt x="352" y="306"/>
                </a:lnTo>
                <a:lnTo>
                  <a:pt x="354" y="289"/>
                </a:lnTo>
                <a:lnTo>
                  <a:pt x="360" y="270"/>
                </a:lnTo>
                <a:lnTo>
                  <a:pt x="360" y="270"/>
                </a:lnTo>
                <a:lnTo>
                  <a:pt x="367" y="241"/>
                </a:lnTo>
                <a:lnTo>
                  <a:pt x="371" y="220"/>
                </a:lnTo>
                <a:lnTo>
                  <a:pt x="375" y="197"/>
                </a:lnTo>
                <a:lnTo>
                  <a:pt x="378" y="173"/>
                </a:lnTo>
                <a:lnTo>
                  <a:pt x="378" y="150"/>
                </a:lnTo>
                <a:lnTo>
                  <a:pt x="378" y="138"/>
                </a:lnTo>
                <a:lnTo>
                  <a:pt x="375" y="126"/>
                </a:lnTo>
                <a:lnTo>
                  <a:pt x="374" y="115"/>
                </a:lnTo>
                <a:lnTo>
                  <a:pt x="370" y="106"/>
                </a:lnTo>
                <a:lnTo>
                  <a:pt x="370" y="106"/>
                </a:lnTo>
                <a:lnTo>
                  <a:pt x="362" y="89"/>
                </a:lnTo>
                <a:lnTo>
                  <a:pt x="352" y="75"/>
                </a:lnTo>
                <a:lnTo>
                  <a:pt x="342" y="65"/>
                </a:lnTo>
                <a:lnTo>
                  <a:pt x="333" y="58"/>
                </a:lnTo>
                <a:lnTo>
                  <a:pt x="325" y="53"/>
                </a:lnTo>
                <a:lnTo>
                  <a:pt x="319" y="50"/>
                </a:lnTo>
                <a:lnTo>
                  <a:pt x="312" y="48"/>
                </a:lnTo>
                <a:lnTo>
                  <a:pt x="312" y="48"/>
                </a:lnTo>
                <a:lnTo>
                  <a:pt x="301" y="40"/>
                </a:lnTo>
                <a:lnTo>
                  <a:pt x="289" y="32"/>
                </a:lnTo>
                <a:lnTo>
                  <a:pt x="275" y="22"/>
                </a:lnTo>
                <a:lnTo>
                  <a:pt x="256" y="13"/>
                </a:lnTo>
                <a:lnTo>
                  <a:pt x="238" y="5"/>
                </a:lnTo>
                <a:lnTo>
                  <a:pt x="229" y="3"/>
                </a:lnTo>
                <a:lnTo>
                  <a:pt x="219" y="1"/>
                </a:lnTo>
                <a:lnTo>
                  <a:pt x="210" y="0"/>
                </a:lnTo>
                <a:lnTo>
                  <a:pt x="201" y="0"/>
                </a:lnTo>
                <a:lnTo>
                  <a:pt x="201" y="0"/>
                </a:lnTo>
                <a:lnTo>
                  <a:pt x="185" y="1"/>
                </a:lnTo>
                <a:lnTo>
                  <a:pt x="172" y="4"/>
                </a:lnTo>
                <a:lnTo>
                  <a:pt x="161" y="8"/>
                </a:lnTo>
                <a:lnTo>
                  <a:pt x="153" y="11"/>
                </a:lnTo>
                <a:lnTo>
                  <a:pt x="139" y="18"/>
                </a:lnTo>
                <a:lnTo>
                  <a:pt x="122" y="26"/>
                </a:lnTo>
                <a:lnTo>
                  <a:pt x="122" y="26"/>
                </a:lnTo>
                <a:lnTo>
                  <a:pt x="94" y="38"/>
                </a:lnTo>
                <a:lnTo>
                  <a:pt x="85" y="42"/>
                </a:lnTo>
                <a:lnTo>
                  <a:pt x="101" y="48"/>
                </a:lnTo>
                <a:lnTo>
                  <a:pt x="95" y="53"/>
                </a:lnTo>
                <a:lnTo>
                  <a:pt x="95" y="53"/>
                </a:lnTo>
                <a:lnTo>
                  <a:pt x="93" y="57"/>
                </a:lnTo>
                <a:lnTo>
                  <a:pt x="91" y="60"/>
                </a:lnTo>
                <a:lnTo>
                  <a:pt x="90" y="63"/>
                </a:lnTo>
                <a:lnTo>
                  <a:pt x="90" y="63"/>
                </a:lnTo>
                <a:lnTo>
                  <a:pt x="98" y="69"/>
                </a:lnTo>
                <a:lnTo>
                  <a:pt x="102" y="71"/>
                </a:lnTo>
                <a:lnTo>
                  <a:pt x="102" y="73"/>
                </a:lnTo>
                <a:lnTo>
                  <a:pt x="101" y="74"/>
                </a:lnTo>
                <a:lnTo>
                  <a:pt x="101" y="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5EC82D12-06F1-0C5E-9338-6A4BCF332B3B}"/>
              </a:ext>
            </a:extLst>
          </p:cNvPr>
          <p:cNvSpPr>
            <a:spLocks/>
          </p:cNvSpPr>
          <p:nvPr/>
        </p:nvSpPr>
        <p:spPr bwMode="auto">
          <a:xfrm>
            <a:off x="1420733" y="3963466"/>
            <a:ext cx="1240808" cy="2255400"/>
          </a:xfrm>
          <a:custGeom>
            <a:avLst/>
            <a:gdLst>
              <a:gd name="T0" fmla="*/ 272 w 916"/>
              <a:gd name="T1" fmla="*/ 43 h 1665"/>
              <a:gd name="T2" fmla="*/ 177 w 916"/>
              <a:gd name="T3" fmla="*/ 2 h 1665"/>
              <a:gd name="T4" fmla="*/ 135 w 916"/>
              <a:gd name="T5" fmla="*/ 0 h 1665"/>
              <a:gd name="T6" fmla="*/ 144 w 916"/>
              <a:gd name="T7" fmla="*/ 17 h 1665"/>
              <a:gd name="T8" fmla="*/ 128 w 916"/>
              <a:gd name="T9" fmla="*/ 23 h 1665"/>
              <a:gd name="T10" fmla="*/ 102 w 916"/>
              <a:gd name="T11" fmla="*/ 44 h 1665"/>
              <a:gd name="T12" fmla="*/ 107 w 916"/>
              <a:gd name="T13" fmla="*/ 60 h 1665"/>
              <a:gd name="T14" fmla="*/ 111 w 916"/>
              <a:gd name="T15" fmla="*/ 84 h 1665"/>
              <a:gd name="T16" fmla="*/ 81 w 916"/>
              <a:gd name="T17" fmla="*/ 123 h 1665"/>
              <a:gd name="T18" fmla="*/ 49 w 916"/>
              <a:gd name="T19" fmla="*/ 160 h 1665"/>
              <a:gd name="T20" fmla="*/ 17 w 916"/>
              <a:gd name="T21" fmla="*/ 176 h 1665"/>
              <a:gd name="T22" fmla="*/ 10 w 916"/>
              <a:gd name="T23" fmla="*/ 213 h 1665"/>
              <a:gd name="T24" fmla="*/ 12 w 916"/>
              <a:gd name="T25" fmla="*/ 229 h 1665"/>
              <a:gd name="T26" fmla="*/ 7 w 916"/>
              <a:gd name="T27" fmla="*/ 245 h 1665"/>
              <a:gd name="T28" fmla="*/ 3 w 916"/>
              <a:gd name="T29" fmla="*/ 280 h 1665"/>
              <a:gd name="T30" fmla="*/ 6 w 916"/>
              <a:gd name="T31" fmla="*/ 304 h 1665"/>
              <a:gd name="T32" fmla="*/ 69 w 916"/>
              <a:gd name="T33" fmla="*/ 333 h 1665"/>
              <a:gd name="T34" fmla="*/ 98 w 916"/>
              <a:gd name="T35" fmla="*/ 402 h 1665"/>
              <a:gd name="T36" fmla="*/ 91 w 916"/>
              <a:gd name="T37" fmla="*/ 575 h 1665"/>
              <a:gd name="T38" fmla="*/ 106 w 916"/>
              <a:gd name="T39" fmla="*/ 750 h 1665"/>
              <a:gd name="T40" fmla="*/ 176 w 916"/>
              <a:gd name="T41" fmla="*/ 1105 h 1665"/>
              <a:gd name="T42" fmla="*/ 179 w 916"/>
              <a:gd name="T43" fmla="*/ 1206 h 1665"/>
              <a:gd name="T44" fmla="*/ 171 w 916"/>
              <a:gd name="T45" fmla="*/ 1296 h 1665"/>
              <a:gd name="T46" fmla="*/ 189 w 916"/>
              <a:gd name="T47" fmla="*/ 1349 h 1665"/>
              <a:gd name="T48" fmla="*/ 208 w 916"/>
              <a:gd name="T49" fmla="*/ 1400 h 1665"/>
              <a:gd name="T50" fmla="*/ 218 w 916"/>
              <a:gd name="T51" fmla="*/ 1453 h 1665"/>
              <a:gd name="T52" fmla="*/ 234 w 916"/>
              <a:gd name="T53" fmla="*/ 1448 h 1665"/>
              <a:gd name="T54" fmla="*/ 222 w 916"/>
              <a:gd name="T55" fmla="*/ 1546 h 1665"/>
              <a:gd name="T56" fmla="*/ 233 w 916"/>
              <a:gd name="T57" fmla="*/ 1599 h 1665"/>
              <a:gd name="T58" fmla="*/ 282 w 916"/>
              <a:gd name="T59" fmla="*/ 1652 h 1665"/>
              <a:gd name="T60" fmla="*/ 336 w 916"/>
              <a:gd name="T61" fmla="*/ 1665 h 1665"/>
              <a:gd name="T62" fmla="*/ 697 w 916"/>
              <a:gd name="T63" fmla="*/ 1569 h 1665"/>
              <a:gd name="T64" fmla="*/ 789 w 916"/>
              <a:gd name="T65" fmla="*/ 1549 h 1665"/>
              <a:gd name="T66" fmla="*/ 768 w 916"/>
              <a:gd name="T67" fmla="*/ 1616 h 1665"/>
              <a:gd name="T68" fmla="*/ 779 w 916"/>
              <a:gd name="T69" fmla="*/ 1635 h 1665"/>
              <a:gd name="T70" fmla="*/ 847 w 916"/>
              <a:gd name="T71" fmla="*/ 1623 h 1665"/>
              <a:gd name="T72" fmla="*/ 875 w 916"/>
              <a:gd name="T73" fmla="*/ 1579 h 1665"/>
              <a:gd name="T74" fmla="*/ 899 w 916"/>
              <a:gd name="T75" fmla="*/ 1469 h 1665"/>
              <a:gd name="T76" fmla="*/ 916 w 916"/>
              <a:gd name="T77" fmla="*/ 1361 h 1665"/>
              <a:gd name="T78" fmla="*/ 896 w 916"/>
              <a:gd name="T79" fmla="*/ 1333 h 1665"/>
              <a:gd name="T80" fmla="*/ 850 w 916"/>
              <a:gd name="T81" fmla="*/ 1326 h 1665"/>
              <a:gd name="T82" fmla="*/ 600 w 916"/>
              <a:gd name="T83" fmla="*/ 1335 h 1665"/>
              <a:gd name="T84" fmla="*/ 673 w 916"/>
              <a:gd name="T85" fmla="*/ 1268 h 1665"/>
              <a:gd name="T86" fmla="*/ 703 w 916"/>
              <a:gd name="T87" fmla="*/ 1183 h 1665"/>
              <a:gd name="T88" fmla="*/ 705 w 916"/>
              <a:gd name="T89" fmla="*/ 1077 h 1665"/>
              <a:gd name="T90" fmla="*/ 678 w 916"/>
              <a:gd name="T91" fmla="*/ 992 h 1665"/>
              <a:gd name="T92" fmla="*/ 702 w 916"/>
              <a:gd name="T93" fmla="*/ 958 h 1665"/>
              <a:gd name="T94" fmla="*/ 636 w 916"/>
              <a:gd name="T95" fmla="*/ 915 h 1665"/>
              <a:gd name="T96" fmla="*/ 583 w 916"/>
              <a:gd name="T97" fmla="*/ 870 h 1665"/>
              <a:gd name="T98" fmla="*/ 567 w 916"/>
              <a:gd name="T99" fmla="*/ 823 h 1665"/>
              <a:gd name="T100" fmla="*/ 514 w 916"/>
              <a:gd name="T101" fmla="*/ 729 h 1665"/>
              <a:gd name="T102" fmla="*/ 372 w 916"/>
              <a:gd name="T103" fmla="*/ 489 h 1665"/>
              <a:gd name="T104" fmla="*/ 313 w 916"/>
              <a:gd name="T105" fmla="*/ 409 h 1665"/>
              <a:gd name="T106" fmla="*/ 332 w 916"/>
              <a:gd name="T107" fmla="*/ 346 h 1665"/>
              <a:gd name="T108" fmla="*/ 345 w 916"/>
              <a:gd name="T109" fmla="*/ 298 h 1665"/>
              <a:gd name="T110" fmla="*/ 369 w 916"/>
              <a:gd name="T111" fmla="*/ 229 h 1665"/>
              <a:gd name="T112" fmla="*/ 393 w 916"/>
              <a:gd name="T113" fmla="*/ 208 h 1665"/>
              <a:gd name="T114" fmla="*/ 354 w 916"/>
              <a:gd name="T115" fmla="*/ 110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6" h="1665">
                <a:moveTo>
                  <a:pt x="345" y="92"/>
                </a:moveTo>
                <a:lnTo>
                  <a:pt x="345" y="92"/>
                </a:lnTo>
                <a:lnTo>
                  <a:pt x="335" y="84"/>
                </a:lnTo>
                <a:lnTo>
                  <a:pt x="309" y="65"/>
                </a:lnTo>
                <a:lnTo>
                  <a:pt x="292" y="53"/>
                </a:lnTo>
                <a:lnTo>
                  <a:pt x="272" y="43"/>
                </a:lnTo>
                <a:lnTo>
                  <a:pt x="254" y="32"/>
                </a:lnTo>
                <a:lnTo>
                  <a:pt x="234" y="23"/>
                </a:lnTo>
                <a:lnTo>
                  <a:pt x="234" y="23"/>
                </a:lnTo>
                <a:lnTo>
                  <a:pt x="205" y="11"/>
                </a:lnTo>
                <a:lnTo>
                  <a:pt x="188" y="4"/>
                </a:lnTo>
                <a:lnTo>
                  <a:pt x="177" y="2"/>
                </a:lnTo>
                <a:lnTo>
                  <a:pt x="165" y="2"/>
                </a:lnTo>
                <a:lnTo>
                  <a:pt x="165" y="2"/>
                </a:lnTo>
                <a:lnTo>
                  <a:pt x="152" y="2"/>
                </a:lnTo>
                <a:lnTo>
                  <a:pt x="143" y="0"/>
                </a:lnTo>
                <a:lnTo>
                  <a:pt x="136" y="0"/>
                </a:lnTo>
                <a:lnTo>
                  <a:pt x="135" y="0"/>
                </a:lnTo>
                <a:lnTo>
                  <a:pt x="134" y="2"/>
                </a:lnTo>
                <a:lnTo>
                  <a:pt x="134" y="2"/>
                </a:lnTo>
                <a:lnTo>
                  <a:pt x="134" y="3"/>
                </a:lnTo>
                <a:lnTo>
                  <a:pt x="135" y="5"/>
                </a:lnTo>
                <a:lnTo>
                  <a:pt x="139" y="11"/>
                </a:lnTo>
                <a:lnTo>
                  <a:pt x="144" y="17"/>
                </a:lnTo>
                <a:lnTo>
                  <a:pt x="144" y="17"/>
                </a:lnTo>
                <a:lnTo>
                  <a:pt x="144" y="17"/>
                </a:lnTo>
                <a:lnTo>
                  <a:pt x="144" y="19"/>
                </a:lnTo>
                <a:lnTo>
                  <a:pt x="139" y="20"/>
                </a:lnTo>
                <a:lnTo>
                  <a:pt x="128" y="23"/>
                </a:lnTo>
                <a:lnTo>
                  <a:pt x="128" y="23"/>
                </a:lnTo>
                <a:lnTo>
                  <a:pt x="122" y="25"/>
                </a:lnTo>
                <a:lnTo>
                  <a:pt x="115" y="28"/>
                </a:lnTo>
                <a:lnTo>
                  <a:pt x="111" y="32"/>
                </a:lnTo>
                <a:lnTo>
                  <a:pt x="107" y="35"/>
                </a:lnTo>
                <a:lnTo>
                  <a:pt x="103" y="41"/>
                </a:lnTo>
                <a:lnTo>
                  <a:pt x="102" y="44"/>
                </a:lnTo>
                <a:lnTo>
                  <a:pt x="118" y="44"/>
                </a:lnTo>
                <a:lnTo>
                  <a:pt x="118" y="44"/>
                </a:lnTo>
                <a:lnTo>
                  <a:pt x="115" y="52"/>
                </a:lnTo>
                <a:lnTo>
                  <a:pt x="111" y="57"/>
                </a:lnTo>
                <a:lnTo>
                  <a:pt x="110" y="58"/>
                </a:lnTo>
                <a:lnTo>
                  <a:pt x="107" y="60"/>
                </a:lnTo>
                <a:lnTo>
                  <a:pt x="107" y="60"/>
                </a:lnTo>
                <a:lnTo>
                  <a:pt x="91" y="65"/>
                </a:lnTo>
                <a:lnTo>
                  <a:pt x="134" y="70"/>
                </a:lnTo>
                <a:lnTo>
                  <a:pt x="134" y="70"/>
                </a:lnTo>
                <a:lnTo>
                  <a:pt x="122" y="77"/>
                </a:lnTo>
                <a:lnTo>
                  <a:pt x="111" y="84"/>
                </a:lnTo>
                <a:lnTo>
                  <a:pt x="102" y="92"/>
                </a:lnTo>
                <a:lnTo>
                  <a:pt x="102" y="92"/>
                </a:lnTo>
                <a:lnTo>
                  <a:pt x="94" y="100"/>
                </a:lnTo>
                <a:lnTo>
                  <a:pt x="89" y="107"/>
                </a:lnTo>
                <a:lnTo>
                  <a:pt x="81" y="123"/>
                </a:lnTo>
                <a:lnTo>
                  <a:pt x="81" y="123"/>
                </a:lnTo>
                <a:lnTo>
                  <a:pt x="74" y="134"/>
                </a:lnTo>
                <a:lnTo>
                  <a:pt x="65" y="146"/>
                </a:lnTo>
                <a:lnTo>
                  <a:pt x="56" y="157"/>
                </a:lnTo>
                <a:lnTo>
                  <a:pt x="52" y="159"/>
                </a:lnTo>
                <a:lnTo>
                  <a:pt x="49" y="160"/>
                </a:lnTo>
                <a:lnTo>
                  <a:pt x="49" y="160"/>
                </a:lnTo>
                <a:lnTo>
                  <a:pt x="41" y="160"/>
                </a:lnTo>
                <a:lnTo>
                  <a:pt x="31" y="163"/>
                </a:lnTo>
                <a:lnTo>
                  <a:pt x="25" y="166"/>
                </a:lnTo>
                <a:lnTo>
                  <a:pt x="20" y="168"/>
                </a:lnTo>
                <a:lnTo>
                  <a:pt x="17" y="172"/>
                </a:lnTo>
                <a:lnTo>
                  <a:pt x="17" y="176"/>
                </a:lnTo>
                <a:lnTo>
                  <a:pt x="17" y="176"/>
                </a:lnTo>
                <a:lnTo>
                  <a:pt x="21" y="194"/>
                </a:lnTo>
                <a:lnTo>
                  <a:pt x="23" y="203"/>
                </a:lnTo>
                <a:lnTo>
                  <a:pt x="23" y="203"/>
                </a:lnTo>
                <a:lnTo>
                  <a:pt x="15" y="208"/>
                </a:lnTo>
                <a:lnTo>
                  <a:pt x="10" y="213"/>
                </a:lnTo>
                <a:lnTo>
                  <a:pt x="8" y="216"/>
                </a:lnTo>
                <a:lnTo>
                  <a:pt x="7" y="219"/>
                </a:lnTo>
                <a:lnTo>
                  <a:pt x="7" y="219"/>
                </a:lnTo>
                <a:lnTo>
                  <a:pt x="8" y="224"/>
                </a:lnTo>
                <a:lnTo>
                  <a:pt x="10" y="227"/>
                </a:lnTo>
                <a:lnTo>
                  <a:pt x="12" y="229"/>
                </a:lnTo>
                <a:lnTo>
                  <a:pt x="12" y="229"/>
                </a:lnTo>
                <a:lnTo>
                  <a:pt x="12" y="232"/>
                </a:lnTo>
                <a:lnTo>
                  <a:pt x="11" y="235"/>
                </a:lnTo>
                <a:lnTo>
                  <a:pt x="8" y="240"/>
                </a:lnTo>
                <a:lnTo>
                  <a:pt x="7" y="245"/>
                </a:lnTo>
                <a:lnTo>
                  <a:pt x="7" y="245"/>
                </a:lnTo>
                <a:lnTo>
                  <a:pt x="6" y="255"/>
                </a:lnTo>
                <a:lnTo>
                  <a:pt x="7" y="266"/>
                </a:lnTo>
                <a:lnTo>
                  <a:pt x="7" y="266"/>
                </a:lnTo>
                <a:lnTo>
                  <a:pt x="7" y="270"/>
                </a:lnTo>
                <a:lnTo>
                  <a:pt x="6" y="273"/>
                </a:lnTo>
                <a:lnTo>
                  <a:pt x="3" y="280"/>
                </a:lnTo>
                <a:lnTo>
                  <a:pt x="2" y="288"/>
                </a:lnTo>
                <a:lnTo>
                  <a:pt x="0" y="293"/>
                </a:lnTo>
                <a:lnTo>
                  <a:pt x="2" y="298"/>
                </a:lnTo>
                <a:lnTo>
                  <a:pt x="2" y="298"/>
                </a:lnTo>
                <a:lnTo>
                  <a:pt x="3" y="301"/>
                </a:lnTo>
                <a:lnTo>
                  <a:pt x="6" y="304"/>
                </a:lnTo>
                <a:lnTo>
                  <a:pt x="13" y="309"/>
                </a:lnTo>
                <a:lnTo>
                  <a:pt x="23" y="313"/>
                </a:lnTo>
                <a:lnTo>
                  <a:pt x="36" y="317"/>
                </a:lnTo>
                <a:lnTo>
                  <a:pt x="48" y="321"/>
                </a:lnTo>
                <a:lnTo>
                  <a:pt x="60" y="326"/>
                </a:lnTo>
                <a:lnTo>
                  <a:pt x="69" y="333"/>
                </a:lnTo>
                <a:lnTo>
                  <a:pt x="73" y="337"/>
                </a:lnTo>
                <a:lnTo>
                  <a:pt x="76" y="341"/>
                </a:lnTo>
                <a:lnTo>
                  <a:pt x="76" y="341"/>
                </a:lnTo>
                <a:lnTo>
                  <a:pt x="81" y="351"/>
                </a:lnTo>
                <a:lnTo>
                  <a:pt x="86" y="367"/>
                </a:lnTo>
                <a:lnTo>
                  <a:pt x="98" y="402"/>
                </a:lnTo>
                <a:lnTo>
                  <a:pt x="113" y="447"/>
                </a:lnTo>
                <a:lnTo>
                  <a:pt x="86" y="478"/>
                </a:lnTo>
                <a:lnTo>
                  <a:pt x="97" y="500"/>
                </a:lnTo>
                <a:lnTo>
                  <a:pt x="97" y="500"/>
                </a:lnTo>
                <a:lnTo>
                  <a:pt x="95" y="522"/>
                </a:lnTo>
                <a:lnTo>
                  <a:pt x="91" y="575"/>
                </a:lnTo>
                <a:lnTo>
                  <a:pt x="90" y="637"/>
                </a:lnTo>
                <a:lnTo>
                  <a:pt x="90" y="664"/>
                </a:lnTo>
                <a:lnTo>
                  <a:pt x="91" y="685"/>
                </a:lnTo>
                <a:lnTo>
                  <a:pt x="91" y="685"/>
                </a:lnTo>
                <a:lnTo>
                  <a:pt x="97" y="710"/>
                </a:lnTo>
                <a:lnTo>
                  <a:pt x="106" y="750"/>
                </a:lnTo>
                <a:lnTo>
                  <a:pt x="134" y="848"/>
                </a:lnTo>
                <a:lnTo>
                  <a:pt x="171" y="976"/>
                </a:lnTo>
                <a:lnTo>
                  <a:pt x="171" y="976"/>
                </a:lnTo>
                <a:lnTo>
                  <a:pt x="175" y="1041"/>
                </a:lnTo>
                <a:lnTo>
                  <a:pt x="176" y="1088"/>
                </a:lnTo>
                <a:lnTo>
                  <a:pt x="176" y="1105"/>
                </a:lnTo>
                <a:lnTo>
                  <a:pt x="176" y="1114"/>
                </a:lnTo>
                <a:lnTo>
                  <a:pt x="176" y="1114"/>
                </a:lnTo>
                <a:lnTo>
                  <a:pt x="176" y="1122"/>
                </a:lnTo>
                <a:lnTo>
                  <a:pt x="176" y="1135"/>
                </a:lnTo>
                <a:lnTo>
                  <a:pt x="177" y="1170"/>
                </a:lnTo>
                <a:lnTo>
                  <a:pt x="179" y="1206"/>
                </a:lnTo>
                <a:lnTo>
                  <a:pt x="177" y="1220"/>
                </a:lnTo>
                <a:lnTo>
                  <a:pt x="176" y="1231"/>
                </a:lnTo>
                <a:lnTo>
                  <a:pt x="176" y="1231"/>
                </a:lnTo>
                <a:lnTo>
                  <a:pt x="173" y="1241"/>
                </a:lnTo>
                <a:lnTo>
                  <a:pt x="172" y="1257"/>
                </a:lnTo>
                <a:lnTo>
                  <a:pt x="171" y="1296"/>
                </a:lnTo>
                <a:lnTo>
                  <a:pt x="169" y="1329"/>
                </a:lnTo>
                <a:lnTo>
                  <a:pt x="171" y="1342"/>
                </a:lnTo>
                <a:lnTo>
                  <a:pt x="171" y="1342"/>
                </a:lnTo>
                <a:lnTo>
                  <a:pt x="173" y="1342"/>
                </a:lnTo>
                <a:lnTo>
                  <a:pt x="177" y="1343"/>
                </a:lnTo>
                <a:lnTo>
                  <a:pt x="189" y="1349"/>
                </a:lnTo>
                <a:lnTo>
                  <a:pt x="208" y="1358"/>
                </a:lnTo>
                <a:lnTo>
                  <a:pt x="208" y="1358"/>
                </a:lnTo>
                <a:lnTo>
                  <a:pt x="206" y="1361"/>
                </a:lnTo>
                <a:lnTo>
                  <a:pt x="206" y="1370"/>
                </a:lnTo>
                <a:lnTo>
                  <a:pt x="205" y="1383"/>
                </a:lnTo>
                <a:lnTo>
                  <a:pt x="208" y="1400"/>
                </a:lnTo>
                <a:lnTo>
                  <a:pt x="208" y="1400"/>
                </a:lnTo>
                <a:lnTo>
                  <a:pt x="210" y="1419"/>
                </a:lnTo>
                <a:lnTo>
                  <a:pt x="212" y="1436"/>
                </a:lnTo>
                <a:lnTo>
                  <a:pt x="214" y="1448"/>
                </a:lnTo>
                <a:lnTo>
                  <a:pt x="216" y="1452"/>
                </a:lnTo>
                <a:lnTo>
                  <a:pt x="218" y="1453"/>
                </a:lnTo>
                <a:lnTo>
                  <a:pt x="218" y="1453"/>
                </a:lnTo>
                <a:lnTo>
                  <a:pt x="221" y="1452"/>
                </a:lnTo>
                <a:lnTo>
                  <a:pt x="224" y="1449"/>
                </a:lnTo>
                <a:lnTo>
                  <a:pt x="229" y="1437"/>
                </a:lnTo>
                <a:lnTo>
                  <a:pt x="234" y="1421"/>
                </a:lnTo>
                <a:lnTo>
                  <a:pt x="234" y="1448"/>
                </a:lnTo>
                <a:lnTo>
                  <a:pt x="234" y="1448"/>
                </a:lnTo>
                <a:lnTo>
                  <a:pt x="229" y="1485"/>
                </a:lnTo>
                <a:lnTo>
                  <a:pt x="225" y="1516"/>
                </a:lnTo>
                <a:lnTo>
                  <a:pt x="224" y="1538"/>
                </a:lnTo>
                <a:lnTo>
                  <a:pt x="224" y="1538"/>
                </a:lnTo>
                <a:lnTo>
                  <a:pt x="222" y="1546"/>
                </a:lnTo>
                <a:lnTo>
                  <a:pt x="221" y="1553"/>
                </a:lnTo>
                <a:lnTo>
                  <a:pt x="220" y="1561"/>
                </a:lnTo>
                <a:lnTo>
                  <a:pt x="218" y="1569"/>
                </a:lnTo>
                <a:lnTo>
                  <a:pt x="220" y="1578"/>
                </a:lnTo>
                <a:lnTo>
                  <a:pt x="225" y="1587"/>
                </a:lnTo>
                <a:lnTo>
                  <a:pt x="233" y="1599"/>
                </a:lnTo>
                <a:lnTo>
                  <a:pt x="245" y="1612"/>
                </a:lnTo>
                <a:lnTo>
                  <a:pt x="245" y="1612"/>
                </a:lnTo>
                <a:lnTo>
                  <a:pt x="258" y="1625"/>
                </a:lnTo>
                <a:lnTo>
                  <a:pt x="267" y="1636"/>
                </a:lnTo>
                <a:lnTo>
                  <a:pt x="275" y="1645"/>
                </a:lnTo>
                <a:lnTo>
                  <a:pt x="282" y="1652"/>
                </a:lnTo>
                <a:lnTo>
                  <a:pt x="288" y="1657"/>
                </a:lnTo>
                <a:lnTo>
                  <a:pt x="298" y="1661"/>
                </a:lnTo>
                <a:lnTo>
                  <a:pt x="308" y="1664"/>
                </a:lnTo>
                <a:lnTo>
                  <a:pt x="324" y="1665"/>
                </a:lnTo>
                <a:lnTo>
                  <a:pt x="324" y="1665"/>
                </a:lnTo>
                <a:lnTo>
                  <a:pt x="336" y="1665"/>
                </a:lnTo>
                <a:lnTo>
                  <a:pt x="353" y="1661"/>
                </a:lnTo>
                <a:lnTo>
                  <a:pt x="402" y="1651"/>
                </a:lnTo>
                <a:lnTo>
                  <a:pt x="463" y="1635"/>
                </a:lnTo>
                <a:lnTo>
                  <a:pt x="530" y="1616"/>
                </a:lnTo>
                <a:lnTo>
                  <a:pt x="653" y="1580"/>
                </a:lnTo>
                <a:lnTo>
                  <a:pt x="697" y="1569"/>
                </a:lnTo>
                <a:lnTo>
                  <a:pt x="713" y="1566"/>
                </a:lnTo>
                <a:lnTo>
                  <a:pt x="720" y="1565"/>
                </a:lnTo>
                <a:lnTo>
                  <a:pt x="720" y="1565"/>
                </a:lnTo>
                <a:lnTo>
                  <a:pt x="760" y="1567"/>
                </a:lnTo>
                <a:lnTo>
                  <a:pt x="779" y="1570"/>
                </a:lnTo>
                <a:lnTo>
                  <a:pt x="789" y="1549"/>
                </a:lnTo>
                <a:lnTo>
                  <a:pt x="784" y="1586"/>
                </a:lnTo>
                <a:lnTo>
                  <a:pt x="784" y="1586"/>
                </a:lnTo>
                <a:lnTo>
                  <a:pt x="781" y="1591"/>
                </a:lnTo>
                <a:lnTo>
                  <a:pt x="775" y="1602"/>
                </a:lnTo>
                <a:lnTo>
                  <a:pt x="771" y="1608"/>
                </a:lnTo>
                <a:lnTo>
                  <a:pt x="768" y="1616"/>
                </a:lnTo>
                <a:lnTo>
                  <a:pt x="768" y="1623"/>
                </a:lnTo>
                <a:lnTo>
                  <a:pt x="768" y="1628"/>
                </a:lnTo>
                <a:lnTo>
                  <a:pt x="768" y="1628"/>
                </a:lnTo>
                <a:lnTo>
                  <a:pt x="769" y="1631"/>
                </a:lnTo>
                <a:lnTo>
                  <a:pt x="772" y="1632"/>
                </a:lnTo>
                <a:lnTo>
                  <a:pt x="779" y="1635"/>
                </a:lnTo>
                <a:lnTo>
                  <a:pt x="788" y="1635"/>
                </a:lnTo>
                <a:lnTo>
                  <a:pt x="798" y="1635"/>
                </a:lnTo>
                <a:lnTo>
                  <a:pt x="810" y="1633"/>
                </a:lnTo>
                <a:lnTo>
                  <a:pt x="824" y="1631"/>
                </a:lnTo>
                <a:lnTo>
                  <a:pt x="835" y="1627"/>
                </a:lnTo>
                <a:lnTo>
                  <a:pt x="847" y="1623"/>
                </a:lnTo>
                <a:lnTo>
                  <a:pt x="847" y="1623"/>
                </a:lnTo>
                <a:lnTo>
                  <a:pt x="853" y="1620"/>
                </a:lnTo>
                <a:lnTo>
                  <a:pt x="858" y="1615"/>
                </a:lnTo>
                <a:lnTo>
                  <a:pt x="862" y="1607"/>
                </a:lnTo>
                <a:lnTo>
                  <a:pt x="867" y="1599"/>
                </a:lnTo>
                <a:lnTo>
                  <a:pt x="875" y="1579"/>
                </a:lnTo>
                <a:lnTo>
                  <a:pt x="882" y="1557"/>
                </a:lnTo>
                <a:lnTo>
                  <a:pt x="887" y="1534"/>
                </a:lnTo>
                <a:lnTo>
                  <a:pt x="891" y="1514"/>
                </a:lnTo>
                <a:lnTo>
                  <a:pt x="895" y="1490"/>
                </a:lnTo>
                <a:lnTo>
                  <a:pt x="895" y="1490"/>
                </a:lnTo>
                <a:lnTo>
                  <a:pt x="899" y="1469"/>
                </a:lnTo>
                <a:lnTo>
                  <a:pt x="905" y="1433"/>
                </a:lnTo>
                <a:lnTo>
                  <a:pt x="913" y="1395"/>
                </a:lnTo>
                <a:lnTo>
                  <a:pt x="915" y="1379"/>
                </a:lnTo>
                <a:lnTo>
                  <a:pt x="916" y="1369"/>
                </a:lnTo>
                <a:lnTo>
                  <a:pt x="916" y="1369"/>
                </a:lnTo>
                <a:lnTo>
                  <a:pt x="916" y="1361"/>
                </a:lnTo>
                <a:lnTo>
                  <a:pt x="915" y="1354"/>
                </a:lnTo>
                <a:lnTo>
                  <a:pt x="912" y="1347"/>
                </a:lnTo>
                <a:lnTo>
                  <a:pt x="909" y="1342"/>
                </a:lnTo>
                <a:lnTo>
                  <a:pt x="905" y="1338"/>
                </a:lnTo>
                <a:lnTo>
                  <a:pt x="902" y="1334"/>
                </a:lnTo>
                <a:lnTo>
                  <a:pt x="896" y="1333"/>
                </a:lnTo>
                <a:lnTo>
                  <a:pt x="890" y="1331"/>
                </a:lnTo>
                <a:lnTo>
                  <a:pt x="890" y="1331"/>
                </a:lnTo>
                <a:lnTo>
                  <a:pt x="865" y="1331"/>
                </a:lnTo>
                <a:lnTo>
                  <a:pt x="853" y="1331"/>
                </a:lnTo>
                <a:lnTo>
                  <a:pt x="853" y="1331"/>
                </a:lnTo>
                <a:lnTo>
                  <a:pt x="850" y="1326"/>
                </a:lnTo>
                <a:lnTo>
                  <a:pt x="849" y="1322"/>
                </a:lnTo>
                <a:lnTo>
                  <a:pt x="847" y="1321"/>
                </a:lnTo>
                <a:lnTo>
                  <a:pt x="847" y="1321"/>
                </a:lnTo>
                <a:lnTo>
                  <a:pt x="588" y="1342"/>
                </a:lnTo>
                <a:lnTo>
                  <a:pt x="588" y="1342"/>
                </a:lnTo>
                <a:lnTo>
                  <a:pt x="600" y="1335"/>
                </a:lnTo>
                <a:lnTo>
                  <a:pt x="612" y="1327"/>
                </a:lnTo>
                <a:lnTo>
                  <a:pt x="628" y="1317"/>
                </a:lnTo>
                <a:lnTo>
                  <a:pt x="644" y="1304"/>
                </a:lnTo>
                <a:lnTo>
                  <a:pt x="658" y="1286"/>
                </a:lnTo>
                <a:lnTo>
                  <a:pt x="666" y="1277"/>
                </a:lnTo>
                <a:lnTo>
                  <a:pt x="673" y="1268"/>
                </a:lnTo>
                <a:lnTo>
                  <a:pt x="678" y="1257"/>
                </a:lnTo>
                <a:lnTo>
                  <a:pt x="683" y="1247"/>
                </a:lnTo>
                <a:lnTo>
                  <a:pt x="683" y="1247"/>
                </a:lnTo>
                <a:lnTo>
                  <a:pt x="691" y="1224"/>
                </a:lnTo>
                <a:lnTo>
                  <a:pt x="698" y="1203"/>
                </a:lnTo>
                <a:lnTo>
                  <a:pt x="703" y="1183"/>
                </a:lnTo>
                <a:lnTo>
                  <a:pt x="706" y="1162"/>
                </a:lnTo>
                <a:lnTo>
                  <a:pt x="709" y="1141"/>
                </a:lnTo>
                <a:lnTo>
                  <a:pt x="709" y="1121"/>
                </a:lnTo>
                <a:lnTo>
                  <a:pt x="707" y="1100"/>
                </a:lnTo>
                <a:lnTo>
                  <a:pt x="705" y="1077"/>
                </a:lnTo>
                <a:lnTo>
                  <a:pt x="705" y="1077"/>
                </a:lnTo>
                <a:lnTo>
                  <a:pt x="701" y="1056"/>
                </a:lnTo>
                <a:lnTo>
                  <a:pt x="697" y="1039"/>
                </a:lnTo>
                <a:lnTo>
                  <a:pt x="691" y="1024"/>
                </a:lnTo>
                <a:lnTo>
                  <a:pt x="687" y="1012"/>
                </a:lnTo>
                <a:lnTo>
                  <a:pt x="681" y="998"/>
                </a:lnTo>
                <a:lnTo>
                  <a:pt x="678" y="992"/>
                </a:lnTo>
                <a:lnTo>
                  <a:pt x="678" y="992"/>
                </a:lnTo>
                <a:lnTo>
                  <a:pt x="683" y="987"/>
                </a:lnTo>
                <a:lnTo>
                  <a:pt x="693" y="975"/>
                </a:lnTo>
                <a:lnTo>
                  <a:pt x="698" y="968"/>
                </a:lnTo>
                <a:lnTo>
                  <a:pt x="701" y="963"/>
                </a:lnTo>
                <a:lnTo>
                  <a:pt x="702" y="958"/>
                </a:lnTo>
                <a:lnTo>
                  <a:pt x="701" y="957"/>
                </a:lnTo>
                <a:lnTo>
                  <a:pt x="699" y="955"/>
                </a:lnTo>
                <a:lnTo>
                  <a:pt x="699" y="955"/>
                </a:lnTo>
                <a:lnTo>
                  <a:pt x="690" y="951"/>
                </a:lnTo>
                <a:lnTo>
                  <a:pt x="676" y="942"/>
                </a:lnTo>
                <a:lnTo>
                  <a:pt x="636" y="915"/>
                </a:lnTo>
                <a:lnTo>
                  <a:pt x="615" y="901"/>
                </a:lnTo>
                <a:lnTo>
                  <a:pt x="598" y="888"/>
                </a:lnTo>
                <a:lnTo>
                  <a:pt x="587" y="877"/>
                </a:lnTo>
                <a:lnTo>
                  <a:pt x="583" y="873"/>
                </a:lnTo>
                <a:lnTo>
                  <a:pt x="583" y="870"/>
                </a:lnTo>
                <a:lnTo>
                  <a:pt x="583" y="870"/>
                </a:lnTo>
                <a:lnTo>
                  <a:pt x="584" y="861"/>
                </a:lnTo>
                <a:lnTo>
                  <a:pt x="584" y="857"/>
                </a:lnTo>
                <a:lnTo>
                  <a:pt x="583" y="851"/>
                </a:lnTo>
                <a:lnTo>
                  <a:pt x="582" y="845"/>
                </a:lnTo>
                <a:lnTo>
                  <a:pt x="578" y="839"/>
                </a:lnTo>
                <a:lnTo>
                  <a:pt x="567" y="823"/>
                </a:lnTo>
                <a:lnTo>
                  <a:pt x="567" y="823"/>
                </a:lnTo>
                <a:lnTo>
                  <a:pt x="555" y="806"/>
                </a:lnTo>
                <a:lnTo>
                  <a:pt x="546" y="790"/>
                </a:lnTo>
                <a:lnTo>
                  <a:pt x="525" y="749"/>
                </a:lnTo>
                <a:lnTo>
                  <a:pt x="525" y="749"/>
                </a:lnTo>
                <a:lnTo>
                  <a:pt x="514" y="729"/>
                </a:lnTo>
                <a:lnTo>
                  <a:pt x="496" y="697"/>
                </a:lnTo>
                <a:lnTo>
                  <a:pt x="447" y="616"/>
                </a:lnTo>
                <a:lnTo>
                  <a:pt x="398" y="537"/>
                </a:lnTo>
                <a:lnTo>
                  <a:pt x="381" y="506"/>
                </a:lnTo>
                <a:lnTo>
                  <a:pt x="372" y="489"/>
                </a:lnTo>
                <a:lnTo>
                  <a:pt x="372" y="489"/>
                </a:lnTo>
                <a:lnTo>
                  <a:pt x="365" y="477"/>
                </a:lnTo>
                <a:lnTo>
                  <a:pt x="357" y="465"/>
                </a:lnTo>
                <a:lnTo>
                  <a:pt x="337" y="439"/>
                </a:lnTo>
                <a:lnTo>
                  <a:pt x="320" y="419"/>
                </a:lnTo>
                <a:lnTo>
                  <a:pt x="313" y="409"/>
                </a:lnTo>
                <a:lnTo>
                  <a:pt x="313" y="409"/>
                </a:lnTo>
                <a:lnTo>
                  <a:pt x="303" y="367"/>
                </a:lnTo>
                <a:lnTo>
                  <a:pt x="292" y="362"/>
                </a:lnTo>
                <a:lnTo>
                  <a:pt x="324" y="335"/>
                </a:lnTo>
                <a:lnTo>
                  <a:pt x="324" y="335"/>
                </a:lnTo>
                <a:lnTo>
                  <a:pt x="329" y="342"/>
                </a:lnTo>
                <a:lnTo>
                  <a:pt x="332" y="346"/>
                </a:lnTo>
                <a:lnTo>
                  <a:pt x="333" y="346"/>
                </a:lnTo>
                <a:lnTo>
                  <a:pt x="335" y="346"/>
                </a:lnTo>
                <a:lnTo>
                  <a:pt x="335" y="346"/>
                </a:lnTo>
                <a:lnTo>
                  <a:pt x="337" y="338"/>
                </a:lnTo>
                <a:lnTo>
                  <a:pt x="340" y="322"/>
                </a:lnTo>
                <a:lnTo>
                  <a:pt x="345" y="298"/>
                </a:lnTo>
                <a:lnTo>
                  <a:pt x="345" y="298"/>
                </a:lnTo>
                <a:lnTo>
                  <a:pt x="350" y="306"/>
                </a:lnTo>
                <a:lnTo>
                  <a:pt x="356" y="314"/>
                </a:lnTo>
                <a:lnTo>
                  <a:pt x="366" y="256"/>
                </a:lnTo>
                <a:lnTo>
                  <a:pt x="366" y="256"/>
                </a:lnTo>
                <a:lnTo>
                  <a:pt x="369" y="229"/>
                </a:lnTo>
                <a:lnTo>
                  <a:pt x="372" y="203"/>
                </a:lnTo>
                <a:lnTo>
                  <a:pt x="372" y="203"/>
                </a:lnTo>
                <a:lnTo>
                  <a:pt x="383" y="207"/>
                </a:lnTo>
                <a:lnTo>
                  <a:pt x="390" y="209"/>
                </a:lnTo>
                <a:lnTo>
                  <a:pt x="393" y="209"/>
                </a:lnTo>
                <a:lnTo>
                  <a:pt x="393" y="208"/>
                </a:lnTo>
                <a:lnTo>
                  <a:pt x="393" y="208"/>
                </a:lnTo>
                <a:lnTo>
                  <a:pt x="386" y="188"/>
                </a:lnTo>
                <a:lnTo>
                  <a:pt x="372" y="150"/>
                </a:lnTo>
                <a:lnTo>
                  <a:pt x="372" y="150"/>
                </a:lnTo>
                <a:lnTo>
                  <a:pt x="364" y="129"/>
                </a:lnTo>
                <a:lnTo>
                  <a:pt x="354" y="110"/>
                </a:lnTo>
                <a:lnTo>
                  <a:pt x="345" y="92"/>
                </a:lnTo>
                <a:lnTo>
                  <a:pt x="345" y="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F87BC815-B062-C00D-C28D-F87EEF55A636}"/>
              </a:ext>
            </a:extLst>
          </p:cNvPr>
          <p:cNvSpPr>
            <a:spLocks/>
          </p:cNvSpPr>
          <p:nvPr/>
        </p:nvSpPr>
        <p:spPr bwMode="auto">
          <a:xfrm>
            <a:off x="6923589" y="4163322"/>
            <a:ext cx="2008538" cy="2068888"/>
          </a:xfrm>
          <a:custGeom>
            <a:avLst/>
            <a:gdLst>
              <a:gd name="T0" fmla="*/ 185 w 1298"/>
              <a:gd name="T1" fmla="*/ 65 h 1337"/>
              <a:gd name="T2" fmla="*/ 89 w 1298"/>
              <a:gd name="T3" fmla="*/ 69 h 1337"/>
              <a:gd name="T4" fmla="*/ 69 w 1298"/>
              <a:gd name="T5" fmla="*/ 108 h 1337"/>
              <a:gd name="T6" fmla="*/ 12 w 1298"/>
              <a:gd name="T7" fmla="*/ 165 h 1337"/>
              <a:gd name="T8" fmla="*/ 0 w 1298"/>
              <a:gd name="T9" fmla="*/ 243 h 1337"/>
              <a:gd name="T10" fmla="*/ 27 w 1298"/>
              <a:gd name="T11" fmla="*/ 299 h 1337"/>
              <a:gd name="T12" fmla="*/ 44 w 1298"/>
              <a:gd name="T13" fmla="*/ 352 h 1337"/>
              <a:gd name="T14" fmla="*/ 56 w 1298"/>
              <a:gd name="T15" fmla="*/ 362 h 1337"/>
              <a:gd name="T16" fmla="*/ 80 w 1298"/>
              <a:gd name="T17" fmla="*/ 358 h 1337"/>
              <a:gd name="T18" fmla="*/ 158 w 1298"/>
              <a:gd name="T19" fmla="*/ 395 h 1337"/>
              <a:gd name="T20" fmla="*/ 249 w 1298"/>
              <a:gd name="T21" fmla="*/ 766 h 1337"/>
              <a:gd name="T22" fmla="*/ 233 w 1298"/>
              <a:gd name="T23" fmla="*/ 1046 h 1337"/>
              <a:gd name="T24" fmla="*/ 164 w 1298"/>
              <a:gd name="T25" fmla="*/ 1077 h 1337"/>
              <a:gd name="T26" fmla="*/ 106 w 1298"/>
              <a:gd name="T27" fmla="*/ 1120 h 1337"/>
              <a:gd name="T28" fmla="*/ 84 w 1298"/>
              <a:gd name="T29" fmla="*/ 1149 h 1337"/>
              <a:gd name="T30" fmla="*/ 99 w 1298"/>
              <a:gd name="T31" fmla="*/ 1152 h 1337"/>
              <a:gd name="T32" fmla="*/ 121 w 1298"/>
              <a:gd name="T33" fmla="*/ 1156 h 1337"/>
              <a:gd name="T34" fmla="*/ 148 w 1298"/>
              <a:gd name="T35" fmla="*/ 1152 h 1337"/>
              <a:gd name="T36" fmla="*/ 228 w 1298"/>
              <a:gd name="T37" fmla="*/ 1109 h 1337"/>
              <a:gd name="T38" fmla="*/ 196 w 1298"/>
              <a:gd name="T39" fmla="*/ 1136 h 1337"/>
              <a:gd name="T40" fmla="*/ 185 w 1298"/>
              <a:gd name="T41" fmla="*/ 1152 h 1337"/>
              <a:gd name="T42" fmla="*/ 274 w 1298"/>
              <a:gd name="T43" fmla="*/ 1130 h 1337"/>
              <a:gd name="T44" fmla="*/ 333 w 1298"/>
              <a:gd name="T45" fmla="*/ 1083 h 1337"/>
              <a:gd name="T46" fmla="*/ 381 w 1298"/>
              <a:gd name="T47" fmla="*/ 733 h 1337"/>
              <a:gd name="T48" fmla="*/ 604 w 1298"/>
              <a:gd name="T49" fmla="*/ 565 h 1337"/>
              <a:gd name="T50" fmla="*/ 668 w 1298"/>
              <a:gd name="T51" fmla="*/ 601 h 1337"/>
              <a:gd name="T52" fmla="*/ 670 w 1298"/>
              <a:gd name="T53" fmla="*/ 663 h 1337"/>
              <a:gd name="T54" fmla="*/ 676 w 1298"/>
              <a:gd name="T55" fmla="*/ 726 h 1337"/>
              <a:gd name="T56" fmla="*/ 650 w 1298"/>
              <a:gd name="T57" fmla="*/ 987 h 1337"/>
              <a:gd name="T58" fmla="*/ 682 w 1298"/>
              <a:gd name="T59" fmla="*/ 1051 h 1337"/>
              <a:gd name="T60" fmla="*/ 798 w 1298"/>
              <a:gd name="T61" fmla="*/ 1157 h 1337"/>
              <a:gd name="T62" fmla="*/ 798 w 1298"/>
              <a:gd name="T63" fmla="*/ 1199 h 1337"/>
              <a:gd name="T64" fmla="*/ 792 w 1298"/>
              <a:gd name="T65" fmla="*/ 1280 h 1337"/>
              <a:gd name="T66" fmla="*/ 814 w 1298"/>
              <a:gd name="T67" fmla="*/ 1321 h 1337"/>
              <a:gd name="T68" fmla="*/ 878 w 1298"/>
              <a:gd name="T69" fmla="*/ 1337 h 1337"/>
              <a:gd name="T70" fmla="*/ 952 w 1298"/>
              <a:gd name="T71" fmla="*/ 1292 h 1337"/>
              <a:gd name="T72" fmla="*/ 980 w 1298"/>
              <a:gd name="T73" fmla="*/ 1228 h 1337"/>
              <a:gd name="T74" fmla="*/ 1079 w 1298"/>
              <a:gd name="T75" fmla="*/ 991 h 1337"/>
              <a:gd name="T76" fmla="*/ 1155 w 1298"/>
              <a:gd name="T77" fmla="*/ 973 h 1337"/>
              <a:gd name="T78" fmla="*/ 1188 w 1298"/>
              <a:gd name="T79" fmla="*/ 985 h 1337"/>
              <a:gd name="T80" fmla="*/ 1253 w 1298"/>
              <a:gd name="T81" fmla="*/ 924 h 1337"/>
              <a:gd name="T82" fmla="*/ 1298 w 1298"/>
              <a:gd name="T83" fmla="*/ 761 h 1337"/>
              <a:gd name="T84" fmla="*/ 1278 w 1298"/>
              <a:gd name="T85" fmla="*/ 728 h 1337"/>
              <a:gd name="T86" fmla="*/ 1253 w 1298"/>
              <a:gd name="T87" fmla="*/ 706 h 1337"/>
              <a:gd name="T88" fmla="*/ 1022 w 1298"/>
              <a:gd name="T89" fmla="*/ 795 h 1337"/>
              <a:gd name="T90" fmla="*/ 1028 w 1298"/>
              <a:gd name="T91" fmla="*/ 716 h 1337"/>
              <a:gd name="T92" fmla="*/ 1092 w 1298"/>
              <a:gd name="T93" fmla="*/ 545 h 1337"/>
              <a:gd name="T94" fmla="*/ 1116 w 1298"/>
              <a:gd name="T95" fmla="*/ 426 h 1337"/>
              <a:gd name="T96" fmla="*/ 1084 w 1298"/>
              <a:gd name="T97" fmla="*/ 309 h 1337"/>
              <a:gd name="T98" fmla="*/ 1052 w 1298"/>
              <a:gd name="T99" fmla="*/ 227 h 1337"/>
              <a:gd name="T100" fmla="*/ 978 w 1298"/>
              <a:gd name="T101" fmla="*/ 166 h 1337"/>
              <a:gd name="T102" fmla="*/ 924 w 1298"/>
              <a:gd name="T103" fmla="*/ 20 h 1337"/>
              <a:gd name="T104" fmla="*/ 849 w 1298"/>
              <a:gd name="T105" fmla="*/ 2 h 1337"/>
              <a:gd name="T106" fmla="*/ 529 w 1298"/>
              <a:gd name="T107" fmla="*/ 38 h 1337"/>
              <a:gd name="T108" fmla="*/ 360 w 1298"/>
              <a:gd name="T109" fmla="*/ 97 h 1337"/>
              <a:gd name="T110" fmla="*/ 323 w 1298"/>
              <a:gd name="T111" fmla="*/ 108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98" h="1337">
                <a:moveTo>
                  <a:pt x="291" y="113"/>
                </a:moveTo>
                <a:lnTo>
                  <a:pt x="291" y="113"/>
                </a:lnTo>
                <a:lnTo>
                  <a:pt x="279" y="106"/>
                </a:lnTo>
                <a:lnTo>
                  <a:pt x="250" y="92"/>
                </a:lnTo>
                <a:lnTo>
                  <a:pt x="216" y="76"/>
                </a:lnTo>
                <a:lnTo>
                  <a:pt x="200" y="69"/>
                </a:lnTo>
                <a:lnTo>
                  <a:pt x="185" y="65"/>
                </a:lnTo>
                <a:lnTo>
                  <a:pt x="185" y="65"/>
                </a:lnTo>
                <a:lnTo>
                  <a:pt x="172" y="64"/>
                </a:lnTo>
                <a:lnTo>
                  <a:pt x="156" y="63"/>
                </a:lnTo>
                <a:lnTo>
                  <a:pt x="140" y="63"/>
                </a:lnTo>
                <a:lnTo>
                  <a:pt x="125" y="64"/>
                </a:lnTo>
                <a:lnTo>
                  <a:pt x="98" y="67"/>
                </a:lnTo>
                <a:lnTo>
                  <a:pt x="89" y="69"/>
                </a:lnTo>
                <a:lnTo>
                  <a:pt x="85" y="71"/>
                </a:lnTo>
                <a:lnTo>
                  <a:pt x="85" y="71"/>
                </a:lnTo>
                <a:lnTo>
                  <a:pt x="82" y="73"/>
                </a:lnTo>
                <a:lnTo>
                  <a:pt x="80" y="79"/>
                </a:lnTo>
                <a:lnTo>
                  <a:pt x="76" y="91"/>
                </a:lnTo>
                <a:lnTo>
                  <a:pt x="69" y="108"/>
                </a:lnTo>
                <a:lnTo>
                  <a:pt x="69" y="108"/>
                </a:lnTo>
                <a:lnTo>
                  <a:pt x="62" y="112"/>
                </a:lnTo>
                <a:lnTo>
                  <a:pt x="48" y="124"/>
                </a:lnTo>
                <a:lnTo>
                  <a:pt x="29" y="138"/>
                </a:lnTo>
                <a:lnTo>
                  <a:pt x="23" y="148"/>
                </a:lnTo>
                <a:lnTo>
                  <a:pt x="16" y="155"/>
                </a:lnTo>
                <a:lnTo>
                  <a:pt x="16" y="155"/>
                </a:lnTo>
                <a:lnTo>
                  <a:pt x="12" y="165"/>
                </a:lnTo>
                <a:lnTo>
                  <a:pt x="8" y="174"/>
                </a:lnTo>
                <a:lnTo>
                  <a:pt x="6" y="185"/>
                </a:lnTo>
                <a:lnTo>
                  <a:pt x="3" y="195"/>
                </a:lnTo>
                <a:lnTo>
                  <a:pt x="0" y="216"/>
                </a:lnTo>
                <a:lnTo>
                  <a:pt x="0" y="235"/>
                </a:lnTo>
                <a:lnTo>
                  <a:pt x="0" y="235"/>
                </a:lnTo>
                <a:lnTo>
                  <a:pt x="0" y="243"/>
                </a:lnTo>
                <a:lnTo>
                  <a:pt x="2" y="250"/>
                </a:lnTo>
                <a:lnTo>
                  <a:pt x="6" y="261"/>
                </a:lnTo>
                <a:lnTo>
                  <a:pt x="8" y="271"/>
                </a:lnTo>
                <a:lnTo>
                  <a:pt x="11" y="277"/>
                </a:lnTo>
                <a:lnTo>
                  <a:pt x="11" y="277"/>
                </a:lnTo>
                <a:lnTo>
                  <a:pt x="16" y="304"/>
                </a:lnTo>
                <a:lnTo>
                  <a:pt x="27" y="299"/>
                </a:lnTo>
                <a:lnTo>
                  <a:pt x="27" y="299"/>
                </a:lnTo>
                <a:lnTo>
                  <a:pt x="28" y="308"/>
                </a:lnTo>
                <a:lnTo>
                  <a:pt x="29" y="316"/>
                </a:lnTo>
                <a:lnTo>
                  <a:pt x="32" y="325"/>
                </a:lnTo>
                <a:lnTo>
                  <a:pt x="32" y="325"/>
                </a:lnTo>
                <a:lnTo>
                  <a:pt x="40" y="342"/>
                </a:lnTo>
                <a:lnTo>
                  <a:pt x="44" y="352"/>
                </a:lnTo>
                <a:lnTo>
                  <a:pt x="48" y="362"/>
                </a:lnTo>
                <a:lnTo>
                  <a:pt x="48" y="362"/>
                </a:lnTo>
                <a:lnTo>
                  <a:pt x="52" y="373"/>
                </a:lnTo>
                <a:lnTo>
                  <a:pt x="53" y="371"/>
                </a:lnTo>
                <a:lnTo>
                  <a:pt x="53" y="367"/>
                </a:lnTo>
                <a:lnTo>
                  <a:pt x="53" y="367"/>
                </a:lnTo>
                <a:lnTo>
                  <a:pt x="56" y="362"/>
                </a:lnTo>
                <a:lnTo>
                  <a:pt x="58" y="354"/>
                </a:lnTo>
                <a:lnTo>
                  <a:pt x="64" y="346"/>
                </a:lnTo>
                <a:lnTo>
                  <a:pt x="69" y="357"/>
                </a:lnTo>
                <a:lnTo>
                  <a:pt x="74" y="346"/>
                </a:lnTo>
                <a:lnTo>
                  <a:pt x="74" y="346"/>
                </a:lnTo>
                <a:lnTo>
                  <a:pt x="76" y="353"/>
                </a:lnTo>
                <a:lnTo>
                  <a:pt x="80" y="358"/>
                </a:lnTo>
                <a:lnTo>
                  <a:pt x="82" y="361"/>
                </a:lnTo>
                <a:lnTo>
                  <a:pt x="85" y="362"/>
                </a:lnTo>
                <a:lnTo>
                  <a:pt x="85" y="362"/>
                </a:lnTo>
                <a:lnTo>
                  <a:pt x="132" y="383"/>
                </a:lnTo>
                <a:lnTo>
                  <a:pt x="132" y="383"/>
                </a:lnTo>
                <a:lnTo>
                  <a:pt x="147" y="391"/>
                </a:lnTo>
                <a:lnTo>
                  <a:pt x="158" y="395"/>
                </a:lnTo>
                <a:lnTo>
                  <a:pt x="169" y="399"/>
                </a:lnTo>
                <a:lnTo>
                  <a:pt x="169" y="399"/>
                </a:lnTo>
                <a:lnTo>
                  <a:pt x="195" y="406"/>
                </a:lnTo>
                <a:lnTo>
                  <a:pt x="206" y="410"/>
                </a:lnTo>
                <a:lnTo>
                  <a:pt x="243" y="632"/>
                </a:lnTo>
                <a:lnTo>
                  <a:pt x="243" y="632"/>
                </a:lnTo>
                <a:lnTo>
                  <a:pt x="249" y="766"/>
                </a:lnTo>
                <a:lnTo>
                  <a:pt x="254" y="903"/>
                </a:lnTo>
                <a:lnTo>
                  <a:pt x="254" y="903"/>
                </a:lnTo>
                <a:lnTo>
                  <a:pt x="251" y="926"/>
                </a:lnTo>
                <a:lnTo>
                  <a:pt x="243" y="975"/>
                </a:lnTo>
                <a:lnTo>
                  <a:pt x="236" y="1023"/>
                </a:lnTo>
                <a:lnTo>
                  <a:pt x="233" y="1039"/>
                </a:lnTo>
                <a:lnTo>
                  <a:pt x="233" y="1046"/>
                </a:lnTo>
                <a:lnTo>
                  <a:pt x="233" y="1046"/>
                </a:lnTo>
                <a:lnTo>
                  <a:pt x="254" y="1056"/>
                </a:lnTo>
                <a:lnTo>
                  <a:pt x="254" y="1056"/>
                </a:lnTo>
                <a:lnTo>
                  <a:pt x="221" y="1061"/>
                </a:lnTo>
                <a:lnTo>
                  <a:pt x="191" y="1068"/>
                </a:lnTo>
                <a:lnTo>
                  <a:pt x="177" y="1072"/>
                </a:lnTo>
                <a:lnTo>
                  <a:pt x="164" y="1077"/>
                </a:lnTo>
                <a:lnTo>
                  <a:pt x="164" y="1077"/>
                </a:lnTo>
                <a:lnTo>
                  <a:pt x="154" y="1083"/>
                </a:lnTo>
                <a:lnTo>
                  <a:pt x="143" y="1089"/>
                </a:lnTo>
                <a:lnTo>
                  <a:pt x="127" y="1103"/>
                </a:lnTo>
                <a:lnTo>
                  <a:pt x="114" y="1113"/>
                </a:lnTo>
                <a:lnTo>
                  <a:pt x="106" y="1120"/>
                </a:lnTo>
                <a:lnTo>
                  <a:pt x="106" y="1120"/>
                </a:lnTo>
                <a:lnTo>
                  <a:pt x="99" y="1124"/>
                </a:lnTo>
                <a:lnTo>
                  <a:pt x="91" y="1129"/>
                </a:lnTo>
                <a:lnTo>
                  <a:pt x="85" y="1136"/>
                </a:lnTo>
                <a:lnTo>
                  <a:pt x="90" y="1141"/>
                </a:lnTo>
                <a:lnTo>
                  <a:pt x="90" y="1141"/>
                </a:lnTo>
                <a:lnTo>
                  <a:pt x="88" y="1144"/>
                </a:lnTo>
                <a:lnTo>
                  <a:pt x="84" y="1149"/>
                </a:lnTo>
                <a:lnTo>
                  <a:pt x="82" y="1152"/>
                </a:lnTo>
                <a:lnTo>
                  <a:pt x="81" y="1154"/>
                </a:lnTo>
                <a:lnTo>
                  <a:pt x="82" y="1156"/>
                </a:lnTo>
                <a:lnTo>
                  <a:pt x="85" y="1157"/>
                </a:lnTo>
                <a:lnTo>
                  <a:pt x="85" y="1157"/>
                </a:lnTo>
                <a:lnTo>
                  <a:pt x="90" y="1156"/>
                </a:lnTo>
                <a:lnTo>
                  <a:pt x="99" y="1152"/>
                </a:lnTo>
                <a:lnTo>
                  <a:pt x="119" y="1137"/>
                </a:lnTo>
                <a:lnTo>
                  <a:pt x="148" y="1114"/>
                </a:lnTo>
                <a:lnTo>
                  <a:pt x="148" y="1114"/>
                </a:lnTo>
                <a:lnTo>
                  <a:pt x="134" y="1134"/>
                </a:lnTo>
                <a:lnTo>
                  <a:pt x="123" y="1149"/>
                </a:lnTo>
                <a:lnTo>
                  <a:pt x="121" y="1154"/>
                </a:lnTo>
                <a:lnTo>
                  <a:pt x="121" y="1156"/>
                </a:lnTo>
                <a:lnTo>
                  <a:pt x="122" y="1157"/>
                </a:lnTo>
                <a:lnTo>
                  <a:pt x="122" y="1157"/>
                </a:lnTo>
                <a:lnTo>
                  <a:pt x="128" y="1158"/>
                </a:lnTo>
                <a:lnTo>
                  <a:pt x="136" y="1157"/>
                </a:lnTo>
                <a:lnTo>
                  <a:pt x="143" y="1156"/>
                </a:lnTo>
                <a:lnTo>
                  <a:pt x="148" y="1152"/>
                </a:lnTo>
                <a:lnTo>
                  <a:pt x="148" y="1152"/>
                </a:lnTo>
                <a:lnTo>
                  <a:pt x="168" y="1133"/>
                </a:lnTo>
                <a:lnTo>
                  <a:pt x="185" y="1120"/>
                </a:lnTo>
                <a:lnTo>
                  <a:pt x="185" y="1120"/>
                </a:lnTo>
                <a:lnTo>
                  <a:pt x="206" y="1113"/>
                </a:lnTo>
                <a:lnTo>
                  <a:pt x="220" y="1109"/>
                </a:lnTo>
                <a:lnTo>
                  <a:pt x="225" y="1109"/>
                </a:lnTo>
                <a:lnTo>
                  <a:pt x="228" y="1109"/>
                </a:lnTo>
                <a:lnTo>
                  <a:pt x="228" y="1109"/>
                </a:lnTo>
                <a:lnTo>
                  <a:pt x="228" y="1110"/>
                </a:lnTo>
                <a:lnTo>
                  <a:pt x="224" y="1114"/>
                </a:lnTo>
                <a:lnTo>
                  <a:pt x="214" y="1121"/>
                </a:lnTo>
                <a:lnTo>
                  <a:pt x="204" y="1129"/>
                </a:lnTo>
                <a:lnTo>
                  <a:pt x="196" y="1136"/>
                </a:lnTo>
                <a:lnTo>
                  <a:pt x="196" y="1136"/>
                </a:lnTo>
                <a:lnTo>
                  <a:pt x="191" y="1141"/>
                </a:lnTo>
                <a:lnTo>
                  <a:pt x="185" y="1145"/>
                </a:lnTo>
                <a:lnTo>
                  <a:pt x="183" y="1148"/>
                </a:lnTo>
                <a:lnTo>
                  <a:pt x="183" y="1149"/>
                </a:lnTo>
                <a:lnTo>
                  <a:pt x="183" y="1150"/>
                </a:lnTo>
                <a:lnTo>
                  <a:pt x="185" y="1152"/>
                </a:lnTo>
                <a:lnTo>
                  <a:pt x="185" y="1152"/>
                </a:lnTo>
                <a:lnTo>
                  <a:pt x="191" y="1152"/>
                </a:lnTo>
                <a:lnTo>
                  <a:pt x="199" y="1152"/>
                </a:lnTo>
                <a:lnTo>
                  <a:pt x="218" y="1148"/>
                </a:lnTo>
                <a:lnTo>
                  <a:pt x="241" y="1142"/>
                </a:lnTo>
                <a:lnTo>
                  <a:pt x="259" y="1136"/>
                </a:lnTo>
                <a:lnTo>
                  <a:pt x="259" y="1136"/>
                </a:lnTo>
                <a:lnTo>
                  <a:pt x="274" y="1130"/>
                </a:lnTo>
                <a:lnTo>
                  <a:pt x="287" y="1125"/>
                </a:lnTo>
                <a:lnTo>
                  <a:pt x="299" y="1121"/>
                </a:lnTo>
                <a:lnTo>
                  <a:pt x="303" y="1118"/>
                </a:lnTo>
                <a:lnTo>
                  <a:pt x="307" y="1114"/>
                </a:lnTo>
                <a:lnTo>
                  <a:pt x="307" y="1114"/>
                </a:lnTo>
                <a:lnTo>
                  <a:pt x="323" y="1095"/>
                </a:lnTo>
                <a:lnTo>
                  <a:pt x="333" y="1083"/>
                </a:lnTo>
                <a:lnTo>
                  <a:pt x="376" y="1077"/>
                </a:lnTo>
                <a:lnTo>
                  <a:pt x="397" y="908"/>
                </a:lnTo>
                <a:lnTo>
                  <a:pt x="397" y="908"/>
                </a:lnTo>
                <a:lnTo>
                  <a:pt x="389" y="824"/>
                </a:lnTo>
                <a:lnTo>
                  <a:pt x="382" y="765"/>
                </a:lnTo>
                <a:lnTo>
                  <a:pt x="381" y="744"/>
                </a:lnTo>
                <a:lnTo>
                  <a:pt x="381" y="733"/>
                </a:lnTo>
                <a:lnTo>
                  <a:pt x="381" y="733"/>
                </a:lnTo>
                <a:lnTo>
                  <a:pt x="413" y="532"/>
                </a:lnTo>
                <a:lnTo>
                  <a:pt x="413" y="532"/>
                </a:lnTo>
                <a:lnTo>
                  <a:pt x="447" y="537"/>
                </a:lnTo>
                <a:lnTo>
                  <a:pt x="524" y="549"/>
                </a:lnTo>
                <a:lnTo>
                  <a:pt x="566" y="557"/>
                </a:lnTo>
                <a:lnTo>
                  <a:pt x="604" y="565"/>
                </a:lnTo>
                <a:lnTo>
                  <a:pt x="635" y="573"/>
                </a:lnTo>
                <a:lnTo>
                  <a:pt x="644" y="577"/>
                </a:lnTo>
                <a:lnTo>
                  <a:pt x="650" y="579"/>
                </a:lnTo>
                <a:lnTo>
                  <a:pt x="650" y="579"/>
                </a:lnTo>
                <a:lnTo>
                  <a:pt x="657" y="586"/>
                </a:lnTo>
                <a:lnTo>
                  <a:pt x="662" y="593"/>
                </a:lnTo>
                <a:lnTo>
                  <a:pt x="668" y="601"/>
                </a:lnTo>
                <a:lnTo>
                  <a:pt x="670" y="607"/>
                </a:lnTo>
                <a:lnTo>
                  <a:pt x="674" y="618"/>
                </a:lnTo>
                <a:lnTo>
                  <a:pt x="677" y="622"/>
                </a:lnTo>
                <a:lnTo>
                  <a:pt x="677" y="622"/>
                </a:lnTo>
                <a:lnTo>
                  <a:pt x="676" y="628"/>
                </a:lnTo>
                <a:lnTo>
                  <a:pt x="673" y="646"/>
                </a:lnTo>
                <a:lnTo>
                  <a:pt x="670" y="663"/>
                </a:lnTo>
                <a:lnTo>
                  <a:pt x="670" y="671"/>
                </a:lnTo>
                <a:lnTo>
                  <a:pt x="672" y="675"/>
                </a:lnTo>
                <a:lnTo>
                  <a:pt x="672" y="675"/>
                </a:lnTo>
                <a:lnTo>
                  <a:pt x="680" y="683"/>
                </a:lnTo>
                <a:lnTo>
                  <a:pt x="682" y="685"/>
                </a:lnTo>
                <a:lnTo>
                  <a:pt x="682" y="685"/>
                </a:lnTo>
                <a:lnTo>
                  <a:pt x="676" y="726"/>
                </a:lnTo>
                <a:lnTo>
                  <a:pt x="661" y="820"/>
                </a:lnTo>
                <a:lnTo>
                  <a:pt x="654" y="872"/>
                </a:lnTo>
                <a:lnTo>
                  <a:pt x="650" y="922"/>
                </a:lnTo>
                <a:lnTo>
                  <a:pt x="649" y="944"/>
                </a:lnTo>
                <a:lnTo>
                  <a:pt x="648" y="962"/>
                </a:lnTo>
                <a:lnTo>
                  <a:pt x="649" y="977"/>
                </a:lnTo>
                <a:lnTo>
                  <a:pt x="650" y="987"/>
                </a:lnTo>
                <a:lnTo>
                  <a:pt x="650" y="987"/>
                </a:lnTo>
                <a:lnTo>
                  <a:pt x="660" y="1015"/>
                </a:lnTo>
                <a:lnTo>
                  <a:pt x="668" y="1032"/>
                </a:lnTo>
                <a:lnTo>
                  <a:pt x="672" y="1039"/>
                </a:lnTo>
                <a:lnTo>
                  <a:pt x="674" y="1044"/>
                </a:lnTo>
                <a:lnTo>
                  <a:pt x="678" y="1048"/>
                </a:lnTo>
                <a:lnTo>
                  <a:pt x="682" y="1051"/>
                </a:lnTo>
                <a:lnTo>
                  <a:pt x="682" y="1051"/>
                </a:lnTo>
                <a:lnTo>
                  <a:pt x="690" y="1054"/>
                </a:lnTo>
                <a:lnTo>
                  <a:pt x="702" y="1055"/>
                </a:lnTo>
                <a:lnTo>
                  <a:pt x="736" y="1059"/>
                </a:lnTo>
                <a:lnTo>
                  <a:pt x="783" y="1061"/>
                </a:lnTo>
                <a:lnTo>
                  <a:pt x="783" y="1061"/>
                </a:lnTo>
                <a:lnTo>
                  <a:pt x="798" y="1157"/>
                </a:lnTo>
                <a:lnTo>
                  <a:pt x="798" y="1157"/>
                </a:lnTo>
                <a:lnTo>
                  <a:pt x="797" y="1165"/>
                </a:lnTo>
                <a:lnTo>
                  <a:pt x="796" y="1178"/>
                </a:lnTo>
                <a:lnTo>
                  <a:pt x="796" y="1191"/>
                </a:lnTo>
                <a:lnTo>
                  <a:pt x="796" y="1197"/>
                </a:lnTo>
                <a:lnTo>
                  <a:pt x="798" y="1199"/>
                </a:lnTo>
                <a:lnTo>
                  <a:pt x="798" y="1199"/>
                </a:lnTo>
                <a:lnTo>
                  <a:pt x="809" y="1205"/>
                </a:lnTo>
                <a:lnTo>
                  <a:pt x="809" y="1205"/>
                </a:lnTo>
                <a:lnTo>
                  <a:pt x="805" y="1216"/>
                </a:lnTo>
                <a:lnTo>
                  <a:pt x="800" y="1230"/>
                </a:lnTo>
                <a:lnTo>
                  <a:pt x="796" y="1246"/>
                </a:lnTo>
                <a:lnTo>
                  <a:pt x="793" y="1263"/>
                </a:lnTo>
                <a:lnTo>
                  <a:pt x="792" y="1280"/>
                </a:lnTo>
                <a:lnTo>
                  <a:pt x="792" y="1287"/>
                </a:lnTo>
                <a:lnTo>
                  <a:pt x="793" y="1295"/>
                </a:lnTo>
                <a:lnTo>
                  <a:pt x="795" y="1300"/>
                </a:lnTo>
                <a:lnTo>
                  <a:pt x="798" y="1305"/>
                </a:lnTo>
                <a:lnTo>
                  <a:pt x="798" y="1305"/>
                </a:lnTo>
                <a:lnTo>
                  <a:pt x="806" y="1313"/>
                </a:lnTo>
                <a:lnTo>
                  <a:pt x="814" y="1321"/>
                </a:lnTo>
                <a:lnTo>
                  <a:pt x="822" y="1326"/>
                </a:lnTo>
                <a:lnTo>
                  <a:pt x="832" y="1330"/>
                </a:lnTo>
                <a:lnTo>
                  <a:pt x="842" y="1334"/>
                </a:lnTo>
                <a:lnTo>
                  <a:pt x="853" y="1336"/>
                </a:lnTo>
                <a:lnTo>
                  <a:pt x="865" y="1337"/>
                </a:lnTo>
                <a:lnTo>
                  <a:pt x="878" y="1337"/>
                </a:lnTo>
                <a:lnTo>
                  <a:pt x="878" y="1337"/>
                </a:lnTo>
                <a:lnTo>
                  <a:pt x="891" y="1336"/>
                </a:lnTo>
                <a:lnTo>
                  <a:pt x="904" y="1330"/>
                </a:lnTo>
                <a:lnTo>
                  <a:pt x="916" y="1325"/>
                </a:lnTo>
                <a:lnTo>
                  <a:pt x="928" y="1318"/>
                </a:lnTo>
                <a:lnTo>
                  <a:pt x="937" y="1309"/>
                </a:lnTo>
                <a:lnTo>
                  <a:pt x="945" y="1301"/>
                </a:lnTo>
                <a:lnTo>
                  <a:pt x="952" y="1292"/>
                </a:lnTo>
                <a:lnTo>
                  <a:pt x="957" y="1284"/>
                </a:lnTo>
                <a:lnTo>
                  <a:pt x="957" y="1284"/>
                </a:lnTo>
                <a:lnTo>
                  <a:pt x="970" y="1260"/>
                </a:lnTo>
                <a:lnTo>
                  <a:pt x="976" y="1252"/>
                </a:lnTo>
                <a:lnTo>
                  <a:pt x="978" y="1242"/>
                </a:lnTo>
                <a:lnTo>
                  <a:pt x="978" y="1242"/>
                </a:lnTo>
                <a:lnTo>
                  <a:pt x="980" y="1228"/>
                </a:lnTo>
                <a:lnTo>
                  <a:pt x="980" y="1214"/>
                </a:lnTo>
                <a:lnTo>
                  <a:pt x="978" y="1199"/>
                </a:lnTo>
                <a:lnTo>
                  <a:pt x="999" y="1194"/>
                </a:lnTo>
                <a:lnTo>
                  <a:pt x="978" y="1046"/>
                </a:lnTo>
                <a:lnTo>
                  <a:pt x="978" y="1046"/>
                </a:lnTo>
                <a:lnTo>
                  <a:pt x="1035" y="1014"/>
                </a:lnTo>
                <a:lnTo>
                  <a:pt x="1079" y="991"/>
                </a:lnTo>
                <a:lnTo>
                  <a:pt x="1097" y="982"/>
                </a:lnTo>
                <a:lnTo>
                  <a:pt x="1110" y="977"/>
                </a:lnTo>
                <a:lnTo>
                  <a:pt x="1110" y="977"/>
                </a:lnTo>
                <a:lnTo>
                  <a:pt x="1158" y="961"/>
                </a:lnTo>
                <a:lnTo>
                  <a:pt x="1158" y="961"/>
                </a:lnTo>
                <a:lnTo>
                  <a:pt x="1157" y="965"/>
                </a:lnTo>
                <a:lnTo>
                  <a:pt x="1155" y="973"/>
                </a:lnTo>
                <a:lnTo>
                  <a:pt x="1157" y="977"/>
                </a:lnTo>
                <a:lnTo>
                  <a:pt x="1159" y="981"/>
                </a:lnTo>
                <a:lnTo>
                  <a:pt x="1162" y="985"/>
                </a:lnTo>
                <a:lnTo>
                  <a:pt x="1168" y="987"/>
                </a:lnTo>
                <a:lnTo>
                  <a:pt x="1168" y="987"/>
                </a:lnTo>
                <a:lnTo>
                  <a:pt x="1176" y="987"/>
                </a:lnTo>
                <a:lnTo>
                  <a:pt x="1188" y="985"/>
                </a:lnTo>
                <a:lnTo>
                  <a:pt x="1200" y="979"/>
                </a:lnTo>
                <a:lnTo>
                  <a:pt x="1212" y="971"/>
                </a:lnTo>
                <a:lnTo>
                  <a:pt x="1224" y="962"/>
                </a:lnTo>
                <a:lnTo>
                  <a:pt x="1236" y="950"/>
                </a:lnTo>
                <a:lnTo>
                  <a:pt x="1245" y="937"/>
                </a:lnTo>
                <a:lnTo>
                  <a:pt x="1253" y="924"/>
                </a:lnTo>
                <a:lnTo>
                  <a:pt x="1253" y="924"/>
                </a:lnTo>
                <a:lnTo>
                  <a:pt x="1264" y="897"/>
                </a:lnTo>
                <a:lnTo>
                  <a:pt x="1272" y="873"/>
                </a:lnTo>
                <a:lnTo>
                  <a:pt x="1278" y="848"/>
                </a:lnTo>
                <a:lnTo>
                  <a:pt x="1285" y="818"/>
                </a:lnTo>
                <a:lnTo>
                  <a:pt x="1285" y="818"/>
                </a:lnTo>
                <a:lnTo>
                  <a:pt x="1293" y="786"/>
                </a:lnTo>
                <a:lnTo>
                  <a:pt x="1298" y="761"/>
                </a:lnTo>
                <a:lnTo>
                  <a:pt x="1298" y="752"/>
                </a:lnTo>
                <a:lnTo>
                  <a:pt x="1298" y="744"/>
                </a:lnTo>
                <a:lnTo>
                  <a:pt x="1295" y="737"/>
                </a:lnTo>
                <a:lnTo>
                  <a:pt x="1293" y="734"/>
                </a:lnTo>
                <a:lnTo>
                  <a:pt x="1290" y="733"/>
                </a:lnTo>
                <a:lnTo>
                  <a:pt x="1290" y="733"/>
                </a:lnTo>
                <a:lnTo>
                  <a:pt x="1278" y="728"/>
                </a:lnTo>
                <a:lnTo>
                  <a:pt x="1268" y="725"/>
                </a:lnTo>
                <a:lnTo>
                  <a:pt x="1258" y="722"/>
                </a:lnTo>
                <a:lnTo>
                  <a:pt x="1258" y="722"/>
                </a:lnTo>
                <a:lnTo>
                  <a:pt x="1257" y="714"/>
                </a:lnTo>
                <a:lnTo>
                  <a:pt x="1256" y="709"/>
                </a:lnTo>
                <a:lnTo>
                  <a:pt x="1254" y="708"/>
                </a:lnTo>
                <a:lnTo>
                  <a:pt x="1253" y="706"/>
                </a:lnTo>
                <a:lnTo>
                  <a:pt x="1253" y="706"/>
                </a:lnTo>
                <a:lnTo>
                  <a:pt x="1241" y="710"/>
                </a:lnTo>
                <a:lnTo>
                  <a:pt x="1213" y="721"/>
                </a:lnTo>
                <a:lnTo>
                  <a:pt x="1131" y="756"/>
                </a:lnTo>
                <a:lnTo>
                  <a:pt x="1088" y="773"/>
                </a:lnTo>
                <a:lnTo>
                  <a:pt x="1050" y="787"/>
                </a:lnTo>
                <a:lnTo>
                  <a:pt x="1022" y="795"/>
                </a:lnTo>
                <a:lnTo>
                  <a:pt x="1013" y="798"/>
                </a:lnTo>
                <a:lnTo>
                  <a:pt x="1011" y="798"/>
                </a:lnTo>
                <a:lnTo>
                  <a:pt x="1010" y="797"/>
                </a:lnTo>
                <a:lnTo>
                  <a:pt x="1010" y="797"/>
                </a:lnTo>
                <a:lnTo>
                  <a:pt x="1010" y="787"/>
                </a:lnTo>
                <a:lnTo>
                  <a:pt x="1014" y="769"/>
                </a:lnTo>
                <a:lnTo>
                  <a:pt x="1028" y="716"/>
                </a:lnTo>
                <a:lnTo>
                  <a:pt x="1044" y="657"/>
                </a:lnTo>
                <a:lnTo>
                  <a:pt x="1057" y="616"/>
                </a:lnTo>
                <a:lnTo>
                  <a:pt x="1057" y="616"/>
                </a:lnTo>
                <a:lnTo>
                  <a:pt x="1064" y="602"/>
                </a:lnTo>
                <a:lnTo>
                  <a:pt x="1072" y="586"/>
                </a:lnTo>
                <a:lnTo>
                  <a:pt x="1081" y="566"/>
                </a:lnTo>
                <a:lnTo>
                  <a:pt x="1092" y="545"/>
                </a:lnTo>
                <a:lnTo>
                  <a:pt x="1101" y="520"/>
                </a:lnTo>
                <a:lnTo>
                  <a:pt x="1109" y="492"/>
                </a:lnTo>
                <a:lnTo>
                  <a:pt x="1112" y="476"/>
                </a:lnTo>
                <a:lnTo>
                  <a:pt x="1114" y="460"/>
                </a:lnTo>
                <a:lnTo>
                  <a:pt x="1116" y="444"/>
                </a:lnTo>
                <a:lnTo>
                  <a:pt x="1116" y="426"/>
                </a:lnTo>
                <a:lnTo>
                  <a:pt x="1116" y="426"/>
                </a:lnTo>
                <a:lnTo>
                  <a:pt x="1114" y="407"/>
                </a:lnTo>
                <a:lnTo>
                  <a:pt x="1113" y="391"/>
                </a:lnTo>
                <a:lnTo>
                  <a:pt x="1109" y="374"/>
                </a:lnTo>
                <a:lnTo>
                  <a:pt x="1105" y="359"/>
                </a:lnTo>
                <a:lnTo>
                  <a:pt x="1101" y="345"/>
                </a:lnTo>
                <a:lnTo>
                  <a:pt x="1096" y="333"/>
                </a:lnTo>
                <a:lnTo>
                  <a:pt x="1084" y="309"/>
                </a:lnTo>
                <a:lnTo>
                  <a:pt x="1072" y="291"/>
                </a:lnTo>
                <a:lnTo>
                  <a:pt x="1061" y="277"/>
                </a:lnTo>
                <a:lnTo>
                  <a:pt x="1052" y="267"/>
                </a:lnTo>
                <a:lnTo>
                  <a:pt x="1052" y="235"/>
                </a:lnTo>
                <a:lnTo>
                  <a:pt x="1052" y="235"/>
                </a:lnTo>
                <a:lnTo>
                  <a:pt x="1052" y="232"/>
                </a:lnTo>
                <a:lnTo>
                  <a:pt x="1052" y="227"/>
                </a:lnTo>
                <a:lnTo>
                  <a:pt x="1050" y="222"/>
                </a:lnTo>
                <a:lnTo>
                  <a:pt x="1046" y="216"/>
                </a:lnTo>
                <a:lnTo>
                  <a:pt x="1039" y="210"/>
                </a:lnTo>
                <a:lnTo>
                  <a:pt x="1031" y="203"/>
                </a:lnTo>
                <a:lnTo>
                  <a:pt x="1031" y="203"/>
                </a:lnTo>
                <a:lnTo>
                  <a:pt x="995" y="177"/>
                </a:lnTo>
                <a:lnTo>
                  <a:pt x="978" y="166"/>
                </a:lnTo>
                <a:lnTo>
                  <a:pt x="978" y="166"/>
                </a:lnTo>
                <a:lnTo>
                  <a:pt x="972" y="141"/>
                </a:lnTo>
                <a:lnTo>
                  <a:pt x="964" y="116"/>
                </a:lnTo>
                <a:lnTo>
                  <a:pt x="953" y="87"/>
                </a:lnTo>
                <a:lnTo>
                  <a:pt x="943" y="57"/>
                </a:lnTo>
                <a:lnTo>
                  <a:pt x="929" y="31"/>
                </a:lnTo>
                <a:lnTo>
                  <a:pt x="924" y="20"/>
                </a:lnTo>
                <a:lnTo>
                  <a:pt x="917" y="11"/>
                </a:lnTo>
                <a:lnTo>
                  <a:pt x="911" y="4"/>
                </a:lnTo>
                <a:lnTo>
                  <a:pt x="904" y="2"/>
                </a:lnTo>
                <a:lnTo>
                  <a:pt x="904" y="2"/>
                </a:lnTo>
                <a:lnTo>
                  <a:pt x="896" y="0"/>
                </a:lnTo>
                <a:lnTo>
                  <a:pt x="883" y="0"/>
                </a:lnTo>
                <a:lnTo>
                  <a:pt x="849" y="2"/>
                </a:lnTo>
                <a:lnTo>
                  <a:pt x="804" y="6"/>
                </a:lnTo>
                <a:lnTo>
                  <a:pt x="755" y="10"/>
                </a:lnTo>
                <a:lnTo>
                  <a:pt x="654" y="20"/>
                </a:lnTo>
                <a:lnTo>
                  <a:pt x="582" y="28"/>
                </a:lnTo>
                <a:lnTo>
                  <a:pt x="582" y="28"/>
                </a:lnTo>
                <a:lnTo>
                  <a:pt x="557" y="32"/>
                </a:lnTo>
                <a:lnTo>
                  <a:pt x="529" y="38"/>
                </a:lnTo>
                <a:lnTo>
                  <a:pt x="501" y="46"/>
                </a:lnTo>
                <a:lnTo>
                  <a:pt x="473" y="55"/>
                </a:lnTo>
                <a:lnTo>
                  <a:pt x="426" y="71"/>
                </a:lnTo>
                <a:lnTo>
                  <a:pt x="397" y="81"/>
                </a:lnTo>
                <a:lnTo>
                  <a:pt x="397" y="81"/>
                </a:lnTo>
                <a:lnTo>
                  <a:pt x="378" y="88"/>
                </a:lnTo>
                <a:lnTo>
                  <a:pt x="360" y="97"/>
                </a:lnTo>
                <a:lnTo>
                  <a:pt x="339" y="108"/>
                </a:lnTo>
                <a:lnTo>
                  <a:pt x="328" y="118"/>
                </a:lnTo>
                <a:lnTo>
                  <a:pt x="328" y="118"/>
                </a:lnTo>
                <a:lnTo>
                  <a:pt x="325" y="113"/>
                </a:lnTo>
                <a:lnTo>
                  <a:pt x="324" y="109"/>
                </a:lnTo>
                <a:lnTo>
                  <a:pt x="324" y="108"/>
                </a:lnTo>
                <a:lnTo>
                  <a:pt x="323" y="108"/>
                </a:lnTo>
                <a:lnTo>
                  <a:pt x="323" y="108"/>
                </a:lnTo>
                <a:lnTo>
                  <a:pt x="317" y="110"/>
                </a:lnTo>
                <a:lnTo>
                  <a:pt x="312" y="113"/>
                </a:lnTo>
                <a:lnTo>
                  <a:pt x="307" y="102"/>
                </a:lnTo>
                <a:lnTo>
                  <a:pt x="291" y="1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801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膝をつく、片膝をつく男性のシルエット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E0F5E3F2-A37E-445C-24BC-96D2DBDA5453}"/>
              </a:ext>
            </a:extLst>
          </p:cNvPr>
          <p:cNvSpPr>
            <a:spLocks/>
          </p:cNvSpPr>
          <p:nvPr/>
        </p:nvSpPr>
        <p:spPr bwMode="auto">
          <a:xfrm>
            <a:off x="1294584" y="1047762"/>
            <a:ext cx="1708144" cy="2312292"/>
          </a:xfrm>
          <a:custGeom>
            <a:avLst/>
            <a:gdLst>
              <a:gd name="T0" fmla="*/ 124 w 1261"/>
              <a:gd name="T1" fmla="*/ 17 h 1707"/>
              <a:gd name="T2" fmla="*/ 79 w 1261"/>
              <a:gd name="T3" fmla="*/ 45 h 1707"/>
              <a:gd name="T4" fmla="*/ 44 w 1261"/>
              <a:gd name="T5" fmla="*/ 106 h 1707"/>
              <a:gd name="T6" fmla="*/ 16 w 1261"/>
              <a:gd name="T7" fmla="*/ 187 h 1707"/>
              <a:gd name="T8" fmla="*/ 25 w 1261"/>
              <a:gd name="T9" fmla="*/ 226 h 1707"/>
              <a:gd name="T10" fmla="*/ 26 w 1261"/>
              <a:gd name="T11" fmla="*/ 213 h 1707"/>
              <a:gd name="T12" fmla="*/ 40 w 1261"/>
              <a:gd name="T13" fmla="*/ 245 h 1707"/>
              <a:gd name="T14" fmla="*/ 69 w 1261"/>
              <a:gd name="T15" fmla="*/ 250 h 1707"/>
              <a:gd name="T16" fmla="*/ 126 w 1261"/>
              <a:gd name="T17" fmla="*/ 303 h 1707"/>
              <a:gd name="T18" fmla="*/ 144 w 1261"/>
              <a:gd name="T19" fmla="*/ 343 h 1707"/>
              <a:gd name="T20" fmla="*/ 151 w 1261"/>
              <a:gd name="T21" fmla="*/ 359 h 1707"/>
              <a:gd name="T22" fmla="*/ 185 w 1261"/>
              <a:gd name="T23" fmla="*/ 361 h 1707"/>
              <a:gd name="T24" fmla="*/ 200 w 1261"/>
              <a:gd name="T25" fmla="*/ 385 h 1707"/>
              <a:gd name="T26" fmla="*/ 205 w 1261"/>
              <a:gd name="T27" fmla="*/ 393 h 1707"/>
              <a:gd name="T28" fmla="*/ 222 w 1261"/>
              <a:gd name="T29" fmla="*/ 406 h 1707"/>
              <a:gd name="T30" fmla="*/ 247 w 1261"/>
              <a:gd name="T31" fmla="*/ 421 h 1707"/>
              <a:gd name="T32" fmla="*/ 280 w 1261"/>
              <a:gd name="T33" fmla="*/ 401 h 1707"/>
              <a:gd name="T34" fmla="*/ 311 w 1261"/>
              <a:gd name="T35" fmla="*/ 367 h 1707"/>
              <a:gd name="T36" fmla="*/ 336 w 1261"/>
              <a:gd name="T37" fmla="*/ 417 h 1707"/>
              <a:gd name="T38" fmla="*/ 337 w 1261"/>
              <a:gd name="T39" fmla="*/ 430 h 1707"/>
              <a:gd name="T40" fmla="*/ 386 w 1261"/>
              <a:gd name="T41" fmla="*/ 658 h 1707"/>
              <a:gd name="T42" fmla="*/ 366 w 1261"/>
              <a:gd name="T43" fmla="*/ 771 h 1707"/>
              <a:gd name="T44" fmla="*/ 264 w 1261"/>
              <a:gd name="T45" fmla="*/ 875 h 1707"/>
              <a:gd name="T46" fmla="*/ 222 w 1261"/>
              <a:gd name="T47" fmla="*/ 912 h 1707"/>
              <a:gd name="T48" fmla="*/ 174 w 1261"/>
              <a:gd name="T49" fmla="*/ 947 h 1707"/>
              <a:gd name="T50" fmla="*/ 140 w 1261"/>
              <a:gd name="T51" fmla="*/ 999 h 1707"/>
              <a:gd name="T52" fmla="*/ 137 w 1261"/>
              <a:gd name="T53" fmla="*/ 1087 h 1707"/>
              <a:gd name="T54" fmla="*/ 148 w 1261"/>
              <a:gd name="T55" fmla="*/ 1119 h 1707"/>
              <a:gd name="T56" fmla="*/ 189 w 1261"/>
              <a:gd name="T57" fmla="*/ 1187 h 1707"/>
              <a:gd name="T58" fmla="*/ 270 w 1261"/>
              <a:gd name="T59" fmla="*/ 1450 h 1707"/>
              <a:gd name="T60" fmla="*/ 307 w 1261"/>
              <a:gd name="T61" fmla="*/ 1580 h 1707"/>
              <a:gd name="T62" fmla="*/ 279 w 1261"/>
              <a:gd name="T63" fmla="*/ 1630 h 1707"/>
              <a:gd name="T64" fmla="*/ 218 w 1261"/>
              <a:gd name="T65" fmla="*/ 1670 h 1707"/>
              <a:gd name="T66" fmla="*/ 217 w 1261"/>
              <a:gd name="T67" fmla="*/ 1691 h 1707"/>
              <a:gd name="T68" fmla="*/ 233 w 1261"/>
              <a:gd name="T69" fmla="*/ 1707 h 1707"/>
              <a:gd name="T70" fmla="*/ 460 w 1261"/>
              <a:gd name="T71" fmla="*/ 1686 h 1707"/>
              <a:gd name="T72" fmla="*/ 507 w 1261"/>
              <a:gd name="T73" fmla="*/ 1677 h 1707"/>
              <a:gd name="T74" fmla="*/ 502 w 1261"/>
              <a:gd name="T75" fmla="*/ 1601 h 1707"/>
              <a:gd name="T76" fmla="*/ 423 w 1261"/>
              <a:gd name="T77" fmla="*/ 1200 h 1707"/>
              <a:gd name="T78" fmla="*/ 466 w 1261"/>
              <a:gd name="T79" fmla="*/ 1180 h 1707"/>
              <a:gd name="T80" fmla="*/ 555 w 1261"/>
              <a:gd name="T81" fmla="*/ 1172 h 1707"/>
              <a:gd name="T82" fmla="*/ 634 w 1261"/>
              <a:gd name="T83" fmla="*/ 1477 h 1707"/>
              <a:gd name="T84" fmla="*/ 745 w 1261"/>
              <a:gd name="T85" fmla="*/ 1526 h 1707"/>
              <a:gd name="T86" fmla="*/ 1094 w 1261"/>
              <a:gd name="T87" fmla="*/ 1506 h 1707"/>
              <a:gd name="T88" fmla="*/ 1111 w 1261"/>
              <a:gd name="T89" fmla="*/ 1527 h 1707"/>
              <a:gd name="T90" fmla="*/ 1173 w 1261"/>
              <a:gd name="T91" fmla="*/ 1526 h 1707"/>
              <a:gd name="T92" fmla="*/ 1221 w 1261"/>
              <a:gd name="T93" fmla="*/ 1485 h 1707"/>
              <a:gd name="T94" fmla="*/ 1242 w 1261"/>
              <a:gd name="T95" fmla="*/ 1379 h 1707"/>
              <a:gd name="T96" fmla="*/ 1259 w 1261"/>
              <a:gd name="T97" fmla="*/ 1301 h 1707"/>
              <a:gd name="T98" fmla="*/ 1210 w 1261"/>
              <a:gd name="T99" fmla="*/ 1283 h 1707"/>
              <a:gd name="T100" fmla="*/ 1200 w 1261"/>
              <a:gd name="T101" fmla="*/ 1278 h 1707"/>
              <a:gd name="T102" fmla="*/ 891 w 1261"/>
              <a:gd name="T103" fmla="*/ 1295 h 1707"/>
              <a:gd name="T104" fmla="*/ 893 w 1261"/>
              <a:gd name="T105" fmla="*/ 1109 h 1707"/>
              <a:gd name="T106" fmla="*/ 920 w 1261"/>
              <a:gd name="T107" fmla="*/ 987 h 1707"/>
              <a:gd name="T108" fmla="*/ 896 w 1261"/>
              <a:gd name="T109" fmla="*/ 768 h 1707"/>
              <a:gd name="T110" fmla="*/ 831 w 1261"/>
              <a:gd name="T111" fmla="*/ 595 h 1707"/>
              <a:gd name="T112" fmla="*/ 702 w 1261"/>
              <a:gd name="T113" fmla="*/ 416 h 1707"/>
              <a:gd name="T114" fmla="*/ 518 w 1261"/>
              <a:gd name="T115" fmla="*/ 240 h 1707"/>
              <a:gd name="T116" fmla="*/ 423 w 1261"/>
              <a:gd name="T117" fmla="*/ 187 h 1707"/>
              <a:gd name="T118" fmla="*/ 381 w 1261"/>
              <a:gd name="T119" fmla="*/ 118 h 1707"/>
              <a:gd name="T120" fmla="*/ 252 w 1261"/>
              <a:gd name="T121" fmla="*/ 14 h 1707"/>
              <a:gd name="T122" fmla="*/ 196 w 1261"/>
              <a:gd name="T123" fmla="*/ 1 h 1707"/>
              <a:gd name="T124" fmla="*/ 164 w 1261"/>
              <a:gd name="T125" fmla="*/ 17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1" h="1707">
                <a:moveTo>
                  <a:pt x="164" y="17"/>
                </a:moveTo>
                <a:lnTo>
                  <a:pt x="164" y="17"/>
                </a:lnTo>
                <a:lnTo>
                  <a:pt x="159" y="16"/>
                </a:lnTo>
                <a:lnTo>
                  <a:pt x="143" y="16"/>
                </a:lnTo>
                <a:lnTo>
                  <a:pt x="133" y="16"/>
                </a:lnTo>
                <a:lnTo>
                  <a:pt x="124" y="17"/>
                </a:lnTo>
                <a:lnTo>
                  <a:pt x="115" y="20"/>
                </a:lnTo>
                <a:lnTo>
                  <a:pt x="106" y="22"/>
                </a:lnTo>
                <a:lnTo>
                  <a:pt x="106" y="22"/>
                </a:lnTo>
                <a:lnTo>
                  <a:pt x="96" y="28"/>
                </a:lnTo>
                <a:lnTo>
                  <a:pt x="89" y="36"/>
                </a:lnTo>
                <a:lnTo>
                  <a:pt x="79" y="45"/>
                </a:lnTo>
                <a:lnTo>
                  <a:pt x="71" y="55"/>
                </a:lnTo>
                <a:lnTo>
                  <a:pt x="57" y="78"/>
                </a:lnTo>
                <a:lnTo>
                  <a:pt x="52" y="87"/>
                </a:lnTo>
                <a:lnTo>
                  <a:pt x="48" y="97"/>
                </a:lnTo>
                <a:lnTo>
                  <a:pt x="48" y="97"/>
                </a:lnTo>
                <a:lnTo>
                  <a:pt x="44" y="106"/>
                </a:lnTo>
                <a:lnTo>
                  <a:pt x="37" y="115"/>
                </a:lnTo>
                <a:lnTo>
                  <a:pt x="21" y="136"/>
                </a:lnTo>
                <a:lnTo>
                  <a:pt x="0" y="160"/>
                </a:lnTo>
                <a:lnTo>
                  <a:pt x="21" y="165"/>
                </a:lnTo>
                <a:lnTo>
                  <a:pt x="21" y="165"/>
                </a:lnTo>
                <a:lnTo>
                  <a:pt x="16" y="187"/>
                </a:lnTo>
                <a:lnTo>
                  <a:pt x="16" y="187"/>
                </a:lnTo>
                <a:lnTo>
                  <a:pt x="15" y="195"/>
                </a:lnTo>
                <a:lnTo>
                  <a:pt x="16" y="202"/>
                </a:lnTo>
                <a:lnTo>
                  <a:pt x="17" y="209"/>
                </a:lnTo>
                <a:lnTo>
                  <a:pt x="20" y="216"/>
                </a:lnTo>
                <a:lnTo>
                  <a:pt x="25" y="226"/>
                </a:lnTo>
                <a:lnTo>
                  <a:pt x="26" y="229"/>
                </a:lnTo>
                <a:lnTo>
                  <a:pt x="26" y="229"/>
                </a:lnTo>
                <a:lnTo>
                  <a:pt x="25" y="225"/>
                </a:lnTo>
                <a:lnTo>
                  <a:pt x="25" y="220"/>
                </a:lnTo>
                <a:lnTo>
                  <a:pt x="26" y="213"/>
                </a:lnTo>
                <a:lnTo>
                  <a:pt x="26" y="213"/>
                </a:lnTo>
                <a:lnTo>
                  <a:pt x="30" y="228"/>
                </a:lnTo>
                <a:lnTo>
                  <a:pt x="33" y="238"/>
                </a:lnTo>
                <a:lnTo>
                  <a:pt x="36" y="242"/>
                </a:lnTo>
                <a:lnTo>
                  <a:pt x="37" y="245"/>
                </a:lnTo>
                <a:lnTo>
                  <a:pt x="37" y="245"/>
                </a:lnTo>
                <a:lnTo>
                  <a:pt x="40" y="245"/>
                </a:lnTo>
                <a:lnTo>
                  <a:pt x="42" y="242"/>
                </a:lnTo>
                <a:lnTo>
                  <a:pt x="50" y="233"/>
                </a:lnTo>
                <a:lnTo>
                  <a:pt x="58" y="218"/>
                </a:lnTo>
                <a:lnTo>
                  <a:pt x="58" y="218"/>
                </a:lnTo>
                <a:lnTo>
                  <a:pt x="63" y="236"/>
                </a:lnTo>
                <a:lnTo>
                  <a:pt x="69" y="250"/>
                </a:lnTo>
                <a:lnTo>
                  <a:pt x="74" y="261"/>
                </a:lnTo>
                <a:lnTo>
                  <a:pt x="74" y="261"/>
                </a:lnTo>
                <a:lnTo>
                  <a:pt x="79" y="266"/>
                </a:lnTo>
                <a:lnTo>
                  <a:pt x="86" y="273"/>
                </a:lnTo>
                <a:lnTo>
                  <a:pt x="106" y="289"/>
                </a:lnTo>
                <a:lnTo>
                  <a:pt x="126" y="303"/>
                </a:lnTo>
                <a:lnTo>
                  <a:pt x="137" y="314"/>
                </a:lnTo>
                <a:lnTo>
                  <a:pt x="137" y="314"/>
                </a:lnTo>
                <a:lnTo>
                  <a:pt x="140" y="318"/>
                </a:lnTo>
                <a:lnTo>
                  <a:pt x="141" y="322"/>
                </a:lnTo>
                <a:lnTo>
                  <a:pt x="144" y="332"/>
                </a:lnTo>
                <a:lnTo>
                  <a:pt x="144" y="343"/>
                </a:lnTo>
                <a:lnTo>
                  <a:pt x="143" y="351"/>
                </a:lnTo>
                <a:lnTo>
                  <a:pt x="143" y="351"/>
                </a:lnTo>
                <a:lnTo>
                  <a:pt x="143" y="353"/>
                </a:lnTo>
                <a:lnTo>
                  <a:pt x="144" y="355"/>
                </a:lnTo>
                <a:lnTo>
                  <a:pt x="147" y="357"/>
                </a:lnTo>
                <a:lnTo>
                  <a:pt x="151" y="359"/>
                </a:lnTo>
                <a:lnTo>
                  <a:pt x="159" y="361"/>
                </a:lnTo>
                <a:lnTo>
                  <a:pt x="169" y="361"/>
                </a:lnTo>
                <a:lnTo>
                  <a:pt x="169" y="361"/>
                </a:lnTo>
                <a:lnTo>
                  <a:pt x="182" y="361"/>
                </a:lnTo>
                <a:lnTo>
                  <a:pt x="185" y="361"/>
                </a:lnTo>
                <a:lnTo>
                  <a:pt x="185" y="361"/>
                </a:lnTo>
                <a:lnTo>
                  <a:pt x="188" y="371"/>
                </a:lnTo>
                <a:lnTo>
                  <a:pt x="190" y="383"/>
                </a:lnTo>
                <a:lnTo>
                  <a:pt x="190" y="383"/>
                </a:lnTo>
                <a:lnTo>
                  <a:pt x="192" y="384"/>
                </a:lnTo>
                <a:lnTo>
                  <a:pt x="193" y="385"/>
                </a:lnTo>
                <a:lnTo>
                  <a:pt x="200" y="385"/>
                </a:lnTo>
                <a:lnTo>
                  <a:pt x="205" y="387"/>
                </a:lnTo>
                <a:lnTo>
                  <a:pt x="206" y="387"/>
                </a:lnTo>
                <a:lnTo>
                  <a:pt x="206" y="388"/>
                </a:lnTo>
                <a:lnTo>
                  <a:pt x="206" y="388"/>
                </a:lnTo>
                <a:lnTo>
                  <a:pt x="205" y="391"/>
                </a:lnTo>
                <a:lnTo>
                  <a:pt x="205" y="393"/>
                </a:lnTo>
                <a:lnTo>
                  <a:pt x="205" y="396"/>
                </a:lnTo>
                <a:lnTo>
                  <a:pt x="206" y="399"/>
                </a:lnTo>
                <a:lnTo>
                  <a:pt x="206" y="399"/>
                </a:lnTo>
                <a:lnTo>
                  <a:pt x="210" y="401"/>
                </a:lnTo>
                <a:lnTo>
                  <a:pt x="215" y="404"/>
                </a:lnTo>
                <a:lnTo>
                  <a:pt x="222" y="406"/>
                </a:lnTo>
                <a:lnTo>
                  <a:pt x="227" y="409"/>
                </a:lnTo>
                <a:lnTo>
                  <a:pt x="227" y="409"/>
                </a:lnTo>
                <a:lnTo>
                  <a:pt x="233" y="413"/>
                </a:lnTo>
                <a:lnTo>
                  <a:pt x="239" y="418"/>
                </a:lnTo>
                <a:lnTo>
                  <a:pt x="243" y="420"/>
                </a:lnTo>
                <a:lnTo>
                  <a:pt x="247" y="421"/>
                </a:lnTo>
                <a:lnTo>
                  <a:pt x="252" y="422"/>
                </a:lnTo>
                <a:lnTo>
                  <a:pt x="259" y="421"/>
                </a:lnTo>
                <a:lnTo>
                  <a:pt x="259" y="421"/>
                </a:lnTo>
                <a:lnTo>
                  <a:pt x="266" y="417"/>
                </a:lnTo>
                <a:lnTo>
                  <a:pt x="272" y="410"/>
                </a:lnTo>
                <a:lnTo>
                  <a:pt x="280" y="401"/>
                </a:lnTo>
                <a:lnTo>
                  <a:pt x="287" y="392"/>
                </a:lnTo>
                <a:lnTo>
                  <a:pt x="299" y="375"/>
                </a:lnTo>
                <a:lnTo>
                  <a:pt x="303" y="369"/>
                </a:lnTo>
                <a:lnTo>
                  <a:pt x="307" y="367"/>
                </a:lnTo>
                <a:lnTo>
                  <a:pt x="307" y="367"/>
                </a:lnTo>
                <a:lnTo>
                  <a:pt x="311" y="367"/>
                </a:lnTo>
                <a:lnTo>
                  <a:pt x="316" y="368"/>
                </a:lnTo>
                <a:lnTo>
                  <a:pt x="328" y="372"/>
                </a:lnTo>
                <a:lnTo>
                  <a:pt x="344" y="377"/>
                </a:lnTo>
                <a:lnTo>
                  <a:pt x="344" y="377"/>
                </a:lnTo>
                <a:lnTo>
                  <a:pt x="340" y="401"/>
                </a:lnTo>
                <a:lnTo>
                  <a:pt x="336" y="417"/>
                </a:lnTo>
                <a:lnTo>
                  <a:pt x="334" y="422"/>
                </a:lnTo>
                <a:lnTo>
                  <a:pt x="333" y="425"/>
                </a:lnTo>
                <a:lnTo>
                  <a:pt x="333" y="425"/>
                </a:lnTo>
                <a:lnTo>
                  <a:pt x="333" y="425"/>
                </a:lnTo>
                <a:lnTo>
                  <a:pt x="333" y="426"/>
                </a:lnTo>
                <a:lnTo>
                  <a:pt x="337" y="430"/>
                </a:lnTo>
                <a:lnTo>
                  <a:pt x="344" y="436"/>
                </a:lnTo>
                <a:lnTo>
                  <a:pt x="344" y="436"/>
                </a:lnTo>
                <a:lnTo>
                  <a:pt x="366" y="547"/>
                </a:lnTo>
                <a:lnTo>
                  <a:pt x="381" y="622"/>
                </a:lnTo>
                <a:lnTo>
                  <a:pt x="385" y="648"/>
                </a:lnTo>
                <a:lnTo>
                  <a:pt x="386" y="658"/>
                </a:lnTo>
                <a:lnTo>
                  <a:pt x="386" y="658"/>
                </a:lnTo>
                <a:lnTo>
                  <a:pt x="385" y="663"/>
                </a:lnTo>
                <a:lnTo>
                  <a:pt x="382" y="677"/>
                </a:lnTo>
                <a:lnTo>
                  <a:pt x="375" y="718"/>
                </a:lnTo>
                <a:lnTo>
                  <a:pt x="369" y="757"/>
                </a:lnTo>
                <a:lnTo>
                  <a:pt x="366" y="771"/>
                </a:lnTo>
                <a:lnTo>
                  <a:pt x="365" y="775"/>
                </a:lnTo>
                <a:lnTo>
                  <a:pt x="365" y="775"/>
                </a:lnTo>
                <a:lnTo>
                  <a:pt x="359" y="779"/>
                </a:lnTo>
                <a:lnTo>
                  <a:pt x="348" y="789"/>
                </a:lnTo>
                <a:lnTo>
                  <a:pt x="315" y="824"/>
                </a:lnTo>
                <a:lnTo>
                  <a:pt x="264" y="875"/>
                </a:lnTo>
                <a:lnTo>
                  <a:pt x="264" y="875"/>
                </a:lnTo>
                <a:lnTo>
                  <a:pt x="258" y="882"/>
                </a:lnTo>
                <a:lnTo>
                  <a:pt x="243" y="894"/>
                </a:lnTo>
                <a:lnTo>
                  <a:pt x="229" y="906"/>
                </a:lnTo>
                <a:lnTo>
                  <a:pt x="222" y="912"/>
                </a:lnTo>
                <a:lnTo>
                  <a:pt x="222" y="912"/>
                </a:lnTo>
                <a:lnTo>
                  <a:pt x="222" y="916"/>
                </a:lnTo>
                <a:lnTo>
                  <a:pt x="222" y="922"/>
                </a:lnTo>
                <a:lnTo>
                  <a:pt x="222" y="928"/>
                </a:lnTo>
                <a:lnTo>
                  <a:pt x="222" y="928"/>
                </a:lnTo>
                <a:lnTo>
                  <a:pt x="194" y="939"/>
                </a:lnTo>
                <a:lnTo>
                  <a:pt x="174" y="947"/>
                </a:lnTo>
                <a:lnTo>
                  <a:pt x="167" y="951"/>
                </a:lnTo>
                <a:lnTo>
                  <a:pt x="164" y="955"/>
                </a:lnTo>
                <a:lnTo>
                  <a:pt x="164" y="955"/>
                </a:lnTo>
                <a:lnTo>
                  <a:pt x="157" y="967"/>
                </a:lnTo>
                <a:lnTo>
                  <a:pt x="147" y="988"/>
                </a:lnTo>
                <a:lnTo>
                  <a:pt x="140" y="999"/>
                </a:lnTo>
                <a:lnTo>
                  <a:pt x="136" y="1010"/>
                </a:lnTo>
                <a:lnTo>
                  <a:pt x="132" y="1021"/>
                </a:lnTo>
                <a:lnTo>
                  <a:pt x="132" y="1029"/>
                </a:lnTo>
                <a:lnTo>
                  <a:pt x="132" y="1029"/>
                </a:lnTo>
                <a:lnTo>
                  <a:pt x="136" y="1066"/>
                </a:lnTo>
                <a:lnTo>
                  <a:pt x="137" y="1087"/>
                </a:lnTo>
                <a:lnTo>
                  <a:pt x="137" y="1087"/>
                </a:lnTo>
                <a:lnTo>
                  <a:pt x="140" y="1103"/>
                </a:lnTo>
                <a:lnTo>
                  <a:pt x="143" y="1114"/>
                </a:lnTo>
                <a:lnTo>
                  <a:pt x="145" y="1118"/>
                </a:lnTo>
                <a:lnTo>
                  <a:pt x="148" y="1119"/>
                </a:lnTo>
                <a:lnTo>
                  <a:pt x="148" y="1119"/>
                </a:lnTo>
                <a:lnTo>
                  <a:pt x="151" y="1118"/>
                </a:lnTo>
                <a:lnTo>
                  <a:pt x="153" y="1116"/>
                </a:lnTo>
                <a:lnTo>
                  <a:pt x="159" y="1111"/>
                </a:lnTo>
                <a:lnTo>
                  <a:pt x="164" y="1103"/>
                </a:lnTo>
                <a:lnTo>
                  <a:pt x="164" y="1103"/>
                </a:lnTo>
                <a:lnTo>
                  <a:pt x="189" y="1187"/>
                </a:lnTo>
                <a:lnTo>
                  <a:pt x="207" y="1256"/>
                </a:lnTo>
                <a:lnTo>
                  <a:pt x="222" y="1310"/>
                </a:lnTo>
                <a:lnTo>
                  <a:pt x="222" y="1310"/>
                </a:lnTo>
                <a:lnTo>
                  <a:pt x="229" y="1335"/>
                </a:lnTo>
                <a:lnTo>
                  <a:pt x="241" y="1369"/>
                </a:lnTo>
                <a:lnTo>
                  <a:pt x="270" y="1450"/>
                </a:lnTo>
                <a:lnTo>
                  <a:pt x="296" y="1526"/>
                </a:lnTo>
                <a:lnTo>
                  <a:pt x="304" y="1551"/>
                </a:lnTo>
                <a:lnTo>
                  <a:pt x="307" y="1559"/>
                </a:lnTo>
                <a:lnTo>
                  <a:pt x="307" y="1564"/>
                </a:lnTo>
                <a:lnTo>
                  <a:pt x="307" y="1564"/>
                </a:lnTo>
                <a:lnTo>
                  <a:pt x="307" y="1580"/>
                </a:lnTo>
                <a:lnTo>
                  <a:pt x="307" y="1585"/>
                </a:lnTo>
                <a:lnTo>
                  <a:pt x="328" y="1591"/>
                </a:lnTo>
                <a:lnTo>
                  <a:pt x="328" y="1591"/>
                </a:lnTo>
                <a:lnTo>
                  <a:pt x="321" y="1597"/>
                </a:lnTo>
                <a:lnTo>
                  <a:pt x="304" y="1612"/>
                </a:lnTo>
                <a:lnTo>
                  <a:pt x="279" y="1630"/>
                </a:lnTo>
                <a:lnTo>
                  <a:pt x="264" y="1641"/>
                </a:lnTo>
                <a:lnTo>
                  <a:pt x="248" y="1649"/>
                </a:lnTo>
                <a:lnTo>
                  <a:pt x="248" y="1649"/>
                </a:lnTo>
                <a:lnTo>
                  <a:pt x="235" y="1657"/>
                </a:lnTo>
                <a:lnTo>
                  <a:pt x="225" y="1664"/>
                </a:lnTo>
                <a:lnTo>
                  <a:pt x="218" y="1670"/>
                </a:lnTo>
                <a:lnTo>
                  <a:pt x="215" y="1675"/>
                </a:lnTo>
                <a:lnTo>
                  <a:pt x="213" y="1681"/>
                </a:lnTo>
                <a:lnTo>
                  <a:pt x="214" y="1686"/>
                </a:lnTo>
                <a:lnTo>
                  <a:pt x="215" y="1689"/>
                </a:lnTo>
                <a:lnTo>
                  <a:pt x="217" y="1691"/>
                </a:lnTo>
                <a:lnTo>
                  <a:pt x="217" y="1691"/>
                </a:lnTo>
                <a:lnTo>
                  <a:pt x="221" y="1697"/>
                </a:lnTo>
                <a:lnTo>
                  <a:pt x="225" y="1702"/>
                </a:lnTo>
                <a:lnTo>
                  <a:pt x="229" y="1706"/>
                </a:lnTo>
                <a:lnTo>
                  <a:pt x="230" y="1707"/>
                </a:lnTo>
                <a:lnTo>
                  <a:pt x="233" y="1707"/>
                </a:lnTo>
                <a:lnTo>
                  <a:pt x="233" y="1707"/>
                </a:lnTo>
                <a:lnTo>
                  <a:pt x="262" y="1703"/>
                </a:lnTo>
                <a:lnTo>
                  <a:pt x="324" y="1697"/>
                </a:lnTo>
                <a:lnTo>
                  <a:pt x="396" y="1689"/>
                </a:lnTo>
                <a:lnTo>
                  <a:pt x="431" y="1687"/>
                </a:lnTo>
                <a:lnTo>
                  <a:pt x="460" y="1686"/>
                </a:lnTo>
                <a:lnTo>
                  <a:pt x="460" y="1686"/>
                </a:lnTo>
                <a:lnTo>
                  <a:pt x="496" y="1685"/>
                </a:lnTo>
                <a:lnTo>
                  <a:pt x="503" y="1683"/>
                </a:lnTo>
                <a:lnTo>
                  <a:pt x="507" y="1682"/>
                </a:lnTo>
                <a:lnTo>
                  <a:pt x="509" y="1681"/>
                </a:lnTo>
                <a:lnTo>
                  <a:pt x="509" y="1679"/>
                </a:lnTo>
                <a:lnTo>
                  <a:pt x="507" y="1677"/>
                </a:lnTo>
                <a:lnTo>
                  <a:pt x="507" y="1675"/>
                </a:lnTo>
                <a:lnTo>
                  <a:pt x="507" y="1675"/>
                </a:lnTo>
                <a:lnTo>
                  <a:pt x="507" y="1671"/>
                </a:lnTo>
                <a:lnTo>
                  <a:pt x="507" y="1662"/>
                </a:lnTo>
                <a:lnTo>
                  <a:pt x="506" y="1637"/>
                </a:lnTo>
                <a:lnTo>
                  <a:pt x="502" y="1601"/>
                </a:lnTo>
                <a:lnTo>
                  <a:pt x="523" y="1596"/>
                </a:lnTo>
                <a:lnTo>
                  <a:pt x="523" y="1596"/>
                </a:lnTo>
                <a:lnTo>
                  <a:pt x="472" y="1400"/>
                </a:lnTo>
                <a:lnTo>
                  <a:pt x="437" y="1262"/>
                </a:lnTo>
                <a:lnTo>
                  <a:pt x="426" y="1214"/>
                </a:lnTo>
                <a:lnTo>
                  <a:pt x="423" y="1200"/>
                </a:lnTo>
                <a:lnTo>
                  <a:pt x="423" y="1193"/>
                </a:lnTo>
                <a:lnTo>
                  <a:pt x="423" y="1193"/>
                </a:lnTo>
                <a:lnTo>
                  <a:pt x="426" y="1191"/>
                </a:lnTo>
                <a:lnTo>
                  <a:pt x="429" y="1188"/>
                </a:lnTo>
                <a:lnTo>
                  <a:pt x="445" y="1184"/>
                </a:lnTo>
                <a:lnTo>
                  <a:pt x="466" y="1180"/>
                </a:lnTo>
                <a:lnTo>
                  <a:pt x="492" y="1176"/>
                </a:lnTo>
                <a:lnTo>
                  <a:pt x="537" y="1172"/>
                </a:lnTo>
                <a:lnTo>
                  <a:pt x="550" y="1171"/>
                </a:lnTo>
                <a:lnTo>
                  <a:pt x="554" y="1172"/>
                </a:lnTo>
                <a:lnTo>
                  <a:pt x="555" y="1172"/>
                </a:lnTo>
                <a:lnTo>
                  <a:pt x="555" y="1172"/>
                </a:lnTo>
                <a:lnTo>
                  <a:pt x="558" y="1185"/>
                </a:lnTo>
                <a:lnTo>
                  <a:pt x="566" y="1220"/>
                </a:lnTo>
                <a:lnTo>
                  <a:pt x="592" y="1322"/>
                </a:lnTo>
                <a:lnTo>
                  <a:pt x="620" y="1425"/>
                </a:lnTo>
                <a:lnTo>
                  <a:pt x="634" y="1477"/>
                </a:lnTo>
                <a:lnTo>
                  <a:pt x="634" y="1477"/>
                </a:lnTo>
                <a:lnTo>
                  <a:pt x="637" y="1482"/>
                </a:lnTo>
                <a:lnTo>
                  <a:pt x="644" y="1490"/>
                </a:lnTo>
                <a:lnTo>
                  <a:pt x="659" y="1507"/>
                </a:lnTo>
                <a:lnTo>
                  <a:pt x="682" y="1530"/>
                </a:lnTo>
                <a:lnTo>
                  <a:pt x="682" y="1530"/>
                </a:lnTo>
                <a:lnTo>
                  <a:pt x="745" y="1526"/>
                </a:lnTo>
                <a:lnTo>
                  <a:pt x="806" y="1520"/>
                </a:lnTo>
                <a:lnTo>
                  <a:pt x="867" y="1514"/>
                </a:lnTo>
                <a:lnTo>
                  <a:pt x="867" y="1514"/>
                </a:lnTo>
                <a:lnTo>
                  <a:pt x="1028" y="1493"/>
                </a:lnTo>
                <a:lnTo>
                  <a:pt x="1131" y="1479"/>
                </a:lnTo>
                <a:lnTo>
                  <a:pt x="1094" y="1506"/>
                </a:lnTo>
                <a:lnTo>
                  <a:pt x="1094" y="1506"/>
                </a:lnTo>
                <a:lnTo>
                  <a:pt x="1096" y="1510"/>
                </a:lnTo>
                <a:lnTo>
                  <a:pt x="1097" y="1514"/>
                </a:lnTo>
                <a:lnTo>
                  <a:pt x="1101" y="1519"/>
                </a:lnTo>
                <a:lnTo>
                  <a:pt x="1105" y="1523"/>
                </a:lnTo>
                <a:lnTo>
                  <a:pt x="1111" y="1527"/>
                </a:lnTo>
                <a:lnTo>
                  <a:pt x="1121" y="1531"/>
                </a:lnTo>
                <a:lnTo>
                  <a:pt x="1131" y="1532"/>
                </a:lnTo>
                <a:lnTo>
                  <a:pt x="1131" y="1532"/>
                </a:lnTo>
                <a:lnTo>
                  <a:pt x="1144" y="1532"/>
                </a:lnTo>
                <a:lnTo>
                  <a:pt x="1159" y="1530"/>
                </a:lnTo>
                <a:lnTo>
                  <a:pt x="1173" y="1526"/>
                </a:lnTo>
                <a:lnTo>
                  <a:pt x="1188" y="1519"/>
                </a:lnTo>
                <a:lnTo>
                  <a:pt x="1201" y="1510"/>
                </a:lnTo>
                <a:lnTo>
                  <a:pt x="1207" y="1505"/>
                </a:lnTo>
                <a:lnTo>
                  <a:pt x="1212" y="1499"/>
                </a:lnTo>
                <a:lnTo>
                  <a:pt x="1217" y="1493"/>
                </a:lnTo>
                <a:lnTo>
                  <a:pt x="1221" y="1485"/>
                </a:lnTo>
                <a:lnTo>
                  <a:pt x="1224" y="1477"/>
                </a:lnTo>
                <a:lnTo>
                  <a:pt x="1226" y="1469"/>
                </a:lnTo>
                <a:lnTo>
                  <a:pt x="1226" y="1469"/>
                </a:lnTo>
                <a:lnTo>
                  <a:pt x="1232" y="1436"/>
                </a:lnTo>
                <a:lnTo>
                  <a:pt x="1237" y="1407"/>
                </a:lnTo>
                <a:lnTo>
                  <a:pt x="1242" y="1379"/>
                </a:lnTo>
                <a:lnTo>
                  <a:pt x="1247" y="1352"/>
                </a:lnTo>
                <a:lnTo>
                  <a:pt x="1247" y="1352"/>
                </a:lnTo>
                <a:lnTo>
                  <a:pt x="1254" y="1328"/>
                </a:lnTo>
                <a:lnTo>
                  <a:pt x="1259" y="1312"/>
                </a:lnTo>
                <a:lnTo>
                  <a:pt x="1261" y="1306"/>
                </a:lnTo>
                <a:lnTo>
                  <a:pt x="1259" y="1301"/>
                </a:lnTo>
                <a:lnTo>
                  <a:pt x="1258" y="1297"/>
                </a:lnTo>
                <a:lnTo>
                  <a:pt x="1253" y="1294"/>
                </a:lnTo>
                <a:lnTo>
                  <a:pt x="1253" y="1294"/>
                </a:lnTo>
                <a:lnTo>
                  <a:pt x="1240" y="1290"/>
                </a:lnTo>
                <a:lnTo>
                  <a:pt x="1226" y="1286"/>
                </a:lnTo>
                <a:lnTo>
                  <a:pt x="1210" y="1283"/>
                </a:lnTo>
                <a:lnTo>
                  <a:pt x="1210" y="1283"/>
                </a:lnTo>
                <a:lnTo>
                  <a:pt x="1210" y="1283"/>
                </a:lnTo>
                <a:lnTo>
                  <a:pt x="1210" y="1282"/>
                </a:lnTo>
                <a:lnTo>
                  <a:pt x="1208" y="1279"/>
                </a:lnTo>
                <a:lnTo>
                  <a:pt x="1200" y="1278"/>
                </a:lnTo>
                <a:lnTo>
                  <a:pt x="1200" y="1278"/>
                </a:lnTo>
                <a:lnTo>
                  <a:pt x="1189" y="1278"/>
                </a:lnTo>
                <a:lnTo>
                  <a:pt x="1168" y="1278"/>
                </a:lnTo>
                <a:lnTo>
                  <a:pt x="1110" y="1281"/>
                </a:lnTo>
                <a:lnTo>
                  <a:pt x="988" y="1289"/>
                </a:lnTo>
                <a:lnTo>
                  <a:pt x="988" y="1289"/>
                </a:lnTo>
                <a:lnTo>
                  <a:pt x="891" y="1295"/>
                </a:lnTo>
                <a:lnTo>
                  <a:pt x="835" y="1299"/>
                </a:lnTo>
                <a:lnTo>
                  <a:pt x="835" y="1299"/>
                </a:lnTo>
                <a:lnTo>
                  <a:pt x="856" y="1226"/>
                </a:lnTo>
                <a:lnTo>
                  <a:pt x="875" y="1163"/>
                </a:lnTo>
                <a:lnTo>
                  <a:pt x="893" y="1109"/>
                </a:lnTo>
                <a:lnTo>
                  <a:pt x="893" y="1109"/>
                </a:lnTo>
                <a:lnTo>
                  <a:pt x="907" y="1070"/>
                </a:lnTo>
                <a:lnTo>
                  <a:pt x="916" y="1041"/>
                </a:lnTo>
                <a:lnTo>
                  <a:pt x="918" y="1028"/>
                </a:lnTo>
                <a:lnTo>
                  <a:pt x="920" y="1014"/>
                </a:lnTo>
                <a:lnTo>
                  <a:pt x="920" y="1001"/>
                </a:lnTo>
                <a:lnTo>
                  <a:pt x="920" y="987"/>
                </a:lnTo>
                <a:lnTo>
                  <a:pt x="920" y="987"/>
                </a:lnTo>
                <a:lnTo>
                  <a:pt x="913" y="905"/>
                </a:lnTo>
                <a:lnTo>
                  <a:pt x="909" y="854"/>
                </a:lnTo>
                <a:lnTo>
                  <a:pt x="920" y="854"/>
                </a:lnTo>
                <a:lnTo>
                  <a:pt x="920" y="854"/>
                </a:lnTo>
                <a:lnTo>
                  <a:pt x="896" y="768"/>
                </a:lnTo>
                <a:lnTo>
                  <a:pt x="876" y="697"/>
                </a:lnTo>
                <a:lnTo>
                  <a:pt x="866" y="666"/>
                </a:lnTo>
                <a:lnTo>
                  <a:pt x="856" y="642"/>
                </a:lnTo>
                <a:lnTo>
                  <a:pt x="856" y="642"/>
                </a:lnTo>
                <a:lnTo>
                  <a:pt x="846" y="620"/>
                </a:lnTo>
                <a:lnTo>
                  <a:pt x="831" y="595"/>
                </a:lnTo>
                <a:lnTo>
                  <a:pt x="814" y="567"/>
                </a:lnTo>
                <a:lnTo>
                  <a:pt x="797" y="538"/>
                </a:lnTo>
                <a:lnTo>
                  <a:pt x="762" y="487"/>
                </a:lnTo>
                <a:lnTo>
                  <a:pt x="740" y="457"/>
                </a:lnTo>
                <a:lnTo>
                  <a:pt x="740" y="457"/>
                </a:lnTo>
                <a:lnTo>
                  <a:pt x="702" y="416"/>
                </a:lnTo>
                <a:lnTo>
                  <a:pt x="632" y="346"/>
                </a:lnTo>
                <a:lnTo>
                  <a:pt x="560" y="277"/>
                </a:lnTo>
                <a:lnTo>
                  <a:pt x="534" y="252"/>
                </a:lnTo>
                <a:lnTo>
                  <a:pt x="525" y="244"/>
                </a:lnTo>
                <a:lnTo>
                  <a:pt x="518" y="240"/>
                </a:lnTo>
                <a:lnTo>
                  <a:pt x="518" y="240"/>
                </a:lnTo>
                <a:lnTo>
                  <a:pt x="488" y="224"/>
                </a:lnTo>
                <a:lnTo>
                  <a:pt x="476" y="218"/>
                </a:lnTo>
                <a:lnTo>
                  <a:pt x="455" y="208"/>
                </a:lnTo>
                <a:lnTo>
                  <a:pt x="418" y="202"/>
                </a:lnTo>
                <a:lnTo>
                  <a:pt x="407" y="192"/>
                </a:lnTo>
                <a:lnTo>
                  <a:pt x="423" y="187"/>
                </a:lnTo>
                <a:lnTo>
                  <a:pt x="396" y="155"/>
                </a:lnTo>
                <a:lnTo>
                  <a:pt x="418" y="155"/>
                </a:lnTo>
                <a:lnTo>
                  <a:pt x="418" y="155"/>
                </a:lnTo>
                <a:lnTo>
                  <a:pt x="410" y="147"/>
                </a:lnTo>
                <a:lnTo>
                  <a:pt x="381" y="118"/>
                </a:lnTo>
                <a:lnTo>
                  <a:pt x="381" y="118"/>
                </a:lnTo>
                <a:lnTo>
                  <a:pt x="369" y="106"/>
                </a:lnTo>
                <a:lnTo>
                  <a:pt x="355" y="94"/>
                </a:lnTo>
                <a:lnTo>
                  <a:pt x="324" y="67"/>
                </a:lnTo>
                <a:lnTo>
                  <a:pt x="264" y="22"/>
                </a:lnTo>
                <a:lnTo>
                  <a:pt x="264" y="22"/>
                </a:lnTo>
                <a:lnTo>
                  <a:pt x="252" y="14"/>
                </a:lnTo>
                <a:lnTo>
                  <a:pt x="243" y="8"/>
                </a:lnTo>
                <a:lnTo>
                  <a:pt x="234" y="4"/>
                </a:lnTo>
                <a:lnTo>
                  <a:pt x="226" y="1"/>
                </a:lnTo>
                <a:lnTo>
                  <a:pt x="218" y="0"/>
                </a:lnTo>
                <a:lnTo>
                  <a:pt x="210" y="0"/>
                </a:lnTo>
                <a:lnTo>
                  <a:pt x="196" y="1"/>
                </a:lnTo>
                <a:lnTo>
                  <a:pt x="196" y="1"/>
                </a:lnTo>
                <a:lnTo>
                  <a:pt x="182" y="5"/>
                </a:lnTo>
                <a:lnTo>
                  <a:pt x="172" y="10"/>
                </a:lnTo>
                <a:lnTo>
                  <a:pt x="167" y="16"/>
                </a:lnTo>
                <a:lnTo>
                  <a:pt x="164" y="17"/>
                </a:lnTo>
                <a:lnTo>
                  <a:pt x="164" y="1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5ACC5AA-D783-743A-707B-A930BC55437C}"/>
              </a:ext>
            </a:extLst>
          </p:cNvPr>
          <p:cNvSpPr>
            <a:spLocks noEditPoints="1"/>
          </p:cNvSpPr>
          <p:nvPr/>
        </p:nvSpPr>
        <p:spPr bwMode="auto">
          <a:xfrm>
            <a:off x="4236262" y="869794"/>
            <a:ext cx="1916091" cy="2559205"/>
          </a:xfrm>
          <a:custGeom>
            <a:avLst/>
            <a:gdLst>
              <a:gd name="T0" fmla="*/ 280 w 1445"/>
              <a:gd name="T1" fmla="*/ 176 h 1930"/>
              <a:gd name="T2" fmla="*/ 259 w 1445"/>
              <a:gd name="T3" fmla="*/ 205 h 1930"/>
              <a:gd name="T4" fmla="*/ 265 w 1445"/>
              <a:gd name="T5" fmla="*/ 228 h 1930"/>
              <a:gd name="T6" fmla="*/ 271 w 1445"/>
              <a:gd name="T7" fmla="*/ 256 h 1930"/>
              <a:gd name="T8" fmla="*/ 270 w 1445"/>
              <a:gd name="T9" fmla="*/ 277 h 1930"/>
              <a:gd name="T10" fmla="*/ 270 w 1445"/>
              <a:gd name="T11" fmla="*/ 314 h 1930"/>
              <a:gd name="T12" fmla="*/ 325 w 1445"/>
              <a:gd name="T13" fmla="*/ 328 h 1930"/>
              <a:gd name="T14" fmla="*/ 366 w 1445"/>
              <a:gd name="T15" fmla="*/ 359 h 1930"/>
              <a:gd name="T16" fmla="*/ 206 w 1445"/>
              <a:gd name="T17" fmla="*/ 923 h 1930"/>
              <a:gd name="T18" fmla="*/ 74 w 1445"/>
              <a:gd name="T19" fmla="*/ 1072 h 1930"/>
              <a:gd name="T20" fmla="*/ 74 w 1445"/>
              <a:gd name="T21" fmla="*/ 1102 h 1930"/>
              <a:gd name="T22" fmla="*/ 43 w 1445"/>
              <a:gd name="T23" fmla="*/ 1131 h 1930"/>
              <a:gd name="T24" fmla="*/ 6 w 1445"/>
              <a:gd name="T25" fmla="*/ 1188 h 1930"/>
              <a:gd name="T26" fmla="*/ 11 w 1445"/>
              <a:gd name="T27" fmla="*/ 1257 h 1930"/>
              <a:gd name="T28" fmla="*/ 23 w 1445"/>
              <a:gd name="T29" fmla="*/ 1260 h 1930"/>
              <a:gd name="T30" fmla="*/ 39 w 1445"/>
              <a:gd name="T31" fmla="*/ 1272 h 1930"/>
              <a:gd name="T32" fmla="*/ 84 w 1445"/>
              <a:gd name="T33" fmla="*/ 1600 h 1930"/>
              <a:gd name="T34" fmla="*/ 85 w 1445"/>
              <a:gd name="T35" fmla="*/ 1819 h 1930"/>
              <a:gd name="T36" fmla="*/ 28 w 1445"/>
              <a:gd name="T37" fmla="*/ 1882 h 1930"/>
              <a:gd name="T38" fmla="*/ 6 w 1445"/>
              <a:gd name="T39" fmla="*/ 1925 h 1930"/>
              <a:gd name="T40" fmla="*/ 222 w 1445"/>
              <a:gd name="T41" fmla="*/ 1925 h 1930"/>
              <a:gd name="T42" fmla="*/ 335 w 1445"/>
              <a:gd name="T43" fmla="*/ 1909 h 1930"/>
              <a:gd name="T44" fmla="*/ 317 w 1445"/>
              <a:gd name="T45" fmla="*/ 1808 h 1930"/>
              <a:gd name="T46" fmla="*/ 292 w 1445"/>
              <a:gd name="T47" fmla="*/ 1329 h 1930"/>
              <a:gd name="T48" fmla="*/ 422 w 1445"/>
              <a:gd name="T49" fmla="*/ 1261 h 1930"/>
              <a:gd name="T50" fmla="*/ 454 w 1445"/>
              <a:gd name="T51" fmla="*/ 1462 h 1930"/>
              <a:gd name="T52" fmla="*/ 479 w 1445"/>
              <a:gd name="T53" fmla="*/ 1714 h 1930"/>
              <a:gd name="T54" fmla="*/ 732 w 1445"/>
              <a:gd name="T55" fmla="*/ 1722 h 1930"/>
              <a:gd name="T56" fmla="*/ 1014 w 1445"/>
              <a:gd name="T57" fmla="*/ 1725 h 1930"/>
              <a:gd name="T58" fmla="*/ 1276 w 1445"/>
              <a:gd name="T59" fmla="*/ 1760 h 1930"/>
              <a:gd name="T60" fmla="*/ 1391 w 1445"/>
              <a:gd name="T61" fmla="*/ 1776 h 1930"/>
              <a:gd name="T62" fmla="*/ 1445 w 1445"/>
              <a:gd name="T63" fmla="*/ 1739 h 1930"/>
              <a:gd name="T64" fmla="*/ 1406 w 1445"/>
              <a:gd name="T65" fmla="*/ 1707 h 1930"/>
              <a:gd name="T66" fmla="*/ 1241 w 1445"/>
              <a:gd name="T67" fmla="*/ 1613 h 1930"/>
              <a:gd name="T68" fmla="*/ 1200 w 1445"/>
              <a:gd name="T69" fmla="*/ 1586 h 1930"/>
              <a:gd name="T70" fmla="*/ 1172 w 1445"/>
              <a:gd name="T71" fmla="*/ 1579 h 1930"/>
              <a:gd name="T72" fmla="*/ 1069 w 1445"/>
              <a:gd name="T73" fmla="*/ 1556 h 1930"/>
              <a:gd name="T74" fmla="*/ 767 w 1445"/>
              <a:gd name="T75" fmla="*/ 1527 h 1930"/>
              <a:gd name="T76" fmla="*/ 690 w 1445"/>
              <a:gd name="T77" fmla="*/ 1437 h 1930"/>
              <a:gd name="T78" fmla="*/ 761 w 1445"/>
              <a:gd name="T79" fmla="*/ 1156 h 1930"/>
              <a:gd name="T80" fmla="*/ 759 w 1445"/>
              <a:gd name="T81" fmla="*/ 999 h 1930"/>
              <a:gd name="T82" fmla="*/ 650 w 1445"/>
              <a:gd name="T83" fmla="*/ 536 h 1930"/>
              <a:gd name="T84" fmla="*/ 610 w 1445"/>
              <a:gd name="T85" fmla="*/ 383 h 1930"/>
              <a:gd name="T86" fmla="*/ 553 w 1445"/>
              <a:gd name="T87" fmla="*/ 317 h 1930"/>
              <a:gd name="T88" fmla="*/ 571 w 1445"/>
              <a:gd name="T89" fmla="*/ 303 h 1930"/>
              <a:gd name="T90" fmla="*/ 584 w 1445"/>
              <a:gd name="T91" fmla="*/ 282 h 1930"/>
              <a:gd name="T92" fmla="*/ 598 w 1445"/>
              <a:gd name="T93" fmla="*/ 266 h 1930"/>
              <a:gd name="T94" fmla="*/ 600 w 1445"/>
              <a:gd name="T95" fmla="*/ 185 h 1930"/>
              <a:gd name="T96" fmla="*/ 586 w 1445"/>
              <a:gd name="T97" fmla="*/ 97 h 1930"/>
              <a:gd name="T98" fmla="*/ 518 w 1445"/>
              <a:gd name="T99" fmla="*/ 28 h 1930"/>
              <a:gd name="T100" fmla="*/ 462 w 1445"/>
              <a:gd name="T101" fmla="*/ 0 h 1930"/>
              <a:gd name="T102" fmla="*/ 407 w 1445"/>
              <a:gd name="T103" fmla="*/ 7 h 1930"/>
              <a:gd name="T104" fmla="*/ 328 w 1445"/>
              <a:gd name="T105" fmla="*/ 33 h 1930"/>
              <a:gd name="T106" fmla="*/ 428 w 1445"/>
              <a:gd name="T107" fmla="*/ 982 h 1930"/>
              <a:gd name="T108" fmla="*/ 323 w 1445"/>
              <a:gd name="T109" fmla="*/ 1035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45" h="1930">
                <a:moveTo>
                  <a:pt x="328" y="76"/>
                </a:moveTo>
                <a:lnTo>
                  <a:pt x="328" y="76"/>
                </a:lnTo>
                <a:lnTo>
                  <a:pt x="286" y="150"/>
                </a:lnTo>
                <a:lnTo>
                  <a:pt x="286" y="150"/>
                </a:lnTo>
                <a:lnTo>
                  <a:pt x="284" y="155"/>
                </a:lnTo>
                <a:lnTo>
                  <a:pt x="282" y="164"/>
                </a:lnTo>
                <a:lnTo>
                  <a:pt x="280" y="176"/>
                </a:lnTo>
                <a:lnTo>
                  <a:pt x="280" y="176"/>
                </a:lnTo>
                <a:lnTo>
                  <a:pt x="271" y="183"/>
                </a:lnTo>
                <a:lnTo>
                  <a:pt x="263" y="191"/>
                </a:lnTo>
                <a:lnTo>
                  <a:pt x="261" y="193"/>
                </a:lnTo>
                <a:lnTo>
                  <a:pt x="259" y="197"/>
                </a:lnTo>
                <a:lnTo>
                  <a:pt x="259" y="197"/>
                </a:lnTo>
                <a:lnTo>
                  <a:pt x="259" y="205"/>
                </a:lnTo>
                <a:lnTo>
                  <a:pt x="261" y="212"/>
                </a:lnTo>
                <a:lnTo>
                  <a:pt x="263" y="217"/>
                </a:lnTo>
                <a:lnTo>
                  <a:pt x="263" y="219"/>
                </a:lnTo>
                <a:lnTo>
                  <a:pt x="265" y="219"/>
                </a:lnTo>
                <a:lnTo>
                  <a:pt x="265" y="219"/>
                </a:lnTo>
                <a:lnTo>
                  <a:pt x="265" y="221"/>
                </a:lnTo>
                <a:lnTo>
                  <a:pt x="265" y="228"/>
                </a:lnTo>
                <a:lnTo>
                  <a:pt x="265" y="240"/>
                </a:lnTo>
                <a:lnTo>
                  <a:pt x="265" y="240"/>
                </a:lnTo>
                <a:lnTo>
                  <a:pt x="267" y="244"/>
                </a:lnTo>
                <a:lnTo>
                  <a:pt x="269" y="246"/>
                </a:lnTo>
                <a:lnTo>
                  <a:pt x="270" y="250"/>
                </a:lnTo>
                <a:lnTo>
                  <a:pt x="270" y="250"/>
                </a:lnTo>
                <a:lnTo>
                  <a:pt x="271" y="256"/>
                </a:lnTo>
                <a:lnTo>
                  <a:pt x="271" y="258"/>
                </a:lnTo>
                <a:lnTo>
                  <a:pt x="270" y="261"/>
                </a:lnTo>
                <a:lnTo>
                  <a:pt x="270" y="261"/>
                </a:lnTo>
                <a:lnTo>
                  <a:pt x="269" y="262"/>
                </a:lnTo>
                <a:lnTo>
                  <a:pt x="270" y="265"/>
                </a:lnTo>
                <a:lnTo>
                  <a:pt x="271" y="270"/>
                </a:lnTo>
                <a:lnTo>
                  <a:pt x="270" y="277"/>
                </a:lnTo>
                <a:lnTo>
                  <a:pt x="270" y="277"/>
                </a:lnTo>
                <a:lnTo>
                  <a:pt x="267" y="286"/>
                </a:lnTo>
                <a:lnTo>
                  <a:pt x="265" y="294"/>
                </a:lnTo>
                <a:lnTo>
                  <a:pt x="265" y="299"/>
                </a:lnTo>
                <a:lnTo>
                  <a:pt x="265" y="303"/>
                </a:lnTo>
                <a:lnTo>
                  <a:pt x="266" y="309"/>
                </a:lnTo>
                <a:lnTo>
                  <a:pt x="270" y="314"/>
                </a:lnTo>
                <a:lnTo>
                  <a:pt x="270" y="314"/>
                </a:lnTo>
                <a:lnTo>
                  <a:pt x="273" y="317"/>
                </a:lnTo>
                <a:lnTo>
                  <a:pt x="277" y="319"/>
                </a:lnTo>
                <a:lnTo>
                  <a:pt x="286" y="322"/>
                </a:lnTo>
                <a:lnTo>
                  <a:pt x="299" y="325"/>
                </a:lnTo>
                <a:lnTo>
                  <a:pt x="312" y="327"/>
                </a:lnTo>
                <a:lnTo>
                  <a:pt x="325" y="328"/>
                </a:lnTo>
                <a:lnTo>
                  <a:pt x="337" y="331"/>
                </a:lnTo>
                <a:lnTo>
                  <a:pt x="348" y="335"/>
                </a:lnTo>
                <a:lnTo>
                  <a:pt x="352" y="338"/>
                </a:lnTo>
                <a:lnTo>
                  <a:pt x="354" y="340"/>
                </a:lnTo>
                <a:lnTo>
                  <a:pt x="354" y="340"/>
                </a:lnTo>
                <a:lnTo>
                  <a:pt x="360" y="348"/>
                </a:lnTo>
                <a:lnTo>
                  <a:pt x="366" y="359"/>
                </a:lnTo>
                <a:lnTo>
                  <a:pt x="378" y="385"/>
                </a:lnTo>
                <a:lnTo>
                  <a:pt x="391" y="420"/>
                </a:lnTo>
                <a:lnTo>
                  <a:pt x="370" y="446"/>
                </a:lnTo>
                <a:lnTo>
                  <a:pt x="376" y="473"/>
                </a:lnTo>
                <a:lnTo>
                  <a:pt x="317" y="759"/>
                </a:lnTo>
                <a:lnTo>
                  <a:pt x="206" y="923"/>
                </a:lnTo>
                <a:lnTo>
                  <a:pt x="206" y="923"/>
                </a:lnTo>
                <a:lnTo>
                  <a:pt x="147" y="989"/>
                </a:lnTo>
                <a:lnTo>
                  <a:pt x="105" y="1035"/>
                </a:lnTo>
                <a:lnTo>
                  <a:pt x="85" y="1056"/>
                </a:lnTo>
                <a:lnTo>
                  <a:pt x="85" y="1056"/>
                </a:lnTo>
                <a:lnTo>
                  <a:pt x="82" y="1058"/>
                </a:lnTo>
                <a:lnTo>
                  <a:pt x="80" y="1062"/>
                </a:lnTo>
                <a:lnTo>
                  <a:pt x="74" y="1072"/>
                </a:lnTo>
                <a:lnTo>
                  <a:pt x="74" y="1072"/>
                </a:lnTo>
                <a:lnTo>
                  <a:pt x="74" y="1076"/>
                </a:lnTo>
                <a:lnTo>
                  <a:pt x="74" y="1081"/>
                </a:lnTo>
                <a:lnTo>
                  <a:pt x="74" y="1087"/>
                </a:lnTo>
                <a:lnTo>
                  <a:pt x="74" y="1087"/>
                </a:lnTo>
                <a:lnTo>
                  <a:pt x="74" y="1097"/>
                </a:lnTo>
                <a:lnTo>
                  <a:pt x="74" y="1102"/>
                </a:lnTo>
                <a:lnTo>
                  <a:pt x="74" y="1103"/>
                </a:lnTo>
                <a:lnTo>
                  <a:pt x="74" y="1103"/>
                </a:lnTo>
                <a:lnTo>
                  <a:pt x="74" y="1103"/>
                </a:lnTo>
                <a:lnTo>
                  <a:pt x="73" y="1103"/>
                </a:lnTo>
                <a:lnTo>
                  <a:pt x="69" y="1107"/>
                </a:lnTo>
                <a:lnTo>
                  <a:pt x="56" y="1118"/>
                </a:lnTo>
                <a:lnTo>
                  <a:pt x="43" y="1131"/>
                </a:lnTo>
                <a:lnTo>
                  <a:pt x="32" y="1140"/>
                </a:lnTo>
                <a:lnTo>
                  <a:pt x="32" y="1140"/>
                </a:lnTo>
                <a:lnTo>
                  <a:pt x="28" y="1144"/>
                </a:lnTo>
                <a:lnTo>
                  <a:pt x="24" y="1150"/>
                </a:lnTo>
                <a:lnTo>
                  <a:pt x="16" y="1164"/>
                </a:lnTo>
                <a:lnTo>
                  <a:pt x="10" y="1179"/>
                </a:lnTo>
                <a:lnTo>
                  <a:pt x="6" y="1188"/>
                </a:lnTo>
                <a:lnTo>
                  <a:pt x="6" y="1188"/>
                </a:lnTo>
                <a:lnTo>
                  <a:pt x="4" y="1203"/>
                </a:lnTo>
                <a:lnTo>
                  <a:pt x="6" y="1227"/>
                </a:lnTo>
                <a:lnTo>
                  <a:pt x="7" y="1249"/>
                </a:lnTo>
                <a:lnTo>
                  <a:pt x="10" y="1256"/>
                </a:lnTo>
                <a:lnTo>
                  <a:pt x="10" y="1257"/>
                </a:lnTo>
                <a:lnTo>
                  <a:pt x="11" y="1257"/>
                </a:lnTo>
                <a:lnTo>
                  <a:pt x="11" y="1257"/>
                </a:lnTo>
                <a:lnTo>
                  <a:pt x="15" y="1254"/>
                </a:lnTo>
                <a:lnTo>
                  <a:pt x="19" y="1250"/>
                </a:lnTo>
                <a:lnTo>
                  <a:pt x="21" y="1246"/>
                </a:lnTo>
                <a:lnTo>
                  <a:pt x="21" y="1246"/>
                </a:lnTo>
                <a:lnTo>
                  <a:pt x="21" y="1250"/>
                </a:lnTo>
                <a:lnTo>
                  <a:pt x="23" y="1260"/>
                </a:lnTo>
                <a:lnTo>
                  <a:pt x="24" y="1264"/>
                </a:lnTo>
                <a:lnTo>
                  <a:pt x="25" y="1268"/>
                </a:lnTo>
                <a:lnTo>
                  <a:pt x="28" y="1272"/>
                </a:lnTo>
                <a:lnTo>
                  <a:pt x="32" y="1273"/>
                </a:lnTo>
                <a:lnTo>
                  <a:pt x="32" y="1273"/>
                </a:lnTo>
                <a:lnTo>
                  <a:pt x="36" y="1273"/>
                </a:lnTo>
                <a:lnTo>
                  <a:pt x="39" y="1272"/>
                </a:lnTo>
                <a:lnTo>
                  <a:pt x="44" y="1268"/>
                </a:lnTo>
                <a:lnTo>
                  <a:pt x="47" y="1264"/>
                </a:lnTo>
                <a:lnTo>
                  <a:pt x="48" y="1262"/>
                </a:lnTo>
                <a:lnTo>
                  <a:pt x="48" y="1262"/>
                </a:lnTo>
                <a:lnTo>
                  <a:pt x="66" y="1435"/>
                </a:lnTo>
                <a:lnTo>
                  <a:pt x="80" y="1556"/>
                </a:lnTo>
                <a:lnTo>
                  <a:pt x="84" y="1600"/>
                </a:lnTo>
                <a:lnTo>
                  <a:pt x="85" y="1623"/>
                </a:lnTo>
                <a:lnTo>
                  <a:pt x="85" y="1623"/>
                </a:lnTo>
                <a:lnTo>
                  <a:pt x="85" y="1644"/>
                </a:lnTo>
                <a:lnTo>
                  <a:pt x="88" y="1670"/>
                </a:lnTo>
                <a:lnTo>
                  <a:pt x="90" y="1707"/>
                </a:lnTo>
                <a:lnTo>
                  <a:pt x="90" y="1707"/>
                </a:lnTo>
                <a:lnTo>
                  <a:pt x="85" y="1819"/>
                </a:lnTo>
                <a:lnTo>
                  <a:pt x="111" y="1819"/>
                </a:lnTo>
                <a:lnTo>
                  <a:pt x="111" y="1819"/>
                </a:lnTo>
                <a:lnTo>
                  <a:pt x="92" y="1837"/>
                </a:lnTo>
                <a:lnTo>
                  <a:pt x="76" y="1852"/>
                </a:lnTo>
                <a:lnTo>
                  <a:pt x="64" y="1861"/>
                </a:lnTo>
                <a:lnTo>
                  <a:pt x="64" y="1861"/>
                </a:lnTo>
                <a:lnTo>
                  <a:pt x="28" y="1882"/>
                </a:lnTo>
                <a:lnTo>
                  <a:pt x="10" y="1895"/>
                </a:lnTo>
                <a:lnTo>
                  <a:pt x="3" y="1901"/>
                </a:lnTo>
                <a:lnTo>
                  <a:pt x="0" y="1903"/>
                </a:lnTo>
                <a:lnTo>
                  <a:pt x="0" y="1903"/>
                </a:lnTo>
                <a:lnTo>
                  <a:pt x="0" y="1909"/>
                </a:lnTo>
                <a:lnTo>
                  <a:pt x="3" y="1915"/>
                </a:lnTo>
                <a:lnTo>
                  <a:pt x="6" y="1925"/>
                </a:lnTo>
                <a:lnTo>
                  <a:pt x="6" y="1925"/>
                </a:lnTo>
                <a:lnTo>
                  <a:pt x="35" y="1927"/>
                </a:lnTo>
                <a:lnTo>
                  <a:pt x="57" y="1930"/>
                </a:lnTo>
                <a:lnTo>
                  <a:pt x="74" y="1930"/>
                </a:lnTo>
                <a:lnTo>
                  <a:pt x="74" y="1930"/>
                </a:lnTo>
                <a:lnTo>
                  <a:pt x="132" y="1927"/>
                </a:lnTo>
                <a:lnTo>
                  <a:pt x="222" y="1925"/>
                </a:lnTo>
                <a:lnTo>
                  <a:pt x="222" y="1925"/>
                </a:lnTo>
                <a:lnTo>
                  <a:pt x="298" y="1921"/>
                </a:lnTo>
                <a:lnTo>
                  <a:pt x="321" y="1918"/>
                </a:lnTo>
                <a:lnTo>
                  <a:pt x="329" y="1917"/>
                </a:lnTo>
                <a:lnTo>
                  <a:pt x="333" y="1914"/>
                </a:lnTo>
                <a:lnTo>
                  <a:pt x="333" y="1914"/>
                </a:lnTo>
                <a:lnTo>
                  <a:pt x="335" y="1909"/>
                </a:lnTo>
                <a:lnTo>
                  <a:pt x="335" y="1901"/>
                </a:lnTo>
                <a:lnTo>
                  <a:pt x="331" y="1877"/>
                </a:lnTo>
                <a:lnTo>
                  <a:pt x="325" y="1852"/>
                </a:lnTo>
                <a:lnTo>
                  <a:pt x="323" y="1835"/>
                </a:lnTo>
                <a:lnTo>
                  <a:pt x="323" y="1835"/>
                </a:lnTo>
                <a:lnTo>
                  <a:pt x="320" y="1816"/>
                </a:lnTo>
                <a:lnTo>
                  <a:pt x="317" y="1808"/>
                </a:lnTo>
                <a:lnTo>
                  <a:pt x="317" y="1808"/>
                </a:lnTo>
                <a:lnTo>
                  <a:pt x="312" y="1601"/>
                </a:lnTo>
                <a:lnTo>
                  <a:pt x="307" y="1454"/>
                </a:lnTo>
                <a:lnTo>
                  <a:pt x="304" y="1400"/>
                </a:lnTo>
                <a:lnTo>
                  <a:pt x="302" y="1374"/>
                </a:lnTo>
                <a:lnTo>
                  <a:pt x="302" y="1374"/>
                </a:lnTo>
                <a:lnTo>
                  <a:pt x="292" y="1329"/>
                </a:lnTo>
                <a:lnTo>
                  <a:pt x="290" y="1311"/>
                </a:lnTo>
                <a:lnTo>
                  <a:pt x="290" y="1306"/>
                </a:lnTo>
                <a:lnTo>
                  <a:pt x="291" y="1305"/>
                </a:lnTo>
                <a:lnTo>
                  <a:pt x="291" y="1305"/>
                </a:lnTo>
                <a:lnTo>
                  <a:pt x="317" y="1297"/>
                </a:lnTo>
                <a:lnTo>
                  <a:pt x="370" y="1278"/>
                </a:lnTo>
                <a:lnTo>
                  <a:pt x="422" y="1261"/>
                </a:lnTo>
                <a:lnTo>
                  <a:pt x="439" y="1257"/>
                </a:lnTo>
                <a:lnTo>
                  <a:pt x="443" y="1256"/>
                </a:lnTo>
                <a:lnTo>
                  <a:pt x="444" y="1257"/>
                </a:lnTo>
                <a:lnTo>
                  <a:pt x="444" y="1257"/>
                </a:lnTo>
                <a:lnTo>
                  <a:pt x="444" y="1277"/>
                </a:lnTo>
                <a:lnTo>
                  <a:pt x="446" y="1323"/>
                </a:lnTo>
                <a:lnTo>
                  <a:pt x="454" y="1462"/>
                </a:lnTo>
                <a:lnTo>
                  <a:pt x="463" y="1604"/>
                </a:lnTo>
                <a:lnTo>
                  <a:pt x="467" y="1656"/>
                </a:lnTo>
                <a:lnTo>
                  <a:pt x="469" y="1672"/>
                </a:lnTo>
                <a:lnTo>
                  <a:pt x="471" y="1681"/>
                </a:lnTo>
                <a:lnTo>
                  <a:pt x="471" y="1681"/>
                </a:lnTo>
                <a:lnTo>
                  <a:pt x="476" y="1699"/>
                </a:lnTo>
                <a:lnTo>
                  <a:pt x="479" y="1714"/>
                </a:lnTo>
                <a:lnTo>
                  <a:pt x="483" y="1723"/>
                </a:lnTo>
                <a:lnTo>
                  <a:pt x="484" y="1727"/>
                </a:lnTo>
                <a:lnTo>
                  <a:pt x="487" y="1729"/>
                </a:lnTo>
                <a:lnTo>
                  <a:pt x="487" y="1729"/>
                </a:lnTo>
                <a:lnTo>
                  <a:pt x="509" y="1729"/>
                </a:lnTo>
                <a:lnTo>
                  <a:pt x="566" y="1727"/>
                </a:lnTo>
                <a:lnTo>
                  <a:pt x="732" y="1722"/>
                </a:lnTo>
                <a:lnTo>
                  <a:pt x="902" y="1718"/>
                </a:lnTo>
                <a:lnTo>
                  <a:pt x="958" y="1717"/>
                </a:lnTo>
                <a:lnTo>
                  <a:pt x="976" y="1717"/>
                </a:lnTo>
                <a:lnTo>
                  <a:pt x="984" y="1718"/>
                </a:lnTo>
                <a:lnTo>
                  <a:pt x="984" y="1718"/>
                </a:lnTo>
                <a:lnTo>
                  <a:pt x="994" y="1721"/>
                </a:lnTo>
                <a:lnTo>
                  <a:pt x="1014" y="1725"/>
                </a:lnTo>
                <a:lnTo>
                  <a:pt x="1067" y="1733"/>
                </a:lnTo>
                <a:lnTo>
                  <a:pt x="1142" y="1744"/>
                </a:lnTo>
                <a:lnTo>
                  <a:pt x="1190" y="1734"/>
                </a:lnTo>
                <a:lnTo>
                  <a:pt x="1190" y="1734"/>
                </a:lnTo>
                <a:lnTo>
                  <a:pt x="1216" y="1743"/>
                </a:lnTo>
                <a:lnTo>
                  <a:pt x="1243" y="1751"/>
                </a:lnTo>
                <a:lnTo>
                  <a:pt x="1276" y="1760"/>
                </a:lnTo>
                <a:lnTo>
                  <a:pt x="1310" y="1770"/>
                </a:lnTo>
                <a:lnTo>
                  <a:pt x="1343" y="1776"/>
                </a:lnTo>
                <a:lnTo>
                  <a:pt x="1357" y="1779"/>
                </a:lnTo>
                <a:lnTo>
                  <a:pt x="1371" y="1779"/>
                </a:lnTo>
                <a:lnTo>
                  <a:pt x="1381" y="1779"/>
                </a:lnTo>
                <a:lnTo>
                  <a:pt x="1391" y="1776"/>
                </a:lnTo>
                <a:lnTo>
                  <a:pt x="1391" y="1776"/>
                </a:lnTo>
                <a:lnTo>
                  <a:pt x="1405" y="1770"/>
                </a:lnTo>
                <a:lnTo>
                  <a:pt x="1420" y="1763"/>
                </a:lnTo>
                <a:lnTo>
                  <a:pt x="1431" y="1756"/>
                </a:lnTo>
                <a:lnTo>
                  <a:pt x="1437" y="1752"/>
                </a:lnTo>
                <a:lnTo>
                  <a:pt x="1441" y="1748"/>
                </a:lnTo>
                <a:lnTo>
                  <a:pt x="1443" y="1744"/>
                </a:lnTo>
                <a:lnTo>
                  <a:pt x="1445" y="1739"/>
                </a:lnTo>
                <a:lnTo>
                  <a:pt x="1443" y="1735"/>
                </a:lnTo>
                <a:lnTo>
                  <a:pt x="1441" y="1730"/>
                </a:lnTo>
                <a:lnTo>
                  <a:pt x="1435" y="1725"/>
                </a:lnTo>
                <a:lnTo>
                  <a:pt x="1429" y="1719"/>
                </a:lnTo>
                <a:lnTo>
                  <a:pt x="1418" y="1714"/>
                </a:lnTo>
                <a:lnTo>
                  <a:pt x="1406" y="1707"/>
                </a:lnTo>
                <a:lnTo>
                  <a:pt x="1406" y="1707"/>
                </a:lnTo>
                <a:lnTo>
                  <a:pt x="1317" y="1666"/>
                </a:lnTo>
                <a:lnTo>
                  <a:pt x="1286" y="1652"/>
                </a:lnTo>
                <a:lnTo>
                  <a:pt x="1277" y="1645"/>
                </a:lnTo>
                <a:lnTo>
                  <a:pt x="1269" y="1639"/>
                </a:lnTo>
                <a:lnTo>
                  <a:pt x="1269" y="1639"/>
                </a:lnTo>
                <a:lnTo>
                  <a:pt x="1256" y="1627"/>
                </a:lnTo>
                <a:lnTo>
                  <a:pt x="1241" y="1613"/>
                </a:lnTo>
                <a:lnTo>
                  <a:pt x="1229" y="1604"/>
                </a:lnTo>
                <a:lnTo>
                  <a:pt x="1221" y="1596"/>
                </a:lnTo>
                <a:lnTo>
                  <a:pt x="1221" y="1596"/>
                </a:lnTo>
                <a:lnTo>
                  <a:pt x="1217" y="1592"/>
                </a:lnTo>
                <a:lnTo>
                  <a:pt x="1211" y="1588"/>
                </a:lnTo>
                <a:lnTo>
                  <a:pt x="1200" y="1586"/>
                </a:lnTo>
                <a:lnTo>
                  <a:pt x="1200" y="1586"/>
                </a:lnTo>
                <a:lnTo>
                  <a:pt x="1187" y="1583"/>
                </a:lnTo>
                <a:lnTo>
                  <a:pt x="1179" y="1584"/>
                </a:lnTo>
                <a:lnTo>
                  <a:pt x="1174" y="1586"/>
                </a:lnTo>
                <a:lnTo>
                  <a:pt x="1174" y="1586"/>
                </a:lnTo>
                <a:lnTo>
                  <a:pt x="1172" y="1586"/>
                </a:lnTo>
                <a:lnTo>
                  <a:pt x="1172" y="1584"/>
                </a:lnTo>
                <a:lnTo>
                  <a:pt x="1172" y="1579"/>
                </a:lnTo>
                <a:lnTo>
                  <a:pt x="1172" y="1576"/>
                </a:lnTo>
                <a:lnTo>
                  <a:pt x="1171" y="1574"/>
                </a:lnTo>
                <a:lnTo>
                  <a:pt x="1169" y="1571"/>
                </a:lnTo>
                <a:lnTo>
                  <a:pt x="1163" y="1570"/>
                </a:lnTo>
                <a:lnTo>
                  <a:pt x="1163" y="1570"/>
                </a:lnTo>
                <a:lnTo>
                  <a:pt x="1112" y="1563"/>
                </a:lnTo>
                <a:lnTo>
                  <a:pt x="1069" y="1556"/>
                </a:lnTo>
                <a:lnTo>
                  <a:pt x="1021" y="1548"/>
                </a:lnTo>
                <a:lnTo>
                  <a:pt x="1021" y="1548"/>
                </a:lnTo>
                <a:lnTo>
                  <a:pt x="994" y="1544"/>
                </a:lnTo>
                <a:lnTo>
                  <a:pt x="965" y="1540"/>
                </a:lnTo>
                <a:lnTo>
                  <a:pt x="903" y="1535"/>
                </a:lnTo>
                <a:lnTo>
                  <a:pt x="837" y="1531"/>
                </a:lnTo>
                <a:lnTo>
                  <a:pt x="767" y="1527"/>
                </a:lnTo>
                <a:lnTo>
                  <a:pt x="767" y="1527"/>
                </a:lnTo>
                <a:lnTo>
                  <a:pt x="711" y="1523"/>
                </a:lnTo>
                <a:lnTo>
                  <a:pt x="678" y="1519"/>
                </a:lnTo>
                <a:lnTo>
                  <a:pt x="661" y="1517"/>
                </a:lnTo>
                <a:lnTo>
                  <a:pt x="661" y="1517"/>
                </a:lnTo>
                <a:lnTo>
                  <a:pt x="676" y="1480"/>
                </a:lnTo>
                <a:lnTo>
                  <a:pt x="690" y="1437"/>
                </a:lnTo>
                <a:lnTo>
                  <a:pt x="707" y="1386"/>
                </a:lnTo>
                <a:lnTo>
                  <a:pt x="724" y="1329"/>
                </a:lnTo>
                <a:lnTo>
                  <a:pt x="742" y="1269"/>
                </a:lnTo>
                <a:lnTo>
                  <a:pt x="748" y="1238"/>
                </a:lnTo>
                <a:lnTo>
                  <a:pt x="754" y="1209"/>
                </a:lnTo>
                <a:lnTo>
                  <a:pt x="759" y="1183"/>
                </a:lnTo>
                <a:lnTo>
                  <a:pt x="761" y="1156"/>
                </a:lnTo>
                <a:lnTo>
                  <a:pt x="761" y="1156"/>
                </a:lnTo>
                <a:lnTo>
                  <a:pt x="764" y="1111"/>
                </a:lnTo>
                <a:lnTo>
                  <a:pt x="765" y="1074"/>
                </a:lnTo>
                <a:lnTo>
                  <a:pt x="764" y="1046"/>
                </a:lnTo>
                <a:lnTo>
                  <a:pt x="763" y="1024"/>
                </a:lnTo>
                <a:lnTo>
                  <a:pt x="760" y="1009"/>
                </a:lnTo>
                <a:lnTo>
                  <a:pt x="759" y="999"/>
                </a:lnTo>
                <a:lnTo>
                  <a:pt x="756" y="992"/>
                </a:lnTo>
                <a:lnTo>
                  <a:pt x="783" y="982"/>
                </a:lnTo>
                <a:lnTo>
                  <a:pt x="698" y="801"/>
                </a:lnTo>
                <a:lnTo>
                  <a:pt x="698" y="801"/>
                </a:lnTo>
                <a:lnTo>
                  <a:pt x="677" y="686"/>
                </a:lnTo>
                <a:lnTo>
                  <a:pt x="661" y="597"/>
                </a:lnTo>
                <a:lnTo>
                  <a:pt x="650" y="536"/>
                </a:lnTo>
                <a:lnTo>
                  <a:pt x="650" y="536"/>
                </a:lnTo>
                <a:lnTo>
                  <a:pt x="643" y="494"/>
                </a:lnTo>
                <a:lnTo>
                  <a:pt x="632" y="448"/>
                </a:lnTo>
                <a:lnTo>
                  <a:pt x="620" y="409"/>
                </a:lnTo>
                <a:lnTo>
                  <a:pt x="613" y="388"/>
                </a:lnTo>
                <a:lnTo>
                  <a:pt x="613" y="388"/>
                </a:lnTo>
                <a:lnTo>
                  <a:pt x="610" y="383"/>
                </a:lnTo>
                <a:lnTo>
                  <a:pt x="602" y="378"/>
                </a:lnTo>
                <a:lnTo>
                  <a:pt x="583" y="366"/>
                </a:lnTo>
                <a:lnTo>
                  <a:pt x="555" y="351"/>
                </a:lnTo>
                <a:lnTo>
                  <a:pt x="550" y="335"/>
                </a:lnTo>
                <a:lnTo>
                  <a:pt x="550" y="335"/>
                </a:lnTo>
                <a:lnTo>
                  <a:pt x="550" y="330"/>
                </a:lnTo>
                <a:lnTo>
                  <a:pt x="553" y="317"/>
                </a:lnTo>
                <a:lnTo>
                  <a:pt x="555" y="311"/>
                </a:lnTo>
                <a:lnTo>
                  <a:pt x="558" y="306"/>
                </a:lnTo>
                <a:lnTo>
                  <a:pt x="561" y="303"/>
                </a:lnTo>
                <a:lnTo>
                  <a:pt x="563" y="303"/>
                </a:lnTo>
                <a:lnTo>
                  <a:pt x="566" y="303"/>
                </a:lnTo>
                <a:lnTo>
                  <a:pt x="566" y="303"/>
                </a:lnTo>
                <a:lnTo>
                  <a:pt x="571" y="303"/>
                </a:lnTo>
                <a:lnTo>
                  <a:pt x="574" y="302"/>
                </a:lnTo>
                <a:lnTo>
                  <a:pt x="576" y="299"/>
                </a:lnTo>
                <a:lnTo>
                  <a:pt x="579" y="294"/>
                </a:lnTo>
                <a:lnTo>
                  <a:pt x="582" y="286"/>
                </a:lnTo>
                <a:lnTo>
                  <a:pt x="582" y="282"/>
                </a:lnTo>
                <a:lnTo>
                  <a:pt x="582" y="282"/>
                </a:lnTo>
                <a:lnTo>
                  <a:pt x="584" y="282"/>
                </a:lnTo>
                <a:lnTo>
                  <a:pt x="590" y="283"/>
                </a:lnTo>
                <a:lnTo>
                  <a:pt x="592" y="283"/>
                </a:lnTo>
                <a:lnTo>
                  <a:pt x="595" y="282"/>
                </a:lnTo>
                <a:lnTo>
                  <a:pt x="596" y="279"/>
                </a:lnTo>
                <a:lnTo>
                  <a:pt x="598" y="277"/>
                </a:lnTo>
                <a:lnTo>
                  <a:pt x="598" y="277"/>
                </a:lnTo>
                <a:lnTo>
                  <a:pt x="598" y="266"/>
                </a:lnTo>
                <a:lnTo>
                  <a:pt x="598" y="253"/>
                </a:lnTo>
                <a:lnTo>
                  <a:pt x="595" y="238"/>
                </a:lnTo>
                <a:lnTo>
                  <a:pt x="592" y="229"/>
                </a:lnTo>
                <a:lnTo>
                  <a:pt x="592" y="229"/>
                </a:lnTo>
                <a:lnTo>
                  <a:pt x="592" y="224"/>
                </a:lnTo>
                <a:lnTo>
                  <a:pt x="594" y="213"/>
                </a:lnTo>
                <a:lnTo>
                  <a:pt x="600" y="185"/>
                </a:lnTo>
                <a:lnTo>
                  <a:pt x="603" y="171"/>
                </a:lnTo>
                <a:lnTo>
                  <a:pt x="604" y="156"/>
                </a:lnTo>
                <a:lnTo>
                  <a:pt x="604" y="143"/>
                </a:lnTo>
                <a:lnTo>
                  <a:pt x="604" y="138"/>
                </a:lnTo>
                <a:lnTo>
                  <a:pt x="603" y="134"/>
                </a:lnTo>
                <a:lnTo>
                  <a:pt x="603" y="134"/>
                </a:lnTo>
                <a:lnTo>
                  <a:pt x="586" y="97"/>
                </a:lnTo>
                <a:lnTo>
                  <a:pt x="571" y="65"/>
                </a:lnTo>
                <a:lnTo>
                  <a:pt x="571" y="65"/>
                </a:lnTo>
                <a:lnTo>
                  <a:pt x="567" y="58"/>
                </a:lnTo>
                <a:lnTo>
                  <a:pt x="559" y="53"/>
                </a:lnTo>
                <a:lnTo>
                  <a:pt x="550" y="46"/>
                </a:lnTo>
                <a:lnTo>
                  <a:pt x="539" y="40"/>
                </a:lnTo>
                <a:lnTo>
                  <a:pt x="518" y="28"/>
                </a:lnTo>
                <a:lnTo>
                  <a:pt x="509" y="23"/>
                </a:lnTo>
                <a:lnTo>
                  <a:pt x="502" y="17"/>
                </a:lnTo>
                <a:lnTo>
                  <a:pt x="502" y="17"/>
                </a:lnTo>
                <a:lnTo>
                  <a:pt x="497" y="13"/>
                </a:lnTo>
                <a:lnTo>
                  <a:pt x="491" y="9"/>
                </a:lnTo>
                <a:lnTo>
                  <a:pt x="475" y="3"/>
                </a:lnTo>
                <a:lnTo>
                  <a:pt x="462" y="0"/>
                </a:lnTo>
                <a:lnTo>
                  <a:pt x="455" y="0"/>
                </a:lnTo>
                <a:lnTo>
                  <a:pt x="450" y="1"/>
                </a:lnTo>
                <a:lnTo>
                  <a:pt x="450" y="1"/>
                </a:lnTo>
                <a:lnTo>
                  <a:pt x="442" y="3"/>
                </a:lnTo>
                <a:lnTo>
                  <a:pt x="436" y="4"/>
                </a:lnTo>
                <a:lnTo>
                  <a:pt x="426" y="4"/>
                </a:lnTo>
                <a:lnTo>
                  <a:pt x="407" y="7"/>
                </a:lnTo>
                <a:lnTo>
                  <a:pt x="407" y="7"/>
                </a:lnTo>
                <a:lnTo>
                  <a:pt x="356" y="13"/>
                </a:lnTo>
                <a:lnTo>
                  <a:pt x="328" y="17"/>
                </a:lnTo>
                <a:lnTo>
                  <a:pt x="328" y="17"/>
                </a:lnTo>
                <a:lnTo>
                  <a:pt x="329" y="23"/>
                </a:lnTo>
                <a:lnTo>
                  <a:pt x="329" y="28"/>
                </a:lnTo>
                <a:lnTo>
                  <a:pt x="328" y="33"/>
                </a:lnTo>
                <a:lnTo>
                  <a:pt x="328" y="33"/>
                </a:lnTo>
                <a:lnTo>
                  <a:pt x="323" y="40"/>
                </a:lnTo>
                <a:lnTo>
                  <a:pt x="314" y="48"/>
                </a:lnTo>
                <a:lnTo>
                  <a:pt x="302" y="60"/>
                </a:lnTo>
                <a:lnTo>
                  <a:pt x="328" y="76"/>
                </a:lnTo>
                <a:close/>
                <a:moveTo>
                  <a:pt x="414" y="929"/>
                </a:moveTo>
                <a:lnTo>
                  <a:pt x="428" y="982"/>
                </a:lnTo>
                <a:lnTo>
                  <a:pt x="428" y="1003"/>
                </a:lnTo>
                <a:lnTo>
                  <a:pt x="423" y="1024"/>
                </a:lnTo>
                <a:lnTo>
                  <a:pt x="370" y="1056"/>
                </a:lnTo>
                <a:lnTo>
                  <a:pt x="270" y="1087"/>
                </a:lnTo>
                <a:lnTo>
                  <a:pt x="306" y="1049"/>
                </a:lnTo>
                <a:lnTo>
                  <a:pt x="306" y="1049"/>
                </a:lnTo>
                <a:lnTo>
                  <a:pt x="323" y="1035"/>
                </a:lnTo>
                <a:lnTo>
                  <a:pt x="337" y="1021"/>
                </a:lnTo>
                <a:lnTo>
                  <a:pt x="349" y="1008"/>
                </a:lnTo>
                <a:lnTo>
                  <a:pt x="349" y="1008"/>
                </a:lnTo>
                <a:lnTo>
                  <a:pt x="386" y="962"/>
                </a:lnTo>
                <a:lnTo>
                  <a:pt x="414" y="929"/>
                </a:lnTo>
                <a:lnTo>
                  <a:pt x="414" y="92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2A74844-F78F-4765-6512-ECC5F5F48C56}"/>
              </a:ext>
            </a:extLst>
          </p:cNvPr>
          <p:cNvSpPr>
            <a:spLocks noEditPoints="1"/>
          </p:cNvSpPr>
          <p:nvPr/>
        </p:nvSpPr>
        <p:spPr bwMode="auto">
          <a:xfrm>
            <a:off x="7048726" y="1150711"/>
            <a:ext cx="1816512" cy="2106394"/>
          </a:xfrm>
          <a:custGeom>
            <a:avLst/>
            <a:gdLst>
              <a:gd name="T0" fmla="*/ 99 w 1341"/>
              <a:gd name="T1" fmla="*/ 151 h 1555"/>
              <a:gd name="T2" fmla="*/ 116 w 1341"/>
              <a:gd name="T3" fmla="*/ 199 h 1555"/>
              <a:gd name="T4" fmla="*/ 123 w 1341"/>
              <a:gd name="T5" fmla="*/ 208 h 1555"/>
              <a:gd name="T6" fmla="*/ 154 w 1341"/>
              <a:gd name="T7" fmla="*/ 224 h 1555"/>
              <a:gd name="T8" fmla="*/ 226 w 1341"/>
              <a:gd name="T9" fmla="*/ 288 h 1555"/>
              <a:gd name="T10" fmla="*/ 239 w 1341"/>
              <a:gd name="T11" fmla="*/ 336 h 1555"/>
              <a:gd name="T12" fmla="*/ 267 w 1341"/>
              <a:gd name="T13" fmla="*/ 345 h 1555"/>
              <a:gd name="T14" fmla="*/ 296 w 1341"/>
              <a:gd name="T15" fmla="*/ 350 h 1555"/>
              <a:gd name="T16" fmla="*/ 313 w 1341"/>
              <a:gd name="T17" fmla="*/ 366 h 1555"/>
              <a:gd name="T18" fmla="*/ 324 w 1341"/>
              <a:gd name="T19" fmla="*/ 489 h 1555"/>
              <a:gd name="T20" fmla="*/ 292 w 1341"/>
              <a:gd name="T21" fmla="*/ 728 h 1555"/>
              <a:gd name="T22" fmla="*/ 287 w 1341"/>
              <a:gd name="T23" fmla="*/ 759 h 1555"/>
              <a:gd name="T24" fmla="*/ 243 w 1341"/>
              <a:gd name="T25" fmla="*/ 818 h 1555"/>
              <a:gd name="T26" fmla="*/ 239 w 1341"/>
              <a:gd name="T27" fmla="*/ 871 h 1555"/>
              <a:gd name="T28" fmla="*/ 244 w 1341"/>
              <a:gd name="T29" fmla="*/ 908 h 1555"/>
              <a:gd name="T30" fmla="*/ 197 w 1341"/>
              <a:gd name="T31" fmla="*/ 1204 h 1555"/>
              <a:gd name="T32" fmla="*/ 143 w 1341"/>
              <a:gd name="T33" fmla="*/ 1377 h 1555"/>
              <a:gd name="T34" fmla="*/ 128 w 1341"/>
              <a:gd name="T35" fmla="*/ 1448 h 1555"/>
              <a:gd name="T36" fmla="*/ 65 w 1341"/>
              <a:gd name="T37" fmla="*/ 1469 h 1555"/>
              <a:gd name="T38" fmla="*/ 0 w 1341"/>
              <a:gd name="T39" fmla="*/ 1502 h 1555"/>
              <a:gd name="T40" fmla="*/ 49 w 1341"/>
              <a:gd name="T41" fmla="*/ 1549 h 1555"/>
              <a:gd name="T42" fmla="*/ 117 w 1341"/>
              <a:gd name="T43" fmla="*/ 1550 h 1555"/>
              <a:gd name="T44" fmla="*/ 334 w 1341"/>
              <a:gd name="T45" fmla="*/ 1533 h 1555"/>
              <a:gd name="T46" fmla="*/ 370 w 1341"/>
              <a:gd name="T47" fmla="*/ 1514 h 1555"/>
              <a:gd name="T48" fmla="*/ 387 w 1341"/>
              <a:gd name="T49" fmla="*/ 1283 h 1555"/>
              <a:gd name="T50" fmla="*/ 431 w 1341"/>
              <a:gd name="T51" fmla="*/ 1064 h 1555"/>
              <a:gd name="T52" fmla="*/ 630 w 1341"/>
              <a:gd name="T53" fmla="*/ 993 h 1555"/>
              <a:gd name="T54" fmla="*/ 625 w 1341"/>
              <a:gd name="T55" fmla="*/ 1259 h 1555"/>
              <a:gd name="T56" fmla="*/ 678 w 1341"/>
              <a:gd name="T57" fmla="*/ 1369 h 1555"/>
              <a:gd name="T58" fmla="*/ 1017 w 1341"/>
              <a:gd name="T59" fmla="*/ 1379 h 1555"/>
              <a:gd name="T60" fmla="*/ 1202 w 1341"/>
              <a:gd name="T61" fmla="*/ 1362 h 1555"/>
              <a:gd name="T62" fmla="*/ 1168 w 1341"/>
              <a:gd name="T63" fmla="*/ 1393 h 1555"/>
              <a:gd name="T64" fmla="*/ 1214 w 1341"/>
              <a:gd name="T65" fmla="*/ 1416 h 1555"/>
              <a:gd name="T66" fmla="*/ 1278 w 1341"/>
              <a:gd name="T67" fmla="*/ 1391 h 1555"/>
              <a:gd name="T68" fmla="*/ 1312 w 1341"/>
              <a:gd name="T69" fmla="*/ 1289 h 1555"/>
              <a:gd name="T70" fmla="*/ 1341 w 1341"/>
              <a:gd name="T71" fmla="*/ 1178 h 1555"/>
              <a:gd name="T72" fmla="*/ 1296 w 1341"/>
              <a:gd name="T73" fmla="*/ 1167 h 1555"/>
              <a:gd name="T74" fmla="*/ 1291 w 1341"/>
              <a:gd name="T75" fmla="*/ 1146 h 1555"/>
              <a:gd name="T76" fmla="*/ 905 w 1341"/>
              <a:gd name="T77" fmla="*/ 1146 h 1555"/>
              <a:gd name="T78" fmla="*/ 984 w 1341"/>
              <a:gd name="T79" fmla="*/ 1036 h 1555"/>
              <a:gd name="T80" fmla="*/ 1016 w 1341"/>
              <a:gd name="T81" fmla="*/ 807 h 1555"/>
              <a:gd name="T82" fmla="*/ 990 w 1341"/>
              <a:gd name="T83" fmla="*/ 691 h 1555"/>
              <a:gd name="T84" fmla="*/ 988 w 1341"/>
              <a:gd name="T85" fmla="*/ 645 h 1555"/>
              <a:gd name="T86" fmla="*/ 860 w 1341"/>
              <a:gd name="T87" fmla="*/ 449 h 1555"/>
              <a:gd name="T88" fmla="*/ 630 w 1341"/>
              <a:gd name="T89" fmla="*/ 211 h 1555"/>
              <a:gd name="T90" fmla="*/ 514 w 1341"/>
              <a:gd name="T91" fmla="*/ 155 h 1555"/>
              <a:gd name="T92" fmla="*/ 477 w 1341"/>
              <a:gd name="T93" fmla="*/ 150 h 1555"/>
              <a:gd name="T94" fmla="*/ 361 w 1341"/>
              <a:gd name="T95" fmla="*/ 37 h 1555"/>
              <a:gd name="T96" fmla="*/ 263 w 1341"/>
              <a:gd name="T97" fmla="*/ 2 h 1555"/>
              <a:gd name="T98" fmla="*/ 181 w 1341"/>
              <a:gd name="T99" fmla="*/ 28 h 1555"/>
              <a:gd name="T100" fmla="*/ 125 w 1341"/>
              <a:gd name="T101" fmla="*/ 104 h 1555"/>
              <a:gd name="T102" fmla="*/ 532 w 1341"/>
              <a:gd name="T103" fmla="*/ 612 h 1555"/>
              <a:gd name="T104" fmla="*/ 621 w 1341"/>
              <a:gd name="T105" fmla="*/ 741 h 1555"/>
              <a:gd name="T106" fmla="*/ 437 w 1341"/>
              <a:gd name="T107" fmla="*/ 767 h 1555"/>
              <a:gd name="T108" fmla="*/ 453 w 1341"/>
              <a:gd name="T109" fmla="*/ 683 h 1555"/>
              <a:gd name="T110" fmla="*/ 493 w 1341"/>
              <a:gd name="T111" fmla="*/ 553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1" h="1555">
                <a:moveTo>
                  <a:pt x="91" y="150"/>
                </a:moveTo>
                <a:lnTo>
                  <a:pt x="100" y="150"/>
                </a:lnTo>
                <a:lnTo>
                  <a:pt x="100" y="150"/>
                </a:lnTo>
                <a:lnTo>
                  <a:pt x="102" y="150"/>
                </a:lnTo>
                <a:lnTo>
                  <a:pt x="102" y="150"/>
                </a:lnTo>
                <a:lnTo>
                  <a:pt x="100" y="150"/>
                </a:lnTo>
                <a:lnTo>
                  <a:pt x="100" y="150"/>
                </a:lnTo>
                <a:lnTo>
                  <a:pt x="99" y="151"/>
                </a:lnTo>
                <a:lnTo>
                  <a:pt x="99" y="155"/>
                </a:lnTo>
                <a:lnTo>
                  <a:pt x="102" y="171"/>
                </a:lnTo>
                <a:lnTo>
                  <a:pt x="102" y="171"/>
                </a:lnTo>
                <a:lnTo>
                  <a:pt x="104" y="181"/>
                </a:lnTo>
                <a:lnTo>
                  <a:pt x="107" y="187"/>
                </a:lnTo>
                <a:lnTo>
                  <a:pt x="109" y="192"/>
                </a:lnTo>
                <a:lnTo>
                  <a:pt x="112" y="196"/>
                </a:lnTo>
                <a:lnTo>
                  <a:pt x="116" y="199"/>
                </a:lnTo>
                <a:lnTo>
                  <a:pt x="117" y="199"/>
                </a:lnTo>
                <a:lnTo>
                  <a:pt x="117" y="198"/>
                </a:lnTo>
                <a:lnTo>
                  <a:pt x="117" y="198"/>
                </a:lnTo>
                <a:lnTo>
                  <a:pt x="117" y="195"/>
                </a:lnTo>
                <a:lnTo>
                  <a:pt x="119" y="195"/>
                </a:lnTo>
                <a:lnTo>
                  <a:pt x="119" y="195"/>
                </a:lnTo>
                <a:lnTo>
                  <a:pt x="121" y="199"/>
                </a:lnTo>
                <a:lnTo>
                  <a:pt x="123" y="208"/>
                </a:lnTo>
                <a:lnTo>
                  <a:pt x="123" y="208"/>
                </a:lnTo>
                <a:lnTo>
                  <a:pt x="124" y="219"/>
                </a:lnTo>
                <a:lnTo>
                  <a:pt x="125" y="228"/>
                </a:lnTo>
                <a:lnTo>
                  <a:pt x="128" y="235"/>
                </a:lnTo>
                <a:lnTo>
                  <a:pt x="139" y="208"/>
                </a:lnTo>
                <a:lnTo>
                  <a:pt x="144" y="235"/>
                </a:lnTo>
                <a:lnTo>
                  <a:pt x="154" y="224"/>
                </a:lnTo>
                <a:lnTo>
                  <a:pt x="154" y="224"/>
                </a:lnTo>
                <a:lnTo>
                  <a:pt x="157" y="228"/>
                </a:lnTo>
                <a:lnTo>
                  <a:pt x="162" y="239"/>
                </a:lnTo>
                <a:lnTo>
                  <a:pt x="170" y="252"/>
                </a:lnTo>
                <a:lnTo>
                  <a:pt x="176" y="257"/>
                </a:lnTo>
                <a:lnTo>
                  <a:pt x="181" y="261"/>
                </a:lnTo>
                <a:lnTo>
                  <a:pt x="181" y="261"/>
                </a:lnTo>
                <a:lnTo>
                  <a:pt x="211" y="279"/>
                </a:lnTo>
                <a:lnTo>
                  <a:pt x="226" y="288"/>
                </a:lnTo>
                <a:lnTo>
                  <a:pt x="234" y="293"/>
                </a:lnTo>
                <a:lnTo>
                  <a:pt x="234" y="293"/>
                </a:lnTo>
                <a:lnTo>
                  <a:pt x="235" y="296"/>
                </a:lnTo>
                <a:lnTo>
                  <a:pt x="235" y="301"/>
                </a:lnTo>
                <a:lnTo>
                  <a:pt x="235" y="314"/>
                </a:lnTo>
                <a:lnTo>
                  <a:pt x="236" y="328"/>
                </a:lnTo>
                <a:lnTo>
                  <a:pt x="238" y="333"/>
                </a:lnTo>
                <a:lnTo>
                  <a:pt x="239" y="336"/>
                </a:lnTo>
                <a:lnTo>
                  <a:pt x="239" y="336"/>
                </a:lnTo>
                <a:lnTo>
                  <a:pt x="242" y="337"/>
                </a:lnTo>
                <a:lnTo>
                  <a:pt x="244" y="337"/>
                </a:lnTo>
                <a:lnTo>
                  <a:pt x="252" y="334"/>
                </a:lnTo>
                <a:lnTo>
                  <a:pt x="260" y="330"/>
                </a:lnTo>
                <a:lnTo>
                  <a:pt x="260" y="330"/>
                </a:lnTo>
                <a:lnTo>
                  <a:pt x="261" y="336"/>
                </a:lnTo>
                <a:lnTo>
                  <a:pt x="267" y="345"/>
                </a:lnTo>
                <a:lnTo>
                  <a:pt x="269" y="350"/>
                </a:lnTo>
                <a:lnTo>
                  <a:pt x="273" y="354"/>
                </a:lnTo>
                <a:lnTo>
                  <a:pt x="277" y="357"/>
                </a:lnTo>
                <a:lnTo>
                  <a:pt x="281" y="357"/>
                </a:lnTo>
                <a:lnTo>
                  <a:pt x="281" y="357"/>
                </a:lnTo>
                <a:lnTo>
                  <a:pt x="289" y="354"/>
                </a:lnTo>
                <a:lnTo>
                  <a:pt x="293" y="351"/>
                </a:lnTo>
                <a:lnTo>
                  <a:pt x="296" y="350"/>
                </a:lnTo>
                <a:lnTo>
                  <a:pt x="297" y="351"/>
                </a:lnTo>
                <a:lnTo>
                  <a:pt x="297" y="351"/>
                </a:lnTo>
                <a:lnTo>
                  <a:pt x="297" y="354"/>
                </a:lnTo>
                <a:lnTo>
                  <a:pt x="297" y="357"/>
                </a:lnTo>
                <a:lnTo>
                  <a:pt x="297" y="359"/>
                </a:lnTo>
                <a:lnTo>
                  <a:pt x="302" y="362"/>
                </a:lnTo>
                <a:lnTo>
                  <a:pt x="302" y="362"/>
                </a:lnTo>
                <a:lnTo>
                  <a:pt x="313" y="366"/>
                </a:lnTo>
                <a:lnTo>
                  <a:pt x="326" y="369"/>
                </a:lnTo>
                <a:lnTo>
                  <a:pt x="345" y="373"/>
                </a:lnTo>
                <a:lnTo>
                  <a:pt x="350" y="373"/>
                </a:lnTo>
                <a:lnTo>
                  <a:pt x="350" y="373"/>
                </a:lnTo>
                <a:lnTo>
                  <a:pt x="337" y="422"/>
                </a:lnTo>
                <a:lnTo>
                  <a:pt x="328" y="460"/>
                </a:lnTo>
                <a:lnTo>
                  <a:pt x="325" y="477"/>
                </a:lnTo>
                <a:lnTo>
                  <a:pt x="324" y="489"/>
                </a:lnTo>
                <a:lnTo>
                  <a:pt x="324" y="489"/>
                </a:lnTo>
                <a:lnTo>
                  <a:pt x="322" y="506"/>
                </a:lnTo>
                <a:lnTo>
                  <a:pt x="320" y="537"/>
                </a:lnTo>
                <a:lnTo>
                  <a:pt x="310" y="615"/>
                </a:lnTo>
                <a:lnTo>
                  <a:pt x="300" y="692"/>
                </a:lnTo>
                <a:lnTo>
                  <a:pt x="296" y="717"/>
                </a:lnTo>
                <a:lnTo>
                  <a:pt x="293" y="724"/>
                </a:lnTo>
                <a:lnTo>
                  <a:pt x="292" y="728"/>
                </a:lnTo>
                <a:lnTo>
                  <a:pt x="292" y="728"/>
                </a:lnTo>
                <a:lnTo>
                  <a:pt x="289" y="730"/>
                </a:lnTo>
                <a:lnTo>
                  <a:pt x="288" y="734"/>
                </a:lnTo>
                <a:lnTo>
                  <a:pt x="287" y="744"/>
                </a:lnTo>
                <a:lnTo>
                  <a:pt x="287" y="754"/>
                </a:lnTo>
                <a:lnTo>
                  <a:pt x="287" y="754"/>
                </a:lnTo>
                <a:lnTo>
                  <a:pt x="287" y="757"/>
                </a:lnTo>
                <a:lnTo>
                  <a:pt x="287" y="759"/>
                </a:lnTo>
                <a:lnTo>
                  <a:pt x="287" y="759"/>
                </a:lnTo>
                <a:lnTo>
                  <a:pt x="283" y="765"/>
                </a:lnTo>
                <a:lnTo>
                  <a:pt x="272" y="777"/>
                </a:lnTo>
                <a:lnTo>
                  <a:pt x="259" y="791"/>
                </a:lnTo>
                <a:lnTo>
                  <a:pt x="250" y="802"/>
                </a:lnTo>
                <a:lnTo>
                  <a:pt x="250" y="802"/>
                </a:lnTo>
                <a:lnTo>
                  <a:pt x="246" y="810"/>
                </a:lnTo>
                <a:lnTo>
                  <a:pt x="243" y="818"/>
                </a:lnTo>
                <a:lnTo>
                  <a:pt x="239" y="834"/>
                </a:lnTo>
                <a:lnTo>
                  <a:pt x="239" y="834"/>
                </a:lnTo>
                <a:lnTo>
                  <a:pt x="236" y="844"/>
                </a:lnTo>
                <a:lnTo>
                  <a:pt x="235" y="856"/>
                </a:lnTo>
                <a:lnTo>
                  <a:pt x="234" y="861"/>
                </a:lnTo>
                <a:lnTo>
                  <a:pt x="235" y="867"/>
                </a:lnTo>
                <a:lnTo>
                  <a:pt x="236" y="869"/>
                </a:lnTo>
                <a:lnTo>
                  <a:pt x="239" y="871"/>
                </a:lnTo>
                <a:lnTo>
                  <a:pt x="239" y="871"/>
                </a:lnTo>
                <a:lnTo>
                  <a:pt x="242" y="871"/>
                </a:lnTo>
                <a:lnTo>
                  <a:pt x="244" y="869"/>
                </a:lnTo>
                <a:lnTo>
                  <a:pt x="247" y="867"/>
                </a:lnTo>
                <a:lnTo>
                  <a:pt x="248" y="863"/>
                </a:lnTo>
                <a:lnTo>
                  <a:pt x="250" y="860"/>
                </a:lnTo>
                <a:lnTo>
                  <a:pt x="250" y="860"/>
                </a:lnTo>
                <a:lnTo>
                  <a:pt x="244" y="908"/>
                </a:lnTo>
                <a:lnTo>
                  <a:pt x="239" y="955"/>
                </a:lnTo>
                <a:lnTo>
                  <a:pt x="239" y="955"/>
                </a:lnTo>
                <a:lnTo>
                  <a:pt x="234" y="994"/>
                </a:lnTo>
                <a:lnTo>
                  <a:pt x="223" y="1072"/>
                </a:lnTo>
                <a:lnTo>
                  <a:pt x="209" y="1154"/>
                </a:lnTo>
                <a:lnTo>
                  <a:pt x="202" y="1186"/>
                </a:lnTo>
                <a:lnTo>
                  <a:pt x="199" y="1197"/>
                </a:lnTo>
                <a:lnTo>
                  <a:pt x="197" y="1204"/>
                </a:lnTo>
                <a:lnTo>
                  <a:pt x="197" y="1204"/>
                </a:lnTo>
                <a:lnTo>
                  <a:pt x="183" y="1240"/>
                </a:lnTo>
                <a:lnTo>
                  <a:pt x="165" y="1291"/>
                </a:lnTo>
                <a:lnTo>
                  <a:pt x="150" y="1340"/>
                </a:lnTo>
                <a:lnTo>
                  <a:pt x="145" y="1358"/>
                </a:lnTo>
                <a:lnTo>
                  <a:pt x="144" y="1369"/>
                </a:lnTo>
                <a:lnTo>
                  <a:pt x="144" y="1369"/>
                </a:lnTo>
                <a:lnTo>
                  <a:pt x="143" y="1377"/>
                </a:lnTo>
                <a:lnTo>
                  <a:pt x="139" y="1387"/>
                </a:lnTo>
                <a:lnTo>
                  <a:pt x="128" y="1410"/>
                </a:lnTo>
                <a:lnTo>
                  <a:pt x="117" y="1430"/>
                </a:lnTo>
                <a:lnTo>
                  <a:pt x="112" y="1438"/>
                </a:lnTo>
                <a:lnTo>
                  <a:pt x="112" y="1438"/>
                </a:lnTo>
                <a:lnTo>
                  <a:pt x="127" y="1448"/>
                </a:lnTo>
                <a:lnTo>
                  <a:pt x="127" y="1448"/>
                </a:lnTo>
                <a:lnTo>
                  <a:pt x="128" y="1448"/>
                </a:lnTo>
                <a:lnTo>
                  <a:pt x="128" y="1448"/>
                </a:lnTo>
                <a:lnTo>
                  <a:pt x="127" y="1448"/>
                </a:lnTo>
                <a:lnTo>
                  <a:pt x="127" y="1448"/>
                </a:lnTo>
                <a:lnTo>
                  <a:pt x="119" y="1450"/>
                </a:lnTo>
                <a:lnTo>
                  <a:pt x="106" y="1455"/>
                </a:lnTo>
                <a:lnTo>
                  <a:pt x="87" y="1461"/>
                </a:lnTo>
                <a:lnTo>
                  <a:pt x="65" y="1469"/>
                </a:lnTo>
                <a:lnTo>
                  <a:pt x="65" y="1469"/>
                </a:lnTo>
                <a:lnTo>
                  <a:pt x="38" y="1477"/>
                </a:lnTo>
                <a:lnTo>
                  <a:pt x="26" y="1481"/>
                </a:lnTo>
                <a:lnTo>
                  <a:pt x="17" y="1485"/>
                </a:lnTo>
                <a:lnTo>
                  <a:pt x="8" y="1489"/>
                </a:lnTo>
                <a:lnTo>
                  <a:pt x="2" y="1495"/>
                </a:lnTo>
                <a:lnTo>
                  <a:pt x="1" y="1497"/>
                </a:lnTo>
                <a:lnTo>
                  <a:pt x="0" y="1500"/>
                </a:lnTo>
                <a:lnTo>
                  <a:pt x="0" y="1502"/>
                </a:lnTo>
                <a:lnTo>
                  <a:pt x="1" y="1506"/>
                </a:lnTo>
                <a:lnTo>
                  <a:pt x="1" y="1506"/>
                </a:lnTo>
                <a:lnTo>
                  <a:pt x="5" y="1514"/>
                </a:lnTo>
                <a:lnTo>
                  <a:pt x="10" y="1521"/>
                </a:lnTo>
                <a:lnTo>
                  <a:pt x="17" y="1528"/>
                </a:lnTo>
                <a:lnTo>
                  <a:pt x="25" y="1534"/>
                </a:lnTo>
                <a:lnTo>
                  <a:pt x="39" y="1544"/>
                </a:lnTo>
                <a:lnTo>
                  <a:pt x="49" y="1549"/>
                </a:lnTo>
                <a:lnTo>
                  <a:pt x="49" y="1549"/>
                </a:lnTo>
                <a:lnTo>
                  <a:pt x="58" y="1552"/>
                </a:lnTo>
                <a:lnTo>
                  <a:pt x="71" y="1554"/>
                </a:lnTo>
                <a:lnTo>
                  <a:pt x="87" y="1555"/>
                </a:lnTo>
                <a:lnTo>
                  <a:pt x="95" y="1555"/>
                </a:lnTo>
                <a:lnTo>
                  <a:pt x="102" y="1554"/>
                </a:lnTo>
                <a:lnTo>
                  <a:pt x="102" y="1554"/>
                </a:lnTo>
                <a:lnTo>
                  <a:pt x="117" y="1550"/>
                </a:lnTo>
                <a:lnTo>
                  <a:pt x="140" y="1546"/>
                </a:lnTo>
                <a:lnTo>
                  <a:pt x="176" y="1541"/>
                </a:lnTo>
                <a:lnTo>
                  <a:pt x="228" y="1538"/>
                </a:lnTo>
                <a:lnTo>
                  <a:pt x="228" y="1538"/>
                </a:lnTo>
                <a:lnTo>
                  <a:pt x="279" y="1536"/>
                </a:lnTo>
                <a:lnTo>
                  <a:pt x="310" y="1534"/>
                </a:lnTo>
                <a:lnTo>
                  <a:pt x="326" y="1533"/>
                </a:lnTo>
                <a:lnTo>
                  <a:pt x="334" y="1533"/>
                </a:lnTo>
                <a:lnTo>
                  <a:pt x="334" y="1533"/>
                </a:lnTo>
                <a:lnTo>
                  <a:pt x="342" y="1533"/>
                </a:lnTo>
                <a:lnTo>
                  <a:pt x="351" y="1533"/>
                </a:lnTo>
                <a:lnTo>
                  <a:pt x="361" y="1532"/>
                </a:lnTo>
                <a:lnTo>
                  <a:pt x="365" y="1530"/>
                </a:lnTo>
                <a:lnTo>
                  <a:pt x="366" y="1528"/>
                </a:lnTo>
                <a:lnTo>
                  <a:pt x="366" y="1528"/>
                </a:lnTo>
                <a:lnTo>
                  <a:pt x="370" y="1514"/>
                </a:lnTo>
                <a:lnTo>
                  <a:pt x="371" y="1506"/>
                </a:lnTo>
                <a:lnTo>
                  <a:pt x="382" y="1501"/>
                </a:lnTo>
                <a:lnTo>
                  <a:pt x="382" y="1501"/>
                </a:lnTo>
                <a:lnTo>
                  <a:pt x="382" y="1412"/>
                </a:lnTo>
                <a:lnTo>
                  <a:pt x="380" y="1351"/>
                </a:lnTo>
                <a:lnTo>
                  <a:pt x="382" y="1321"/>
                </a:lnTo>
                <a:lnTo>
                  <a:pt x="382" y="1321"/>
                </a:lnTo>
                <a:lnTo>
                  <a:pt x="387" y="1283"/>
                </a:lnTo>
                <a:lnTo>
                  <a:pt x="396" y="1202"/>
                </a:lnTo>
                <a:lnTo>
                  <a:pt x="408" y="1118"/>
                </a:lnTo>
                <a:lnTo>
                  <a:pt x="413" y="1088"/>
                </a:lnTo>
                <a:lnTo>
                  <a:pt x="416" y="1077"/>
                </a:lnTo>
                <a:lnTo>
                  <a:pt x="419" y="1072"/>
                </a:lnTo>
                <a:lnTo>
                  <a:pt x="419" y="1072"/>
                </a:lnTo>
                <a:lnTo>
                  <a:pt x="423" y="1068"/>
                </a:lnTo>
                <a:lnTo>
                  <a:pt x="431" y="1064"/>
                </a:lnTo>
                <a:lnTo>
                  <a:pt x="456" y="1052"/>
                </a:lnTo>
                <a:lnTo>
                  <a:pt x="489" y="1040"/>
                </a:lnTo>
                <a:lnTo>
                  <a:pt x="526" y="1027"/>
                </a:lnTo>
                <a:lnTo>
                  <a:pt x="596" y="1004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30" y="993"/>
                </a:lnTo>
                <a:lnTo>
                  <a:pt x="629" y="1008"/>
                </a:lnTo>
                <a:lnTo>
                  <a:pt x="626" y="1044"/>
                </a:lnTo>
                <a:lnTo>
                  <a:pt x="625" y="1093"/>
                </a:lnTo>
                <a:lnTo>
                  <a:pt x="624" y="1150"/>
                </a:lnTo>
                <a:lnTo>
                  <a:pt x="624" y="1207"/>
                </a:lnTo>
                <a:lnTo>
                  <a:pt x="625" y="1259"/>
                </a:lnTo>
                <a:lnTo>
                  <a:pt x="627" y="1281"/>
                </a:lnTo>
                <a:lnTo>
                  <a:pt x="629" y="1299"/>
                </a:lnTo>
                <a:lnTo>
                  <a:pt x="631" y="1313"/>
                </a:lnTo>
                <a:lnTo>
                  <a:pt x="635" y="1321"/>
                </a:lnTo>
                <a:lnTo>
                  <a:pt x="635" y="1321"/>
                </a:lnTo>
                <a:lnTo>
                  <a:pt x="651" y="1341"/>
                </a:lnTo>
                <a:lnTo>
                  <a:pt x="664" y="1355"/>
                </a:lnTo>
                <a:lnTo>
                  <a:pt x="678" y="1369"/>
                </a:lnTo>
                <a:lnTo>
                  <a:pt x="678" y="1369"/>
                </a:lnTo>
                <a:lnTo>
                  <a:pt x="791" y="1377"/>
                </a:lnTo>
                <a:lnTo>
                  <a:pt x="883" y="1383"/>
                </a:lnTo>
                <a:lnTo>
                  <a:pt x="922" y="1385"/>
                </a:lnTo>
                <a:lnTo>
                  <a:pt x="953" y="1385"/>
                </a:lnTo>
                <a:lnTo>
                  <a:pt x="953" y="1385"/>
                </a:lnTo>
                <a:lnTo>
                  <a:pt x="982" y="1383"/>
                </a:lnTo>
                <a:lnTo>
                  <a:pt x="1017" y="1379"/>
                </a:lnTo>
                <a:lnTo>
                  <a:pt x="1098" y="1369"/>
                </a:lnTo>
                <a:lnTo>
                  <a:pt x="1167" y="1358"/>
                </a:lnTo>
                <a:lnTo>
                  <a:pt x="1196" y="1353"/>
                </a:lnTo>
                <a:lnTo>
                  <a:pt x="1212" y="1342"/>
                </a:lnTo>
                <a:lnTo>
                  <a:pt x="1212" y="1342"/>
                </a:lnTo>
                <a:lnTo>
                  <a:pt x="1208" y="1353"/>
                </a:lnTo>
                <a:lnTo>
                  <a:pt x="1205" y="1359"/>
                </a:lnTo>
                <a:lnTo>
                  <a:pt x="1202" y="1362"/>
                </a:lnTo>
                <a:lnTo>
                  <a:pt x="1201" y="1363"/>
                </a:lnTo>
                <a:lnTo>
                  <a:pt x="1201" y="1363"/>
                </a:lnTo>
                <a:lnTo>
                  <a:pt x="1193" y="1366"/>
                </a:lnTo>
                <a:lnTo>
                  <a:pt x="1181" y="1373"/>
                </a:lnTo>
                <a:lnTo>
                  <a:pt x="1175" y="1378"/>
                </a:lnTo>
                <a:lnTo>
                  <a:pt x="1171" y="1383"/>
                </a:lnTo>
                <a:lnTo>
                  <a:pt x="1168" y="1390"/>
                </a:lnTo>
                <a:lnTo>
                  <a:pt x="1168" y="1393"/>
                </a:lnTo>
                <a:lnTo>
                  <a:pt x="1169" y="1395"/>
                </a:lnTo>
                <a:lnTo>
                  <a:pt x="1169" y="1395"/>
                </a:lnTo>
                <a:lnTo>
                  <a:pt x="1173" y="1401"/>
                </a:lnTo>
                <a:lnTo>
                  <a:pt x="1180" y="1406"/>
                </a:lnTo>
                <a:lnTo>
                  <a:pt x="1188" y="1410"/>
                </a:lnTo>
                <a:lnTo>
                  <a:pt x="1197" y="1412"/>
                </a:lnTo>
                <a:lnTo>
                  <a:pt x="1205" y="1415"/>
                </a:lnTo>
                <a:lnTo>
                  <a:pt x="1214" y="1416"/>
                </a:lnTo>
                <a:lnTo>
                  <a:pt x="1221" y="1416"/>
                </a:lnTo>
                <a:lnTo>
                  <a:pt x="1227" y="1416"/>
                </a:lnTo>
                <a:lnTo>
                  <a:pt x="1227" y="1416"/>
                </a:lnTo>
                <a:lnTo>
                  <a:pt x="1242" y="1412"/>
                </a:lnTo>
                <a:lnTo>
                  <a:pt x="1251" y="1408"/>
                </a:lnTo>
                <a:lnTo>
                  <a:pt x="1260" y="1403"/>
                </a:lnTo>
                <a:lnTo>
                  <a:pt x="1270" y="1398"/>
                </a:lnTo>
                <a:lnTo>
                  <a:pt x="1278" y="1391"/>
                </a:lnTo>
                <a:lnTo>
                  <a:pt x="1283" y="1383"/>
                </a:lnTo>
                <a:lnTo>
                  <a:pt x="1284" y="1378"/>
                </a:lnTo>
                <a:lnTo>
                  <a:pt x="1286" y="1374"/>
                </a:lnTo>
                <a:lnTo>
                  <a:pt x="1286" y="1374"/>
                </a:lnTo>
                <a:lnTo>
                  <a:pt x="1287" y="1363"/>
                </a:lnTo>
                <a:lnTo>
                  <a:pt x="1290" y="1351"/>
                </a:lnTo>
                <a:lnTo>
                  <a:pt x="1300" y="1324"/>
                </a:lnTo>
                <a:lnTo>
                  <a:pt x="1312" y="1289"/>
                </a:lnTo>
                <a:lnTo>
                  <a:pt x="1317" y="1269"/>
                </a:lnTo>
                <a:lnTo>
                  <a:pt x="1323" y="1247"/>
                </a:lnTo>
                <a:lnTo>
                  <a:pt x="1323" y="1247"/>
                </a:lnTo>
                <a:lnTo>
                  <a:pt x="1328" y="1227"/>
                </a:lnTo>
                <a:lnTo>
                  <a:pt x="1332" y="1210"/>
                </a:lnTo>
                <a:lnTo>
                  <a:pt x="1340" y="1189"/>
                </a:lnTo>
                <a:lnTo>
                  <a:pt x="1341" y="1182"/>
                </a:lnTo>
                <a:lnTo>
                  <a:pt x="1341" y="1178"/>
                </a:lnTo>
                <a:lnTo>
                  <a:pt x="1338" y="1175"/>
                </a:lnTo>
                <a:lnTo>
                  <a:pt x="1333" y="1173"/>
                </a:lnTo>
                <a:lnTo>
                  <a:pt x="1333" y="1173"/>
                </a:lnTo>
                <a:lnTo>
                  <a:pt x="1320" y="1170"/>
                </a:lnTo>
                <a:lnTo>
                  <a:pt x="1308" y="1170"/>
                </a:lnTo>
                <a:lnTo>
                  <a:pt x="1299" y="1170"/>
                </a:lnTo>
                <a:lnTo>
                  <a:pt x="1297" y="1169"/>
                </a:lnTo>
                <a:lnTo>
                  <a:pt x="1296" y="1167"/>
                </a:lnTo>
                <a:lnTo>
                  <a:pt x="1296" y="1167"/>
                </a:lnTo>
                <a:lnTo>
                  <a:pt x="1297" y="1162"/>
                </a:lnTo>
                <a:lnTo>
                  <a:pt x="1300" y="1154"/>
                </a:lnTo>
                <a:lnTo>
                  <a:pt x="1300" y="1151"/>
                </a:lnTo>
                <a:lnTo>
                  <a:pt x="1299" y="1149"/>
                </a:lnTo>
                <a:lnTo>
                  <a:pt x="1296" y="1148"/>
                </a:lnTo>
                <a:lnTo>
                  <a:pt x="1291" y="1146"/>
                </a:lnTo>
                <a:lnTo>
                  <a:pt x="1291" y="1146"/>
                </a:lnTo>
                <a:lnTo>
                  <a:pt x="1169" y="1144"/>
                </a:lnTo>
                <a:lnTo>
                  <a:pt x="1082" y="1141"/>
                </a:lnTo>
                <a:lnTo>
                  <a:pt x="1016" y="1141"/>
                </a:lnTo>
                <a:lnTo>
                  <a:pt x="1016" y="1141"/>
                </a:lnTo>
                <a:lnTo>
                  <a:pt x="972" y="1142"/>
                </a:lnTo>
                <a:lnTo>
                  <a:pt x="938" y="1144"/>
                </a:lnTo>
                <a:lnTo>
                  <a:pt x="905" y="1146"/>
                </a:lnTo>
                <a:lnTo>
                  <a:pt x="905" y="1146"/>
                </a:lnTo>
                <a:lnTo>
                  <a:pt x="917" y="1136"/>
                </a:lnTo>
                <a:lnTo>
                  <a:pt x="930" y="1122"/>
                </a:lnTo>
                <a:lnTo>
                  <a:pt x="945" y="1105"/>
                </a:lnTo>
                <a:lnTo>
                  <a:pt x="960" y="1085"/>
                </a:lnTo>
                <a:lnTo>
                  <a:pt x="967" y="1073"/>
                </a:lnTo>
                <a:lnTo>
                  <a:pt x="974" y="1061"/>
                </a:lnTo>
                <a:lnTo>
                  <a:pt x="979" y="1048"/>
                </a:lnTo>
                <a:lnTo>
                  <a:pt x="984" y="1036"/>
                </a:lnTo>
                <a:lnTo>
                  <a:pt x="987" y="1022"/>
                </a:lnTo>
                <a:lnTo>
                  <a:pt x="990" y="1008"/>
                </a:lnTo>
                <a:lnTo>
                  <a:pt x="990" y="1008"/>
                </a:lnTo>
                <a:lnTo>
                  <a:pt x="995" y="955"/>
                </a:lnTo>
                <a:lnTo>
                  <a:pt x="1001" y="906"/>
                </a:lnTo>
                <a:lnTo>
                  <a:pt x="1008" y="857"/>
                </a:lnTo>
                <a:lnTo>
                  <a:pt x="1016" y="807"/>
                </a:lnTo>
                <a:lnTo>
                  <a:pt x="1016" y="807"/>
                </a:lnTo>
                <a:lnTo>
                  <a:pt x="1017" y="794"/>
                </a:lnTo>
                <a:lnTo>
                  <a:pt x="1017" y="781"/>
                </a:lnTo>
                <a:lnTo>
                  <a:pt x="1016" y="767"/>
                </a:lnTo>
                <a:lnTo>
                  <a:pt x="1015" y="755"/>
                </a:lnTo>
                <a:lnTo>
                  <a:pt x="1012" y="742"/>
                </a:lnTo>
                <a:lnTo>
                  <a:pt x="1008" y="732"/>
                </a:lnTo>
                <a:lnTo>
                  <a:pt x="999" y="709"/>
                </a:lnTo>
                <a:lnTo>
                  <a:pt x="990" y="691"/>
                </a:lnTo>
                <a:lnTo>
                  <a:pt x="982" y="676"/>
                </a:lnTo>
                <a:lnTo>
                  <a:pt x="974" y="664"/>
                </a:lnTo>
                <a:lnTo>
                  <a:pt x="974" y="664"/>
                </a:lnTo>
                <a:lnTo>
                  <a:pt x="980" y="659"/>
                </a:lnTo>
                <a:lnTo>
                  <a:pt x="986" y="653"/>
                </a:lnTo>
                <a:lnTo>
                  <a:pt x="990" y="648"/>
                </a:lnTo>
                <a:lnTo>
                  <a:pt x="990" y="648"/>
                </a:lnTo>
                <a:lnTo>
                  <a:pt x="988" y="645"/>
                </a:lnTo>
                <a:lnTo>
                  <a:pt x="986" y="639"/>
                </a:lnTo>
                <a:lnTo>
                  <a:pt x="975" y="618"/>
                </a:lnTo>
                <a:lnTo>
                  <a:pt x="958" y="589"/>
                </a:lnTo>
                <a:lnTo>
                  <a:pt x="937" y="554"/>
                </a:lnTo>
                <a:lnTo>
                  <a:pt x="913" y="520"/>
                </a:lnTo>
                <a:lnTo>
                  <a:pt x="890" y="487"/>
                </a:lnTo>
                <a:lnTo>
                  <a:pt x="869" y="459"/>
                </a:lnTo>
                <a:lnTo>
                  <a:pt x="860" y="449"/>
                </a:lnTo>
                <a:lnTo>
                  <a:pt x="852" y="441"/>
                </a:lnTo>
                <a:lnTo>
                  <a:pt x="852" y="441"/>
                </a:lnTo>
                <a:lnTo>
                  <a:pt x="832" y="423"/>
                </a:lnTo>
                <a:lnTo>
                  <a:pt x="806" y="396"/>
                </a:lnTo>
                <a:lnTo>
                  <a:pt x="740" y="326"/>
                </a:lnTo>
                <a:lnTo>
                  <a:pt x="646" y="224"/>
                </a:lnTo>
                <a:lnTo>
                  <a:pt x="646" y="224"/>
                </a:lnTo>
                <a:lnTo>
                  <a:pt x="630" y="211"/>
                </a:lnTo>
                <a:lnTo>
                  <a:pt x="608" y="194"/>
                </a:lnTo>
                <a:lnTo>
                  <a:pt x="577" y="171"/>
                </a:lnTo>
                <a:lnTo>
                  <a:pt x="577" y="171"/>
                </a:lnTo>
                <a:lnTo>
                  <a:pt x="573" y="170"/>
                </a:lnTo>
                <a:lnTo>
                  <a:pt x="565" y="167"/>
                </a:lnTo>
                <a:lnTo>
                  <a:pt x="544" y="162"/>
                </a:lnTo>
                <a:lnTo>
                  <a:pt x="514" y="155"/>
                </a:lnTo>
                <a:lnTo>
                  <a:pt x="514" y="155"/>
                </a:lnTo>
                <a:lnTo>
                  <a:pt x="506" y="143"/>
                </a:lnTo>
                <a:lnTo>
                  <a:pt x="498" y="137"/>
                </a:lnTo>
                <a:lnTo>
                  <a:pt x="495" y="134"/>
                </a:lnTo>
                <a:lnTo>
                  <a:pt x="493" y="134"/>
                </a:lnTo>
                <a:lnTo>
                  <a:pt x="493" y="134"/>
                </a:lnTo>
                <a:lnTo>
                  <a:pt x="487" y="138"/>
                </a:lnTo>
                <a:lnTo>
                  <a:pt x="483" y="143"/>
                </a:lnTo>
                <a:lnTo>
                  <a:pt x="477" y="150"/>
                </a:lnTo>
                <a:lnTo>
                  <a:pt x="477" y="150"/>
                </a:lnTo>
                <a:lnTo>
                  <a:pt x="454" y="124"/>
                </a:lnTo>
                <a:lnTo>
                  <a:pt x="431" y="97"/>
                </a:lnTo>
                <a:lnTo>
                  <a:pt x="403" y="71"/>
                </a:lnTo>
                <a:lnTo>
                  <a:pt x="403" y="71"/>
                </a:lnTo>
                <a:lnTo>
                  <a:pt x="388" y="59"/>
                </a:lnTo>
                <a:lnTo>
                  <a:pt x="375" y="48"/>
                </a:lnTo>
                <a:lnTo>
                  <a:pt x="361" y="37"/>
                </a:lnTo>
                <a:lnTo>
                  <a:pt x="347" y="30"/>
                </a:lnTo>
                <a:lnTo>
                  <a:pt x="324" y="16"/>
                </a:lnTo>
                <a:lnTo>
                  <a:pt x="302" y="7"/>
                </a:lnTo>
                <a:lnTo>
                  <a:pt x="302" y="7"/>
                </a:lnTo>
                <a:lnTo>
                  <a:pt x="293" y="4"/>
                </a:lnTo>
                <a:lnTo>
                  <a:pt x="285" y="2"/>
                </a:lnTo>
                <a:lnTo>
                  <a:pt x="272" y="0"/>
                </a:lnTo>
                <a:lnTo>
                  <a:pt x="263" y="2"/>
                </a:lnTo>
                <a:lnTo>
                  <a:pt x="260" y="2"/>
                </a:lnTo>
                <a:lnTo>
                  <a:pt x="234" y="23"/>
                </a:lnTo>
                <a:lnTo>
                  <a:pt x="234" y="23"/>
                </a:lnTo>
                <a:lnTo>
                  <a:pt x="213" y="23"/>
                </a:lnTo>
                <a:lnTo>
                  <a:pt x="194" y="24"/>
                </a:lnTo>
                <a:lnTo>
                  <a:pt x="187" y="26"/>
                </a:lnTo>
                <a:lnTo>
                  <a:pt x="181" y="28"/>
                </a:lnTo>
                <a:lnTo>
                  <a:pt x="181" y="28"/>
                </a:lnTo>
                <a:lnTo>
                  <a:pt x="176" y="32"/>
                </a:lnTo>
                <a:lnTo>
                  <a:pt x="168" y="40"/>
                </a:lnTo>
                <a:lnTo>
                  <a:pt x="150" y="60"/>
                </a:lnTo>
                <a:lnTo>
                  <a:pt x="136" y="81"/>
                </a:lnTo>
                <a:lnTo>
                  <a:pt x="131" y="90"/>
                </a:lnTo>
                <a:lnTo>
                  <a:pt x="128" y="97"/>
                </a:lnTo>
                <a:lnTo>
                  <a:pt x="128" y="97"/>
                </a:lnTo>
                <a:lnTo>
                  <a:pt x="125" y="104"/>
                </a:lnTo>
                <a:lnTo>
                  <a:pt x="120" y="112"/>
                </a:lnTo>
                <a:lnTo>
                  <a:pt x="108" y="129"/>
                </a:lnTo>
                <a:lnTo>
                  <a:pt x="91" y="150"/>
                </a:lnTo>
                <a:lnTo>
                  <a:pt x="91" y="150"/>
                </a:lnTo>
                <a:close/>
                <a:moveTo>
                  <a:pt x="493" y="553"/>
                </a:moveTo>
                <a:lnTo>
                  <a:pt x="493" y="553"/>
                </a:lnTo>
                <a:lnTo>
                  <a:pt x="515" y="587"/>
                </a:lnTo>
                <a:lnTo>
                  <a:pt x="532" y="612"/>
                </a:lnTo>
                <a:lnTo>
                  <a:pt x="540" y="627"/>
                </a:lnTo>
                <a:lnTo>
                  <a:pt x="540" y="627"/>
                </a:lnTo>
                <a:lnTo>
                  <a:pt x="553" y="645"/>
                </a:lnTo>
                <a:lnTo>
                  <a:pt x="579" y="680"/>
                </a:lnTo>
                <a:lnTo>
                  <a:pt x="614" y="728"/>
                </a:lnTo>
                <a:lnTo>
                  <a:pt x="614" y="728"/>
                </a:lnTo>
                <a:lnTo>
                  <a:pt x="620" y="736"/>
                </a:lnTo>
                <a:lnTo>
                  <a:pt x="621" y="741"/>
                </a:lnTo>
                <a:lnTo>
                  <a:pt x="621" y="742"/>
                </a:lnTo>
                <a:lnTo>
                  <a:pt x="620" y="744"/>
                </a:lnTo>
                <a:lnTo>
                  <a:pt x="620" y="744"/>
                </a:lnTo>
                <a:lnTo>
                  <a:pt x="530" y="759"/>
                </a:lnTo>
                <a:lnTo>
                  <a:pt x="440" y="775"/>
                </a:lnTo>
                <a:lnTo>
                  <a:pt x="440" y="775"/>
                </a:lnTo>
                <a:lnTo>
                  <a:pt x="439" y="773"/>
                </a:lnTo>
                <a:lnTo>
                  <a:pt x="437" y="767"/>
                </a:lnTo>
                <a:lnTo>
                  <a:pt x="436" y="749"/>
                </a:lnTo>
                <a:lnTo>
                  <a:pt x="435" y="729"/>
                </a:lnTo>
                <a:lnTo>
                  <a:pt x="435" y="717"/>
                </a:lnTo>
                <a:lnTo>
                  <a:pt x="435" y="717"/>
                </a:lnTo>
                <a:lnTo>
                  <a:pt x="439" y="709"/>
                </a:lnTo>
                <a:lnTo>
                  <a:pt x="446" y="697"/>
                </a:lnTo>
                <a:lnTo>
                  <a:pt x="450" y="691"/>
                </a:lnTo>
                <a:lnTo>
                  <a:pt x="453" y="683"/>
                </a:lnTo>
                <a:lnTo>
                  <a:pt x="456" y="673"/>
                </a:lnTo>
                <a:lnTo>
                  <a:pt x="456" y="664"/>
                </a:lnTo>
                <a:lnTo>
                  <a:pt x="456" y="664"/>
                </a:lnTo>
                <a:lnTo>
                  <a:pt x="457" y="651"/>
                </a:lnTo>
                <a:lnTo>
                  <a:pt x="460" y="634"/>
                </a:lnTo>
                <a:lnTo>
                  <a:pt x="469" y="591"/>
                </a:lnTo>
                <a:lnTo>
                  <a:pt x="482" y="537"/>
                </a:lnTo>
                <a:lnTo>
                  <a:pt x="493" y="55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FF91B86-4AA3-5BD0-76E4-28993AAB26BD}"/>
              </a:ext>
            </a:extLst>
          </p:cNvPr>
          <p:cNvSpPr>
            <a:spLocks/>
          </p:cNvSpPr>
          <p:nvPr/>
        </p:nvSpPr>
        <p:spPr bwMode="auto">
          <a:xfrm>
            <a:off x="4348173" y="3903187"/>
            <a:ext cx="1209654" cy="2375958"/>
          </a:xfrm>
          <a:custGeom>
            <a:avLst/>
            <a:gdLst>
              <a:gd name="T0" fmla="*/ 74 w 893"/>
              <a:gd name="T1" fmla="*/ 99 h 1754"/>
              <a:gd name="T2" fmla="*/ 54 w 893"/>
              <a:gd name="T3" fmla="*/ 131 h 1754"/>
              <a:gd name="T4" fmla="*/ 53 w 893"/>
              <a:gd name="T5" fmla="*/ 148 h 1754"/>
              <a:gd name="T6" fmla="*/ 16 w 893"/>
              <a:gd name="T7" fmla="*/ 181 h 1754"/>
              <a:gd name="T8" fmla="*/ 27 w 893"/>
              <a:gd name="T9" fmla="*/ 201 h 1754"/>
              <a:gd name="T10" fmla="*/ 5 w 893"/>
              <a:gd name="T11" fmla="*/ 228 h 1754"/>
              <a:gd name="T12" fmla="*/ 11 w 893"/>
              <a:gd name="T13" fmla="*/ 244 h 1754"/>
              <a:gd name="T14" fmla="*/ 0 w 893"/>
              <a:gd name="T15" fmla="*/ 249 h 1754"/>
              <a:gd name="T16" fmla="*/ 4 w 893"/>
              <a:gd name="T17" fmla="*/ 257 h 1754"/>
              <a:gd name="T18" fmla="*/ 3 w 893"/>
              <a:gd name="T19" fmla="*/ 273 h 1754"/>
              <a:gd name="T20" fmla="*/ 1 w 893"/>
              <a:gd name="T21" fmla="*/ 298 h 1754"/>
              <a:gd name="T22" fmla="*/ 58 w 893"/>
              <a:gd name="T23" fmla="*/ 334 h 1754"/>
              <a:gd name="T24" fmla="*/ 94 w 893"/>
              <a:gd name="T25" fmla="*/ 356 h 1754"/>
              <a:gd name="T26" fmla="*/ 112 w 893"/>
              <a:gd name="T27" fmla="*/ 405 h 1754"/>
              <a:gd name="T28" fmla="*/ 116 w 893"/>
              <a:gd name="T29" fmla="*/ 456 h 1754"/>
              <a:gd name="T30" fmla="*/ 85 w 893"/>
              <a:gd name="T31" fmla="*/ 534 h 1754"/>
              <a:gd name="T32" fmla="*/ 82 w 893"/>
              <a:gd name="T33" fmla="*/ 607 h 1754"/>
              <a:gd name="T34" fmla="*/ 119 w 893"/>
              <a:gd name="T35" fmla="*/ 913 h 1754"/>
              <a:gd name="T36" fmla="*/ 127 w 893"/>
              <a:gd name="T37" fmla="*/ 1020 h 1754"/>
              <a:gd name="T38" fmla="*/ 148 w 893"/>
              <a:gd name="T39" fmla="*/ 1330 h 1754"/>
              <a:gd name="T40" fmla="*/ 175 w 893"/>
              <a:gd name="T41" fmla="*/ 1351 h 1754"/>
              <a:gd name="T42" fmla="*/ 175 w 893"/>
              <a:gd name="T43" fmla="*/ 1430 h 1754"/>
              <a:gd name="T44" fmla="*/ 190 w 893"/>
              <a:gd name="T45" fmla="*/ 1457 h 1754"/>
              <a:gd name="T46" fmla="*/ 222 w 893"/>
              <a:gd name="T47" fmla="*/ 1717 h 1754"/>
              <a:gd name="T48" fmla="*/ 254 w 893"/>
              <a:gd name="T49" fmla="*/ 1742 h 1754"/>
              <a:gd name="T50" fmla="*/ 767 w 893"/>
              <a:gd name="T51" fmla="*/ 1642 h 1754"/>
              <a:gd name="T52" fmla="*/ 773 w 893"/>
              <a:gd name="T53" fmla="*/ 1683 h 1754"/>
              <a:gd name="T54" fmla="*/ 756 w 893"/>
              <a:gd name="T55" fmla="*/ 1711 h 1754"/>
              <a:gd name="T56" fmla="*/ 781 w 893"/>
              <a:gd name="T57" fmla="*/ 1719 h 1754"/>
              <a:gd name="T58" fmla="*/ 829 w 893"/>
              <a:gd name="T59" fmla="*/ 1710 h 1754"/>
              <a:gd name="T60" fmla="*/ 881 w 893"/>
              <a:gd name="T61" fmla="*/ 1652 h 1754"/>
              <a:gd name="T62" fmla="*/ 883 w 893"/>
              <a:gd name="T63" fmla="*/ 1521 h 1754"/>
              <a:gd name="T64" fmla="*/ 878 w 893"/>
              <a:gd name="T65" fmla="*/ 1429 h 1754"/>
              <a:gd name="T66" fmla="*/ 867 w 893"/>
              <a:gd name="T67" fmla="*/ 1413 h 1754"/>
              <a:gd name="T68" fmla="*/ 826 w 893"/>
              <a:gd name="T69" fmla="*/ 1408 h 1754"/>
              <a:gd name="T70" fmla="*/ 770 w 893"/>
              <a:gd name="T71" fmla="*/ 1407 h 1754"/>
              <a:gd name="T72" fmla="*/ 508 w 893"/>
              <a:gd name="T73" fmla="*/ 1395 h 1754"/>
              <a:gd name="T74" fmla="*/ 552 w 893"/>
              <a:gd name="T75" fmla="*/ 1226 h 1754"/>
              <a:gd name="T76" fmla="*/ 554 w 893"/>
              <a:gd name="T77" fmla="*/ 1132 h 1754"/>
              <a:gd name="T78" fmla="*/ 558 w 893"/>
              <a:gd name="T79" fmla="*/ 1021 h 1754"/>
              <a:gd name="T80" fmla="*/ 571 w 893"/>
              <a:gd name="T81" fmla="*/ 1004 h 1754"/>
              <a:gd name="T82" fmla="*/ 550 w 893"/>
              <a:gd name="T83" fmla="*/ 973 h 1754"/>
              <a:gd name="T84" fmla="*/ 497 w 893"/>
              <a:gd name="T85" fmla="*/ 763 h 1754"/>
              <a:gd name="T86" fmla="*/ 432 w 893"/>
              <a:gd name="T87" fmla="*/ 573 h 1754"/>
              <a:gd name="T88" fmla="*/ 370 w 893"/>
              <a:gd name="T89" fmla="*/ 434 h 1754"/>
              <a:gd name="T90" fmla="*/ 323 w 893"/>
              <a:gd name="T91" fmla="*/ 334 h 1754"/>
              <a:gd name="T92" fmla="*/ 352 w 893"/>
              <a:gd name="T93" fmla="*/ 306 h 1754"/>
              <a:gd name="T94" fmla="*/ 371 w 893"/>
              <a:gd name="T95" fmla="*/ 220 h 1754"/>
              <a:gd name="T96" fmla="*/ 375 w 893"/>
              <a:gd name="T97" fmla="*/ 126 h 1754"/>
              <a:gd name="T98" fmla="*/ 352 w 893"/>
              <a:gd name="T99" fmla="*/ 75 h 1754"/>
              <a:gd name="T100" fmla="*/ 312 w 893"/>
              <a:gd name="T101" fmla="*/ 48 h 1754"/>
              <a:gd name="T102" fmla="*/ 256 w 893"/>
              <a:gd name="T103" fmla="*/ 13 h 1754"/>
              <a:gd name="T104" fmla="*/ 201 w 893"/>
              <a:gd name="T105" fmla="*/ 0 h 1754"/>
              <a:gd name="T106" fmla="*/ 153 w 893"/>
              <a:gd name="T107" fmla="*/ 11 h 1754"/>
              <a:gd name="T108" fmla="*/ 85 w 893"/>
              <a:gd name="T109" fmla="*/ 42 h 1754"/>
              <a:gd name="T110" fmla="*/ 91 w 893"/>
              <a:gd name="T111" fmla="*/ 60 h 1754"/>
              <a:gd name="T112" fmla="*/ 102 w 893"/>
              <a:gd name="T113" fmla="*/ 73 h 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3" h="1754">
                <a:moveTo>
                  <a:pt x="101" y="74"/>
                </a:moveTo>
                <a:lnTo>
                  <a:pt x="101" y="74"/>
                </a:lnTo>
                <a:lnTo>
                  <a:pt x="97" y="77"/>
                </a:lnTo>
                <a:lnTo>
                  <a:pt x="90" y="82"/>
                </a:lnTo>
                <a:lnTo>
                  <a:pt x="74" y="99"/>
                </a:lnTo>
                <a:lnTo>
                  <a:pt x="60" y="118"/>
                </a:lnTo>
                <a:lnTo>
                  <a:pt x="53" y="127"/>
                </a:lnTo>
                <a:lnTo>
                  <a:pt x="53" y="127"/>
                </a:lnTo>
                <a:lnTo>
                  <a:pt x="53" y="128"/>
                </a:lnTo>
                <a:lnTo>
                  <a:pt x="54" y="131"/>
                </a:lnTo>
                <a:lnTo>
                  <a:pt x="57" y="136"/>
                </a:lnTo>
                <a:lnTo>
                  <a:pt x="57" y="139"/>
                </a:lnTo>
                <a:lnTo>
                  <a:pt x="57" y="142"/>
                </a:lnTo>
                <a:lnTo>
                  <a:pt x="56" y="146"/>
                </a:lnTo>
                <a:lnTo>
                  <a:pt x="53" y="148"/>
                </a:lnTo>
                <a:lnTo>
                  <a:pt x="53" y="148"/>
                </a:lnTo>
                <a:lnTo>
                  <a:pt x="11" y="180"/>
                </a:lnTo>
                <a:lnTo>
                  <a:pt x="11" y="180"/>
                </a:lnTo>
                <a:lnTo>
                  <a:pt x="13" y="180"/>
                </a:lnTo>
                <a:lnTo>
                  <a:pt x="16" y="181"/>
                </a:lnTo>
                <a:lnTo>
                  <a:pt x="23" y="188"/>
                </a:lnTo>
                <a:lnTo>
                  <a:pt x="27" y="196"/>
                </a:lnTo>
                <a:lnTo>
                  <a:pt x="28" y="199"/>
                </a:lnTo>
                <a:lnTo>
                  <a:pt x="27" y="201"/>
                </a:lnTo>
                <a:lnTo>
                  <a:pt x="27" y="201"/>
                </a:lnTo>
                <a:lnTo>
                  <a:pt x="21" y="207"/>
                </a:lnTo>
                <a:lnTo>
                  <a:pt x="13" y="214"/>
                </a:lnTo>
                <a:lnTo>
                  <a:pt x="8" y="222"/>
                </a:lnTo>
                <a:lnTo>
                  <a:pt x="5" y="225"/>
                </a:lnTo>
                <a:lnTo>
                  <a:pt x="5" y="228"/>
                </a:lnTo>
                <a:lnTo>
                  <a:pt x="5" y="228"/>
                </a:lnTo>
                <a:lnTo>
                  <a:pt x="9" y="238"/>
                </a:lnTo>
                <a:lnTo>
                  <a:pt x="11" y="242"/>
                </a:lnTo>
                <a:lnTo>
                  <a:pt x="11" y="244"/>
                </a:lnTo>
                <a:lnTo>
                  <a:pt x="11" y="244"/>
                </a:lnTo>
                <a:lnTo>
                  <a:pt x="11" y="244"/>
                </a:lnTo>
                <a:lnTo>
                  <a:pt x="8" y="242"/>
                </a:lnTo>
                <a:lnTo>
                  <a:pt x="5" y="242"/>
                </a:lnTo>
                <a:lnTo>
                  <a:pt x="3" y="244"/>
                </a:lnTo>
                <a:lnTo>
                  <a:pt x="0" y="249"/>
                </a:lnTo>
                <a:lnTo>
                  <a:pt x="0" y="249"/>
                </a:lnTo>
                <a:lnTo>
                  <a:pt x="0" y="252"/>
                </a:lnTo>
                <a:lnTo>
                  <a:pt x="0" y="253"/>
                </a:lnTo>
                <a:lnTo>
                  <a:pt x="3" y="256"/>
                </a:lnTo>
                <a:lnTo>
                  <a:pt x="4" y="257"/>
                </a:lnTo>
                <a:lnTo>
                  <a:pt x="5" y="258"/>
                </a:lnTo>
                <a:lnTo>
                  <a:pt x="5" y="261"/>
                </a:lnTo>
                <a:lnTo>
                  <a:pt x="5" y="265"/>
                </a:lnTo>
                <a:lnTo>
                  <a:pt x="5" y="265"/>
                </a:lnTo>
                <a:lnTo>
                  <a:pt x="3" y="273"/>
                </a:lnTo>
                <a:lnTo>
                  <a:pt x="1" y="277"/>
                </a:lnTo>
                <a:lnTo>
                  <a:pt x="0" y="282"/>
                </a:lnTo>
                <a:lnTo>
                  <a:pt x="0" y="291"/>
                </a:lnTo>
                <a:lnTo>
                  <a:pt x="0" y="291"/>
                </a:lnTo>
                <a:lnTo>
                  <a:pt x="1" y="298"/>
                </a:lnTo>
                <a:lnTo>
                  <a:pt x="7" y="303"/>
                </a:lnTo>
                <a:lnTo>
                  <a:pt x="13" y="310"/>
                </a:lnTo>
                <a:lnTo>
                  <a:pt x="21" y="315"/>
                </a:lnTo>
                <a:lnTo>
                  <a:pt x="40" y="324"/>
                </a:lnTo>
                <a:lnTo>
                  <a:pt x="58" y="334"/>
                </a:lnTo>
                <a:lnTo>
                  <a:pt x="58" y="334"/>
                </a:lnTo>
                <a:lnTo>
                  <a:pt x="74" y="342"/>
                </a:lnTo>
                <a:lnTo>
                  <a:pt x="82" y="346"/>
                </a:lnTo>
                <a:lnTo>
                  <a:pt x="89" y="350"/>
                </a:lnTo>
                <a:lnTo>
                  <a:pt x="94" y="356"/>
                </a:lnTo>
                <a:lnTo>
                  <a:pt x="98" y="363"/>
                </a:lnTo>
                <a:lnTo>
                  <a:pt x="102" y="371"/>
                </a:lnTo>
                <a:lnTo>
                  <a:pt x="106" y="381"/>
                </a:lnTo>
                <a:lnTo>
                  <a:pt x="106" y="381"/>
                </a:lnTo>
                <a:lnTo>
                  <a:pt x="112" y="405"/>
                </a:lnTo>
                <a:lnTo>
                  <a:pt x="118" y="428"/>
                </a:lnTo>
                <a:lnTo>
                  <a:pt x="119" y="438"/>
                </a:lnTo>
                <a:lnTo>
                  <a:pt x="119" y="446"/>
                </a:lnTo>
                <a:lnTo>
                  <a:pt x="119" y="453"/>
                </a:lnTo>
                <a:lnTo>
                  <a:pt x="116" y="456"/>
                </a:lnTo>
                <a:lnTo>
                  <a:pt x="116" y="456"/>
                </a:lnTo>
                <a:lnTo>
                  <a:pt x="112" y="460"/>
                </a:lnTo>
                <a:lnTo>
                  <a:pt x="107" y="470"/>
                </a:lnTo>
                <a:lnTo>
                  <a:pt x="95" y="499"/>
                </a:lnTo>
                <a:lnTo>
                  <a:pt x="85" y="534"/>
                </a:lnTo>
                <a:lnTo>
                  <a:pt x="81" y="550"/>
                </a:lnTo>
                <a:lnTo>
                  <a:pt x="79" y="562"/>
                </a:lnTo>
                <a:lnTo>
                  <a:pt x="79" y="562"/>
                </a:lnTo>
                <a:lnTo>
                  <a:pt x="79" y="579"/>
                </a:lnTo>
                <a:lnTo>
                  <a:pt x="82" y="607"/>
                </a:lnTo>
                <a:lnTo>
                  <a:pt x="90" y="683"/>
                </a:lnTo>
                <a:lnTo>
                  <a:pt x="99" y="760"/>
                </a:lnTo>
                <a:lnTo>
                  <a:pt x="106" y="811"/>
                </a:lnTo>
                <a:lnTo>
                  <a:pt x="106" y="811"/>
                </a:lnTo>
                <a:lnTo>
                  <a:pt x="119" y="913"/>
                </a:lnTo>
                <a:lnTo>
                  <a:pt x="126" y="970"/>
                </a:lnTo>
                <a:lnTo>
                  <a:pt x="127" y="989"/>
                </a:lnTo>
                <a:lnTo>
                  <a:pt x="127" y="1001"/>
                </a:lnTo>
                <a:lnTo>
                  <a:pt x="127" y="1001"/>
                </a:lnTo>
                <a:lnTo>
                  <a:pt x="127" y="1020"/>
                </a:lnTo>
                <a:lnTo>
                  <a:pt x="128" y="1060"/>
                </a:lnTo>
                <a:lnTo>
                  <a:pt x="136" y="1172"/>
                </a:lnTo>
                <a:lnTo>
                  <a:pt x="143" y="1281"/>
                </a:lnTo>
                <a:lnTo>
                  <a:pt x="147" y="1317"/>
                </a:lnTo>
                <a:lnTo>
                  <a:pt x="148" y="1330"/>
                </a:lnTo>
                <a:lnTo>
                  <a:pt x="148" y="1330"/>
                </a:lnTo>
                <a:lnTo>
                  <a:pt x="153" y="1332"/>
                </a:lnTo>
                <a:lnTo>
                  <a:pt x="163" y="1340"/>
                </a:lnTo>
                <a:lnTo>
                  <a:pt x="175" y="1351"/>
                </a:lnTo>
                <a:lnTo>
                  <a:pt x="175" y="1351"/>
                </a:lnTo>
                <a:lnTo>
                  <a:pt x="175" y="1358"/>
                </a:lnTo>
                <a:lnTo>
                  <a:pt x="175" y="1383"/>
                </a:lnTo>
                <a:lnTo>
                  <a:pt x="175" y="1383"/>
                </a:lnTo>
                <a:lnTo>
                  <a:pt x="175" y="1415"/>
                </a:lnTo>
                <a:lnTo>
                  <a:pt x="175" y="1430"/>
                </a:lnTo>
                <a:lnTo>
                  <a:pt x="175" y="1430"/>
                </a:lnTo>
                <a:lnTo>
                  <a:pt x="177" y="1436"/>
                </a:lnTo>
                <a:lnTo>
                  <a:pt x="182" y="1445"/>
                </a:lnTo>
                <a:lnTo>
                  <a:pt x="190" y="1457"/>
                </a:lnTo>
                <a:lnTo>
                  <a:pt x="190" y="1457"/>
                </a:lnTo>
                <a:lnTo>
                  <a:pt x="202" y="1580"/>
                </a:lnTo>
                <a:lnTo>
                  <a:pt x="213" y="1669"/>
                </a:lnTo>
                <a:lnTo>
                  <a:pt x="218" y="1701"/>
                </a:lnTo>
                <a:lnTo>
                  <a:pt x="221" y="1711"/>
                </a:lnTo>
                <a:lnTo>
                  <a:pt x="222" y="1717"/>
                </a:lnTo>
                <a:lnTo>
                  <a:pt x="222" y="1717"/>
                </a:lnTo>
                <a:lnTo>
                  <a:pt x="227" y="1723"/>
                </a:lnTo>
                <a:lnTo>
                  <a:pt x="235" y="1730"/>
                </a:lnTo>
                <a:lnTo>
                  <a:pt x="243" y="1735"/>
                </a:lnTo>
                <a:lnTo>
                  <a:pt x="254" y="1742"/>
                </a:lnTo>
                <a:lnTo>
                  <a:pt x="271" y="1751"/>
                </a:lnTo>
                <a:lnTo>
                  <a:pt x="280" y="1754"/>
                </a:lnTo>
                <a:lnTo>
                  <a:pt x="280" y="1754"/>
                </a:lnTo>
                <a:lnTo>
                  <a:pt x="525" y="1698"/>
                </a:lnTo>
                <a:lnTo>
                  <a:pt x="767" y="1642"/>
                </a:lnTo>
                <a:lnTo>
                  <a:pt x="777" y="1627"/>
                </a:lnTo>
                <a:lnTo>
                  <a:pt x="793" y="1664"/>
                </a:lnTo>
                <a:lnTo>
                  <a:pt x="793" y="1664"/>
                </a:lnTo>
                <a:lnTo>
                  <a:pt x="786" y="1670"/>
                </a:lnTo>
                <a:lnTo>
                  <a:pt x="773" y="1683"/>
                </a:lnTo>
                <a:lnTo>
                  <a:pt x="765" y="1693"/>
                </a:lnTo>
                <a:lnTo>
                  <a:pt x="760" y="1699"/>
                </a:lnTo>
                <a:lnTo>
                  <a:pt x="756" y="1706"/>
                </a:lnTo>
                <a:lnTo>
                  <a:pt x="756" y="1709"/>
                </a:lnTo>
                <a:lnTo>
                  <a:pt x="756" y="1711"/>
                </a:lnTo>
                <a:lnTo>
                  <a:pt x="756" y="1711"/>
                </a:lnTo>
                <a:lnTo>
                  <a:pt x="760" y="1714"/>
                </a:lnTo>
                <a:lnTo>
                  <a:pt x="765" y="1717"/>
                </a:lnTo>
                <a:lnTo>
                  <a:pt x="773" y="1718"/>
                </a:lnTo>
                <a:lnTo>
                  <a:pt x="781" y="1719"/>
                </a:lnTo>
                <a:lnTo>
                  <a:pt x="800" y="1719"/>
                </a:lnTo>
                <a:lnTo>
                  <a:pt x="814" y="1717"/>
                </a:lnTo>
                <a:lnTo>
                  <a:pt x="814" y="1717"/>
                </a:lnTo>
                <a:lnTo>
                  <a:pt x="821" y="1714"/>
                </a:lnTo>
                <a:lnTo>
                  <a:pt x="829" y="1710"/>
                </a:lnTo>
                <a:lnTo>
                  <a:pt x="844" y="1701"/>
                </a:lnTo>
                <a:lnTo>
                  <a:pt x="867" y="1685"/>
                </a:lnTo>
                <a:lnTo>
                  <a:pt x="867" y="1685"/>
                </a:lnTo>
                <a:lnTo>
                  <a:pt x="872" y="1674"/>
                </a:lnTo>
                <a:lnTo>
                  <a:pt x="881" y="1652"/>
                </a:lnTo>
                <a:lnTo>
                  <a:pt x="893" y="1621"/>
                </a:lnTo>
                <a:lnTo>
                  <a:pt x="893" y="1621"/>
                </a:lnTo>
                <a:lnTo>
                  <a:pt x="891" y="1585"/>
                </a:lnTo>
                <a:lnTo>
                  <a:pt x="883" y="1521"/>
                </a:lnTo>
                <a:lnTo>
                  <a:pt x="883" y="1521"/>
                </a:lnTo>
                <a:lnTo>
                  <a:pt x="881" y="1505"/>
                </a:lnTo>
                <a:lnTo>
                  <a:pt x="880" y="1489"/>
                </a:lnTo>
                <a:lnTo>
                  <a:pt x="880" y="1456"/>
                </a:lnTo>
                <a:lnTo>
                  <a:pt x="879" y="1441"/>
                </a:lnTo>
                <a:lnTo>
                  <a:pt x="878" y="1429"/>
                </a:lnTo>
                <a:lnTo>
                  <a:pt x="875" y="1420"/>
                </a:lnTo>
                <a:lnTo>
                  <a:pt x="874" y="1416"/>
                </a:lnTo>
                <a:lnTo>
                  <a:pt x="872" y="1415"/>
                </a:lnTo>
                <a:lnTo>
                  <a:pt x="872" y="1415"/>
                </a:lnTo>
                <a:lnTo>
                  <a:pt x="867" y="1413"/>
                </a:lnTo>
                <a:lnTo>
                  <a:pt x="860" y="1412"/>
                </a:lnTo>
                <a:lnTo>
                  <a:pt x="844" y="1412"/>
                </a:lnTo>
                <a:lnTo>
                  <a:pt x="825" y="1415"/>
                </a:lnTo>
                <a:lnTo>
                  <a:pt x="825" y="1415"/>
                </a:lnTo>
                <a:lnTo>
                  <a:pt x="826" y="1408"/>
                </a:lnTo>
                <a:lnTo>
                  <a:pt x="826" y="1403"/>
                </a:lnTo>
                <a:lnTo>
                  <a:pt x="825" y="1399"/>
                </a:lnTo>
                <a:lnTo>
                  <a:pt x="825" y="1399"/>
                </a:lnTo>
                <a:lnTo>
                  <a:pt x="809" y="1400"/>
                </a:lnTo>
                <a:lnTo>
                  <a:pt x="770" y="1407"/>
                </a:lnTo>
                <a:lnTo>
                  <a:pt x="654" y="1426"/>
                </a:lnTo>
                <a:lnTo>
                  <a:pt x="486" y="1457"/>
                </a:lnTo>
                <a:lnTo>
                  <a:pt x="486" y="1457"/>
                </a:lnTo>
                <a:lnTo>
                  <a:pt x="497" y="1426"/>
                </a:lnTo>
                <a:lnTo>
                  <a:pt x="508" y="1395"/>
                </a:lnTo>
                <a:lnTo>
                  <a:pt x="521" y="1355"/>
                </a:lnTo>
                <a:lnTo>
                  <a:pt x="534" y="1311"/>
                </a:lnTo>
                <a:lnTo>
                  <a:pt x="545" y="1268"/>
                </a:lnTo>
                <a:lnTo>
                  <a:pt x="548" y="1246"/>
                </a:lnTo>
                <a:lnTo>
                  <a:pt x="552" y="1226"/>
                </a:lnTo>
                <a:lnTo>
                  <a:pt x="554" y="1208"/>
                </a:lnTo>
                <a:lnTo>
                  <a:pt x="555" y="1192"/>
                </a:lnTo>
                <a:lnTo>
                  <a:pt x="555" y="1192"/>
                </a:lnTo>
                <a:lnTo>
                  <a:pt x="555" y="1162"/>
                </a:lnTo>
                <a:lnTo>
                  <a:pt x="554" y="1132"/>
                </a:lnTo>
                <a:lnTo>
                  <a:pt x="550" y="1079"/>
                </a:lnTo>
                <a:lnTo>
                  <a:pt x="545" y="1028"/>
                </a:lnTo>
                <a:lnTo>
                  <a:pt x="545" y="1028"/>
                </a:lnTo>
                <a:lnTo>
                  <a:pt x="548" y="1026"/>
                </a:lnTo>
                <a:lnTo>
                  <a:pt x="558" y="1021"/>
                </a:lnTo>
                <a:lnTo>
                  <a:pt x="567" y="1015"/>
                </a:lnTo>
                <a:lnTo>
                  <a:pt x="570" y="1011"/>
                </a:lnTo>
                <a:lnTo>
                  <a:pt x="571" y="1007"/>
                </a:lnTo>
                <a:lnTo>
                  <a:pt x="571" y="1007"/>
                </a:lnTo>
                <a:lnTo>
                  <a:pt x="571" y="1004"/>
                </a:lnTo>
                <a:lnTo>
                  <a:pt x="568" y="1001"/>
                </a:lnTo>
                <a:lnTo>
                  <a:pt x="563" y="995"/>
                </a:lnTo>
                <a:lnTo>
                  <a:pt x="559" y="991"/>
                </a:lnTo>
                <a:lnTo>
                  <a:pt x="554" y="983"/>
                </a:lnTo>
                <a:lnTo>
                  <a:pt x="550" y="973"/>
                </a:lnTo>
                <a:lnTo>
                  <a:pt x="545" y="959"/>
                </a:lnTo>
                <a:lnTo>
                  <a:pt x="545" y="959"/>
                </a:lnTo>
                <a:lnTo>
                  <a:pt x="534" y="922"/>
                </a:lnTo>
                <a:lnTo>
                  <a:pt x="523" y="874"/>
                </a:lnTo>
                <a:lnTo>
                  <a:pt x="497" y="763"/>
                </a:lnTo>
                <a:lnTo>
                  <a:pt x="497" y="763"/>
                </a:lnTo>
                <a:lnTo>
                  <a:pt x="486" y="726"/>
                </a:lnTo>
                <a:lnTo>
                  <a:pt x="472" y="679"/>
                </a:lnTo>
                <a:lnTo>
                  <a:pt x="452" y="626"/>
                </a:lnTo>
                <a:lnTo>
                  <a:pt x="432" y="573"/>
                </a:lnTo>
                <a:lnTo>
                  <a:pt x="411" y="523"/>
                </a:lnTo>
                <a:lnTo>
                  <a:pt x="393" y="479"/>
                </a:lnTo>
                <a:lnTo>
                  <a:pt x="378" y="449"/>
                </a:lnTo>
                <a:lnTo>
                  <a:pt x="374" y="440"/>
                </a:lnTo>
                <a:lnTo>
                  <a:pt x="370" y="434"/>
                </a:lnTo>
                <a:lnTo>
                  <a:pt x="370" y="434"/>
                </a:lnTo>
                <a:lnTo>
                  <a:pt x="328" y="395"/>
                </a:lnTo>
                <a:lnTo>
                  <a:pt x="296" y="365"/>
                </a:lnTo>
                <a:lnTo>
                  <a:pt x="328" y="365"/>
                </a:lnTo>
                <a:lnTo>
                  <a:pt x="323" y="334"/>
                </a:lnTo>
                <a:lnTo>
                  <a:pt x="338" y="355"/>
                </a:lnTo>
                <a:lnTo>
                  <a:pt x="338" y="318"/>
                </a:lnTo>
                <a:lnTo>
                  <a:pt x="349" y="323"/>
                </a:lnTo>
                <a:lnTo>
                  <a:pt x="349" y="323"/>
                </a:lnTo>
                <a:lnTo>
                  <a:pt x="352" y="306"/>
                </a:lnTo>
                <a:lnTo>
                  <a:pt x="354" y="289"/>
                </a:lnTo>
                <a:lnTo>
                  <a:pt x="360" y="270"/>
                </a:lnTo>
                <a:lnTo>
                  <a:pt x="360" y="270"/>
                </a:lnTo>
                <a:lnTo>
                  <a:pt x="367" y="241"/>
                </a:lnTo>
                <a:lnTo>
                  <a:pt x="371" y="220"/>
                </a:lnTo>
                <a:lnTo>
                  <a:pt x="375" y="197"/>
                </a:lnTo>
                <a:lnTo>
                  <a:pt x="378" y="173"/>
                </a:lnTo>
                <a:lnTo>
                  <a:pt x="378" y="150"/>
                </a:lnTo>
                <a:lnTo>
                  <a:pt x="378" y="138"/>
                </a:lnTo>
                <a:lnTo>
                  <a:pt x="375" y="126"/>
                </a:lnTo>
                <a:lnTo>
                  <a:pt x="374" y="115"/>
                </a:lnTo>
                <a:lnTo>
                  <a:pt x="370" y="106"/>
                </a:lnTo>
                <a:lnTo>
                  <a:pt x="370" y="106"/>
                </a:lnTo>
                <a:lnTo>
                  <a:pt x="362" y="89"/>
                </a:lnTo>
                <a:lnTo>
                  <a:pt x="352" y="75"/>
                </a:lnTo>
                <a:lnTo>
                  <a:pt x="342" y="65"/>
                </a:lnTo>
                <a:lnTo>
                  <a:pt x="333" y="58"/>
                </a:lnTo>
                <a:lnTo>
                  <a:pt x="325" y="53"/>
                </a:lnTo>
                <a:lnTo>
                  <a:pt x="319" y="50"/>
                </a:lnTo>
                <a:lnTo>
                  <a:pt x="312" y="48"/>
                </a:lnTo>
                <a:lnTo>
                  <a:pt x="312" y="48"/>
                </a:lnTo>
                <a:lnTo>
                  <a:pt x="301" y="40"/>
                </a:lnTo>
                <a:lnTo>
                  <a:pt x="289" y="32"/>
                </a:lnTo>
                <a:lnTo>
                  <a:pt x="275" y="22"/>
                </a:lnTo>
                <a:lnTo>
                  <a:pt x="256" y="13"/>
                </a:lnTo>
                <a:lnTo>
                  <a:pt x="238" y="5"/>
                </a:lnTo>
                <a:lnTo>
                  <a:pt x="229" y="3"/>
                </a:lnTo>
                <a:lnTo>
                  <a:pt x="219" y="1"/>
                </a:lnTo>
                <a:lnTo>
                  <a:pt x="210" y="0"/>
                </a:lnTo>
                <a:lnTo>
                  <a:pt x="201" y="0"/>
                </a:lnTo>
                <a:lnTo>
                  <a:pt x="201" y="0"/>
                </a:lnTo>
                <a:lnTo>
                  <a:pt x="185" y="1"/>
                </a:lnTo>
                <a:lnTo>
                  <a:pt x="172" y="4"/>
                </a:lnTo>
                <a:lnTo>
                  <a:pt x="161" y="8"/>
                </a:lnTo>
                <a:lnTo>
                  <a:pt x="153" y="11"/>
                </a:lnTo>
                <a:lnTo>
                  <a:pt x="139" y="18"/>
                </a:lnTo>
                <a:lnTo>
                  <a:pt x="122" y="26"/>
                </a:lnTo>
                <a:lnTo>
                  <a:pt x="122" y="26"/>
                </a:lnTo>
                <a:lnTo>
                  <a:pt x="94" y="38"/>
                </a:lnTo>
                <a:lnTo>
                  <a:pt x="85" y="42"/>
                </a:lnTo>
                <a:lnTo>
                  <a:pt x="101" y="48"/>
                </a:lnTo>
                <a:lnTo>
                  <a:pt x="95" y="53"/>
                </a:lnTo>
                <a:lnTo>
                  <a:pt x="95" y="53"/>
                </a:lnTo>
                <a:lnTo>
                  <a:pt x="93" y="57"/>
                </a:lnTo>
                <a:lnTo>
                  <a:pt x="91" y="60"/>
                </a:lnTo>
                <a:lnTo>
                  <a:pt x="90" y="63"/>
                </a:lnTo>
                <a:lnTo>
                  <a:pt x="90" y="63"/>
                </a:lnTo>
                <a:lnTo>
                  <a:pt x="98" y="69"/>
                </a:lnTo>
                <a:lnTo>
                  <a:pt x="102" y="71"/>
                </a:lnTo>
                <a:lnTo>
                  <a:pt x="102" y="73"/>
                </a:lnTo>
                <a:lnTo>
                  <a:pt x="101" y="74"/>
                </a:lnTo>
                <a:lnTo>
                  <a:pt x="101" y="7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5EC82D12-06F1-0C5E-9338-6A4BCF332B3B}"/>
              </a:ext>
            </a:extLst>
          </p:cNvPr>
          <p:cNvSpPr>
            <a:spLocks/>
          </p:cNvSpPr>
          <p:nvPr/>
        </p:nvSpPr>
        <p:spPr bwMode="auto">
          <a:xfrm>
            <a:off x="1420733" y="3963466"/>
            <a:ext cx="1240808" cy="2255400"/>
          </a:xfrm>
          <a:custGeom>
            <a:avLst/>
            <a:gdLst>
              <a:gd name="T0" fmla="*/ 272 w 916"/>
              <a:gd name="T1" fmla="*/ 43 h 1665"/>
              <a:gd name="T2" fmla="*/ 177 w 916"/>
              <a:gd name="T3" fmla="*/ 2 h 1665"/>
              <a:gd name="T4" fmla="*/ 135 w 916"/>
              <a:gd name="T5" fmla="*/ 0 h 1665"/>
              <a:gd name="T6" fmla="*/ 144 w 916"/>
              <a:gd name="T7" fmla="*/ 17 h 1665"/>
              <a:gd name="T8" fmla="*/ 128 w 916"/>
              <a:gd name="T9" fmla="*/ 23 h 1665"/>
              <a:gd name="T10" fmla="*/ 102 w 916"/>
              <a:gd name="T11" fmla="*/ 44 h 1665"/>
              <a:gd name="T12" fmla="*/ 107 w 916"/>
              <a:gd name="T13" fmla="*/ 60 h 1665"/>
              <a:gd name="T14" fmla="*/ 111 w 916"/>
              <a:gd name="T15" fmla="*/ 84 h 1665"/>
              <a:gd name="T16" fmla="*/ 81 w 916"/>
              <a:gd name="T17" fmla="*/ 123 h 1665"/>
              <a:gd name="T18" fmla="*/ 49 w 916"/>
              <a:gd name="T19" fmla="*/ 160 h 1665"/>
              <a:gd name="T20" fmla="*/ 17 w 916"/>
              <a:gd name="T21" fmla="*/ 176 h 1665"/>
              <a:gd name="T22" fmla="*/ 10 w 916"/>
              <a:gd name="T23" fmla="*/ 213 h 1665"/>
              <a:gd name="T24" fmla="*/ 12 w 916"/>
              <a:gd name="T25" fmla="*/ 229 h 1665"/>
              <a:gd name="T26" fmla="*/ 7 w 916"/>
              <a:gd name="T27" fmla="*/ 245 h 1665"/>
              <a:gd name="T28" fmla="*/ 3 w 916"/>
              <a:gd name="T29" fmla="*/ 280 h 1665"/>
              <a:gd name="T30" fmla="*/ 6 w 916"/>
              <a:gd name="T31" fmla="*/ 304 h 1665"/>
              <a:gd name="T32" fmla="*/ 69 w 916"/>
              <a:gd name="T33" fmla="*/ 333 h 1665"/>
              <a:gd name="T34" fmla="*/ 98 w 916"/>
              <a:gd name="T35" fmla="*/ 402 h 1665"/>
              <a:gd name="T36" fmla="*/ 91 w 916"/>
              <a:gd name="T37" fmla="*/ 575 h 1665"/>
              <a:gd name="T38" fmla="*/ 106 w 916"/>
              <a:gd name="T39" fmla="*/ 750 h 1665"/>
              <a:gd name="T40" fmla="*/ 176 w 916"/>
              <a:gd name="T41" fmla="*/ 1105 h 1665"/>
              <a:gd name="T42" fmla="*/ 179 w 916"/>
              <a:gd name="T43" fmla="*/ 1206 h 1665"/>
              <a:gd name="T44" fmla="*/ 171 w 916"/>
              <a:gd name="T45" fmla="*/ 1296 h 1665"/>
              <a:gd name="T46" fmla="*/ 189 w 916"/>
              <a:gd name="T47" fmla="*/ 1349 h 1665"/>
              <a:gd name="T48" fmla="*/ 208 w 916"/>
              <a:gd name="T49" fmla="*/ 1400 h 1665"/>
              <a:gd name="T50" fmla="*/ 218 w 916"/>
              <a:gd name="T51" fmla="*/ 1453 h 1665"/>
              <a:gd name="T52" fmla="*/ 234 w 916"/>
              <a:gd name="T53" fmla="*/ 1448 h 1665"/>
              <a:gd name="T54" fmla="*/ 222 w 916"/>
              <a:gd name="T55" fmla="*/ 1546 h 1665"/>
              <a:gd name="T56" fmla="*/ 233 w 916"/>
              <a:gd name="T57" fmla="*/ 1599 h 1665"/>
              <a:gd name="T58" fmla="*/ 282 w 916"/>
              <a:gd name="T59" fmla="*/ 1652 h 1665"/>
              <a:gd name="T60" fmla="*/ 336 w 916"/>
              <a:gd name="T61" fmla="*/ 1665 h 1665"/>
              <a:gd name="T62" fmla="*/ 697 w 916"/>
              <a:gd name="T63" fmla="*/ 1569 h 1665"/>
              <a:gd name="T64" fmla="*/ 789 w 916"/>
              <a:gd name="T65" fmla="*/ 1549 h 1665"/>
              <a:gd name="T66" fmla="*/ 768 w 916"/>
              <a:gd name="T67" fmla="*/ 1616 h 1665"/>
              <a:gd name="T68" fmla="*/ 779 w 916"/>
              <a:gd name="T69" fmla="*/ 1635 h 1665"/>
              <a:gd name="T70" fmla="*/ 847 w 916"/>
              <a:gd name="T71" fmla="*/ 1623 h 1665"/>
              <a:gd name="T72" fmla="*/ 875 w 916"/>
              <a:gd name="T73" fmla="*/ 1579 h 1665"/>
              <a:gd name="T74" fmla="*/ 899 w 916"/>
              <a:gd name="T75" fmla="*/ 1469 h 1665"/>
              <a:gd name="T76" fmla="*/ 916 w 916"/>
              <a:gd name="T77" fmla="*/ 1361 h 1665"/>
              <a:gd name="T78" fmla="*/ 896 w 916"/>
              <a:gd name="T79" fmla="*/ 1333 h 1665"/>
              <a:gd name="T80" fmla="*/ 850 w 916"/>
              <a:gd name="T81" fmla="*/ 1326 h 1665"/>
              <a:gd name="T82" fmla="*/ 600 w 916"/>
              <a:gd name="T83" fmla="*/ 1335 h 1665"/>
              <a:gd name="T84" fmla="*/ 673 w 916"/>
              <a:gd name="T85" fmla="*/ 1268 h 1665"/>
              <a:gd name="T86" fmla="*/ 703 w 916"/>
              <a:gd name="T87" fmla="*/ 1183 h 1665"/>
              <a:gd name="T88" fmla="*/ 705 w 916"/>
              <a:gd name="T89" fmla="*/ 1077 h 1665"/>
              <a:gd name="T90" fmla="*/ 678 w 916"/>
              <a:gd name="T91" fmla="*/ 992 h 1665"/>
              <a:gd name="T92" fmla="*/ 702 w 916"/>
              <a:gd name="T93" fmla="*/ 958 h 1665"/>
              <a:gd name="T94" fmla="*/ 636 w 916"/>
              <a:gd name="T95" fmla="*/ 915 h 1665"/>
              <a:gd name="T96" fmla="*/ 583 w 916"/>
              <a:gd name="T97" fmla="*/ 870 h 1665"/>
              <a:gd name="T98" fmla="*/ 567 w 916"/>
              <a:gd name="T99" fmla="*/ 823 h 1665"/>
              <a:gd name="T100" fmla="*/ 514 w 916"/>
              <a:gd name="T101" fmla="*/ 729 h 1665"/>
              <a:gd name="T102" fmla="*/ 372 w 916"/>
              <a:gd name="T103" fmla="*/ 489 h 1665"/>
              <a:gd name="T104" fmla="*/ 313 w 916"/>
              <a:gd name="T105" fmla="*/ 409 h 1665"/>
              <a:gd name="T106" fmla="*/ 332 w 916"/>
              <a:gd name="T107" fmla="*/ 346 h 1665"/>
              <a:gd name="T108" fmla="*/ 345 w 916"/>
              <a:gd name="T109" fmla="*/ 298 h 1665"/>
              <a:gd name="T110" fmla="*/ 369 w 916"/>
              <a:gd name="T111" fmla="*/ 229 h 1665"/>
              <a:gd name="T112" fmla="*/ 393 w 916"/>
              <a:gd name="T113" fmla="*/ 208 h 1665"/>
              <a:gd name="T114" fmla="*/ 354 w 916"/>
              <a:gd name="T115" fmla="*/ 110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6" h="1665">
                <a:moveTo>
                  <a:pt x="345" y="92"/>
                </a:moveTo>
                <a:lnTo>
                  <a:pt x="345" y="92"/>
                </a:lnTo>
                <a:lnTo>
                  <a:pt x="335" y="84"/>
                </a:lnTo>
                <a:lnTo>
                  <a:pt x="309" y="65"/>
                </a:lnTo>
                <a:lnTo>
                  <a:pt x="292" y="53"/>
                </a:lnTo>
                <a:lnTo>
                  <a:pt x="272" y="43"/>
                </a:lnTo>
                <a:lnTo>
                  <a:pt x="254" y="32"/>
                </a:lnTo>
                <a:lnTo>
                  <a:pt x="234" y="23"/>
                </a:lnTo>
                <a:lnTo>
                  <a:pt x="234" y="23"/>
                </a:lnTo>
                <a:lnTo>
                  <a:pt x="205" y="11"/>
                </a:lnTo>
                <a:lnTo>
                  <a:pt x="188" y="4"/>
                </a:lnTo>
                <a:lnTo>
                  <a:pt x="177" y="2"/>
                </a:lnTo>
                <a:lnTo>
                  <a:pt x="165" y="2"/>
                </a:lnTo>
                <a:lnTo>
                  <a:pt x="165" y="2"/>
                </a:lnTo>
                <a:lnTo>
                  <a:pt x="152" y="2"/>
                </a:lnTo>
                <a:lnTo>
                  <a:pt x="143" y="0"/>
                </a:lnTo>
                <a:lnTo>
                  <a:pt x="136" y="0"/>
                </a:lnTo>
                <a:lnTo>
                  <a:pt x="135" y="0"/>
                </a:lnTo>
                <a:lnTo>
                  <a:pt x="134" y="2"/>
                </a:lnTo>
                <a:lnTo>
                  <a:pt x="134" y="2"/>
                </a:lnTo>
                <a:lnTo>
                  <a:pt x="134" y="3"/>
                </a:lnTo>
                <a:lnTo>
                  <a:pt x="135" y="5"/>
                </a:lnTo>
                <a:lnTo>
                  <a:pt x="139" y="11"/>
                </a:lnTo>
                <a:lnTo>
                  <a:pt x="144" y="17"/>
                </a:lnTo>
                <a:lnTo>
                  <a:pt x="144" y="17"/>
                </a:lnTo>
                <a:lnTo>
                  <a:pt x="144" y="17"/>
                </a:lnTo>
                <a:lnTo>
                  <a:pt x="144" y="19"/>
                </a:lnTo>
                <a:lnTo>
                  <a:pt x="139" y="20"/>
                </a:lnTo>
                <a:lnTo>
                  <a:pt x="128" y="23"/>
                </a:lnTo>
                <a:lnTo>
                  <a:pt x="128" y="23"/>
                </a:lnTo>
                <a:lnTo>
                  <a:pt x="122" y="25"/>
                </a:lnTo>
                <a:lnTo>
                  <a:pt x="115" y="28"/>
                </a:lnTo>
                <a:lnTo>
                  <a:pt x="111" y="32"/>
                </a:lnTo>
                <a:lnTo>
                  <a:pt x="107" y="35"/>
                </a:lnTo>
                <a:lnTo>
                  <a:pt x="103" y="41"/>
                </a:lnTo>
                <a:lnTo>
                  <a:pt x="102" y="44"/>
                </a:lnTo>
                <a:lnTo>
                  <a:pt x="118" y="44"/>
                </a:lnTo>
                <a:lnTo>
                  <a:pt x="118" y="44"/>
                </a:lnTo>
                <a:lnTo>
                  <a:pt x="115" y="52"/>
                </a:lnTo>
                <a:lnTo>
                  <a:pt x="111" y="57"/>
                </a:lnTo>
                <a:lnTo>
                  <a:pt x="110" y="58"/>
                </a:lnTo>
                <a:lnTo>
                  <a:pt x="107" y="60"/>
                </a:lnTo>
                <a:lnTo>
                  <a:pt x="107" y="60"/>
                </a:lnTo>
                <a:lnTo>
                  <a:pt x="91" y="65"/>
                </a:lnTo>
                <a:lnTo>
                  <a:pt x="134" y="70"/>
                </a:lnTo>
                <a:lnTo>
                  <a:pt x="134" y="70"/>
                </a:lnTo>
                <a:lnTo>
                  <a:pt x="122" y="77"/>
                </a:lnTo>
                <a:lnTo>
                  <a:pt x="111" y="84"/>
                </a:lnTo>
                <a:lnTo>
                  <a:pt x="102" y="92"/>
                </a:lnTo>
                <a:lnTo>
                  <a:pt x="102" y="92"/>
                </a:lnTo>
                <a:lnTo>
                  <a:pt x="94" y="100"/>
                </a:lnTo>
                <a:lnTo>
                  <a:pt x="89" y="107"/>
                </a:lnTo>
                <a:lnTo>
                  <a:pt x="81" y="123"/>
                </a:lnTo>
                <a:lnTo>
                  <a:pt x="81" y="123"/>
                </a:lnTo>
                <a:lnTo>
                  <a:pt x="74" y="134"/>
                </a:lnTo>
                <a:lnTo>
                  <a:pt x="65" y="146"/>
                </a:lnTo>
                <a:lnTo>
                  <a:pt x="56" y="157"/>
                </a:lnTo>
                <a:lnTo>
                  <a:pt x="52" y="159"/>
                </a:lnTo>
                <a:lnTo>
                  <a:pt x="49" y="160"/>
                </a:lnTo>
                <a:lnTo>
                  <a:pt x="49" y="160"/>
                </a:lnTo>
                <a:lnTo>
                  <a:pt x="41" y="160"/>
                </a:lnTo>
                <a:lnTo>
                  <a:pt x="31" y="163"/>
                </a:lnTo>
                <a:lnTo>
                  <a:pt x="25" y="166"/>
                </a:lnTo>
                <a:lnTo>
                  <a:pt x="20" y="168"/>
                </a:lnTo>
                <a:lnTo>
                  <a:pt x="17" y="172"/>
                </a:lnTo>
                <a:lnTo>
                  <a:pt x="17" y="176"/>
                </a:lnTo>
                <a:lnTo>
                  <a:pt x="17" y="176"/>
                </a:lnTo>
                <a:lnTo>
                  <a:pt x="21" y="194"/>
                </a:lnTo>
                <a:lnTo>
                  <a:pt x="23" y="203"/>
                </a:lnTo>
                <a:lnTo>
                  <a:pt x="23" y="203"/>
                </a:lnTo>
                <a:lnTo>
                  <a:pt x="15" y="208"/>
                </a:lnTo>
                <a:lnTo>
                  <a:pt x="10" y="213"/>
                </a:lnTo>
                <a:lnTo>
                  <a:pt x="8" y="216"/>
                </a:lnTo>
                <a:lnTo>
                  <a:pt x="7" y="219"/>
                </a:lnTo>
                <a:lnTo>
                  <a:pt x="7" y="219"/>
                </a:lnTo>
                <a:lnTo>
                  <a:pt x="8" y="224"/>
                </a:lnTo>
                <a:lnTo>
                  <a:pt x="10" y="227"/>
                </a:lnTo>
                <a:lnTo>
                  <a:pt x="12" y="229"/>
                </a:lnTo>
                <a:lnTo>
                  <a:pt x="12" y="229"/>
                </a:lnTo>
                <a:lnTo>
                  <a:pt x="12" y="232"/>
                </a:lnTo>
                <a:lnTo>
                  <a:pt x="11" y="235"/>
                </a:lnTo>
                <a:lnTo>
                  <a:pt x="8" y="240"/>
                </a:lnTo>
                <a:lnTo>
                  <a:pt x="7" y="245"/>
                </a:lnTo>
                <a:lnTo>
                  <a:pt x="7" y="245"/>
                </a:lnTo>
                <a:lnTo>
                  <a:pt x="6" y="255"/>
                </a:lnTo>
                <a:lnTo>
                  <a:pt x="7" y="266"/>
                </a:lnTo>
                <a:lnTo>
                  <a:pt x="7" y="266"/>
                </a:lnTo>
                <a:lnTo>
                  <a:pt x="7" y="270"/>
                </a:lnTo>
                <a:lnTo>
                  <a:pt x="6" y="273"/>
                </a:lnTo>
                <a:lnTo>
                  <a:pt x="3" y="280"/>
                </a:lnTo>
                <a:lnTo>
                  <a:pt x="2" y="288"/>
                </a:lnTo>
                <a:lnTo>
                  <a:pt x="0" y="293"/>
                </a:lnTo>
                <a:lnTo>
                  <a:pt x="2" y="298"/>
                </a:lnTo>
                <a:lnTo>
                  <a:pt x="2" y="298"/>
                </a:lnTo>
                <a:lnTo>
                  <a:pt x="3" y="301"/>
                </a:lnTo>
                <a:lnTo>
                  <a:pt x="6" y="304"/>
                </a:lnTo>
                <a:lnTo>
                  <a:pt x="13" y="309"/>
                </a:lnTo>
                <a:lnTo>
                  <a:pt x="23" y="313"/>
                </a:lnTo>
                <a:lnTo>
                  <a:pt x="36" y="317"/>
                </a:lnTo>
                <a:lnTo>
                  <a:pt x="48" y="321"/>
                </a:lnTo>
                <a:lnTo>
                  <a:pt x="60" y="326"/>
                </a:lnTo>
                <a:lnTo>
                  <a:pt x="69" y="333"/>
                </a:lnTo>
                <a:lnTo>
                  <a:pt x="73" y="337"/>
                </a:lnTo>
                <a:lnTo>
                  <a:pt x="76" y="341"/>
                </a:lnTo>
                <a:lnTo>
                  <a:pt x="76" y="341"/>
                </a:lnTo>
                <a:lnTo>
                  <a:pt x="81" y="351"/>
                </a:lnTo>
                <a:lnTo>
                  <a:pt x="86" y="367"/>
                </a:lnTo>
                <a:lnTo>
                  <a:pt x="98" y="402"/>
                </a:lnTo>
                <a:lnTo>
                  <a:pt x="113" y="447"/>
                </a:lnTo>
                <a:lnTo>
                  <a:pt x="86" y="478"/>
                </a:lnTo>
                <a:lnTo>
                  <a:pt x="97" y="500"/>
                </a:lnTo>
                <a:lnTo>
                  <a:pt x="97" y="500"/>
                </a:lnTo>
                <a:lnTo>
                  <a:pt x="95" y="522"/>
                </a:lnTo>
                <a:lnTo>
                  <a:pt x="91" y="575"/>
                </a:lnTo>
                <a:lnTo>
                  <a:pt x="90" y="637"/>
                </a:lnTo>
                <a:lnTo>
                  <a:pt x="90" y="664"/>
                </a:lnTo>
                <a:lnTo>
                  <a:pt x="91" y="685"/>
                </a:lnTo>
                <a:lnTo>
                  <a:pt x="91" y="685"/>
                </a:lnTo>
                <a:lnTo>
                  <a:pt x="97" y="710"/>
                </a:lnTo>
                <a:lnTo>
                  <a:pt x="106" y="750"/>
                </a:lnTo>
                <a:lnTo>
                  <a:pt x="134" y="848"/>
                </a:lnTo>
                <a:lnTo>
                  <a:pt x="171" y="976"/>
                </a:lnTo>
                <a:lnTo>
                  <a:pt x="171" y="976"/>
                </a:lnTo>
                <a:lnTo>
                  <a:pt x="175" y="1041"/>
                </a:lnTo>
                <a:lnTo>
                  <a:pt x="176" y="1088"/>
                </a:lnTo>
                <a:lnTo>
                  <a:pt x="176" y="1105"/>
                </a:lnTo>
                <a:lnTo>
                  <a:pt x="176" y="1114"/>
                </a:lnTo>
                <a:lnTo>
                  <a:pt x="176" y="1114"/>
                </a:lnTo>
                <a:lnTo>
                  <a:pt x="176" y="1122"/>
                </a:lnTo>
                <a:lnTo>
                  <a:pt x="176" y="1135"/>
                </a:lnTo>
                <a:lnTo>
                  <a:pt x="177" y="1170"/>
                </a:lnTo>
                <a:lnTo>
                  <a:pt x="179" y="1206"/>
                </a:lnTo>
                <a:lnTo>
                  <a:pt x="177" y="1220"/>
                </a:lnTo>
                <a:lnTo>
                  <a:pt x="176" y="1231"/>
                </a:lnTo>
                <a:lnTo>
                  <a:pt x="176" y="1231"/>
                </a:lnTo>
                <a:lnTo>
                  <a:pt x="173" y="1241"/>
                </a:lnTo>
                <a:lnTo>
                  <a:pt x="172" y="1257"/>
                </a:lnTo>
                <a:lnTo>
                  <a:pt x="171" y="1296"/>
                </a:lnTo>
                <a:lnTo>
                  <a:pt x="169" y="1329"/>
                </a:lnTo>
                <a:lnTo>
                  <a:pt x="171" y="1342"/>
                </a:lnTo>
                <a:lnTo>
                  <a:pt x="171" y="1342"/>
                </a:lnTo>
                <a:lnTo>
                  <a:pt x="173" y="1342"/>
                </a:lnTo>
                <a:lnTo>
                  <a:pt x="177" y="1343"/>
                </a:lnTo>
                <a:lnTo>
                  <a:pt x="189" y="1349"/>
                </a:lnTo>
                <a:lnTo>
                  <a:pt x="208" y="1358"/>
                </a:lnTo>
                <a:lnTo>
                  <a:pt x="208" y="1358"/>
                </a:lnTo>
                <a:lnTo>
                  <a:pt x="206" y="1361"/>
                </a:lnTo>
                <a:lnTo>
                  <a:pt x="206" y="1370"/>
                </a:lnTo>
                <a:lnTo>
                  <a:pt x="205" y="1383"/>
                </a:lnTo>
                <a:lnTo>
                  <a:pt x="208" y="1400"/>
                </a:lnTo>
                <a:lnTo>
                  <a:pt x="208" y="1400"/>
                </a:lnTo>
                <a:lnTo>
                  <a:pt x="210" y="1419"/>
                </a:lnTo>
                <a:lnTo>
                  <a:pt x="212" y="1436"/>
                </a:lnTo>
                <a:lnTo>
                  <a:pt x="214" y="1448"/>
                </a:lnTo>
                <a:lnTo>
                  <a:pt x="216" y="1452"/>
                </a:lnTo>
                <a:lnTo>
                  <a:pt x="218" y="1453"/>
                </a:lnTo>
                <a:lnTo>
                  <a:pt x="218" y="1453"/>
                </a:lnTo>
                <a:lnTo>
                  <a:pt x="221" y="1452"/>
                </a:lnTo>
                <a:lnTo>
                  <a:pt x="224" y="1449"/>
                </a:lnTo>
                <a:lnTo>
                  <a:pt x="229" y="1437"/>
                </a:lnTo>
                <a:lnTo>
                  <a:pt x="234" y="1421"/>
                </a:lnTo>
                <a:lnTo>
                  <a:pt x="234" y="1448"/>
                </a:lnTo>
                <a:lnTo>
                  <a:pt x="234" y="1448"/>
                </a:lnTo>
                <a:lnTo>
                  <a:pt x="229" y="1485"/>
                </a:lnTo>
                <a:lnTo>
                  <a:pt x="225" y="1516"/>
                </a:lnTo>
                <a:lnTo>
                  <a:pt x="224" y="1538"/>
                </a:lnTo>
                <a:lnTo>
                  <a:pt x="224" y="1538"/>
                </a:lnTo>
                <a:lnTo>
                  <a:pt x="222" y="1546"/>
                </a:lnTo>
                <a:lnTo>
                  <a:pt x="221" y="1553"/>
                </a:lnTo>
                <a:lnTo>
                  <a:pt x="220" y="1561"/>
                </a:lnTo>
                <a:lnTo>
                  <a:pt x="218" y="1569"/>
                </a:lnTo>
                <a:lnTo>
                  <a:pt x="220" y="1578"/>
                </a:lnTo>
                <a:lnTo>
                  <a:pt x="225" y="1587"/>
                </a:lnTo>
                <a:lnTo>
                  <a:pt x="233" y="1599"/>
                </a:lnTo>
                <a:lnTo>
                  <a:pt x="245" y="1612"/>
                </a:lnTo>
                <a:lnTo>
                  <a:pt x="245" y="1612"/>
                </a:lnTo>
                <a:lnTo>
                  <a:pt x="258" y="1625"/>
                </a:lnTo>
                <a:lnTo>
                  <a:pt x="267" y="1636"/>
                </a:lnTo>
                <a:lnTo>
                  <a:pt x="275" y="1645"/>
                </a:lnTo>
                <a:lnTo>
                  <a:pt x="282" y="1652"/>
                </a:lnTo>
                <a:lnTo>
                  <a:pt x="288" y="1657"/>
                </a:lnTo>
                <a:lnTo>
                  <a:pt x="298" y="1661"/>
                </a:lnTo>
                <a:lnTo>
                  <a:pt x="308" y="1664"/>
                </a:lnTo>
                <a:lnTo>
                  <a:pt x="324" y="1665"/>
                </a:lnTo>
                <a:lnTo>
                  <a:pt x="324" y="1665"/>
                </a:lnTo>
                <a:lnTo>
                  <a:pt x="336" y="1665"/>
                </a:lnTo>
                <a:lnTo>
                  <a:pt x="353" y="1661"/>
                </a:lnTo>
                <a:lnTo>
                  <a:pt x="402" y="1651"/>
                </a:lnTo>
                <a:lnTo>
                  <a:pt x="463" y="1635"/>
                </a:lnTo>
                <a:lnTo>
                  <a:pt x="530" y="1616"/>
                </a:lnTo>
                <a:lnTo>
                  <a:pt x="653" y="1580"/>
                </a:lnTo>
                <a:lnTo>
                  <a:pt x="697" y="1569"/>
                </a:lnTo>
                <a:lnTo>
                  <a:pt x="713" y="1566"/>
                </a:lnTo>
                <a:lnTo>
                  <a:pt x="720" y="1565"/>
                </a:lnTo>
                <a:lnTo>
                  <a:pt x="720" y="1565"/>
                </a:lnTo>
                <a:lnTo>
                  <a:pt x="760" y="1567"/>
                </a:lnTo>
                <a:lnTo>
                  <a:pt x="779" y="1570"/>
                </a:lnTo>
                <a:lnTo>
                  <a:pt x="789" y="1549"/>
                </a:lnTo>
                <a:lnTo>
                  <a:pt x="784" y="1586"/>
                </a:lnTo>
                <a:lnTo>
                  <a:pt x="784" y="1586"/>
                </a:lnTo>
                <a:lnTo>
                  <a:pt x="781" y="1591"/>
                </a:lnTo>
                <a:lnTo>
                  <a:pt x="775" y="1602"/>
                </a:lnTo>
                <a:lnTo>
                  <a:pt x="771" y="1608"/>
                </a:lnTo>
                <a:lnTo>
                  <a:pt x="768" y="1616"/>
                </a:lnTo>
                <a:lnTo>
                  <a:pt x="768" y="1623"/>
                </a:lnTo>
                <a:lnTo>
                  <a:pt x="768" y="1628"/>
                </a:lnTo>
                <a:lnTo>
                  <a:pt x="768" y="1628"/>
                </a:lnTo>
                <a:lnTo>
                  <a:pt x="769" y="1631"/>
                </a:lnTo>
                <a:lnTo>
                  <a:pt x="772" y="1632"/>
                </a:lnTo>
                <a:lnTo>
                  <a:pt x="779" y="1635"/>
                </a:lnTo>
                <a:lnTo>
                  <a:pt x="788" y="1635"/>
                </a:lnTo>
                <a:lnTo>
                  <a:pt x="798" y="1635"/>
                </a:lnTo>
                <a:lnTo>
                  <a:pt x="810" y="1633"/>
                </a:lnTo>
                <a:lnTo>
                  <a:pt x="824" y="1631"/>
                </a:lnTo>
                <a:lnTo>
                  <a:pt x="835" y="1627"/>
                </a:lnTo>
                <a:lnTo>
                  <a:pt x="847" y="1623"/>
                </a:lnTo>
                <a:lnTo>
                  <a:pt x="847" y="1623"/>
                </a:lnTo>
                <a:lnTo>
                  <a:pt x="853" y="1620"/>
                </a:lnTo>
                <a:lnTo>
                  <a:pt x="858" y="1615"/>
                </a:lnTo>
                <a:lnTo>
                  <a:pt x="862" y="1607"/>
                </a:lnTo>
                <a:lnTo>
                  <a:pt x="867" y="1599"/>
                </a:lnTo>
                <a:lnTo>
                  <a:pt x="875" y="1579"/>
                </a:lnTo>
                <a:lnTo>
                  <a:pt x="882" y="1557"/>
                </a:lnTo>
                <a:lnTo>
                  <a:pt x="887" y="1534"/>
                </a:lnTo>
                <a:lnTo>
                  <a:pt x="891" y="1514"/>
                </a:lnTo>
                <a:lnTo>
                  <a:pt x="895" y="1490"/>
                </a:lnTo>
                <a:lnTo>
                  <a:pt x="895" y="1490"/>
                </a:lnTo>
                <a:lnTo>
                  <a:pt x="899" y="1469"/>
                </a:lnTo>
                <a:lnTo>
                  <a:pt x="905" y="1433"/>
                </a:lnTo>
                <a:lnTo>
                  <a:pt x="913" y="1395"/>
                </a:lnTo>
                <a:lnTo>
                  <a:pt x="915" y="1379"/>
                </a:lnTo>
                <a:lnTo>
                  <a:pt x="916" y="1369"/>
                </a:lnTo>
                <a:lnTo>
                  <a:pt x="916" y="1369"/>
                </a:lnTo>
                <a:lnTo>
                  <a:pt x="916" y="1361"/>
                </a:lnTo>
                <a:lnTo>
                  <a:pt x="915" y="1354"/>
                </a:lnTo>
                <a:lnTo>
                  <a:pt x="912" y="1347"/>
                </a:lnTo>
                <a:lnTo>
                  <a:pt x="909" y="1342"/>
                </a:lnTo>
                <a:lnTo>
                  <a:pt x="905" y="1338"/>
                </a:lnTo>
                <a:lnTo>
                  <a:pt x="902" y="1334"/>
                </a:lnTo>
                <a:lnTo>
                  <a:pt x="896" y="1333"/>
                </a:lnTo>
                <a:lnTo>
                  <a:pt x="890" y="1331"/>
                </a:lnTo>
                <a:lnTo>
                  <a:pt x="890" y="1331"/>
                </a:lnTo>
                <a:lnTo>
                  <a:pt x="865" y="1331"/>
                </a:lnTo>
                <a:lnTo>
                  <a:pt x="853" y="1331"/>
                </a:lnTo>
                <a:lnTo>
                  <a:pt x="853" y="1331"/>
                </a:lnTo>
                <a:lnTo>
                  <a:pt x="850" y="1326"/>
                </a:lnTo>
                <a:lnTo>
                  <a:pt x="849" y="1322"/>
                </a:lnTo>
                <a:lnTo>
                  <a:pt x="847" y="1321"/>
                </a:lnTo>
                <a:lnTo>
                  <a:pt x="847" y="1321"/>
                </a:lnTo>
                <a:lnTo>
                  <a:pt x="588" y="1342"/>
                </a:lnTo>
                <a:lnTo>
                  <a:pt x="588" y="1342"/>
                </a:lnTo>
                <a:lnTo>
                  <a:pt x="600" y="1335"/>
                </a:lnTo>
                <a:lnTo>
                  <a:pt x="612" y="1327"/>
                </a:lnTo>
                <a:lnTo>
                  <a:pt x="628" y="1317"/>
                </a:lnTo>
                <a:lnTo>
                  <a:pt x="644" y="1304"/>
                </a:lnTo>
                <a:lnTo>
                  <a:pt x="658" y="1286"/>
                </a:lnTo>
                <a:lnTo>
                  <a:pt x="666" y="1277"/>
                </a:lnTo>
                <a:lnTo>
                  <a:pt x="673" y="1268"/>
                </a:lnTo>
                <a:lnTo>
                  <a:pt x="678" y="1257"/>
                </a:lnTo>
                <a:lnTo>
                  <a:pt x="683" y="1247"/>
                </a:lnTo>
                <a:lnTo>
                  <a:pt x="683" y="1247"/>
                </a:lnTo>
                <a:lnTo>
                  <a:pt x="691" y="1224"/>
                </a:lnTo>
                <a:lnTo>
                  <a:pt x="698" y="1203"/>
                </a:lnTo>
                <a:lnTo>
                  <a:pt x="703" y="1183"/>
                </a:lnTo>
                <a:lnTo>
                  <a:pt x="706" y="1162"/>
                </a:lnTo>
                <a:lnTo>
                  <a:pt x="709" y="1141"/>
                </a:lnTo>
                <a:lnTo>
                  <a:pt x="709" y="1121"/>
                </a:lnTo>
                <a:lnTo>
                  <a:pt x="707" y="1100"/>
                </a:lnTo>
                <a:lnTo>
                  <a:pt x="705" y="1077"/>
                </a:lnTo>
                <a:lnTo>
                  <a:pt x="705" y="1077"/>
                </a:lnTo>
                <a:lnTo>
                  <a:pt x="701" y="1056"/>
                </a:lnTo>
                <a:lnTo>
                  <a:pt x="697" y="1039"/>
                </a:lnTo>
                <a:lnTo>
                  <a:pt x="691" y="1024"/>
                </a:lnTo>
                <a:lnTo>
                  <a:pt x="687" y="1012"/>
                </a:lnTo>
                <a:lnTo>
                  <a:pt x="681" y="998"/>
                </a:lnTo>
                <a:lnTo>
                  <a:pt x="678" y="992"/>
                </a:lnTo>
                <a:lnTo>
                  <a:pt x="678" y="992"/>
                </a:lnTo>
                <a:lnTo>
                  <a:pt x="683" y="987"/>
                </a:lnTo>
                <a:lnTo>
                  <a:pt x="693" y="975"/>
                </a:lnTo>
                <a:lnTo>
                  <a:pt x="698" y="968"/>
                </a:lnTo>
                <a:lnTo>
                  <a:pt x="701" y="963"/>
                </a:lnTo>
                <a:lnTo>
                  <a:pt x="702" y="958"/>
                </a:lnTo>
                <a:lnTo>
                  <a:pt x="701" y="957"/>
                </a:lnTo>
                <a:lnTo>
                  <a:pt x="699" y="955"/>
                </a:lnTo>
                <a:lnTo>
                  <a:pt x="699" y="955"/>
                </a:lnTo>
                <a:lnTo>
                  <a:pt x="690" y="951"/>
                </a:lnTo>
                <a:lnTo>
                  <a:pt x="676" y="942"/>
                </a:lnTo>
                <a:lnTo>
                  <a:pt x="636" y="915"/>
                </a:lnTo>
                <a:lnTo>
                  <a:pt x="615" y="901"/>
                </a:lnTo>
                <a:lnTo>
                  <a:pt x="598" y="888"/>
                </a:lnTo>
                <a:lnTo>
                  <a:pt x="587" y="877"/>
                </a:lnTo>
                <a:lnTo>
                  <a:pt x="583" y="873"/>
                </a:lnTo>
                <a:lnTo>
                  <a:pt x="583" y="870"/>
                </a:lnTo>
                <a:lnTo>
                  <a:pt x="583" y="870"/>
                </a:lnTo>
                <a:lnTo>
                  <a:pt x="584" y="861"/>
                </a:lnTo>
                <a:lnTo>
                  <a:pt x="584" y="857"/>
                </a:lnTo>
                <a:lnTo>
                  <a:pt x="583" y="851"/>
                </a:lnTo>
                <a:lnTo>
                  <a:pt x="582" y="845"/>
                </a:lnTo>
                <a:lnTo>
                  <a:pt x="578" y="839"/>
                </a:lnTo>
                <a:lnTo>
                  <a:pt x="567" y="823"/>
                </a:lnTo>
                <a:lnTo>
                  <a:pt x="567" y="823"/>
                </a:lnTo>
                <a:lnTo>
                  <a:pt x="555" y="806"/>
                </a:lnTo>
                <a:lnTo>
                  <a:pt x="546" y="790"/>
                </a:lnTo>
                <a:lnTo>
                  <a:pt x="525" y="749"/>
                </a:lnTo>
                <a:lnTo>
                  <a:pt x="525" y="749"/>
                </a:lnTo>
                <a:lnTo>
                  <a:pt x="514" y="729"/>
                </a:lnTo>
                <a:lnTo>
                  <a:pt x="496" y="697"/>
                </a:lnTo>
                <a:lnTo>
                  <a:pt x="447" y="616"/>
                </a:lnTo>
                <a:lnTo>
                  <a:pt x="398" y="537"/>
                </a:lnTo>
                <a:lnTo>
                  <a:pt x="381" y="506"/>
                </a:lnTo>
                <a:lnTo>
                  <a:pt x="372" y="489"/>
                </a:lnTo>
                <a:lnTo>
                  <a:pt x="372" y="489"/>
                </a:lnTo>
                <a:lnTo>
                  <a:pt x="365" y="477"/>
                </a:lnTo>
                <a:lnTo>
                  <a:pt x="357" y="465"/>
                </a:lnTo>
                <a:lnTo>
                  <a:pt x="337" y="439"/>
                </a:lnTo>
                <a:lnTo>
                  <a:pt x="320" y="419"/>
                </a:lnTo>
                <a:lnTo>
                  <a:pt x="313" y="409"/>
                </a:lnTo>
                <a:lnTo>
                  <a:pt x="313" y="409"/>
                </a:lnTo>
                <a:lnTo>
                  <a:pt x="303" y="367"/>
                </a:lnTo>
                <a:lnTo>
                  <a:pt x="292" y="362"/>
                </a:lnTo>
                <a:lnTo>
                  <a:pt x="324" y="335"/>
                </a:lnTo>
                <a:lnTo>
                  <a:pt x="324" y="335"/>
                </a:lnTo>
                <a:lnTo>
                  <a:pt x="329" y="342"/>
                </a:lnTo>
                <a:lnTo>
                  <a:pt x="332" y="346"/>
                </a:lnTo>
                <a:lnTo>
                  <a:pt x="333" y="346"/>
                </a:lnTo>
                <a:lnTo>
                  <a:pt x="335" y="346"/>
                </a:lnTo>
                <a:lnTo>
                  <a:pt x="335" y="346"/>
                </a:lnTo>
                <a:lnTo>
                  <a:pt x="337" y="338"/>
                </a:lnTo>
                <a:lnTo>
                  <a:pt x="340" y="322"/>
                </a:lnTo>
                <a:lnTo>
                  <a:pt x="345" y="298"/>
                </a:lnTo>
                <a:lnTo>
                  <a:pt x="345" y="298"/>
                </a:lnTo>
                <a:lnTo>
                  <a:pt x="350" y="306"/>
                </a:lnTo>
                <a:lnTo>
                  <a:pt x="356" y="314"/>
                </a:lnTo>
                <a:lnTo>
                  <a:pt x="366" y="256"/>
                </a:lnTo>
                <a:lnTo>
                  <a:pt x="366" y="256"/>
                </a:lnTo>
                <a:lnTo>
                  <a:pt x="369" y="229"/>
                </a:lnTo>
                <a:lnTo>
                  <a:pt x="372" y="203"/>
                </a:lnTo>
                <a:lnTo>
                  <a:pt x="372" y="203"/>
                </a:lnTo>
                <a:lnTo>
                  <a:pt x="383" y="207"/>
                </a:lnTo>
                <a:lnTo>
                  <a:pt x="390" y="209"/>
                </a:lnTo>
                <a:lnTo>
                  <a:pt x="393" y="209"/>
                </a:lnTo>
                <a:lnTo>
                  <a:pt x="393" y="208"/>
                </a:lnTo>
                <a:lnTo>
                  <a:pt x="393" y="208"/>
                </a:lnTo>
                <a:lnTo>
                  <a:pt x="386" y="188"/>
                </a:lnTo>
                <a:lnTo>
                  <a:pt x="372" y="150"/>
                </a:lnTo>
                <a:lnTo>
                  <a:pt x="372" y="150"/>
                </a:lnTo>
                <a:lnTo>
                  <a:pt x="364" y="129"/>
                </a:lnTo>
                <a:lnTo>
                  <a:pt x="354" y="110"/>
                </a:lnTo>
                <a:lnTo>
                  <a:pt x="345" y="92"/>
                </a:lnTo>
                <a:lnTo>
                  <a:pt x="345" y="9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F87BC815-B062-C00D-C28D-F87EEF55A636}"/>
              </a:ext>
            </a:extLst>
          </p:cNvPr>
          <p:cNvSpPr>
            <a:spLocks/>
          </p:cNvSpPr>
          <p:nvPr/>
        </p:nvSpPr>
        <p:spPr bwMode="auto">
          <a:xfrm>
            <a:off x="6923589" y="4163322"/>
            <a:ext cx="2008538" cy="2068888"/>
          </a:xfrm>
          <a:custGeom>
            <a:avLst/>
            <a:gdLst>
              <a:gd name="T0" fmla="*/ 185 w 1298"/>
              <a:gd name="T1" fmla="*/ 65 h 1337"/>
              <a:gd name="T2" fmla="*/ 89 w 1298"/>
              <a:gd name="T3" fmla="*/ 69 h 1337"/>
              <a:gd name="T4" fmla="*/ 69 w 1298"/>
              <a:gd name="T5" fmla="*/ 108 h 1337"/>
              <a:gd name="T6" fmla="*/ 12 w 1298"/>
              <a:gd name="T7" fmla="*/ 165 h 1337"/>
              <a:gd name="T8" fmla="*/ 0 w 1298"/>
              <a:gd name="T9" fmla="*/ 243 h 1337"/>
              <a:gd name="T10" fmla="*/ 27 w 1298"/>
              <a:gd name="T11" fmla="*/ 299 h 1337"/>
              <a:gd name="T12" fmla="*/ 44 w 1298"/>
              <a:gd name="T13" fmla="*/ 352 h 1337"/>
              <a:gd name="T14" fmla="*/ 56 w 1298"/>
              <a:gd name="T15" fmla="*/ 362 h 1337"/>
              <a:gd name="T16" fmla="*/ 80 w 1298"/>
              <a:gd name="T17" fmla="*/ 358 h 1337"/>
              <a:gd name="T18" fmla="*/ 158 w 1298"/>
              <a:gd name="T19" fmla="*/ 395 h 1337"/>
              <a:gd name="T20" fmla="*/ 249 w 1298"/>
              <a:gd name="T21" fmla="*/ 766 h 1337"/>
              <a:gd name="T22" fmla="*/ 233 w 1298"/>
              <a:gd name="T23" fmla="*/ 1046 h 1337"/>
              <a:gd name="T24" fmla="*/ 164 w 1298"/>
              <a:gd name="T25" fmla="*/ 1077 h 1337"/>
              <a:gd name="T26" fmla="*/ 106 w 1298"/>
              <a:gd name="T27" fmla="*/ 1120 h 1337"/>
              <a:gd name="T28" fmla="*/ 84 w 1298"/>
              <a:gd name="T29" fmla="*/ 1149 h 1337"/>
              <a:gd name="T30" fmla="*/ 99 w 1298"/>
              <a:gd name="T31" fmla="*/ 1152 h 1337"/>
              <a:gd name="T32" fmla="*/ 121 w 1298"/>
              <a:gd name="T33" fmla="*/ 1156 h 1337"/>
              <a:gd name="T34" fmla="*/ 148 w 1298"/>
              <a:gd name="T35" fmla="*/ 1152 h 1337"/>
              <a:gd name="T36" fmla="*/ 228 w 1298"/>
              <a:gd name="T37" fmla="*/ 1109 h 1337"/>
              <a:gd name="T38" fmla="*/ 196 w 1298"/>
              <a:gd name="T39" fmla="*/ 1136 h 1337"/>
              <a:gd name="T40" fmla="*/ 185 w 1298"/>
              <a:gd name="T41" fmla="*/ 1152 h 1337"/>
              <a:gd name="T42" fmla="*/ 274 w 1298"/>
              <a:gd name="T43" fmla="*/ 1130 h 1337"/>
              <a:gd name="T44" fmla="*/ 333 w 1298"/>
              <a:gd name="T45" fmla="*/ 1083 h 1337"/>
              <a:gd name="T46" fmla="*/ 381 w 1298"/>
              <a:gd name="T47" fmla="*/ 733 h 1337"/>
              <a:gd name="T48" fmla="*/ 604 w 1298"/>
              <a:gd name="T49" fmla="*/ 565 h 1337"/>
              <a:gd name="T50" fmla="*/ 668 w 1298"/>
              <a:gd name="T51" fmla="*/ 601 h 1337"/>
              <a:gd name="T52" fmla="*/ 670 w 1298"/>
              <a:gd name="T53" fmla="*/ 663 h 1337"/>
              <a:gd name="T54" fmla="*/ 676 w 1298"/>
              <a:gd name="T55" fmla="*/ 726 h 1337"/>
              <a:gd name="T56" fmla="*/ 650 w 1298"/>
              <a:gd name="T57" fmla="*/ 987 h 1337"/>
              <a:gd name="T58" fmla="*/ 682 w 1298"/>
              <a:gd name="T59" fmla="*/ 1051 h 1337"/>
              <a:gd name="T60" fmla="*/ 798 w 1298"/>
              <a:gd name="T61" fmla="*/ 1157 h 1337"/>
              <a:gd name="T62" fmla="*/ 798 w 1298"/>
              <a:gd name="T63" fmla="*/ 1199 h 1337"/>
              <a:gd name="T64" fmla="*/ 792 w 1298"/>
              <a:gd name="T65" fmla="*/ 1280 h 1337"/>
              <a:gd name="T66" fmla="*/ 814 w 1298"/>
              <a:gd name="T67" fmla="*/ 1321 h 1337"/>
              <a:gd name="T68" fmla="*/ 878 w 1298"/>
              <a:gd name="T69" fmla="*/ 1337 h 1337"/>
              <a:gd name="T70" fmla="*/ 952 w 1298"/>
              <a:gd name="T71" fmla="*/ 1292 h 1337"/>
              <a:gd name="T72" fmla="*/ 980 w 1298"/>
              <a:gd name="T73" fmla="*/ 1228 h 1337"/>
              <a:gd name="T74" fmla="*/ 1079 w 1298"/>
              <a:gd name="T75" fmla="*/ 991 h 1337"/>
              <a:gd name="T76" fmla="*/ 1155 w 1298"/>
              <a:gd name="T77" fmla="*/ 973 h 1337"/>
              <a:gd name="T78" fmla="*/ 1188 w 1298"/>
              <a:gd name="T79" fmla="*/ 985 h 1337"/>
              <a:gd name="T80" fmla="*/ 1253 w 1298"/>
              <a:gd name="T81" fmla="*/ 924 h 1337"/>
              <a:gd name="T82" fmla="*/ 1298 w 1298"/>
              <a:gd name="T83" fmla="*/ 761 h 1337"/>
              <a:gd name="T84" fmla="*/ 1278 w 1298"/>
              <a:gd name="T85" fmla="*/ 728 h 1337"/>
              <a:gd name="T86" fmla="*/ 1253 w 1298"/>
              <a:gd name="T87" fmla="*/ 706 h 1337"/>
              <a:gd name="T88" fmla="*/ 1022 w 1298"/>
              <a:gd name="T89" fmla="*/ 795 h 1337"/>
              <a:gd name="T90" fmla="*/ 1028 w 1298"/>
              <a:gd name="T91" fmla="*/ 716 h 1337"/>
              <a:gd name="T92" fmla="*/ 1092 w 1298"/>
              <a:gd name="T93" fmla="*/ 545 h 1337"/>
              <a:gd name="T94" fmla="*/ 1116 w 1298"/>
              <a:gd name="T95" fmla="*/ 426 h 1337"/>
              <a:gd name="T96" fmla="*/ 1084 w 1298"/>
              <a:gd name="T97" fmla="*/ 309 h 1337"/>
              <a:gd name="T98" fmla="*/ 1052 w 1298"/>
              <a:gd name="T99" fmla="*/ 227 h 1337"/>
              <a:gd name="T100" fmla="*/ 978 w 1298"/>
              <a:gd name="T101" fmla="*/ 166 h 1337"/>
              <a:gd name="T102" fmla="*/ 924 w 1298"/>
              <a:gd name="T103" fmla="*/ 20 h 1337"/>
              <a:gd name="T104" fmla="*/ 849 w 1298"/>
              <a:gd name="T105" fmla="*/ 2 h 1337"/>
              <a:gd name="T106" fmla="*/ 529 w 1298"/>
              <a:gd name="T107" fmla="*/ 38 h 1337"/>
              <a:gd name="T108" fmla="*/ 360 w 1298"/>
              <a:gd name="T109" fmla="*/ 97 h 1337"/>
              <a:gd name="T110" fmla="*/ 323 w 1298"/>
              <a:gd name="T111" fmla="*/ 108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98" h="1337">
                <a:moveTo>
                  <a:pt x="291" y="113"/>
                </a:moveTo>
                <a:lnTo>
                  <a:pt x="291" y="113"/>
                </a:lnTo>
                <a:lnTo>
                  <a:pt x="279" y="106"/>
                </a:lnTo>
                <a:lnTo>
                  <a:pt x="250" y="92"/>
                </a:lnTo>
                <a:lnTo>
                  <a:pt x="216" y="76"/>
                </a:lnTo>
                <a:lnTo>
                  <a:pt x="200" y="69"/>
                </a:lnTo>
                <a:lnTo>
                  <a:pt x="185" y="65"/>
                </a:lnTo>
                <a:lnTo>
                  <a:pt x="185" y="65"/>
                </a:lnTo>
                <a:lnTo>
                  <a:pt x="172" y="64"/>
                </a:lnTo>
                <a:lnTo>
                  <a:pt x="156" y="63"/>
                </a:lnTo>
                <a:lnTo>
                  <a:pt x="140" y="63"/>
                </a:lnTo>
                <a:lnTo>
                  <a:pt x="125" y="64"/>
                </a:lnTo>
                <a:lnTo>
                  <a:pt x="98" y="67"/>
                </a:lnTo>
                <a:lnTo>
                  <a:pt x="89" y="69"/>
                </a:lnTo>
                <a:lnTo>
                  <a:pt x="85" y="71"/>
                </a:lnTo>
                <a:lnTo>
                  <a:pt x="85" y="71"/>
                </a:lnTo>
                <a:lnTo>
                  <a:pt x="82" y="73"/>
                </a:lnTo>
                <a:lnTo>
                  <a:pt x="80" y="79"/>
                </a:lnTo>
                <a:lnTo>
                  <a:pt x="76" y="91"/>
                </a:lnTo>
                <a:lnTo>
                  <a:pt x="69" y="108"/>
                </a:lnTo>
                <a:lnTo>
                  <a:pt x="69" y="108"/>
                </a:lnTo>
                <a:lnTo>
                  <a:pt x="62" y="112"/>
                </a:lnTo>
                <a:lnTo>
                  <a:pt x="48" y="124"/>
                </a:lnTo>
                <a:lnTo>
                  <a:pt x="29" y="138"/>
                </a:lnTo>
                <a:lnTo>
                  <a:pt x="23" y="148"/>
                </a:lnTo>
                <a:lnTo>
                  <a:pt x="16" y="155"/>
                </a:lnTo>
                <a:lnTo>
                  <a:pt x="16" y="155"/>
                </a:lnTo>
                <a:lnTo>
                  <a:pt x="12" y="165"/>
                </a:lnTo>
                <a:lnTo>
                  <a:pt x="8" y="174"/>
                </a:lnTo>
                <a:lnTo>
                  <a:pt x="6" y="185"/>
                </a:lnTo>
                <a:lnTo>
                  <a:pt x="3" y="195"/>
                </a:lnTo>
                <a:lnTo>
                  <a:pt x="0" y="216"/>
                </a:lnTo>
                <a:lnTo>
                  <a:pt x="0" y="235"/>
                </a:lnTo>
                <a:lnTo>
                  <a:pt x="0" y="235"/>
                </a:lnTo>
                <a:lnTo>
                  <a:pt x="0" y="243"/>
                </a:lnTo>
                <a:lnTo>
                  <a:pt x="2" y="250"/>
                </a:lnTo>
                <a:lnTo>
                  <a:pt x="6" y="261"/>
                </a:lnTo>
                <a:lnTo>
                  <a:pt x="8" y="271"/>
                </a:lnTo>
                <a:lnTo>
                  <a:pt x="11" y="277"/>
                </a:lnTo>
                <a:lnTo>
                  <a:pt x="11" y="277"/>
                </a:lnTo>
                <a:lnTo>
                  <a:pt x="16" y="304"/>
                </a:lnTo>
                <a:lnTo>
                  <a:pt x="27" y="299"/>
                </a:lnTo>
                <a:lnTo>
                  <a:pt x="27" y="299"/>
                </a:lnTo>
                <a:lnTo>
                  <a:pt x="28" y="308"/>
                </a:lnTo>
                <a:lnTo>
                  <a:pt x="29" y="316"/>
                </a:lnTo>
                <a:lnTo>
                  <a:pt x="32" y="325"/>
                </a:lnTo>
                <a:lnTo>
                  <a:pt x="32" y="325"/>
                </a:lnTo>
                <a:lnTo>
                  <a:pt x="40" y="342"/>
                </a:lnTo>
                <a:lnTo>
                  <a:pt x="44" y="352"/>
                </a:lnTo>
                <a:lnTo>
                  <a:pt x="48" y="362"/>
                </a:lnTo>
                <a:lnTo>
                  <a:pt x="48" y="362"/>
                </a:lnTo>
                <a:lnTo>
                  <a:pt x="52" y="373"/>
                </a:lnTo>
                <a:lnTo>
                  <a:pt x="53" y="371"/>
                </a:lnTo>
                <a:lnTo>
                  <a:pt x="53" y="367"/>
                </a:lnTo>
                <a:lnTo>
                  <a:pt x="53" y="367"/>
                </a:lnTo>
                <a:lnTo>
                  <a:pt x="56" y="362"/>
                </a:lnTo>
                <a:lnTo>
                  <a:pt x="58" y="354"/>
                </a:lnTo>
                <a:lnTo>
                  <a:pt x="64" y="346"/>
                </a:lnTo>
                <a:lnTo>
                  <a:pt x="69" y="357"/>
                </a:lnTo>
                <a:lnTo>
                  <a:pt x="74" y="346"/>
                </a:lnTo>
                <a:lnTo>
                  <a:pt x="74" y="346"/>
                </a:lnTo>
                <a:lnTo>
                  <a:pt x="76" y="353"/>
                </a:lnTo>
                <a:lnTo>
                  <a:pt x="80" y="358"/>
                </a:lnTo>
                <a:lnTo>
                  <a:pt x="82" y="361"/>
                </a:lnTo>
                <a:lnTo>
                  <a:pt x="85" y="362"/>
                </a:lnTo>
                <a:lnTo>
                  <a:pt x="85" y="362"/>
                </a:lnTo>
                <a:lnTo>
                  <a:pt x="132" y="383"/>
                </a:lnTo>
                <a:lnTo>
                  <a:pt x="132" y="383"/>
                </a:lnTo>
                <a:lnTo>
                  <a:pt x="147" y="391"/>
                </a:lnTo>
                <a:lnTo>
                  <a:pt x="158" y="395"/>
                </a:lnTo>
                <a:lnTo>
                  <a:pt x="169" y="399"/>
                </a:lnTo>
                <a:lnTo>
                  <a:pt x="169" y="399"/>
                </a:lnTo>
                <a:lnTo>
                  <a:pt x="195" y="406"/>
                </a:lnTo>
                <a:lnTo>
                  <a:pt x="206" y="410"/>
                </a:lnTo>
                <a:lnTo>
                  <a:pt x="243" y="632"/>
                </a:lnTo>
                <a:lnTo>
                  <a:pt x="243" y="632"/>
                </a:lnTo>
                <a:lnTo>
                  <a:pt x="249" y="766"/>
                </a:lnTo>
                <a:lnTo>
                  <a:pt x="254" y="903"/>
                </a:lnTo>
                <a:lnTo>
                  <a:pt x="254" y="903"/>
                </a:lnTo>
                <a:lnTo>
                  <a:pt x="251" y="926"/>
                </a:lnTo>
                <a:lnTo>
                  <a:pt x="243" y="975"/>
                </a:lnTo>
                <a:lnTo>
                  <a:pt x="236" y="1023"/>
                </a:lnTo>
                <a:lnTo>
                  <a:pt x="233" y="1039"/>
                </a:lnTo>
                <a:lnTo>
                  <a:pt x="233" y="1046"/>
                </a:lnTo>
                <a:lnTo>
                  <a:pt x="233" y="1046"/>
                </a:lnTo>
                <a:lnTo>
                  <a:pt x="254" y="1056"/>
                </a:lnTo>
                <a:lnTo>
                  <a:pt x="254" y="1056"/>
                </a:lnTo>
                <a:lnTo>
                  <a:pt x="221" y="1061"/>
                </a:lnTo>
                <a:lnTo>
                  <a:pt x="191" y="1068"/>
                </a:lnTo>
                <a:lnTo>
                  <a:pt x="177" y="1072"/>
                </a:lnTo>
                <a:lnTo>
                  <a:pt x="164" y="1077"/>
                </a:lnTo>
                <a:lnTo>
                  <a:pt x="164" y="1077"/>
                </a:lnTo>
                <a:lnTo>
                  <a:pt x="154" y="1083"/>
                </a:lnTo>
                <a:lnTo>
                  <a:pt x="143" y="1089"/>
                </a:lnTo>
                <a:lnTo>
                  <a:pt x="127" y="1103"/>
                </a:lnTo>
                <a:lnTo>
                  <a:pt x="114" y="1113"/>
                </a:lnTo>
                <a:lnTo>
                  <a:pt x="106" y="1120"/>
                </a:lnTo>
                <a:lnTo>
                  <a:pt x="106" y="1120"/>
                </a:lnTo>
                <a:lnTo>
                  <a:pt x="99" y="1124"/>
                </a:lnTo>
                <a:lnTo>
                  <a:pt x="91" y="1129"/>
                </a:lnTo>
                <a:lnTo>
                  <a:pt x="85" y="1136"/>
                </a:lnTo>
                <a:lnTo>
                  <a:pt x="90" y="1141"/>
                </a:lnTo>
                <a:lnTo>
                  <a:pt x="90" y="1141"/>
                </a:lnTo>
                <a:lnTo>
                  <a:pt x="88" y="1144"/>
                </a:lnTo>
                <a:lnTo>
                  <a:pt x="84" y="1149"/>
                </a:lnTo>
                <a:lnTo>
                  <a:pt x="82" y="1152"/>
                </a:lnTo>
                <a:lnTo>
                  <a:pt x="81" y="1154"/>
                </a:lnTo>
                <a:lnTo>
                  <a:pt x="82" y="1156"/>
                </a:lnTo>
                <a:lnTo>
                  <a:pt x="85" y="1157"/>
                </a:lnTo>
                <a:lnTo>
                  <a:pt x="85" y="1157"/>
                </a:lnTo>
                <a:lnTo>
                  <a:pt x="90" y="1156"/>
                </a:lnTo>
                <a:lnTo>
                  <a:pt x="99" y="1152"/>
                </a:lnTo>
                <a:lnTo>
                  <a:pt x="119" y="1137"/>
                </a:lnTo>
                <a:lnTo>
                  <a:pt x="148" y="1114"/>
                </a:lnTo>
                <a:lnTo>
                  <a:pt x="148" y="1114"/>
                </a:lnTo>
                <a:lnTo>
                  <a:pt x="134" y="1134"/>
                </a:lnTo>
                <a:lnTo>
                  <a:pt x="123" y="1149"/>
                </a:lnTo>
                <a:lnTo>
                  <a:pt x="121" y="1154"/>
                </a:lnTo>
                <a:lnTo>
                  <a:pt x="121" y="1156"/>
                </a:lnTo>
                <a:lnTo>
                  <a:pt x="122" y="1157"/>
                </a:lnTo>
                <a:lnTo>
                  <a:pt x="122" y="1157"/>
                </a:lnTo>
                <a:lnTo>
                  <a:pt x="128" y="1158"/>
                </a:lnTo>
                <a:lnTo>
                  <a:pt x="136" y="1157"/>
                </a:lnTo>
                <a:lnTo>
                  <a:pt x="143" y="1156"/>
                </a:lnTo>
                <a:lnTo>
                  <a:pt x="148" y="1152"/>
                </a:lnTo>
                <a:lnTo>
                  <a:pt x="148" y="1152"/>
                </a:lnTo>
                <a:lnTo>
                  <a:pt x="168" y="1133"/>
                </a:lnTo>
                <a:lnTo>
                  <a:pt x="185" y="1120"/>
                </a:lnTo>
                <a:lnTo>
                  <a:pt x="185" y="1120"/>
                </a:lnTo>
                <a:lnTo>
                  <a:pt x="206" y="1113"/>
                </a:lnTo>
                <a:lnTo>
                  <a:pt x="220" y="1109"/>
                </a:lnTo>
                <a:lnTo>
                  <a:pt x="225" y="1109"/>
                </a:lnTo>
                <a:lnTo>
                  <a:pt x="228" y="1109"/>
                </a:lnTo>
                <a:lnTo>
                  <a:pt x="228" y="1109"/>
                </a:lnTo>
                <a:lnTo>
                  <a:pt x="228" y="1110"/>
                </a:lnTo>
                <a:lnTo>
                  <a:pt x="224" y="1114"/>
                </a:lnTo>
                <a:lnTo>
                  <a:pt x="214" y="1121"/>
                </a:lnTo>
                <a:lnTo>
                  <a:pt x="204" y="1129"/>
                </a:lnTo>
                <a:lnTo>
                  <a:pt x="196" y="1136"/>
                </a:lnTo>
                <a:lnTo>
                  <a:pt x="196" y="1136"/>
                </a:lnTo>
                <a:lnTo>
                  <a:pt x="191" y="1141"/>
                </a:lnTo>
                <a:lnTo>
                  <a:pt x="185" y="1145"/>
                </a:lnTo>
                <a:lnTo>
                  <a:pt x="183" y="1148"/>
                </a:lnTo>
                <a:lnTo>
                  <a:pt x="183" y="1149"/>
                </a:lnTo>
                <a:lnTo>
                  <a:pt x="183" y="1150"/>
                </a:lnTo>
                <a:lnTo>
                  <a:pt x="185" y="1152"/>
                </a:lnTo>
                <a:lnTo>
                  <a:pt x="185" y="1152"/>
                </a:lnTo>
                <a:lnTo>
                  <a:pt x="191" y="1152"/>
                </a:lnTo>
                <a:lnTo>
                  <a:pt x="199" y="1152"/>
                </a:lnTo>
                <a:lnTo>
                  <a:pt x="218" y="1148"/>
                </a:lnTo>
                <a:lnTo>
                  <a:pt x="241" y="1142"/>
                </a:lnTo>
                <a:lnTo>
                  <a:pt x="259" y="1136"/>
                </a:lnTo>
                <a:lnTo>
                  <a:pt x="259" y="1136"/>
                </a:lnTo>
                <a:lnTo>
                  <a:pt x="274" y="1130"/>
                </a:lnTo>
                <a:lnTo>
                  <a:pt x="287" y="1125"/>
                </a:lnTo>
                <a:lnTo>
                  <a:pt x="299" y="1121"/>
                </a:lnTo>
                <a:lnTo>
                  <a:pt x="303" y="1118"/>
                </a:lnTo>
                <a:lnTo>
                  <a:pt x="307" y="1114"/>
                </a:lnTo>
                <a:lnTo>
                  <a:pt x="307" y="1114"/>
                </a:lnTo>
                <a:lnTo>
                  <a:pt x="323" y="1095"/>
                </a:lnTo>
                <a:lnTo>
                  <a:pt x="333" y="1083"/>
                </a:lnTo>
                <a:lnTo>
                  <a:pt x="376" y="1077"/>
                </a:lnTo>
                <a:lnTo>
                  <a:pt x="397" y="908"/>
                </a:lnTo>
                <a:lnTo>
                  <a:pt x="397" y="908"/>
                </a:lnTo>
                <a:lnTo>
                  <a:pt x="389" y="824"/>
                </a:lnTo>
                <a:lnTo>
                  <a:pt x="382" y="765"/>
                </a:lnTo>
                <a:lnTo>
                  <a:pt x="381" y="744"/>
                </a:lnTo>
                <a:lnTo>
                  <a:pt x="381" y="733"/>
                </a:lnTo>
                <a:lnTo>
                  <a:pt x="381" y="733"/>
                </a:lnTo>
                <a:lnTo>
                  <a:pt x="413" y="532"/>
                </a:lnTo>
                <a:lnTo>
                  <a:pt x="413" y="532"/>
                </a:lnTo>
                <a:lnTo>
                  <a:pt x="447" y="537"/>
                </a:lnTo>
                <a:lnTo>
                  <a:pt x="524" y="549"/>
                </a:lnTo>
                <a:lnTo>
                  <a:pt x="566" y="557"/>
                </a:lnTo>
                <a:lnTo>
                  <a:pt x="604" y="565"/>
                </a:lnTo>
                <a:lnTo>
                  <a:pt x="635" y="573"/>
                </a:lnTo>
                <a:lnTo>
                  <a:pt x="644" y="577"/>
                </a:lnTo>
                <a:lnTo>
                  <a:pt x="650" y="579"/>
                </a:lnTo>
                <a:lnTo>
                  <a:pt x="650" y="579"/>
                </a:lnTo>
                <a:lnTo>
                  <a:pt x="657" y="586"/>
                </a:lnTo>
                <a:lnTo>
                  <a:pt x="662" y="593"/>
                </a:lnTo>
                <a:lnTo>
                  <a:pt x="668" y="601"/>
                </a:lnTo>
                <a:lnTo>
                  <a:pt x="670" y="607"/>
                </a:lnTo>
                <a:lnTo>
                  <a:pt x="674" y="618"/>
                </a:lnTo>
                <a:lnTo>
                  <a:pt x="677" y="622"/>
                </a:lnTo>
                <a:lnTo>
                  <a:pt x="677" y="622"/>
                </a:lnTo>
                <a:lnTo>
                  <a:pt x="676" y="628"/>
                </a:lnTo>
                <a:lnTo>
                  <a:pt x="673" y="646"/>
                </a:lnTo>
                <a:lnTo>
                  <a:pt x="670" y="663"/>
                </a:lnTo>
                <a:lnTo>
                  <a:pt x="670" y="671"/>
                </a:lnTo>
                <a:lnTo>
                  <a:pt x="672" y="675"/>
                </a:lnTo>
                <a:lnTo>
                  <a:pt x="672" y="675"/>
                </a:lnTo>
                <a:lnTo>
                  <a:pt x="680" y="683"/>
                </a:lnTo>
                <a:lnTo>
                  <a:pt x="682" y="685"/>
                </a:lnTo>
                <a:lnTo>
                  <a:pt x="682" y="685"/>
                </a:lnTo>
                <a:lnTo>
                  <a:pt x="676" y="726"/>
                </a:lnTo>
                <a:lnTo>
                  <a:pt x="661" y="820"/>
                </a:lnTo>
                <a:lnTo>
                  <a:pt x="654" y="872"/>
                </a:lnTo>
                <a:lnTo>
                  <a:pt x="650" y="922"/>
                </a:lnTo>
                <a:lnTo>
                  <a:pt x="649" y="944"/>
                </a:lnTo>
                <a:lnTo>
                  <a:pt x="648" y="962"/>
                </a:lnTo>
                <a:lnTo>
                  <a:pt x="649" y="977"/>
                </a:lnTo>
                <a:lnTo>
                  <a:pt x="650" y="987"/>
                </a:lnTo>
                <a:lnTo>
                  <a:pt x="650" y="987"/>
                </a:lnTo>
                <a:lnTo>
                  <a:pt x="660" y="1015"/>
                </a:lnTo>
                <a:lnTo>
                  <a:pt x="668" y="1032"/>
                </a:lnTo>
                <a:lnTo>
                  <a:pt x="672" y="1039"/>
                </a:lnTo>
                <a:lnTo>
                  <a:pt x="674" y="1044"/>
                </a:lnTo>
                <a:lnTo>
                  <a:pt x="678" y="1048"/>
                </a:lnTo>
                <a:lnTo>
                  <a:pt x="682" y="1051"/>
                </a:lnTo>
                <a:lnTo>
                  <a:pt x="682" y="1051"/>
                </a:lnTo>
                <a:lnTo>
                  <a:pt x="690" y="1054"/>
                </a:lnTo>
                <a:lnTo>
                  <a:pt x="702" y="1055"/>
                </a:lnTo>
                <a:lnTo>
                  <a:pt x="736" y="1059"/>
                </a:lnTo>
                <a:lnTo>
                  <a:pt x="783" y="1061"/>
                </a:lnTo>
                <a:lnTo>
                  <a:pt x="783" y="1061"/>
                </a:lnTo>
                <a:lnTo>
                  <a:pt x="798" y="1157"/>
                </a:lnTo>
                <a:lnTo>
                  <a:pt x="798" y="1157"/>
                </a:lnTo>
                <a:lnTo>
                  <a:pt x="797" y="1165"/>
                </a:lnTo>
                <a:lnTo>
                  <a:pt x="796" y="1178"/>
                </a:lnTo>
                <a:lnTo>
                  <a:pt x="796" y="1191"/>
                </a:lnTo>
                <a:lnTo>
                  <a:pt x="796" y="1197"/>
                </a:lnTo>
                <a:lnTo>
                  <a:pt x="798" y="1199"/>
                </a:lnTo>
                <a:lnTo>
                  <a:pt x="798" y="1199"/>
                </a:lnTo>
                <a:lnTo>
                  <a:pt x="809" y="1205"/>
                </a:lnTo>
                <a:lnTo>
                  <a:pt x="809" y="1205"/>
                </a:lnTo>
                <a:lnTo>
                  <a:pt x="805" y="1216"/>
                </a:lnTo>
                <a:lnTo>
                  <a:pt x="800" y="1230"/>
                </a:lnTo>
                <a:lnTo>
                  <a:pt x="796" y="1246"/>
                </a:lnTo>
                <a:lnTo>
                  <a:pt x="793" y="1263"/>
                </a:lnTo>
                <a:lnTo>
                  <a:pt x="792" y="1280"/>
                </a:lnTo>
                <a:lnTo>
                  <a:pt x="792" y="1287"/>
                </a:lnTo>
                <a:lnTo>
                  <a:pt x="793" y="1295"/>
                </a:lnTo>
                <a:lnTo>
                  <a:pt x="795" y="1300"/>
                </a:lnTo>
                <a:lnTo>
                  <a:pt x="798" y="1305"/>
                </a:lnTo>
                <a:lnTo>
                  <a:pt x="798" y="1305"/>
                </a:lnTo>
                <a:lnTo>
                  <a:pt x="806" y="1313"/>
                </a:lnTo>
                <a:lnTo>
                  <a:pt x="814" y="1321"/>
                </a:lnTo>
                <a:lnTo>
                  <a:pt x="822" y="1326"/>
                </a:lnTo>
                <a:lnTo>
                  <a:pt x="832" y="1330"/>
                </a:lnTo>
                <a:lnTo>
                  <a:pt x="842" y="1334"/>
                </a:lnTo>
                <a:lnTo>
                  <a:pt x="853" y="1336"/>
                </a:lnTo>
                <a:lnTo>
                  <a:pt x="865" y="1337"/>
                </a:lnTo>
                <a:lnTo>
                  <a:pt x="878" y="1337"/>
                </a:lnTo>
                <a:lnTo>
                  <a:pt x="878" y="1337"/>
                </a:lnTo>
                <a:lnTo>
                  <a:pt x="891" y="1336"/>
                </a:lnTo>
                <a:lnTo>
                  <a:pt x="904" y="1330"/>
                </a:lnTo>
                <a:lnTo>
                  <a:pt x="916" y="1325"/>
                </a:lnTo>
                <a:lnTo>
                  <a:pt x="928" y="1318"/>
                </a:lnTo>
                <a:lnTo>
                  <a:pt x="937" y="1309"/>
                </a:lnTo>
                <a:lnTo>
                  <a:pt x="945" y="1301"/>
                </a:lnTo>
                <a:lnTo>
                  <a:pt x="952" y="1292"/>
                </a:lnTo>
                <a:lnTo>
                  <a:pt x="957" y="1284"/>
                </a:lnTo>
                <a:lnTo>
                  <a:pt x="957" y="1284"/>
                </a:lnTo>
                <a:lnTo>
                  <a:pt x="970" y="1260"/>
                </a:lnTo>
                <a:lnTo>
                  <a:pt x="976" y="1252"/>
                </a:lnTo>
                <a:lnTo>
                  <a:pt x="978" y="1242"/>
                </a:lnTo>
                <a:lnTo>
                  <a:pt x="978" y="1242"/>
                </a:lnTo>
                <a:lnTo>
                  <a:pt x="980" y="1228"/>
                </a:lnTo>
                <a:lnTo>
                  <a:pt x="980" y="1214"/>
                </a:lnTo>
                <a:lnTo>
                  <a:pt x="978" y="1199"/>
                </a:lnTo>
                <a:lnTo>
                  <a:pt x="999" y="1194"/>
                </a:lnTo>
                <a:lnTo>
                  <a:pt x="978" y="1046"/>
                </a:lnTo>
                <a:lnTo>
                  <a:pt x="978" y="1046"/>
                </a:lnTo>
                <a:lnTo>
                  <a:pt x="1035" y="1014"/>
                </a:lnTo>
                <a:lnTo>
                  <a:pt x="1079" y="991"/>
                </a:lnTo>
                <a:lnTo>
                  <a:pt x="1097" y="982"/>
                </a:lnTo>
                <a:lnTo>
                  <a:pt x="1110" y="977"/>
                </a:lnTo>
                <a:lnTo>
                  <a:pt x="1110" y="977"/>
                </a:lnTo>
                <a:lnTo>
                  <a:pt x="1158" y="961"/>
                </a:lnTo>
                <a:lnTo>
                  <a:pt x="1158" y="961"/>
                </a:lnTo>
                <a:lnTo>
                  <a:pt x="1157" y="965"/>
                </a:lnTo>
                <a:lnTo>
                  <a:pt x="1155" y="973"/>
                </a:lnTo>
                <a:lnTo>
                  <a:pt x="1157" y="977"/>
                </a:lnTo>
                <a:lnTo>
                  <a:pt x="1159" y="981"/>
                </a:lnTo>
                <a:lnTo>
                  <a:pt x="1162" y="985"/>
                </a:lnTo>
                <a:lnTo>
                  <a:pt x="1168" y="987"/>
                </a:lnTo>
                <a:lnTo>
                  <a:pt x="1168" y="987"/>
                </a:lnTo>
                <a:lnTo>
                  <a:pt x="1176" y="987"/>
                </a:lnTo>
                <a:lnTo>
                  <a:pt x="1188" y="985"/>
                </a:lnTo>
                <a:lnTo>
                  <a:pt x="1200" y="979"/>
                </a:lnTo>
                <a:lnTo>
                  <a:pt x="1212" y="971"/>
                </a:lnTo>
                <a:lnTo>
                  <a:pt x="1224" y="962"/>
                </a:lnTo>
                <a:lnTo>
                  <a:pt x="1236" y="950"/>
                </a:lnTo>
                <a:lnTo>
                  <a:pt x="1245" y="937"/>
                </a:lnTo>
                <a:lnTo>
                  <a:pt x="1253" y="924"/>
                </a:lnTo>
                <a:lnTo>
                  <a:pt x="1253" y="924"/>
                </a:lnTo>
                <a:lnTo>
                  <a:pt x="1264" y="897"/>
                </a:lnTo>
                <a:lnTo>
                  <a:pt x="1272" y="873"/>
                </a:lnTo>
                <a:lnTo>
                  <a:pt x="1278" y="848"/>
                </a:lnTo>
                <a:lnTo>
                  <a:pt x="1285" y="818"/>
                </a:lnTo>
                <a:lnTo>
                  <a:pt x="1285" y="818"/>
                </a:lnTo>
                <a:lnTo>
                  <a:pt x="1293" y="786"/>
                </a:lnTo>
                <a:lnTo>
                  <a:pt x="1298" y="761"/>
                </a:lnTo>
                <a:lnTo>
                  <a:pt x="1298" y="752"/>
                </a:lnTo>
                <a:lnTo>
                  <a:pt x="1298" y="744"/>
                </a:lnTo>
                <a:lnTo>
                  <a:pt x="1295" y="737"/>
                </a:lnTo>
                <a:lnTo>
                  <a:pt x="1293" y="734"/>
                </a:lnTo>
                <a:lnTo>
                  <a:pt x="1290" y="733"/>
                </a:lnTo>
                <a:lnTo>
                  <a:pt x="1290" y="733"/>
                </a:lnTo>
                <a:lnTo>
                  <a:pt x="1278" y="728"/>
                </a:lnTo>
                <a:lnTo>
                  <a:pt x="1268" y="725"/>
                </a:lnTo>
                <a:lnTo>
                  <a:pt x="1258" y="722"/>
                </a:lnTo>
                <a:lnTo>
                  <a:pt x="1258" y="722"/>
                </a:lnTo>
                <a:lnTo>
                  <a:pt x="1257" y="714"/>
                </a:lnTo>
                <a:lnTo>
                  <a:pt x="1256" y="709"/>
                </a:lnTo>
                <a:lnTo>
                  <a:pt x="1254" y="708"/>
                </a:lnTo>
                <a:lnTo>
                  <a:pt x="1253" y="706"/>
                </a:lnTo>
                <a:lnTo>
                  <a:pt x="1253" y="706"/>
                </a:lnTo>
                <a:lnTo>
                  <a:pt x="1241" y="710"/>
                </a:lnTo>
                <a:lnTo>
                  <a:pt x="1213" y="721"/>
                </a:lnTo>
                <a:lnTo>
                  <a:pt x="1131" y="756"/>
                </a:lnTo>
                <a:lnTo>
                  <a:pt x="1088" y="773"/>
                </a:lnTo>
                <a:lnTo>
                  <a:pt x="1050" y="787"/>
                </a:lnTo>
                <a:lnTo>
                  <a:pt x="1022" y="795"/>
                </a:lnTo>
                <a:lnTo>
                  <a:pt x="1013" y="798"/>
                </a:lnTo>
                <a:lnTo>
                  <a:pt x="1011" y="798"/>
                </a:lnTo>
                <a:lnTo>
                  <a:pt x="1010" y="797"/>
                </a:lnTo>
                <a:lnTo>
                  <a:pt x="1010" y="797"/>
                </a:lnTo>
                <a:lnTo>
                  <a:pt x="1010" y="787"/>
                </a:lnTo>
                <a:lnTo>
                  <a:pt x="1014" y="769"/>
                </a:lnTo>
                <a:lnTo>
                  <a:pt x="1028" y="716"/>
                </a:lnTo>
                <a:lnTo>
                  <a:pt x="1044" y="657"/>
                </a:lnTo>
                <a:lnTo>
                  <a:pt x="1057" y="616"/>
                </a:lnTo>
                <a:lnTo>
                  <a:pt x="1057" y="616"/>
                </a:lnTo>
                <a:lnTo>
                  <a:pt x="1064" y="602"/>
                </a:lnTo>
                <a:lnTo>
                  <a:pt x="1072" y="586"/>
                </a:lnTo>
                <a:lnTo>
                  <a:pt x="1081" y="566"/>
                </a:lnTo>
                <a:lnTo>
                  <a:pt x="1092" y="545"/>
                </a:lnTo>
                <a:lnTo>
                  <a:pt x="1101" y="520"/>
                </a:lnTo>
                <a:lnTo>
                  <a:pt x="1109" y="492"/>
                </a:lnTo>
                <a:lnTo>
                  <a:pt x="1112" y="476"/>
                </a:lnTo>
                <a:lnTo>
                  <a:pt x="1114" y="460"/>
                </a:lnTo>
                <a:lnTo>
                  <a:pt x="1116" y="444"/>
                </a:lnTo>
                <a:lnTo>
                  <a:pt x="1116" y="426"/>
                </a:lnTo>
                <a:lnTo>
                  <a:pt x="1116" y="426"/>
                </a:lnTo>
                <a:lnTo>
                  <a:pt x="1114" y="407"/>
                </a:lnTo>
                <a:lnTo>
                  <a:pt x="1113" y="391"/>
                </a:lnTo>
                <a:lnTo>
                  <a:pt x="1109" y="374"/>
                </a:lnTo>
                <a:lnTo>
                  <a:pt x="1105" y="359"/>
                </a:lnTo>
                <a:lnTo>
                  <a:pt x="1101" y="345"/>
                </a:lnTo>
                <a:lnTo>
                  <a:pt x="1096" y="333"/>
                </a:lnTo>
                <a:lnTo>
                  <a:pt x="1084" y="309"/>
                </a:lnTo>
                <a:lnTo>
                  <a:pt x="1072" y="291"/>
                </a:lnTo>
                <a:lnTo>
                  <a:pt x="1061" y="277"/>
                </a:lnTo>
                <a:lnTo>
                  <a:pt x="1052" y="267"/>
                </a:lnTo>
                <a:lnTo>
                  <a:pt x="1052" y="235"/>
                </a:lnTo>
                <a:lnTo>
                  <a:pt x="1052" y="235"/>
                </a:lnTo>
                <a:lnTo>
                  <a:pt x="1052" y="232"/>
                </a:lnTo>
                <a:lnTo>
                  <a:pt x="1052" y="227"/>
                </a:lnTo>
                <a:lnTo>
                  <a:pt x="1050" y="222"/>
                </a:lnTo>
                <a:lnTo>
                  <a:pt x="1046" y="216"/>
                </a:lnTo>
                <a:lnTo>
                  <a:pt x="1039" y="210"/>
                </a:lnTo>
                <a:lnTo>
                  <a:pt x="1031" y="203"/>
                </a:lnTo>
                <a:lnTo>
                  <a:pt x="1031" y="203"/>
                </a:lnTo>
                <a:lnTo>
                  <a:pt x="995" y="177"/>
                </a:lnTo>
                <a:lnTo>
                  <a:pt x="978" y="166"/>
                </a:lnTo>
                <a:lnTo>
                  <a:pt x="978" y="166"/>
                </a:lnTo>
                <a:lnTo>
                  <a:pt x="972" y="141"/>
                </a:lnTo>
                <a:lnTo>
                  <a:pt x="964" y="116"/>
                </a:lnTo>
                <a:lnTo>
                  <a:pt x="953" y="87"/>
                </a:lnTo>
                <a:lnTo>
                  <a:pt x="943" y="57"/>
                </a:lnTo>
                <a:lnTo>
                  <a:pt x="929" y="31"/>
                </a:lnTo>
                <a:lnTo>
                  <a:pt x="924" y="20"/>
                </a:lnTo>
                <a:lnTo>
                  <a:pt x="917" y="11"/>
                </a:lnTo>
                <a:lnTo>
                  <a:pt x="911" y="4"/>
                </a:lnTo>
                <a:lnTo>
                  <a:pt x="904" y="2"/>
                </a:lnTo>
                <a:lnTo>
                  <a:pt x="904" y="2"/>
                </a:lnTo>
                <a:lnTo>
                  <a:pt x="896" y="0"/>
                </a:lnTo>
                <a:lnTo>
                  <a:pt x="883" y="0"/>
                </a:lnTo>
                <a:lnTo>
                  <a:pt x="849" y="2"/>
                </a:lnTo>
                <a:lnTo>
                  <a:pt x="804" y="6"/>
                </a:lnTo>
                <a:lnTo>
                  <a:pt x="755" y="10"/>
                </a:lnTo>
                <a:lnTo>
                  <a:pt x="654" y="20"/>
                </a:lnTo>
                <a:lnTo>
                  <a:pt x="582" y="28"/>
                </a:lnTo>
                <a:lnTo>
                  <a:pt x="582" y="28"/>
                </a:lnTo>
                <a:lnTo>
                  <a:pt x="557" y="32"/>
                </a:lnTo>
                <a:lnTo>
                  <a:pt x="529" y="38"/>
                </a:lnTo>
                <a:lnTo>
                  <a:pt x="501" y="46"/>
                </a:lnTo>
                <a:lnTo>
                  <a:pt x="473" y="55"/>
                </a:lnTo>
                <a:lnTo>
                  <a:pt x="426" y="71"/>
                </a:lnTo>
                <a:lnTo>
                  <a:pt x="397" y="81"/>
                </a:lnTo>
                <a:lnTo>
                  <a:pt x="397" y="81"/>
                </a:lnTo>
                <a:lnTo>
                  <a:pt x="378" y="88"/>
                </a:lnTo>
                <a:lnTo>
                  <a:pt x="360" y="97"/>
                </a:lnTo>
                <a:lnTo>
                  <a:pt x="339" y="108"/>
                </a:lnTo>
                <a:lnTo>
                  <a:pt x="328" y="118"/>
                </a:lnTo>
                <a:lnTo>
                  <a:pt x="328" y="118"/>
                </a:lnTo>
                <a:lnTo>
                  <a:pt x="325" y="113"/>
                </a:lnTo>
                <a:lnTo>
                  <a:pt x="324" y="109"/>
                </a:lnTo>
                <a:lnTo>
                  <a:pt x="324" y="108"/>
                </a:lnTo>
                <a:lnTo>
                  <a:pt x="323" y="108"/>
                </a:lnTo>
                <a:lnTo>
                  <a:pt x="323" y="108"/>
                </a:lnTo>
                <a:lnTo>
                  <a:pt x="317" y="110"/>
                </a:lnTo>
                <a:lnTo>
                  <a:pt x="312" y="113"/>
                </a:lnTo>
                <a:lnTo>
                  <a:pt x="307" y="102"/>
                </a:lnTo>
                <a:lnTo>
                  <a:pt x="291" y="11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150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55548</TotalTime>
  <Words>22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pptxl07_膝をつく、片膝をつく男性のシルエット</dc:title>
  <dc:subject>pptxl07_膝をつく、片膝をつく男性のシルエット</dc:subject>
  <dc:creator>でじけろお</dc:creator>
  <cp:revision>1</cp:revision>
  <dcterms:created xsi:type="dcterms:W3CDTF">2018-05-20T00:31:01Z</dcterms:created>
  <dcterms:modified xsi:type="dcterms:W3CDTF">2022-11-08T06:33:32Z</dcterms:modified>
  <cp:version>1</cp:version>
</cp:coreProperties>
</file>