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7" r:id="rId2"/>
    <p:sldId id="3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339933"/>
    <a:srgbClr val="FF3399"/>
    <a:srgbClr val="FF0000"/>
    <a:srgbClr val="D9D9D9"/>
    <a:srgbClr val="66FFFF"/>
    <a:srgbClr val="00B0F0"/>
    <a:srgbClr val="99CCF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49853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寸法、サイズ表示用パーツ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D3D6A57-0F71-889C-15AC-4C0EE6725748}"/>
              </a:ext>
            </a:extLst>
          </p:cNvPr>
          <p:cNvGrpSpPr/>
          <p:nvPr/>
        </p:nvGrpSpPr>
        <p:grpSpPr>
          <a:xfrm>
            <a:off x="442814" y="439662"/>
            <a:ext cx="360000" cy="412021"/>
            <a:chOff x="455610" y="485517"/>
            <a:chExt cx="1609727" cy="51936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F8ACB9F-3A6F-D628-EC7F-EA51D4CA545C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81D9DDA1-485E-9914-93DB-819C366F5F98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393ED406-707C-E2C7-DB55-3DBA33AE4D01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184D0102-E3AA-A0B3-3AEE-7B2F653A4198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F9F47C4-019A-44BE-5DBB-F7972033791B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CC4D466-9F85-B424-1943-73BFB0801364}"/>
                </a:ext>
              </a:extLst>
            </p:cNvPr>
            <p:cNvSpPr txBox="1"/>
            <p:nvPr/>
          </p:nvSpPr>
          <p:spPr>
            <a:xfrm>
              <a:off x="964167" y="485517"/>
              <a:ext cx="592612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DB7BFB9-8449-2031-DEC3-A6738C5D5749}"/>
              </a:ext>
            </a:extLst>
          </p:cNvPr>
          <p:cNvGrpSpPr/>
          <p:nvPr/>
        </p:nvGrpSpPr>
        <p:grpSpPr>
          <a:xfrm>
            <a:off x="442815" y="953398"/>
            <a:ext cx="360000" cy="408243"/>
            <a:chOff x="455610" y="1071304"/>
            <a:chExt cx="1609726" cy="51460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678EBEB-D6A6-5457-D4E6-4F7C172D33B8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961EB6DC-82C6-9D3F-9BDE-157ACD99D0B9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47ADED77-3C8B-C121-78FD-2DB38B4C42C3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D5721ABC-FEF3-F0BD-2407-AF4F81D39030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7E89F34-E6EC-A8E8-0224-1F93924D0CA6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35E2380A-3899-AE07-39C2-F4BB6CB3DF7F}"/>
                </a:ext>
              </a:extLst>
            </p:cNvPr>
            <p:cNvSpPr txBox="1"/>
            <p:nvPr/>
          </p:nvSpPr>
          <p:spPr>
            <a:xfrm>
              <a:off x="964167" y="1071304"/>
              <a:ext cx="592612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E8E9B0B-5CBC-4DA7-1205-D3C2F7784DFD}"/>
              </a:ext>
            </a:extLst>
          </p:cNvPr>
          <p:cNvGrpSpPr/>
          <p:nvPr/>
        </p:nvGrpSpPr>
        <p:grpSpPr>
          <a:xfrm>
            <a:off x="442815" y="1447071"/>
            <a:ext cx="360000" cy="405724"/>
            <a:chOff x="455610" y="1576129"/>
            <a:chExt cx="1609726" cy="511432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44A376D-6A15-A963-DE24-48706DD59E53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DDC2DEF9-96C8-FEA9-128A-7D70DACDAD71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A2764C6A-851D-071C-AB0B-B6ED72D5C620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119FD13A-CE48-3F3D-AA55-A4231343368F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68781CA-5B7D-4A78-94EA-2CA8CEBFE0D8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2D2DEAFA-E583-03EF-FC45-C856B61C705A}"/>
                </a:ext>
              </a:extLst>
            </p:cNvPr>
            <p:cNvSpPr txBox="1"/>
            <p:nvPr/>
          </p:nvSpPr>
          <p:spPr>
            <a:xfrm>
              <a:off x="964167" y="1576129"/>
              <a:ext cx="592612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DFC6735-1725-FFCA-E0F2-25C47175C380}"/>
              </a:ext>
            </a:extLst>
          </p:cNvPr>
          <p:cNvGrpSpPr/>
          <p:nvPr/>
        </p:nvGrpSpPr>
        <p:grpSpPr>
          <a:xfrm>
            <a:off x="916547" y="439662"/>
            <a:ext cx="719998" cy="412021"/>
            <a:chOff x="455610" y="485517"/>
            <a:chExt cx="1609727" cy="519369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EEE43F80-C613-4D96-D551-7F328D26E3C8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A837EA51-1245-E660-D855-43A20C60F483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808DCDE7-65CE-77D5-24AB-B20EB3BDC79B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ACB2A46C-4220-574E-3BD3-42F79C3837DC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06E6BD9-B14D-5441-9316-E054AC5C262B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595C97B-AD2F-4A54-04D1-7A2C16643782}"/>
                </a:ext>
              </a:extLst>
            </p:cNvPr>
            <p:cNvSpPr txBox="1"/>
            <p:nvPr/>
          </p:nvSpPr>
          <p:spPr>
            <a:xfrm>
              <a:off x="1112320" y="485517"/>
              <a:ext cx="296307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9761DB0-5261-40B3-0776-A788F8EED932}"/>
              </a:ext>
            </a:extLst>
          </p:cNvPr>
          <p:cNvGrpSpPr/>
          <p:nvPr/>
        </p:nvGrpSpPr>
        <p:grpSpPr>
          <a:xfrm>
            <a:off x="916549" y="953398"/>
            <a:ext cx="719998" cy="408243"/>
            <a:chOff x="455610" y="1071304"/>
            <a:chExt cx="1609726" cy="514607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25E5FAB-D2B4-5F1B-6D88-59750E7B32A1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D8D2CA72-10E5-BF10-1361-E8E3A8CCA446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A87EECF9-E588-8CB1-0AEB-6329CD2CA2FC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F5FD746C-7310-B22D-94FF-E0583E8706B9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965EB9E-BD55-B716-F99A-8BD5BD3CF0B9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FFE5E68-C543-02F9-A7CA-732FA8449AF4}"/>
                </a:ext>
              </a:extLst>
            </p:cNvPr>
            <p:cNvSpPr txBox="1"/>
            <p:nvPr/>
          </p:nvSpPr>
          <p:spPr>
            <a:xfrm>
              <a:off x="1112320" y="1071304"/>
              <a:ext cx="296307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07EF3F92-E70B-7730-3106-B3BC0D6C7477}"/>
              </a:ext>
            </a:extLst>
          </p:cNvPr>
          <p:cNvGrpSpPr/>
          <p:nvPr/>
        </p:nvGrpSpPr>
        <p:grpSpPr>
          <a:xfrm>
            <a:off x="916549" y="1447071"/>
            <a:ext cx="719998" cy="405724"/>
            <a:chOff x="455610" y="1576129"/>
            <a:chExt cx="1609726" cy="511432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57928E9-3442-E350-D1A1-FA6EBCF07A58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5901BD09-2E4E-549E-A80F-C5D20A5321EA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CDD3AA6B-4BCB-EFB9-FEF2-5BFC23322A13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591D1EEB-C3D0-E76E-E4FC-DA34BADC82B0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27CF7EF6-3EEF-867B-500A-D653BFBF4FCC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DC717DE9-518B-96E7-5CCB-867E03E2F6DD}"/>
                </a:ext>
              </a:extLst>
            </p:cNvPr>
            <p:cNvSpPr txBox="1"/>
            <p:nvPr/>
          </p:nvSpPr>
          <p:spPr>
            <a:xfrm>
              <a:off x="1112320" y="1576129"/>
              <a:ext cx="296307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E45CE07-7680-1A1E-F5F1-BCFE0DDDF32C}"/>
              </a:ext>
            </a:extLst>
          </p:cNvPr>
          <p:cNvGrpSpPr/>
          <p:nvPr/>
        </p:nvGrpSpPr>
        <p:grpSpPr>
          <a:xfrm>
            <a:off x="1740459" y="439662"/>
            <a:ext cx="1079997" cy="412021"/>
            <a:chOff x="455610" y="485517"/>
            <a:chExt cx="1609727" cy="519369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28FB9AF1-C88F-A15A-D24D-227619BE6EC2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C453014F-495C-E015-3E76-E5D3C37EEC32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7B44663A-30CC-E9A3-C177-C1F0204EDE04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3E725757-3490-DCC3-0D11-1D493FD40C6F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D037AB7-6D2C-C2F7-E550-72284491BDA9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E9103C50-6C10-5BD3-0E59-A016AAD6FAF0}"/>
                </a:ext>
              </a:extLst>
            </p:cNvPr>
            <p:cNvSpPr txBox="1"/>
            <p:nvPr/>
          </p:nvSpPr>
          <p:spPr>
            <a:xfrm>
              <a:off x="1161704" y="485517"/>
              <a:ext cx="197539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0A7808D-FE87-1180-94A3-AF8489A75C35}"/>
              </a:ext>
            </a:extLst>
          </p:cNvPr>
          <p:cNvGrpSpPr/>
          <p:nvPr/>
        </p:nvGrpSpPr>
        <p:grpSpPr>
          <a:xfrm>
            <a:off x="1740462" y="953398"/>
            <a:ext cx="1079997" cy="408243"/>
            <a:chOff x="455610" y="1071304"/>
            <a:chExt cx="1609726" cy="514607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9E229A37-2397-E623-BA8A-A4A0545E2623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E5B03DE2-6573-447A-1B86-4E576DAD9200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5F188F84-6B34-3826-8082-9AF636242E4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CD8A550B-CE33-A555-DCCB-0AC6E9032794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B9A19F2-3F59-17E1-6059-C469D38F33B8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FEBD0E23-F9E6-11AC-7D03-8BBA6DE2BAC1}"/>
                </a:ext>
              </a:extLst>
            </p:cNvPr>
            <p:cNvSpPr txBox="1"/>
            <p:nvPr/>
          </p:nvSpPr>
          <p:spPr>
            <a:xfrm>
              <a:off x="1161705" y="1071304"/>
              <a:ext cx="197538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8D244073-0AB2-7570-5ED5-35589BDCCF16}"/>
              </a:ext>
            </a:extLst>
          </p:cNvPr>
          <p:cNvGrpSpPr/>
          <p:nvPr/>
        </p:nvGrpSpPr>
        <p:grpSpPr>
          <a:xfrm>
            <a:off x="1740462" y="1447071"/>
            <a:ext cx="1079997" cy="405724"/>
            <a:chOff x="455610" y="1576129"/>
            <a:chExt cx="1609726" cy="511432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B5467350-CF8A-E4F3-BDB9-0B4EF8226BB0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FDA4DE66-54BA-BE8B-D4BA-012F9A226ABC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00B53714-CD01-08DB-D174-505B009DA547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>
                <a:extLst>
                  <a:ext uri="{FF2B5EF4-FFF2-40B4-BE49-F238E27FC236}">
                    <a16:creationId xmlns:a16="http://schemas.microsoft.com/office/drawing/2014/main" id="{03BE4218-9408-6AC2-6218-73AC57A2A4C0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C8272FC-D998-50C5-F324-E2002DF93072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E36E9787-38E9-3304-4D41-4CF899FA1BD7}"/>
                </a:ext>
              </a:extLst>
            </p:cNvPr>
            <p:cNvSpPr txBox="1"/>
            <p:nvPr/>
          </p:nvSpPr>
          <p:spPr>
            <a:xfrm>
              <a:off x="1161705" y="1576129"/>
              <a:ext cx="197538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998A958-E280-1AAC-601B-BB2A044C660D}"/>
              </a:ext>
            </a:extLst>
          </p:cNvPr>
          <p:cNvGrpSpPr/>
          <p:nvPr/>
        </p:nvGrpSpPr>
        <p:grpSpPr>
          <a:xfrm>
            <a:off x="2912034" y="439662"/>
            <a:ext cx="1439996" cy="412021"/>
            <a:chOff x="455610" y="485517"/>
            <a:chExt cx="1609727" cy="519369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F5F751A-F7FF-4A7B-061F-410877CACE4E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4BF6723E-B2DE-FBEE-DA55-146E69BD47A6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99D63A8A-A011-20D6-05F3-145830A209F2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34FADE0D-962A-BC86-5CB2-973263730F6F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8811F3D-CFD9-8AEA-C6E5-219FF2701DDE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A1EB1A48-3625-6740-DA64-CC8555241069}"/>
                </a:ext>
              </a:extLst>
            </p:cNvPr>
            <p:cNvSpPr txBox="1"/>
            <p:nvPr/>
          </p:nvSpPr>
          <p:spPr>
            <a:xfrm>
              <a:off x="1186397" y="485517"/>
              <a:ext cx="148155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546A1A16-F6F8-0097-D233-1B747EF4840C}"/>
              </a:ext>
            </a:extLst>
          </p:cNvPr>
          <p:cNvGrpSpPr/>
          <p:nvPr/>
        </p:nvGrpSpPr>
        <p:grpSpPr>
          <a:xfrm>
            <a:off x="2912038" y="953398"/>
            <a:ext cx="1439996" cy="408243"/>
            <a:chOff x="455610" y="1071304"/>
            <a:chExt cx="1609726" cy="514607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2AB3C72C-E56C-FE77-143F-D933B2081111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77" name="直線コネクタ 76">
                <a:extLst>
                  <a:ext uri="{FF2B5EF4-FFF2-40B4-BE49-F238E27FC236}">
                    <a16:creationId xmlns:a16="http://schemas.microsoft.com/office/drawing/2014/main" id="{0033BDFD-2ED4-C2E7-B4AD-FC573C096EBC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>
                <a:extLst>
                  <a:ext uri="{FF2B5EF4-FFF2-40B4-BE49-F238E27FC236}">
                    <a16:creationId xmlns:a16="http://schemas.microsoft.com/office/drawing/2014/main" id="{9EDE4F7F-B1C9-5BE8-7A7D-903C3894C16B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>
                <a:extLst>
                  <a:ext uri="{FF2B5EF4-FFF2-40B4-BE49-F238E27FC236}">
                    <a16:creationId xmlns:a16="http://schemas.microsoft.com/office/drawing/2014/main" id="{65D1D2EB-99C1-39CD-F482-17F0FDD28612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DF92881-E34D-9B52-837B-3FE8A1EF22C5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9402AB49-8F3F-3DBE-C0AF-B2138EA1EA62}"/>
                </a:ext>
              </a:extLst>
            </p:cNvPr>
            <p:cNvSpPr txBox="1"/>
            <p:nvPr/>
          </p:nvSpPr>
          <p:spPr>
            <a:xfrm>
              <a:off x="1186396" y="1071304"/>
              <a:ext cx="148153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E25DCE0-9340-58EE-00F9-DBCB674FA8E4}"/>
              </a:ext>
            </a:extLst>
          </p:cNvPr>
          <p:cNvGrpSpPr/>
          <p:nvPr/>
        </p:nvGrpSpPr>
        <p:grpSpPr>
          <a:xfrm>
            <a:off x="2912038" y="1447071"/>
            <a:ext cx="1439996" cy="405724"/>
            <a:chOff x="455610" y="1576129"/>
            <a:chExt cx="1609726" cy="511432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ED913569-9F65-075B-65BA-66FC560ACA39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id="{EBFD74D2-C3F3-F81F-F3C3-A149D268EC6F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63BD2C6A-0A60-661A-3B6C-791C37121E39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606E8A4D-0633-157A-14EA-AF4D3EFDE595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DEB9A8F1-73AB-9FEB-3A2A-480F5AF71472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D553AE67-4C65-33C3-11A3-716FC139505E}"/>
                </a:ext>
              </a:extLst>
            </p:cNvPr>
            <p:cNvSpPr txBox="1"/>
            <p:nvPr/>
          </p:nvSpPr>
          <p:spPr>
            <a:xfrm>
              <a:off x="1186396" y="1576129"/>
              <a:ext cx="148154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E8E2758-6BF8-3E97-98C9-13EA73767B51}"/>
              </a:ext>
            </a:extLst>
          </p:cNvPr>
          <p:cNvGrpSpPr/>
          <p:nvPr/>
        </p:nvGrpSpPr>
        <p:grpSpPr>
          <a:xfrm>
            <a:off x="4459847" y="439662"/>
            <a:ext cx="1799995" cy="412021"/>
            <a:chOff x="455610" y="485517"/>
            <a:chExt cx="1609727" cy="519369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C3F2AF6-1F10-CA32-C7FE-B324727F5F52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B3D2E676-A82A-4D4E-621A-6520912E34BA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49856183-490A-B822-A9E8-996F9B580F1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E292BBC7-A6D3-ADB7-B87A-0AAD848E180E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7C58F99C-99C1-E9E5-82B5-C90584FBEF64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7541497E-727D-BCE2-40ED-2AA99CE4840E}"/>
                </a:ext>
              </a:extLst>
            </p:cNvPr>
            <p:cNvSpPr txBox="1"/>
            <p:nvPr/>
          </p:nvSpPr>
          <p:spPr>
            <a:xfrm>
              <a:off x="1201212" y="485517"/>
              <a:ext cx="118524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C34FE9A3-D867-9D21-E55D-C5292068903A}"/>
              </a:ext>
            </a:extLst>
          </p:cNvPr>
          <p:cNvGrpSpPr/>
          <p:nvPr/>
        </p:nvGrpSpPr>
        <p:grpSpPr>
          <a:xfrm>
            <a:off x="4459852" y="953398"/>
            <a:ext cx="1799995" cy="408243"/>
            <a:chOff x="455610" y="1071304"/>
            <a:chExt cx="1609726" cy="514607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A3A4226C-6E56-5419-EC8D-1DABF510A8BD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49DE20F2-A290-A0E9-B490-A541515A67F6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79778F7A-E626-D371-A678-38BFE88D4F9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C2A229FB-FBE9-E838-763B-F68E46D51342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A038D93F-798B-92F0-68A2-FE1D3289909B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B10848D3-8A77-8F56-C457-BA5C2E732C42}"/>
                </a:ext>
              </a:extLst>
            </p:cNvPr>
            <p:cNvSpPr txBox="1"/>
            <p:nvPr/>
          </p:nvSpPr>
          <p:spPr>
            <a:xfrm>
              <a:off x="1201211" y="1071304"/>
              <a:ext cx="118523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11903C5B-171C-A1E7-9FBC-8ADFF1015DB6}"/>
              </a:ext>
            </a:extLst>
          </p:cNvPr>
          <p:cNvGrpSpPr/>
          <p:nvPr/>
        </p:nvGrpSpPr>
        <p:grpSpPr>
          <a:xfrm>
            <a:off x="4459852" y="1447071"/>
            <a:ext cx="1799995" cy="405724"/>
            <a:chOff x="455610" y="1576129"/>
            <a:chExt cx="1609726" cy="511432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FAC97DA0-4E7E-0C87-29AD-352D40EF078B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F3720F8E-9B3A-2469-34B0-8B0DBD7981BE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463D621A-B311-C423-F3A5-3EFD7982BD22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3BCC0ED0-6028-8F50-86D1-BBB5A0904149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F517521F-F326-BCFD-CA02-460D525C2D4B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F6FD2778-3C55-9F61-26DF-4DA5BFA99361}"/>
                </a:ext>
              </a:extLst>
            </p:cNvPr>
            <p:cNvSpPr txBox="1"/>
            <p:nvPr/>
          </p:nvSpPr>
          <p:spPr>
            <a:xfrm>
              <a:off x="1201212" y="1576129"/>
              <a:ext cx="118523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0B6C8DB1-6C37-E01D-5030-615112512F0D}"/>
              </a:ext>
            </a:extLst>
          </p:cNvPr>
          <p:cNvGrpSpPr/>
          <p:nvPr/>
        </p:nvGrpSpPr>
        <p:grpSpPr>
          <a:xfrm>
            <a:off x="6358497" y="439662"/>
            <a:ext cx="2159994" cy="412021"/>
            <a:chOff x="455610" y="485517"/>
            <a:chExt cx="1609727" cy="519369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DB38722-A1B7-B38A-61E3-3CE05B79F4FF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F2568C7C-5785-12BF-4A3E-3109C8CCD282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C3BDED93-277E-E9F4-8267-142ED007584C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C9C390A4-352D-71E9-258E-015B8F8ADDE9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E4B72DA8-0232-1458-0D28-EBEE0552C7EC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928D3289-7390-A8E8-9F83-BEE28FB31ECF}"/>
                </a:ext>
              </a:extLst>
            </p:cNvPr>
            <p:cNvSpPr txBox="1"/>
            <p:nvPr/>
          </p:nvSpPr>
          <p:spPr>
            <a:xfrm>
              <a:off x="1211090" y="485517"/>
              <a:ext cx="98770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99A170B3-9863-239F-4129-2B5DCFA6DC10}"/>
              </a:ext>
            </a:extLst>
          </p:cNvPr>
          <p:cNvGrpSpPr/>
          <p:nvPr/>
        </p:nvGrpSpPr>
        <p:grpSpPr>
          <a:xfrm>
            <a:off x="6358503" y="953398"/>
            <a:ext cx="2159994" cy="408243"/>
            <a:chOff x="455610" y="1071304"/>
            <a:chExt cx="1609726" cy="514607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13DF9F2B-7F64-D987-2043-E30024E6CB42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60E682F7-1868-3752-6566-56471D9CEF52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コネクタ 119">
                <a:extLst>
                  <a:ext uri="{FF2B5EF4-FFF2-40B4-BE49-F238E27FC236}">
                    <a16:creationId xmlns:a16="http://schemas.microsoft.com/office/drawing/2014/main" id="{CA284A88-4FF1-4C61-BAE5-25A36017AF21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>
                <a:extLst>
                  <a:ext uri="{FF2B5EF4-FFF2-40B4-BE49-F238E27FC236}">
                    <a16:creationId xmlns:a16="http://schemas.microsoft.com/office/drawing/2014/main" id="{F1BD1D8F-63EE-C5D2-4069-246505C5E43E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FD81BAD2-F0AC-F3FD-E0C6-95E55A54E43F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61D5C454-8D60-7934-445B-E763E2B611DA}"/>
                </a:ext>
              </a:extLst>
            </p:cNvPr>
            <p:cNvSpPr txBox="1"/>
            <p:nvPr/>
          </p:nvSpPr>
          <p:spPr>
            <a:xfrm>
              <a:off x="1211088" y="1071304"/>
              <a:ext cx="98769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69D9130A-B384-B945-EA22-6F533A0A0AD1}"/>
              </a:ext>
            </a:extLst>
          </p:cNvPr>
          <p:cNvGrpSpPr/>
          <p:nvPr/>
        </p:nvGrpSpPr>
        <p:grpSpPr>
          <a:xfrm>
            <a:off x="6358503" y="1447071"/>
            <a:ext cx="2159994" cy="405724"/>
            <a:chOff x="455610" y="1576129"/>
            <a:chExt cx="1609726" cy="511432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88E43665-2E5A-7BC9-DDFE-86ED04AD838A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9DF2AB67-DB94-BA9B-B153-B9E081255A11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線コネクタ 126">
                <a:extLst>
                  <a:ext uri="{FF2B5EF4-FFF2-40B4-BE49-F238E27FC236}">
                    <a16:creationId xmlns:a16="http://schemas.microsoft.com/office/drawing/2014/main" id="{04643E48-EAE5-9FAB-79E1-5DF3BB3D14AD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線コネクタ 127">
                <a:extLst>
                  <a:ext uri="{FF2B5EF4-FFF2-40B4-BE49-F238E27FC236}">
                    <a16:creationId xmlns:a16="http://schemas.microsoft.com/office/drawing/2014/main" id="{D5BFA481-3956-AFFF-438B-95775095E961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CA68AC50-4A35-8A60-5E8E-EFFA28490466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26F93FD1-ACAD-E46A-BF0B-9395A1F2E878}"/>
                </a:ext>
              </a:extLst>
            </p:cNvPr>
            <p:cNvSpPr txBox="1"/>
            <p:nvPr/>
          </p:nvSpPr>
          <p:spPr>
            <a:xfrm>
              <a:off x="1211089" y="1576129"/>
              <a:ext cx="98769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8D5A82D-DE97-9EC3-8E24-ECFB9AF27C73}"/>
              </a:ext>
            </a:extLst>
          </p:cNvPr>
          <p:cNvGrpSpPr/>
          <p:nvPr/>
        </p:nvGrpSpPr>
        <p:grpSpPr>
          <a:xfrm>
            <a:off x="442814" y="2036627"/>
            <a:ext cx="2519993" cy="412021"/>
            <a:chOff x="455610" y="485517"/>
            <a:chExt cx="1609727" cy="519369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12B25F7D-EDAC-1BC5-E9A3-32CD3AC41314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EA4CD568-5455-BA0F-D163-7000FD4B0A9D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625832F3-84AB-8E19-3837-3BD68ED50429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E075D265-1558-9280-B0DA-33CD2A9229F6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67E78B3E-F2D0-1AA7-987E-4555BA7EEDB6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88F79948-FC67-C4FB-4649-E77E31A97B7C}"/>
                </a:ext>
              </a:extLst>
            </p:cNvPr>
            <p:cNvSpPr txBox="1"/>
            <p:nvPr/>
          </p:nvSpPr>
          <p:spPr>
            <a:xfrm>
              <a:off x="1218146" y="485517"/>
              <a:ext cx="84660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6B42C240-6BF5-2FC2-0874-6F3E537B8E94}"/>
              </a:ext>
            </a:extLst>
          </p:cNvPr>
          <p:cNvGrpSpPr/>
          <p:nvPr/>
        </p:nvGrpSpPr>
        <p:grpSpPr>
          <a:xfrm>
            <a:off x="442821" y="2550363"/>
            <a:ext cx="2519993" cy="408243"/>
            <a:chOff x="455610" y="1071304"/>
            <a:chExt cx="1609726" cy="514607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9C6AA269-B875-1329-FEDE-EBCF9014268C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40" name="直線コネクタ 139">
                <a:extLst>
                  <a:ext uri="{FF2B5EF4-FFF2-40B4-BE49-F238E27FC236}">
                    <a16:creationId xmlns:a16="http://schemas.microsoft.com/office/drawing/2014/main" id="{3E5ADCCE-0A87-F1FD-5C46-AD71644BC1EB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>
                <a:extLst>
                  <a:ext uri="{FF2B5EF4-FFF2-40B4-BE49-F238E27FC236}">
                    <a16:creationId xmlns:a16="http://schemas.microsoft.com/office/drawing/2014/main" id="{FC5F921B-8BC1-9D8C-F250-4DCA9F185774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>
                <a:extLst>
                  <a:ext uri="{FF2B5EF4-FFF2-40B4-BE49-F238E27FC236}">
                    <a16:creationId xmlns:a16="http://schemas.microsoft.com/office/drawing/2014/main" id="{55D645E6-EAE0-7EBC-A11D-2BE3AF1CDFD5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78596E70-FC2E-EB7D-6060-28491756FE41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34CBFF33-D8EE-2F13-F6C8-2584CD6F1E8F}"/>
                </a:ext>
              </a:extLst>
            </p:cNvPr>
            <p:cNvSpPr txBox="1"/>
            <p:nvPr/>
          </p:nvSpPr>
          <p:spPr>
            <a:xfrm>
              <a:off x="1218143" y="1071304"/>
              <a:ext cx="84659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5F40780E-9BD0-BB36-1BF1-0272C27E7229}"/>
              </a:ext>
            </a:extLst>
          </p:cNvPr>
          <p:cNvGrpSpPr/>
          <p:nvPr/>
        </p:nvGrpSpPr>
        <p:grpSpPr>
          <a:xfrm>
            <a:off x="442821" y="3044036"/>
            <a:ext cx="2519993" cy="405724"/>
            <a:chOff x="455610" y="1576129"/>
            <a:chExt cx="1609726" cy="511432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96B85193-F019-C59A-C05F-AE35DFFB783B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11EAD34D-7C77-EA46-7539-48BDE4DC85A3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>
                <a:extLst>
                  <a:ext uri="{FF2B5EF4-FFF2-40B4-BE49-F238E27FC236}">
                    <a16:creationId xmlns:a16="http://schemas.microsoft.com/office/drawing/2014/main" id="{3BC0B4FA-2902-0163-FBBF-9D3734AEED49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線コネクタ 148">
                <a:extLst>
                  <a:ext uri="{FF2B5EF4-FFF2-40B4-BE49-F238E27FC236}">
                    <a16:creationId xmlns:a16="http://schemas.microsoft.com/office/drawing/2014/main" id="{46ADD524-995E-5AA6-B2BC-D33188086D67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21DB08C8-875E-265F-6EB8-C84341012BA1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3720DD13-5A66-C692-0DD3-B084F6649D17}"/>
                </a:ext>
              </a:extLst>
            </p:cNvPr>
            <p:cNvSpPr txBox="1"/>
            <p:nvPr/>
          </p:nvSpPr>
          <p:spPr>
            <a:xfrm>
              <a:off x="1218144" y="1576129"/>
              <a:ext cx="84659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7FE08E2B-1B12-154D-4CAC-3E53431071A2}"/>
              </a:ext>
            </a:extLst>
          </p:cNvPr>
          <p:cNvGrpSpPr/>
          <p:nvPr/>
        </p:nvGrpSpPr>
        <p:grpSpPr>
          <a:xfrm>
            <a:off x="3065364" y="2036627"/>
            <a:ext cx="2879992" cy="412021"/>
            <a:chOff x="455610" y="485517"/>
            <a:chExt cx="1609727" cy="519369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52CB423B-16C2-2690-3B89-97C8B1E058B6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54" name="直線コネクタ 153">
                <a:extLst>
                  <a:ext uri="{FF2B5EF4-FFF2-40B4-BE49-F238E27FC236}">
                    <a16:creationId xmlns:a16="http://schemas.microsoft.com/office/drawing/2014/main" id="{A6FB02B3-037B-69A5-83E0-F1760FBCDCA9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43E1CCB7-ED73-1339-3166-76113D187F8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線コネクタ 155">
                <a:extLst>
                  <a:ext uri="{FF2B5EF4-FFF2-40B4-BE49-F238E27FC236}">
                    <a16:creationId xmlns:a16="http://schemas.microsoft.com/office/drawing/2014/main" id="{DEA94497-D15B-B32A-F064-25D4B6E3876A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1C18C1EA-2849-C27D-6962-797B7788C9CC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テキスト ボックス 152">
              <a:extLst>
                <a:ext uri="{FF2B5EF4-FFF2-40B4-BE49-F238E27FC236}">
                  <a16:creationId xmlns:a16="http://schemas.microsoft.com/office/drawing/2014/main" id="{B66A91B6-19E1-6429-B15F-EE90CE8269EE}"/>
                </a:ext>
              </a:extLst>
            </p:cNvPr>
            <p:cNvSpPr txBox="1"/>
            <p:nvPr/>
          </p:nvSpPr>
          <p:spPr>
            <a:xfrm>
              <a:off x="1223437" y="485517"/>
              <a:ext cx="74077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AED81528-1048-2972-14C9-B07222D148E6}"/>
              </a:ext>
            </a:extLst>
          </p:cNvPr>
          <p:cNvGrpSpPr/>
          <p:nvPr/>
        </p:nvGrpSpPr>
        <p:grpSpPr>
          <a:xfrm>
            <a:off x="3065372" y="2550363"/>
            <a:ext cx="2879992" cy="408243"/>
            <a:chOff x="455610" y="1071304"/>
            <a:chExt cx="1609726" cy="514607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BC937E1-188D-6240-DA39-68F4DC9B7646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2507D9F9-382D-CBEC-6AA2-AE4107CBA6FB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A98306E9-50AF-54E7-90DD-B64FE204617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7C4C3098-D51F-BD8B-A904-108835C6FBB1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5E21D7FB-8414-8F0D-170A-6BB8DAE766B6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ECF2868C-5BCD-ACDA-F115-415F3B896B35}"/>
                </a:ext>
              </a:extLst>
            </p:cNvPr>
            <p:cNvSpPr txBox="1"/>
            <p:nvPr/>
          </p:nvSpPr>
          <p:spPr>
            <a:xfrm>
              <a:off x="1223434" y="1071304"/>
              <a:ext cx="74077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26DFB268-A4D5-B496-4A93-47CBC0BE71D2}"/>
              </a:ext>
            </a:extLst>
          </p:cNvPr>
          <p:cNvGrpSpPr/>
          <p:nvPr/>
        </p:nvGrpSpPr>
        <p:grpSpPr>
          <a:xfrm>
            <a:off x="3065372" y="3044036"/>
            <a:ext cx="2879992" cy="405724"/>
            <a:chOff x="455610" y="1576129"/>
            <a:chExt cx="1609726" cy="511432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8B6C820E-39E8-B6E1-E406-C6342517A288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68" name="直線コネクタ 167">
                <a:extLst>
                  <a:ext uri="{FF2B5EF4-FFF2-40B4-BE49-F238E27FC236}">
                    <a16:creationId xmlns:a16="http://schemas.microsoft.com/office/drawing/2014/main" id="{19B824C3-5E0F-AE60-870F-53BFD2F61C36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D703A99B-E03E-29A7-798E-75F4512E531A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16F34151-15AE-933B-08B5-6A7577DB937F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4CEB8238-23C1-9200-A630-AE13D8117E6C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12EBF27A-A159-1CC3-0D22-452CAD9C6B8A}"/>
                </a:ext>
              </a:extLst>
            </p:cNvPr>
            <p:cNvSpPr txBox="1"/>
            <p:nvPr/>
          </p:nvSpPr>
          <p:spPr>
            <a:xfrm>
              <a:off x="1223435" y="1576129"/>
              <a:ext cx="74077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EB3BBFB4-CE80-F36A-D452-C0681CCAAAF6}"/>
              </a:ext>
            </a:extLst>
          </p:cNvPr>
          <p:cNvGrpSpPr/>
          <p:nvPr/>
        </p:nvGrpSpPr>
        <p:grpSpPr>
          <a:xfrm>
            <a:off x="6024464" y="2036627"/>
            <a:ext cx="3239991" cy="412021"/>
            <a:chOff x="455610" y="485517"/>
            <a:chExt cx="1609727" cy="519369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53968F5D-EBF5-0E62-6D9D-0412722A6E82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75" name="直線コネクタ 174">
                <a:extLst>
                  <a:ext uri="{FF2B5EF4-FFF2-40B4-BE49-F238E27FC236}">
                    <a16:creationId xmlns:a16="http://schemas.microsoft.com/office/drawing/2014/main" id="{209CB64C-9C02-7895-516E-6478E0BFE6DE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31F759C6-1EAE-55AE-924A-F614517B4626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AA58C678-73BB-8AD7-7470-2F38F4667122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FCADB40A-B864-62B4-0125-7BEE770597F1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4F86A569-64D4-C05C-6BF0-A97EE0881D63}"/>
                </a:ext>
              </a:extLst>
            </p:cNvPr>
            <p:cNvSpPr txBox="1"/>
            <p:nvPr/>
          </p:nvSpPr>
          <p:spPr>
            <a:xfrm>
              <a:off x="1227552" y="485517"/>
              <a:ext cx="65846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A095C992-3810-3BFA-7F33-2905C82BC015}"/>
              </a:ext>
            </a:extLst>
          </p:cNvPr>
          <p:cNvGrpSpPr/>
          <p:nvPr/>
        </p:nvGrpSpPr>
        <p:grpSpPr>
          <a:xfrm>
            <a:off x="6024473" y="2550363"/>
            <a:ext cx="3239991" cy="408243"/>
            <a:chOff x="455610" y="1071304"/>
            <a:chExt cx="1609726" cy="514607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DF4C9B34-8CFB-F99F-53E3-89AC19437C4A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82" name="直線コネクタ 181">
                <a:extLst>
                  <a:ext uri="{FF2B5EF4-FFF2-40B4-BE49-F238E27FC236}">
                    <a16:creationId xmlns:a16="http://schemas.microsoft.com/office/drawing/2014/main" id="{1915DD09-99C6-096C-131F-8AE8D6875B10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線コネクタ 182">
                <a:extLst>
                  <a:ext uri="{FF2B5EF4-FFF2-40B4-BE49-F238E27FC236}">
                    <a16:creationId xmlns:a16="http://schemas.microsoft.com/office/drawing/2014/main" id="{E0A22BFF-3A9D-1404-11AA-CF96E50673F7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線コネクタ 183">
                <a:extLst>
                  <a:ext uri="{FF2B5EF4-FFF2-40B4-BE49-F238E27FC236}">
                    <a16:creationId xmlns:a16="http://schemas.microsoft.com/office/drawing/2014/main" id="{4DC654ED-865B-479D-26CA-EC1E52E1ED47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E8D26941-19F7-35AB-C2D6-4DD12E98581A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テキスト ボックス 180">
              <a:extLst>
                <a:ext uri="{FF2B5EF4-FFF2-40B4-BE49-F238E27FC236}">
                  <a16:creationId xmlns:a16="http://schemas.microsoft.com/office/drawing/2014/main" id="{CE507744-6DDF-A80B-4058-8A6ADB02D18B}"/>
                </a:ext>
              </a:extLst>
            </p:cNvPr>
            <p:cNvSpPr txBox="1"/>
            <p:nvPr/>
          </p:nvSpPr>
          <p:spPr>
            <a:xfrm>
              <a:off x="1227549" y="1071304"/>
              <a:ext cx="65846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F213D706-714E-404F-E5C8-FD0AA7809C86}"/>
              </a:ext>
            </a:extLst>
          </p:cNvPr>
          <p:cNvGrpSpPr/>
          <p:nvPr/>
        </p:nvGrpSpPr>
        <p:grpSpPr>
          <a:xfrm>
            <a:off x="6024473" y="3044036"/>
            <a:ext cx="3239991" cy="405724"/>
            <a:chOff x="455610" y="1576129"/>
            <a:chExt cx="1609726" cy="511432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E2D428B2-25FD-8964-561B-DD4FE6152AA1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E7B7A75D-B1FD-3E67-CA2D-9FD29C5D2795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0C21D07D-E9F6-A3C8-9521-84DF72899101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68E9F4E8-3D0B-121E-467E-3A8F5A8B63ED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270C543F-89EF-6FDE-3B0A-6A0333BED54C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181C3D59-E63E-F00A-AE93-D95B35AC8EBB}"/>
                </a:ext>
              </a:extLst>
            </p:cNvPr>
            <p:cNvSpPr txBox="1"/>
            <p:nvPr/>
          </p:nvSpPr>
          <p:spPr>
            <a:xfrm>
              <a:off x="1227550" y="1576129"/>
              <a:ext cx="65846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A78AC079-C1C7-9911-2B5D-DF3D044A31BF}"/>
              </a:ext>
            </a:extLst>
          </p:cNvPr>
          <p:cNvGrpSpPr/>
          <p:nvPr/>
        </p:nvGrpSpPr>
        <p:grpSpPr>
          <a:xfrm>
            <a:off x="442814" y="3639848"/>
            <a:ext cx="3599990" cy="412021"/>
            <a:chOff x="455610" y="485517"/>
            <a:chExt cx="1609727" cy="519369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70CA113E-F215-6B8C-A6D0-9AD17C874274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96" name="直線コネクタ 195">
                <a:extLst>
                  <a:ext uri="{FF2B5EF4-FFF2-40B4-BE49-F238E27FC236}">
                    <a16:creationId xmlns:a16="http://schemas.microsoft.com/office/drawing/2014/main" id="{B3C13E48-3576-2D59-7CDE-F9A953A412AD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線コネクタ 196">
                <a:extLst>
                  <a:ext uri="{FF2B5EF4-FFF2-40B4-BE49-F238E27FC236}">
                    <a16:creationId xmlns:a16="http://schemas.microsoft.com/office/drawing/2014/main" id="{607B0FAD-B8E6-3102-D47B-5C08254D109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線コネクタ 197">
                <a:extLst>
                  <a:ext uri="{FF2B5EF4-FFF2-40B4-BE49-F238E27FC236}">
                    <a16:creationId xmlns:a16="http://schemas.microsoft.com/office/drawing/2014/main" id="{ACE8CEB5-D5D8-70C0-5C28-079EEE08FAA8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7D0E851E-4635-D8CC-1844-BD479477EA7E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115B6EF0-4100-83C2-38B4-6D8E5EA5AA26}"/>
                </a:ext>
              </a:extLst>
            </p:cNvPr>
            <p:cNvSpPr txBox="1"/>
            <p:nvPr/>
          </p:nvSpPr>
          <p:spPr>
            <a:xfrm>
              <a:off x="1220092" y="485517"/>
              <a:ext cx="80765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21E2EE8E-BA3C-0312-F83F-81A64DBAD170}"/>
              </a:ext>
            </a:extLst>
          </p:cNvPr>
          <p:cNvGrpSpPr/>
          <p:nvPr/>
        </p:nvGrpSpPr>
        <p:grpSpPr>
          <a:xfrm>
            <a:off x="442824" y="4153584"/>
            <a:ext cx="3599990" cy="408243"/>
            <a:chOff x="455610" y="1071304"/>
            <a:chExt cx="1609726" cy="514607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1AC4A847-73AB-7FBB-8EE8-79FA4DC502B2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3648C3BD-54B7-B06E-371C-F40BFEB9D429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線コネクタ 203">
                <a:extLst>
                  <a:ext uri="{FF2B5EF4-FFF2-40B4-BE49-F238E27FC236}">
                    <a16:creationId xmlns:a16="http://schemas.microsoft.com/office/drawing/2014/main" id="{5A7CCF0C-C6E4-2FD5-0C70-31B9522F1BC1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線コネクタ 204">
                <a:extLst>
                  <a:ext uri="{FF2B5EF4-FFF2-40B4-BE49-F238E27FC236}">
                    <a16:creationId xmlns:a16="http://schemas.microsoft.com/office/drawing/2014/main" id="{70C271DB-4307-BF71-CFF3-8DF9AD92119F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4DA01CB1-0A49-BD0C-2464-18BBE0C727A2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8BCEE91E-A902-589B-4EAB-D59B90361E7C}"/>
                </a:ext>
              </a:extLst>
            </p:cNvPr>
            <p:cNvSpPr txBox="1"/>
            <p:nvPr/>
          </p:nvSpPr>
          <p:spPr>
            <a:xfrm>
              <a:off x="1220090" y="1071304"/>
              <a:ext cx="80765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76BC566D-3E6E-8DE0-D54D-D5C7B5190F30}"/>
              </a:ext>
            </a:extLst>
          </p:cNvPr>
          <p:cNvGrpSpPr/>
          <p:nvPr/>
        </p:nvGrpSpPr>
        <p:grpSpPr>
          <a:xfrm>
            <a:off x="442824" y="4647257"/>
            <a:ext cx="3599990" cy="405724"/>
            <a:chOff x="455610" y="1576129"/>
            <a:chExt cx="1609726" cy="511432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890CCD34-760A-CE9F-501A-D891D7DE6E10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210" name="直線コネクタ 209">
                <a:extLst>
                  <a:ext uri="{FF2B5EF4-FFF2-40B4-BE49-F238E27FC236}">
                    <a16:creationId xmlns:a16="http://schemas.microsoft.com/office/drawing/2014/main" id="{3C969C4F-8860-E598-CCA5-E928C441652F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EFCBDD2C-404A-9011-68D2-E9C537581640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3B9E56BA-FDA2-FE4D-CAD0-03151B6E3D11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575D9EB0-417A-715D-D216-9A0E54741E33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5D04D121-C66C-344E-4720-9716966D7027}"/>
                </a:ext>
              </a:extLst>
            </p:cNvPr>
            <p:cNvSpPr txBox="1"/>
            <p:nvPr/>
          </p:nvSpPr>
          <p:spPr>
            <a:xfrm>
              <a:off x="1220091" y="1576129"/>
              <a:ext cx="80765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15565013-02FF-2FF0-4AB9-0D4C2AD43D96}"/>
              </a:ext>
            </a:extLst>
          </p:cNvPr>
          <p:cNvGrpSpPr/>
          <p:nvPr/>
        </p:nvGrpSpPr>
        <p:grpSpPr>
          <a:xfrm>
            <a:off x="4229954" y="3639848"/>
            <a:ext cx="5399985" cy="412021"/>
            <a:chOff x="455610" y="485517"/>
            <a:chExt cx="1609727" cy="519369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1854A46B-380E-2E84-D076-107624ADADC1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217" name="直線コネクタ 216">
                <a:extLst>
                  <a:ext uri="{FF2B5EF4-FFF2-40B4-BE49-F238E27FC236}">
                    <a16:creationId xmlns:a16="http://schemas.microsoft.com/office/drawing/2014/main" id="{B1B5AACF-A73A-97DD-56E9-874EB844206F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直線コネクタ 217">
                <a:extLst>
                  <a:ext uri="{FF2B5EF4-FFF2-40B4-BE49-F238E27FC236}">
                    <a16:creationId xmlns:a16="http://schemas.microsoft.com/office/drawing/2014/main" id="{891B2D74-1DB4-C313-68A2-36740FFF3894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線コネクタ 218">
                <a:extLst>
                  <a:ext uri="{FF2B5EF4-FFF2-40B4-BE49-F238E27FC236}">
                    <a16:creationId xmlns:a16="http://schemas.microsoft.com/office/drawing/2014/main" id="{EBF2EB48-6558-AA0F-5AAC-01FCD5953878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A835C555-18F8-220A-3DEB-32371AD5E76D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A7EF510A-0BA1-1214-5F11-98C32430824B}"/>
                </a:ext>
              </a:extLst>
            </p:cNvPr>
            <p:cNvSpPr txBox="1"/>
            <p:nvPr/>
          </p:nvSpPr>
          <p:spPr>
            <a:xfrm>
              <a:off x="1230981" y="485517"/>
              <a:ext cx="53843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7D66CE5F-3C4C-39F3-41E5-98372FEE62EC}"/>
              </a:ext>
            </a:extLst>
          </p:cNvPr>
          <p:cNvGrpSpPr/>
          <p:nvPr/>
        </p:nvGrpSpPr>
        <p:grpSpPr>
          <a:xfrm>
            <a:off x="4229969" y="4153584"/>
            <a:ext cx="5399985" cy="408243"/>
            <a:chOff x="455610" y="1071304"/>
            <a:chExt cx="1609726" cy="514607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B3922217-EAAF-279B-3638-815270CED581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224" name="直線コネクタ 223">
                <a:extLst>
                  <a:ext uri="{FF2B5EF4-FFF2-40B4-BE49-F238E27FC236}">
                    <a16:creationId xmlns:a16="http://schemas.microsoft.com/office/drawing/2014/main" id="{4795CAEB-4806-1842-5E30-01488AAD9898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線コネクタ 224">
                <a:extLst>
                  <a:ext uri="{FF2B5EF4-FFF2-40B4-BE49-F238E27FC236}">
                    <a16:creationId xmlns:a16="http://schemas.microsoft.com/office/drawing/2014/main" id="{406B4852-B035-F150-8AC5-1E9C32CF7D0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直線コネクタ 225">
                <a:extLst>
                  <a:ext uri="{FF2B5EF4-FFF2-40B4-BE49-F238E27FC236}">
                    <a16:creationId xmlns:a16="http://schemas.microsoft.com/office/drawing/2014/main" id="{2FB74C23-D4D9-C3DD-5494-52E8F5F0E9B9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726F4F46-8CFA-1160-C32D-C8F67A785F04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テキスト ボックス 222">
              <a:extLst>
                <a:ext uri="{FF2B5EF4-FFF2-40B4-BE49-F238E27FC236}">
                  <a16:creationId xmlns:a16="http://schemas.microsoft.com/office/drawing/2014/main" id="{2D073A7C-D2C6-C231-2D9E-E1F0DEF8C3DA}"/>
                </a:ext>
              </a:extLst>
            </p:cNvPr>
            <p:cNvSpPr txBox="1"/>
            <p:nvPr/>
          </p:nvSpPr>
          <p:spPr>
            <a:xfrm>
              <a:off x="1233550" y="1071304"/>
              <a:ext cx="53843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8A872660-238B-26B3-204C-8F2F8F100CB2}"/>
              </a:ext>
            </a:extLst>
          </p:cNvPr>
          <p:cNvGrpSpPr/>
          <p:nvPr/>
        </p:nvGrpSpPr>
        <p:grpSpPr>
          <a:xfrm>
            <a:off x="4229969" y="4647257"/>
            <a:ext cx="5399985" cy="405724"/>
            <a:chOff x="455610" y="1576129"/>
            <a:chExt cx="1609726" cy="511432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4CDAF517-BB4B-AB16-5320-3FEA555171E1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231" name="直線コネクタ 230">
                <a:extLst>
                  <a:ext uri="{FF2B5EF4-FFF2-40B4-BE49-F238E27FC236}">
                    <a16:creationId xmlns:a16="http://schemas.microsoft.com/office/drawing/2014/main" id="{83517705-B173-776B-3D75-5250219695BD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直線コネクタ 231">
                <a:extLst>
                  <a:ext uri="{FF2B5EF4-FFF2-40B4-BE49-F238E27FC236}">
                    <a16:creationId xmlns:a16="http://schemas.microsoft.com/office/drawing/2014/main" id="{E6F2A32E-FA8C-6575-C187-81CEC995901C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直線コネクタ 232">
                <a:extLst>
                  <a:ext uri="{FF2B5EF4-FFF2-40B4-BE49-F238E27FC236}">
                    <a16:creationId xmlns:a16="http://schemas.microsoft.com/office/drawing/2014/main" id="{08AEB063-C3B0-2FB4-D0C1-159004FE70D5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B22814EC-407E-8080-2CF2-46D68D745ADE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FF3D4577-6E2A-ED38-13E1-1E87757D171D}"/>
                </a:ext>
              </a:extLst>
            </p:cNvPr>
            <p:cNvSpPr txBox="1"/>
            <p:nvPr/>
          </p:nvSpPr>
          <p:spPr>
            <a:xfrm>
              <a:off x="1233551" y="1576129"/>
              <a:ext cx="53843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D2F294BF-C601-726A-9C5D-B5ADFE222FD9}"/>
              </a:ext>
            </a:extLst>
          </p:cNvPr>
          <p:cNvGrpSpPr/>
          <p:nvPr/>
        </p:nvGrpSpPr>
        <p:grpSpPr>
          <a:xfrm>
            <a:off x="442814" y="5211955"/>
            <a:ext cx="7199980" cy="412021"/>
            <a:chOff x="455610" y="485517"/>
            <a:chExt cx="1609727" cy="519369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73197D6B-EC8F-4EEE-C796-457B6FA177ED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238" name="直線コネクタ 237">
                <a:extLst>
                  <a:ext uri="{FF2B5EF4-FFF2-40B4-BE49-F238E27FC236}">
                    <a16:creationId xmlns:a16="http://schemas.microsoft.com/office/drawing/2014/main" id="{ABADD52A-E00A-F836-0915-4532E05BF9A9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直線コネクタ 238">
                <a:extLst>
                  <a:ext uri="{FF2B5EF4-FFF2-40B4-BE49-F238E27FC236}">
                    <a16:creationId xmlns:a16="http://schemas.microsoft.com/office/drawing/2014/main" id="{10193D88-08D8-4E84-391C-1DC55119AEC4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直線コネクタ 239">
                <a:extLst>
                  <a:ext uri="{FF2B5EF4-FFF2-40B4-BE49-F238E27FC236}">
                    <a16:creationId xmlns:a16="http://schemas.microsoft.com/office/drawing/2014/main" id="{56B995E2-CDB3-FB02-CF4B-AE0731F0F8C7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6032EEBE-E977-EA34-3439-9BC912A58B00}"/>
                </a:ext>
              </a:extLst>
            </p:cNvPr>
            <p:cNvSpPr/>
            <p:nvPr/>
          </p:nvSpPr>
          <p:spPr>
            <a:xfrm>
              <a:off x="455610" y="566370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6177C907-4E94-60D5-BA19-6360AD710C02}"/>
                </a:ext>
              </a:extLst>
            </p:cNvPr>
            <p:cNvSpPr txBox="1"/>
            <p:nvPr/>
          </p:nvSpPr>
          <p:spPr>
            <a:xfrm>
              <a:off x="1240284" y="485517"/>
              <a:ext cx="40383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87BCB080-447B-154A-9B85-99E1D9E16224}"/>
              </a:ext>
            </a:extLst>
          </p:cNvPr>
          <p:cNvGrpSpPr/>
          <p:nvPr/>
        </p:nvGrpSpPr>
        <p:grpSpPr>
          <a:xfrm>
            <a:off x="442834" y="5725691"/>
            <a:ext cx="7199980" cy="408243"/>
            <a:chOff x="455610" y="1071304"/>
            <a:chExt cx="1609726" cy="514607"/>
          </a:xfrm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874BC2F5-E423-0E68-7F7D-FEE51C9EB2DB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245" name="直線コネクタ 244">
                <a:extLst>
                  <a:ext uri="{FF2B5EF4-FFF2-40B4-BE49-F238E27FC236}">
                    <a16:creationId xmlns:a16="http://schemas.microsoft.com/office/drawing/2014/main" id="{66F43D1E-00B9-435B-9D8F-7BF628753CC3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直線コネクタ 245">
                <a:extLst>
                  <a:ext uri="{FF2B5EF4-FFF2-40B4-BE49-F238E27FC236}">
                    <a16:creationId xmlns:a16="http://schemas.microsoft.com/office/drawing/2014/main" id="{2DB5BFF2-0EDF-2DC7-C0AC-313FFD291C18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直線コネクタ 246">
                <a:extLst>
                  <a:ext uri="{FF2B5EF4-FFF2-40B4-BE49-F238E27FC236}">
                    <a16:creationId xmlns:a16="http://schemas.microsoft.com/office/drawing/2014/main" id="{68F75AF7-72E1-E662-4552-941677121612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7C069F0D-6280-FD20-869F-96091634DCE7}"/>
                </a:ext>
              </a:extLst>
            </p:cNvPr>
            <p:cNvSpPr/>
            <p:nvPr/>
          </p:nvSpPr>
          <p:spPr>
            <a:xfrm>
              <a:off x="455610" y="1147393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テキスト ボックス 243">
              <a:extLst>
                <a:ext uri="{FF2B5EF4-FFF2-40B4-BE49-F238E27FC236}">
                  <a16:creationId xmlns:a16="http://schemas.microsoft.com/office/drawing/2014/main" id="{ED53FE1B-6E7F-DA99-4453-A709018F890E}"/>
                </a:ext>
              </a:extLst>
            </p:cNvPr>
            <p:cNvSpPr txBox="1"/>
            <p:nvPr/>
          </p:nvSpPr>
          <p:spPr>
            <a:xfrm>
              <a:off x="1240281" y="1071304"/>
              <a:ext cx="40382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F3CD2301-A83A-CF00-1A90-4A39FAD7E2BF}"/>
              </a:ext>
            </a:extLst>
          </p:cNvPr>
          <p:cNvGrpSpPr/>
          <p:nvPr/>
        </p:nvGrpSpPr>
        <p:grpSpPr>
          <a:xfrm>
            <a:off x="442834" y="6219364"/>
            <a:ext cx="7199980" cy="405724"/>
            <a:chOff x="455610" y="1576129"/>
            <a:chExt cx="1609726" cy="511432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D542D1BE-1367-A90C-7AB7-6F9BAAEBD141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252" name="直線コネクタ 251">
                <a:extLst>
                  <a:ext uri="{FF2B5EF4-FFF2-40B4-BE49-F238E27FC236}">
                    <a16:creationId xmlns:a16="http://schemas.microsoft.com/office/drawing/2014/main" id="{64E00486-AC14-FBAB-9E7C-09CE0F9A0272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直線コネクタ 252">
                <a:extLst>
                  <a:ext uri="{FF2B5EF4-FFF2-40B4-BE49-F238E27FC236}">
                    <a16:creationId xmlns:a16="http://schemas.microsoft.com/office/drawing/2014/main" id="{11EB58D4-1AC2-8057-CEB0-C6D603219CB6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直線コネクタ 253">
                <a:extLst>
                  <a:ext uri="{FF2B5EF4-FFF2-40B4-BE49-F238E27FC236}">
                    <a16:creationId xmlns:a16="http://schemas.microsoft.com/office/drawing/2014/main" id="{FA9C9586-D04A-5E4C-C704-532228CDA494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52691549-FAA7-7CA0-6F2F-F1CD638EB919}"/>
                </a:ext>
              </a:extLst>
            </p:cNvPr>
            <p:cNvSpPr/>
            <p:nvPr/>
          </p:nvSpPr>
          <p:spPr>
            <a:xfrm>
              <a:off x="455610" y="1649042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41C79807-B40E-68D7-F501-E9CBE817286C}"/>
                </a:ext>
              </a:extLst>
            </p:cNvPr>
            <p:cNvSpPr txBox="1"/>
            <p:nvPr/>
          </p:nvSpPr>
          <p:spPr>
            <a:xfrm>
              <a:off x="1240282" y="1576129"/>
              <a:ext cx="40382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4516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063F532-E8EC-BCFD-5E8A-AACEF6C58C09}"/>
              </a:ext>
            </a:extLst>
          </p:cNvPr>
          <p:cNvGrpSpPr/>
          <p:nvPr/>
        </p:nvGrpSpPr>
        <p:grpSpPr>
          <a:xfrm>
            <a:off x="395279" y="517813"/>
            <a:ext cx="360005" cy="384992"/>
            <a:chOff x="455588" y="766761"/>
            <a:chExt cx="1609749" cy="48529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87937CA-A6C5-68B3-8993-052486D5654B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5C225527-20EC-19E4-617E-D20B1A98AB60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4291F80A-C7B7-3CC5-F0DC-34F162B7720E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E3FE6475-495F-24B6-E663-80935AEF4492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2768848-B0B5-B6B8-F1D7-104F88DFB423}"/>
                </a:ext>
              </a:extLst>
            </p:cNvPr>
            <p:cNvSpPr/>
            <p:nvPr/>
          </p:nvSpPr>
          <p:spPr>
            <a:xfrm flipV="1">
              <a:off x="455588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79058BA-4B90-9996-EE74-B96F2E732A1B}"/>
                </a:ext>
              </a:extLst>
            </p:cNvPr>
            <p:cNvSpPr txBox="1"/>
            <p:nvPr/>
          </p:nvSpPr>
          <p:spPr>
            <a:xfrm>
              <a:off x="964168" y="1123375"/>
              <a:ext cx="592612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ACD3873-410F-DE13-2D73-926F446607CE}"/>
              </a:ext>
            </a:extLst>
          </p:cNvPr>
          <p:cNvGrpSpPr/>
          <p:nvPr/>
        </p:nvGrpSpPr>
        <p:grpSpPr>
          <a:xfrm>
            <a:off x="395280" y="1027771"/>
            <a:ext cx="360005" cy="388770"/>
            <a:chOff x="455588" y="1347786"/>
            <a:chExt cx="1609748" cy="490061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305E677-52D4-72A6-8BCD-6F1C1E4C4A41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ACFE8BFC-84C3-B30F-BC0B-7415341A5215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FA28C0CD-C957-149D-D57D-90DFAFEDE75C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A1F5372A-CABA-A546-3EF2-090B67E2841F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B47ECFC-8612-77A1-DF61-C62263C9CDF2}"/>
                </a:ext>
              </a:extLst>
            </p:cNvPr>
            <p:cNvSpPr/>
            <p:nvPr/>
          </p:nvSpPr>
          <p:spPr>
            <a:xfrm flipV="1">
              <a:off x="455588" y="1466847"/>
              <a:ext cx="1609722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8A7C89E-2380-14FA-7540-205693CE530A}"/>
                </a:ext>
              </a:extLst>
            </p:cNvPr>
            <p:cNvSpPr txBox="1"/>
            <p:nvPr/>
          </p:nvSpPr>
          <p:spPr>
            <a:xfrm>
              <a:off x="964167" y="1709162"/>
              <a:ext cx="592612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6E0DB1D-C2A4-39F3-7EC0-EEEED70558B0}"/>
              </a:ext>
            </a:extLst>
          </p:cNvPr>
          <p:cNvGrpSpPr/>
          <p:nvPr/>
        </p:nvGrpSpPr>
        <p:grpSpPr>
          <a:xfrm>
            <a:off x="395280" y="1518923"/>
            <a:ext cx="360005" cy="391289"/>
            <a:chOff x="455588" y="1849436"/>
            <a:chExt cx="1609748" cy="493237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7D629174-D4F8-59E9-6564-6474D13E14B7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841F6958-E7C3-83CD-97E7-80A28F67083A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27640AB4-7F97-371B-4D97-0CC73577696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EC09B4A7-A997-22D4-2376-257703156228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1B144AA-F9F6-09EF-0F91-C6879F38A9B7}"/>
                </a:ext>
              </a:extLst>
            </p:cNvPr>
            <p:cNvSpPr/>
            <p:nvPr/>
          </p:nvSpPr>
          <p:spPr>
            <a:xfrm flipV="1">
              <a:off x="455588" y="1968497"/>
              <a:ext cx="1609722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E6E235B6-406A-78A2-98B9-FA210815F58A}"/>
                </a:ext>
              </a:extLst>
            </p:cNvPr>
            <p:cNvSpPr txBox="1"/>
            <p:nvPr/>
          </p:nvSpPr>
          <p:spPr>
            <a:xfrm>
              <a:off x="964167" y="2213988"/>
              <a:ext cx="592612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EDF4726-9755-FF8A-1F20-EDCBCCF8B6C3}"/>
              </a:ext>
            </a:extLst>
          </p:cNvPr>
          <p:cNvGrpSpPr/>
          <p:nvPr/>
        </p:nvGrpSpPr>
        <p:grpSpPr>
          <a:xfrm>
            <a:off x="869012" y="517813"/>
            <a:ext cx="720003" cy="384992"/>
            <a:chOff x="455599" y="766761"/>
            <a:chExt cx="1609738" cy="485299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1560C66-500D-0CAE-667E-441CCA2B5DCB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36DD6208-C5E9-A235-4241-B3C2BBF40947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60996872-F4AC-3246-22D3-846629C02AF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F941035A-3CA0-82DC-2173-9558F4A21FB3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F11B4F7-8E82-0B2D-99C5-17DF85459FC5}"/>
                </a:ext>
              </a:extLst>
            </p:cNvPr>
            <p:cNvSpPr/>
            <p:nvPr/>
          </p:nvSpPr>
          <p:spPr>
            <a:xfrm flipV="1">
              <a:off x="455599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250B9533-6EF4-94FE-C2CF-37C4AA1C6E48}"/>
                </a:ext>
              </a:extLst>
            </p:cNvPr>
            <p:cNvSpPr txBox="1"/>
            <p:nvPr/>
          </p:nvSpPr>
          <p:spPr>
            <a:xfrm>
              <a:off x="1112320" y="1123375"/>
              <a:ext cx="296307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23F8ADD1-69B1-5D6E-6146-3A779C2B8E35}"/>
              </a:ext>
            </a:extLst>
          </p:cNvPr>
          <p:cNvGrpSpPr/>
          <p:nvPr/>
        </p:nvGrpSpPr>
        <p:grpSpPr>
          <a:xfrm>
            <a:off x="869014" y="1027771"/>
            <a:ext cx="720003" cy="388770"/>
            <a:chOff x="455599" y="1347786"/>
            <a:chExt cx="1609737" cy="490061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4FCA4CEF-72F2-9F71-C2CB-A1D4D3CDFD41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A36557B6-9E26-411F-43A9-1F82A5182954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8A37B94B-09C2-304D-51F4-62751F13F8B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3AF10A19-0F99-DE43-99B2-D32FDFD6F989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1535F18-1790-FC45-2331-34EDFDF4CE4D}"/>
                </a:ext>
              </a:extLst>
            </p:cNvPr>
            <p:cNvSpPr/>
            <p:nvPr/>
          </p:nvSpPr>
          <p:spPr>
            <a:xfrm flipV="1">
              <a:off x="455599" y="1466847"/>
              <a:ext cx="1609724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6B1380BC-4E8A-1798-C868-1E68A1BDE3EC}"/>
                </a:ext>
              </a:extLst>
            </p:cNvPr>
            <p:cNvSpPr txBox="1"/>
            <p:nvPr/>
          </p:nvSpPr>
          <p:spPr>
            <a:xfrm>
              <a:off x="1112320" y="1709162"/>
              <a:ext cx="296307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E3579AD9-63FF-FE9E-5035-1265B23FF10E}"/>
              </a:ext>
            </a:extLst>
          </p:cNvPr>
          <p:cNvGrpSpPr/>
          <p:nvPr/>
        </p:nvGrpSpPr>
        <p:grpSpPr>
          <a:xfrm>
            <a:off x="869014" y="1518923"/>
            <a:ext cx="720003" cy="391289"/>
            <a:chOff x="455599" y="1849436"/>
            <a:chExt cx="1609737" cy="493237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2574AE3-23CA-7CDD-8D05-1C9D9D1D9C8C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7F431849-74F1-15D6-9DD8-5462D3861C17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2E6F633E-BB4E-3F4B-D9EB-0112AABE8F71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D0E3280C-B27C-D131-A3D1-F678D35E6A15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6A11BD7-8E82-03E1-283C-FD1B34788264}"/>
                </a:ext>
              </a:extLst>
            </p:cNvPr>
            <p:cNvSpPr/>
            <p:nvPr/>
          </p:nvSpPr>
          <p:spPr>
            <a:xfrm flipV="1">
              <a:off x="455599" y="1968497"/>
              <a:ext cx="1609724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1E6BDAE0-0DE9-F089-5A2E-37B2545313D7}"/>
                </a:ext>
              </a:extLst>
            </p:cNvPr>
            <p:cNvSpPr txBox="1"/>
            <p:nvPr/>
          </p:nvSpPr>
          <p:spPr>
            <a:xfrm>
              <a:off x="1112320" y="2213988"/>
              <a:ext cx="296307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0D855B2-0AB6-447B-715F-5C50590488DB}"/>
              </a:ext>
            </a:extLst>
          </p:cNvPr>
          <p:cNvGrpSpPr/>
          <p:nvPr/>
        </p:nvGrpSpPr>
        <p:grpSpPr>
          <a:xfrm>
            <a:off x="1692924" y="517813"/>
            <a:ext cx="1080002" cy="384992"/>
            <a:chOff x="455603" y="766761"/>
            <a:chExt cx="1609734" cy="485299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2B5EC26D-2A1E-2F75-FE65-BB83F75ABECB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F8EE0277-A246-124C-919A-66C40045BD30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910D9035-EA55-8EB9-0944-3ABD0D8B4579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DB04F8DB-8F52-5868-540E-433D59F74C47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C07EB560-4791-C8C9-5C93-3BD865A7B75E}"/>
                </a:ext>
              </a:extLst>
            </p:cNvPr>
            <p:cNvSpPr/>
            <p:nvPr/>
          </p:nvSpPr>
          <p:spPr>
            <a:xfrm flipV="1">
              <a:off x="455603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EE8B78A1-7373-C616-310D-8855E17ACF67}"/>
                </a:ext>
              </a:extLst>
            </p:cNvPr>
            <p:cNvSpPr txBox="1"/>
            <p:nvPr/>
          </p:nvSpPr>
          <p:spPr>
            <a:xfrm>
              <a:off x="1161704" y="1123375"/>
              <a:ext cx="197539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E646751-066F-6E99-96DC-AB3CA6E81523}"/>
              </a:ext>
            </a:extLst>
          </p:cNvPr>
          <p:cNvGrpSpPr/>
          <p:nvPr/>
        </p:nvGrpSpPr>
        <p:grpSpPr>
          <a:xfrm>
            <a:off x="1692927" y="1027771"/>
            <a:ext cx="1080002" cy="388770"/>
            <a:chOff x="455603" y="1347786"/>
            <a:chExt cx="1609733" cy="490061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35E98DE6-5F48-33EB-AC2F-690A88C8913D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56" name="直線コネクタ 55">
                <a:extLst>
                  <a:ext uri="{FF2B5EF4-FFF2-40B4-BE49-F238E27FC236}">
                    <a16:creationId xmlns:a16="http://schemas.microsoft.com/office/drawing/2014/main" id="{764DD136-9D5C-F5F8-7DF6-44346ABA2209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FCC442AA-0923-6503-4DD5-CA49927692EF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FBF81619-E5E9-19E3-6448-C942DA1A6DC8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3119EF7-C4FB-3CA2-03F6-84FFE1CCB7D2}"/>
                </a:ext>
              </a:extLst>
            </p:cNvPr>
            <p:cNvSpPr/>
            <p:nvPr/>
          </p:nvSpPr>
          <p:spPr>
            <a:xfrm flipV="1">
              <a:off x="455603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EA67A004-5548-E38E-107B-8B9FA547DCE0}"/>
                </a:ext>
              </a:extLst>
            </p:cNvPr>
            <p:cNvSpPr txBox="1"/>
            <p:nvPr/>
          </p:nvSpPr>
          <p:spPr>
            <a:xfrm>
              <a:off x="1161705" y="1709162"/>
              <a:ext cx="197538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97F620B-5510-CB02-9EB7-5CFF071A2B63}"/>
              </a:ext>
            </a:extLst>
          </p:cNvPr>
          <p:cNvGrpSpPr/>
          <p:nvPr/>
        </p:nvGrpSpPr>
        <p:grpSpPr>
          <a:xfrm>
            <a:off x="1692927" y="1518923"/>
            <a:ext cx="1080002" cy="391289"/>
            <a:chOff x="455603" y="1849436"/>
            <a:chExt cx="1609733" cy="493237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24F66102-0A07-BEA3-9EBB-4A6472E5AB44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25778FE0-B01E-4A31-6207-C08A239B53CF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556EBB6D-B5D5-5938-7B0E-F0E009A93718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>
                <a:extLst>
                  <a:ext uri="{FF2B5EF4-FFF2-40B4-BE49-F238E27FC236}">
                    <a16:creationId xmlns:a16="http://schemas.microsoft.com/office/drawing/2014/main" id="{E0FC2B60-0876-1F25-783C-5C41607842DA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F7A279F-BDBE-F5D3-814E-9E11E4580BC9}"/>
                </a:ext>
              </a:extLst>
            </p:cNvPr>
            <p:cNvSpPr/>
            <p:nvPr/>
          </p:nvSpPr>
          <p:spPr>
            <a:xfrm flipV="1">
              <a:off x="455603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FB8E692D-A11A-88BB-C51C-2846D2465FDA}"/>
                </a:ext>
              </a:extLst>
            </p:cNvPr>
            <p:cNvSpPr txBox="1"/>
            <p:nvPr/>
          </p:nvSpPr>
          <p:spPr>
            <a:xfrm>
              <a:off x="1161705" y="2213988"/>
              <a:ext cx="197538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E0D8BD92-109B-DFA0-1244-03DD0E44A90F}"/>
              </a:ext>
            </a:extLst>
          </p:cNvPr>
          <p:cNvGrpSpPr/>
          <p:nvPr/>
        </p:nvGrpSpPr>
        <p:grpSpPr>
          <a:xfrm>
            <a:off x="2864499" y="517813"/>
            <a:ext cx="1440001" cy="384992"/>
            <a:chOff x="455604" y="766761"/>
            <a:chExt cx="1609733" cy="485299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EBB6CC0-3293-5E84-72E5-A557EE47381D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74DBF852-9CF7-8168-1108-5EF698555040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EEDB7616-3228-4770-1014-6E97EAF6048E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12BE0B5C-77D7-504E-75A9-2DFD7874B9E1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D7BC8301-BD11-D8D4-B326-8C62F394B146}"/>
                </a:ext>
              </a:extLst>
            </p:cNvPr>
            <p:cNvSpPr/>
            <p:nvPr/>
          </p:nvSpPr>
          <p:spPr>
            <a:xfrm flipV="1">
              <a:off x="455604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BB5D311D-700D-D5C6-988A-37977BE3F210}"/>
                </a:ext>
              </a:extLst>
            </p:cNvPr>
            <p:cNvSpPr txBox="1"/>
            <p:nvPr/>
          </p:nvSpPr>
          <p:spPr>
            <a:xfrm>
              <a:off x="1186397" y="1123375"/>
              <a:ext cx="148155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9A4AC86D-667D-7F8A-7131-6A2295197A74}"/>
              </a:ext>
            </a:extLst>
          </p:cNvPr>
          <p:cNvGrpSpPr/>
          <p:nvPr/>
        </p:nvGrpSpPr>
        <p:grpSpPr>
          <a:xfrm>
            <a:off x="2864503" y="1027771"/>
            <a:ext cx="1440001" cy="388770"/>
            <a:chOff x="455604" y="1347786"/>
            <a:chExt cx="1609732" cy="490061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0401B8C0-FC41-1D49-0FA6-3282D7E370BB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77" name="直線コネクタ 76">
                <a:extLst>
                  <a:ext uri="{FF2B5EF4-FFF2-40B4-BE49-F238E27FC236}">
                    <a16:creationId xmlns:a16="http://schemas.microsoft.com/office/drawing/2014/main" id="{94231AB1-90FB-9B43-1DF7-D2C63D4FE481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>
                <a:extLst>
                  <a:ext uri="{FF2B5EF4-FFF2-40B4-BE49-F238E27FC236}">
                    <a16:creationId xmlns:a16="http://schemas.microsoft.com/office/drawing/2014/main" id="{58CB2A64-9ACE-25BE-4B5C-C518BEB43147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>
                <a:extLst>
                  <a:ext uri="{FF2B5EF4-FFF2-40B4-BE49-F238E27FC236}">
                    <a16:creationId xmlns:a16="http://schemas.microsoft.com/office/drawing/2014/main" id="{B5185831-9358-455B-4E88-570D7C217708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32DF9DE-B47D-B1EE-A58E-B47B9F30A725}"/>
                </a:ext>
              </a:extLst>
            </p:cNvPr>
            <p:cNvSpPr/>
            <p:nvPr/>
          </p:nvSpPr>
          <p:spPr>
            <a:xfrm flipV="1">
              <a:off x="455604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B0591E02-B156-945F-0012-360E3A94E7D2}"/>
                </a:ext>
              </a:extLst>
            </p:cNvPr>
            <p:cNvSpPr txBox="1"/>
            <p:nvPr/>
          </p:nvSpPr>
          <p:spPr>
            <a:xfrm>
              <a:off x="1186396" y="1709162"/>
              <a:ext cx="148153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1E07A911-F452-9424-D826-9D482008AFB0}"/>
              </a:ext>
            </a:extLst>
          </p:cNvPr>
          <p:cNvGrpSpPr/>
          <p:nvPr/>
        </p:nvGrpSpPr>
        <p:grpSpPr>
          <a:xfrm>
            <a:off x="2864503" y="1518923"/>
            <a:ext cx="1440001" cy="391289"/>
            <a:chOff x="455604" y="1849436"/>
            <a:chExt cx="1609732" cy="493237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63E36949-CA31-AAB2-DDCE-2EC2A3ADC974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id="{973BFDB9-7E94-0218-7BFF-35623C56ADCE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C75479B1-4A84-D94C-F94A-2F7FF4CF0E5D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>
                <a:extLst>
                  <a:ext uri="{FF2B5EF4-FFF2-40B4-BE49-F238E27FC236}">
                    <a16:creationId xmlns:a16="http://schemas.microsoft.com/office/drawing/2014/main" id="{B50AF8DB-D695-E5D0-A866-94E10F6AD316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D78E03C8-6402-6F11-4AC2-FDF4DBAC180F}"/>
                </a:ext>
              </a:extLst>
            </p:cNvPr>
            <p:cNvSpPr/>
            <p:nvPr/>
          </p:nvSpPr>
          <p:spPr>
            <a:xfrm flipV="1">
              <a:off x="455604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A1E67523-956C-C65D-FA91-609A85FD2A95}"/>
                </a:ext>
              </a:extLst>
            </p:cNvPr>
            <p:cNvSpPr txBox="1"/>
            <p:nvPr/>
          </p:nvSpPr>
          <p:spPr>
            <a:xfrm>
              <a:off x="1186396" y="2213988"/>
              <a:ext cx="148154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1F7348A-234E-9B53-C60C-A7EB4E3CC975}"/>
              </a:ext>
            </a:extLst>
          </p:cNvPr>
          <p:cNvGrpSpPr/>
          <p:nvPr/>
        </p:nvGrpSpPr>
        <p:grpSpPr>
          <a:xfrm>
            <a:off x="4412312" y="517813"/>
            <a:ext cx="1799999" cy="384992"/>
            <a:chOff x="455606" y="766761"/>
            <a:chExt cx="1609731" cy="485299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46C5291-75A3-ECF6-002A-F8F441E834F8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id="{4555718D-5020-5BE0-E5C5-2A784692994B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BD200892-0967-89AF-13A3-CD52FA12ACD2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1C7EB1C0-B227-834B-0729-62A32F48736C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56CA2216-47F6-79C0-3E5E-51735AEFB810}"/>
                </a:ext>
              </a:extLst>
            </p:cNvPr>
            <p:cNvSpPr/>
            <p:nvPr/>
          </p:nvSpPr>
          <p:spPr>
            <a:xfrm flipV="1">
              <a:off x="455606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C582E10F-8C91-6AB0-E547-7D72D0FB8364}"/>
                </a:ext>
              </a:extLst>
            </p:cNvPr>
            <p:cNvSpPr txBox="1"/>
            <p:nvPr/>
          </p:nvSpPr>
          <p:spPr>
            <a:xfrm>
              <a:off x="1201212" y="1123375"/>
              <a:ext cx="118524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B27C2C57-55A8-E744-1279-6ACC88EA34C7}"/>
              </a:ext>
            </a:extLst>
          </p:cNvPr>
          <p:cNvGrpSpPr/>
          <p:nvPr/>
        </p:nvGrpSpPr>
        <p:grpSpPr>
          <a:xfrm>
            <a:off x="4412317" y="1027771"/>
            <a:ext cx="1799999" cy="388770"/>
            <a:chOff x="455606" y="1347786"/>
            <a:chExt cx="1609730" cy="490061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86D333CB-8449-8604-B0C9-D6E39F147C5B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3A4C1E5E-BE20-A455-5BAF-19A773774FAB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2161F13F-0DD9-0464-C46A-B30DD994C1B9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43D4A03B-5024-18E6-4520-4CF2A4D47521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E2E7B5E8-1737-AA16-0E3F-9CD067220EE8}"/>
                </a:ext>
              </a:extLst>
            </p:cNvPr>
            <p:cNvSpPr/>
            <p:nvPr/>
          </p:nvSpPr>
          <p:spPr>
            <a:xfrm flipV="1">
              <a:off x="455606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A33E0193-0C18-7217-9CAE-D884E31A5FF6}"/>
                </a:ext>
              </a:extLst>
            </p:cNvPr>
            <p:cNvSpPr txBox="1"/>
            <p:nvPr/>
          </p:nvSpPr>
          <p:spPr>
            <a:xfrm>
              <a:off x="1201211" y="1709162"/>
              <a:ext cx="118523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01ECB7C5-5D74-F6CF-9073-F0DD26B718FB}"/>
              </a:ext>
            </a:extLst>
          </p:cNvPr>
          <p:cNvGrpSpPr/>
          <p:nvPr/>
        </p:nvGrpSpPr>
        <p:grpSpPr>
          <a:xfrm>
            <a:off x="4412317" y="1518923"/>
            <a:ext cx="1799999" cy="391289"/>
            <a:chOff x="455606" y="1849436"/>
            <a:chExt cx="1609730" cy="493237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A640F2A3-F057-B5C6-C974-7DAA5F544EFB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49F64D02-670A-5450-CD4B-D7F96BA60969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6C3F4C9F-CFD1-6D4F-8D6E-1D3B9EFC2BDD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341E7FBA-FCA9-6B7E-4444-EDB2B43D374C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A8BE7BF2-911B-558C-2E9A-58852D7FF9FF}"/>
                </a:ext>
              </a:extLst>
            </p:cNvPr>
            <p:cNvSpPr/>
            <p:nvPr/>
          </p:nvSpPr>
          <p:spPr>
            <a:xfrm flipV="1">
              <a:off x="455606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08AF3A8C-4014-9A4C-C823-9C1634FB7C18}"/>
                </a:ext>
              </a:extLst>
            </p:cNvPr>
            <p:cNvSpPr txBox="1"/>
            <p:nvPr/>
          </p:nvSpPr>
          <p:spPr>
            <a:xfrm>
              <a:off x="1201212" y="2213988"/>
              <a:ext cx="118523" cy="12868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231E7629-F9CB-DC7A-A7AC-EC76487A21D8}"/>
              </a:ext>
            </a:extLst>
          </p:cNvPr>
          <p:cNvGrpSpPr/>
          <p:nvPr/>
        </p:nvGrpSpPr>
        <p:grpSpPr>
          <a:xfrm>
            <a:off x="6310962" y="517813"/>
            <a:ext cx="2159999" cy="411590"/>
            <a:chOff x="455606" y="766761"/>
            <a:chExt cx="1609731" cy="518827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CB20DAD-FE7E-12FC-D501-8838176A02A7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60EFE30C-9418-C8BD-31A5-233C688AD6E6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ADEBB36A-7235-BC1C-5DE3-B7A632416BA9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E3C7780E-C9EA-3B33-2A40-5F42B81DEC4C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0621F10A-3C72-600A-8AD3-A1F07366D53D}"/>
                </a:ext>
              </a:extLst>
            </p:cNvPr>
            <p:cNvSpPr/>
            <p:nvPr/>
          </p:nvSpPr>
          <p:spPr>
            <a:xfrm flipV="1">
              <a:off x="455606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4FB35E35-6636-98DC-B463-96CAEA29B4AC}"/>
                </a:ext>
              </a:extLst>
            </p:cNvPr>
            <p:cNvSpPr txBox="1"/>
            <p:nvPr/>
          </p:nvSpPr>
          <p:spPr>
            <a:xfrm>
              <a:off x="1211090" y="1123375"/>
              <a:ext cx="98770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E90911E0-49A2-6164-08BF-3896304C5906}"/>
              </a:ext>
            </a:extLst>
          </p:cNvPr>
          <p:cNvGrpSpPr/>
          <p:nvPr/>
        </p:nvGrpSpPr>
        <p:grpSpPr>
          <a:xfrm>
            <a:off x="6310968" y="1027769"/>
            <a:ext cx="2159999" cy="415369"/>
            <a:chOff x="455606" y="1347786"/>
            <a:chExt cx="1609730" cy="523591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8B237B59-9E1A-489D-EE65-4E5F95402DD9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FB9ECCCC-16F8-5274-75C7-7969CBCA3EC0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コネクタ 119">
                <a:extLst>
                  <a:ext uri="{FF2B5EF4-FFF2-40B4-BE49-F238E27FC236}">
                    <a16:creationId xmlns:a16="http://schemas.microsoft.com/office/drawing/2014/main" id="{A5B23D2B-992C-CE27-2F91-775CDF98C55F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コネクタ 120">
                <a:extLst>
                  <a:ext uri="{FF2B5EF4-FFF2-40B4-BE49-F238E27FC236}">
                    <a16:creationId xmlns:a16="http://schemas.microsoft.com/office/drawing/2014/main" id="{0C244A1B-A194-D662-E1F8-A33700A968F5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8C84E77F-924D-2661-8B27-3308ECB429B2}"/>
                </a:ext>
              </a:extLst>
            </p:cNvPr>
            <p:cNvSpPr/>
            <p:nvPr/>
          </p:nvSpPr>
          <p:spPr>
            <a:xfrm flipV="1">
              <a:off x="455606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71ECF00D-A62A-6AE1-6F95-BEB7410CE3D8}"/>
                </a:ext>
              </a:extLst>
            </p:cNvPr>
            <p:cNvSpPr txBox="1"/>
            <p:nvPr/>
          </p:nvSpPr>
          <p:spPr>
            <a:xfrm>
              <a:off x="1211088" y="1709164"/>
              <a:ext cx="98769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3DF135F3-82A5-E399-5D61-E59314B8BF72}"/>
              </a:ext>
            </a:extLst>
          </p:cNvPr>
          <p:cNvGrpSpPr/>
          <p:nvPr/>
        </p:nvGrpSpPr>
        <p:grpSpPr>
          <a:xfrm>
            <a:off x="6310968" y="1518923"/>
            <a:ext cx="2159999" cy="417887"/>
            <a:chOff x="455606" y="1849436"/>
            <a:chExt cx="1609730" cy="526765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21B9E59D-36F4-E903-2B56-41E4F27496B6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A60599AE-6874-DA41-9C51-3E404BA8CBCE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線コネクタ 126">
                <a:extLst>
                  <a:ext uri="{FF2B5EF4-FFF2-40B4-BE49-F238E27FC236}">
                    <a16:creationId xmlns:a16="http://schemas.microsoft.com/office/drawing/2014/main" id="{70E81163-533A-F8FE-FC53-15D6B54250ED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線コネクタ 127">
                <a:extLst>
                  <a:ext uri="{FF2B5EF4-FFF2-40B4-BE49-F238E27FC236}">
                    <a16:creationId xmlns:a16="http://schemas.microsoft.com/office/drawing/2014/main" id="{43BBAD13-AC2D-F9C4-5826-9D27214BAD8C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89454C30-CCAC-BA09-C5BD-10059F861416}"/>
                </a:ext>
              </a:extLst>
            </p:cNvPr>
            <p:cNvSpPr/>
            <p:nvPr/>
          </p:nvSpPr>
          <p:spPr>
            <a:xfrm flipV="1">
              <a:off x="455606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56C0B1A4-E876-D203-6EAD-3309F5652A88}"/>
                </a:ext>
              </a:extLst>
            </p:cNvPr>
            <p:cNvSpPr txBox="1"/>
            <p:nvPr/>
          </p:nvSpPr>
          <p:spPr>
            <a:xfrm>
              <a:off x="1211089" y="2213988"/>
              <a:ext cx="98769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8D6A5902-E8C2-5E84-C298-83ED3DA8DF9F}"/>
              </a:ext>
            </a:extLst>
          </p:cNvPr>
          <p:cNvGrpSpPr/>
          <p:nvPr/>
        </p:nvGrpSpPr>
        <p:grpSpPr>
          <a:xfrm>
            <a:off x="395279" y="2114777"/>
            <a:ext cx="2519998" cy="411590"/>
            <a:chOff x="455607" y="766761"/>
            <a:chExt cx="1609730" cy="518827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EC93B0D9-8240-3B3F-C9E8-2C6E7E876C31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F405A1B0-3591-247B-FEA4-A230B86EBDB4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233639B7-0ECA-5C7D-4569-6CE0AB6AB3A4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6566392A-4837-6582-1B5E-A8B1EC79EA91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60DE7A25-4F3A-C6D6-33C3-B0033B8EE334}"/>
                </a:ext>
              </a:extLst>
            </p:cNvPr>
            <p:cNvSpPr/>
            <p:nvPr/>
          </p:nvSpPr>
          <p:spPr>
            <a:xfrm flipV="1">
              <a:off x="455607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1281BE8D-FF88-37B0-A1CE-3D78ACF4F5BC}"/>
                </a:ext>
              </a:extLst>
            </p:cNvPr>
            <p:cNvSpPr txBox="1"/>
            <p:nvPr/>
          </p:nvSpPr>
          <p:spPr>
            <a:xfrm>
              <a:off x="1218146" y="1123375"/>
              <a:ext cx="84660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8034CC83-B3DF-3E61-DAA5-E9B76B5DFE9A}"/>
              </a:ext>
            </a:extLst>
          </p:cNvPr>
          <p:cNvGrpSpPr/>
          <p:nvPr/>
        </p:nvGrpSpPr>
        <p:grpSpPr>
          <a:xfrm>
            <a:off x="395286" y="2624734"/>
            <a:ext cx="2519998" cy="415369"/>
            <a:chOff x="455607" y="1347786"/>
            <a:chExt cx="1609729" cy="523591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40F8D8CA-EC5C-5CA6-8071-77F5DEBA6D62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40" name="直線コネクタ 139">
                <a:extLst>
                  <a:ext uri="{FF2B5EF4-FFF2-40B4-BE49-F238E27FC236}">
                    <a16:creationId xmlns:a16="http://schemas.microsoft.com/office/drawing/2014/main" id="{8010CD5C-8291-3653-9271-5CB19EE53FCC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>
                <a:extLst>
                  <a:ext uri="{FF2B5EF4-FFF2-40B4-BE49-F238E27FC236}">
                    <a16:creationId xmlns:a16="http://schemas.microsoft.com/office/drawing/2014/main" id="{7ADD5F77-19FF-0DF9-DFB5-F731871C398B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>
                <a:extLst>
                  <a:ext uri="{FF2B5EF4-FFF2-40B4-BE49-F238E27FC236}">
                    <a16:creationId xmlns:a16="http://schemas.microsoft.com/office/drawing/2014/main" id="{7AA91258-AF6D-DBB1-F370-A48077C95A4E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4567305D-31FF-2EBF-68B3-FD0A7BA0895A}"/>
                </a:ext>
              </a:extLst>
            </p:cNvPr>
            <p:cNvSpPr/>
            <p:nvPr/>
          </p:nvSpPr>
          <p:spPr>
            <a:xfrm flipV="1">
              <a:off x="455607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A07CF06E-F2A2-953D-54C6-7224BEE12EF2}"/>
                </a:ext>
              </a:extLst>
            </p:cNvPr>
            <p:cNvSpPr txBox="1"/>
            <p:nvPr/>
          </p:nvSpPr>
          <p:spPr>
            <a:xfrm>
              <a:off x="1218143" y="1709164"/>
              <a:ext cx="84659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6C8D1B10-C3EA-A70D-8493-3BA8B3AA183B}"/>
              </a:ext>
            </a:extLst>
          </p:cNvPr>
          <p:cNvGrpSpPr/>
          <p:nvPr/>
        </p:nvGrpSpPr>
        <p:grpSpPr>
          <a:xfrm>
            <a:off x="395286" y="3115888"/>
            <a:ext cx="2519998" cy="417887"/>
            <a:chOff x="455607" y="1849436"/>
            <a:chExt cx="1609729" cy="526765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4CF8A3EB-E270-3C22-DA15-D38E486A3637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27E71B1C-0A20-D1CE-DFBE-321BE62BD740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>
                <a:extLst>
                  <a:ext uri="{FF2B5EF4-FFF2-40B4-BE49-F238E27FC236}">
                    <a16:creationId xmlns:a16="http://schemas.microsoft.com/office/drawing/2014/main" id="{E9717E4E-4BA5-1911-672A-00CD73546617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線コネクタ 148">
                <a:extLst>
                  <a:ext uri="{FF2B5EF4-FFF2-40B4-BE49-F238E27FC236}">
                    <a16:creationId xmlns:a16="http://schemas.microsoft.com/office/drawing/2014/main" id="{346F22B6-ACBE-765D-0BF6-A35F9F7C51F1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249621BA-C57E-BE3C-082E-C5AA67AAD5BC}"/>
                </a:ext>
              </a:extLst>
            </p:cNvPr>
            <p:cNvSpPr/>
            <p:nvPr/>
          </p:nvSpPr>
          <p:spPr>
            <a:xfrm flipV="1">
              <a:off x="455607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23C1AA51-7D0B-EA6E-030F-82E23DE3E436}"/>
                </a:ext>
              </a:extLst>
            </p:cNvPr>
            <p:cNvSpPr txBox="1"/>
            <p:nvPr/>
          </p:nvSpPr>
          <p:spPr>
            <a:xfrm>
              <a:off x="1218144" y="2213988"/>
              <a:ext cx="84659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35B3DEA0-6EE5-4F76-83D7-7B9959A4C323}"/>
              </a:ext>
            </a:extLst>
          </p:cNvPr>
          <p:cNvGrpSpPr/>
          <p:nvPr/>
        </p:nvGrpSpPr>
        <p:grpSpPr>
          <a:xfrm>
            <a:off x="3017829" y="2114777"/>
            <a:ext cx="2879997" cy="411590"/>
            <a:chOff x="455607" y="766761"/>
            <a:chExt cx="1609730" cy="518827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99618AD6-F2D8-1C3A-36D9-49B6F2E17BD6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54" name="直線コネクタ 153">
                <a:extLst>
                  <a:ext uri="{FF2B5EF4-FFF2-40B4-BE49-F238E27FC236}">
                    <a16:creationId xmlns:a16="http://schemas.microsoft.com/office/drawing/2014/main" id="{C21F345D-10A3-3FEE-0A84-DCBA730AEAF2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09623D21-92F9-809C-1682-3E8D90948D06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線コネクタ 155">
                <a:extLst>
                  <a:ext uri="{FF2B5EF4-FFF2-40B4-BE49-F238E27FC236}">
                    <a16:creationId xmlns:a16="http://schemas.microsoft.com/office/drawing/2014/main" id="{6B9662F4-4F3F-BF0A-8BAB-EB6506022A19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4ADE37B9-CA40-6530-D4C3-8EE14ACF9160}"/>
                </a:ext>
              </a:extLst>
            </p:cNvPr>
            <p:cNvSpPr/>
            <p:nvPr/>
          </p:nvSpPr>
          <p:spPr>
            <a:xfrm flipV="1">
              <a:off x="455607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テキスト ボックス 152">
              <a:extLst>
                <a:ext uri="{FF2B5EF4-FFF2-40B4-BE49-F238E27FC236}">
                  <a16:creationId xmlns:a16="http://schemas.microsoft.com/office/drawing/2014/main" id="{0F81D7EF-AB53-D4BC-2E87-A1CF8E7B6746}"/>
                </a:ext>
              </a:extLst>
            </p:cNvPr>
            <p:cNvSpPr txBox="1"/>
            <p:nvPr/>
          </p:nvSpPr>
          <p:spPr>
            <a:xfrm>
              <a:off x="1223437" y="1123375"/>
              <a:ext cx="74077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9280F64F-9F20-0D1F-2CE0-10A600488B31}"/>
              </a:ext>
            </a:extLst>
          </p:cNvPr>
          <p:cNvGrpSpPr/>
          <p:nvPr/>
        </p:nvGrpSpPr>
        <p:grpSpPr>
          <a:xfrm>
            <a:off x="3017837" y="2624734"/>
            <a:ext cx="2879997" cy="415369"/>
            <a:chOff x="455607" y="1347786"/>
            <a:chExt cx="1609729" cy="523591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E8E1727F-DB54-2024-3451-CCDC58C92A02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7B460125-CE50-30F3-D3DB-D7604C53B727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D1386FB1-E075-F7D8-3D41-FDD7E862E9DA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7286213B-E259-16BD-D08D-C9C841EAECCA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49173D2D-7BA6-D929-34C6-BD8E5F106065}"/>
                </a:ext>
              </a:extLst>
            </p:cNvPr>
            <p:cNvSpPr/>
            <p:nvPr/>
          </p:nvSpPr>
          <p:spPr>
            <a:xfrm flipV="1">
              <a:off x="455607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F4B280DD-A67C-93E8-7B25-C2800B1D1D43}"/>
                </a:ext>
              </a:extLst>
            </p:cNvPr>
            <p:cNvSpPr txBox="1"/>
            <p:nvPr/>
          </p:nvSpPr>
          <p:spPr>
            <a:xfrm>
              <a:off x="1223434" y="1709164"/>
              <a:ext cx="74077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52E7D7FF-C6FD-CD1C-8824-94903E7E83F6}"/>
              </a:ext>
            </a:extLst>
          </p:cNvPr>
          <p:cNvGrpSpPr/>
          <p:nvPr/>
        </p:nvGrpSpPr>
        <p:grpSpPr>
          <a:xfrm>
            <a:off x="3017837" y="3115888"/>
            <a:ext cx="2879997" cy="417887"/>
            <a:chOff x="455607" y="1849436"/>
            <a:chExt cx="1609729" cy="526765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2F2206E5-1342-1348-68E7-B5820F5E273F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68" name="直線コネクタ 167">
                <a:extLst>
                  <a:ext uri="{FF2B5EF4-FFF2-40B4-BE49-F238E27FC236}">
                    <a16:creationId xmlns:a16="http://schemas.microsoft.com/office/drawing/2014/main" id="{AD19EA28-3B02-1D9D-7BDF-546709B51F12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D8D8D665-F850-9704-55D9-15F2F12676B1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0FC45268-8E70-A70C-A775-3C32747D8305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43145A60-DD49-7240-6513-F4304BE6420E}"/>
                </a:ext>
              </a:extLst>
            </p:cNvPr>
            <p:cNvSpPr/>
            <p:nvPr/>
          </p:nvSpPr>
          <p:spPr>
            <a:xfrm flipV="1">
              <a:off x="455607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98A06109-41A4-446F-CAD8-B7A31CEC601D}"/>
                </a:ext>
              </a:extLst>
            </p:cNvPr>
            <p:cNvSpPr txBox="1"/>
            <p:nvPr/>
          </p:nvSpPr>
          <p:spPr>
            <a:xfrm>
              <a:off x="1223435" y="2213988"/>
              <a:ext cx="74077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AE89AEFE-77A8-A0B1-B6BB-5B0049CB5919}"/>
              </a:ext>
            </a:extLst>
          </p:cNvPr>
          <p:cNvGrpSpPr/>
          <p:nvPr/>
        </p:nvGrpSpPr>
        <p:grpSpPr>
          <a:xfrm>
            <a:off x="5976930" y="2114777"/>
            <a:ext cx="3239995" cy="411590"/>
            <a:chOff x="455608" y="766761"/>
            <a:chExt cx="1609729" cy="518827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DB503451-5566-9D43-848A-8B788D05BF6B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75" name="直線コネクタ 174">
                <a:extLst>
                  <a:ext uri="{FF2B5EF4-FFF2-40B4-BE49-F238E27FC236}">
                    <a16:creationId xmlns:a16="http://schemas.microsoft.com/office/drawing/2014/main" id="{8EEAA724-26D7-64E2-A921-53082246353B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73518155-0892-BE56-74D1-610F312A6F0A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FC9EB90F-0AF2-4C2E-914A-FA33C1D12DD1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9E507827-A74C-304B-4249-2955E9FF97A6}"/>
                </a:ext>
              </a:extLst>
            </p:cNvPr>
            <p:cNvSpPr/>
            <p:nvPr/>
          </p:nvSpPr>
          <p:spPr>
            <a:xfrm flipV="1">
              <a:off x="455608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4E1F1406-68B1-E6A6-7494-0F88C68304F6}"/>
                </a:ext>
              </a:extLst>
            </p:cNvPr>
            <p:cNvSpPr txBox="1"/>
            <p:nvPr/>
          </p:nvSpPr>
          <p:spPr>
            <a:xfrm>
              <a:off x="1227552" y="1123375"/>
              <a:ext cx="65846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26197A54-274C-604D-E6EF-F51059DB62B5}"/>
              </a:ext>
            </a:extLst>
          </p:cNvPr>
          <p:cNvGrpSpPr/>
          <p:nvPr/>
        </p:nvGrpSpPr>
        <p:grpSpPr>
          <a:xfrm>
            <a:off x="5976939" y="2624734"/>
            <a:ext cx="3239995" cy="415369"/>
            <a:chOff x="455608" y="1347786"/>
            <a:chExt cx="1609728" cy="523591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D4F34FE2-C47B-3F22-21B2-89837C0DD3ED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182" name="直線コネクタ 181">
                <a:extLst>
                  <a:ext uri="{FF2B5EF4-FFF2-40B4-BE49-F238E27FC236}">
                    <a16:creationId xmlns:a16="http://schemas.microsoft.com/office/drawing/2014/main" id="{E8B40B99-A5DC-8F0D-62E3-E0A2D04902F4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線コネクタ 182">
                <a:extLst>
                  <a:ext uri="{FF2B5EF4-FFF2-40B4-BE49-F238E27FC236}">
                    <a16:creationId xmlns:a16="http://schemas.microsoft.com/office/drawing/2014/main" id="{9F51E712-2BBA-250E-2585-FD3F5AD7C874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線コネクタ 183">
                <a:extLst>
                  <a:ext uri="{FF2B5EF4-FFF2-40B4-BE49-F238E27FC236}">
                    <a16:creationId xmlns:a16="http://schemas.microsoft.com/office/drawing/2014/main" id="{9B846F6D-31B0-2F82-2EAC-790829BCE265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F990621-998B-BFD6-CFAC-952546BBEEA4}"/>
                </a:ext>
              </a:extLst>
            </p:cNvPr>
            <p:cNvSpPr/>
            <p:nvPr/>
          </p:nvSpPr>
          <p:spPr>
            <a:xfrm flipV="1">
              <a:off x="455608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テキスト ボックス 180">
              <a:extLst>
                <a:ext uri="{FF2B5EF4-FFF2-40B4-BE49-F238E27FC236}">
                  <a16:creationId xmlns:a16="http://schemas.microsoft.com/office/drawing/2014/main" id="{E5FAE7B2-CCF3-161E-F30B-275F6E41C89E}"/>
                </a:ext>
              </a:extLst>
            </p:cNvPr>
            <p:cNvSpPr txBox="1"/>
            <p:nvPr/>
          </p:nvSpPr>
          <p:spPr>
            <a:xfrm>
              <a:off x="1227549" y="1709164"/>
              <a:ext cx="65846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7630FCAA-AC1B-FA6B-3403-31D9B2A172A4}"/>
              </a:ext>
            </a:extLst>
          </p:cNvPr>
          <p:cNvGrpSpPr/>
          <p:nvPr/>
        </p:nvGrpSpPr>
        <p:grpSpPr>
          <a:xfrm>
            <a:off x="5976939" y="3115888"/>
            <a:ext cx="3239995" cy="417887"/>
            <a:chOff x="455608" y="1849436"/>
            <a:chExt cx="1609728" cy="526765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8EA263CD-D526-112C-BEE4-0FB2CD933F1E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189" name="直線コネクタ 188">
                <a:extLst>
                  <a:ext uri="{FF2B5EF4-FFF2-40B4-BE49-F238E27FC236}">
                    <a16:creationId xmlns:a16="http://schemas.microsoft.com/office/drawing/2014/main" id="{39F9894C-CDA8-96B1-6BCD-E8D35034A3DD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>
                <a:extLst>
                  <a:ext uri="{FF2B5EF4-FFF2-40B4-BE49-F238E27FC236}">
                    <a16:creationId xmlns:a16="http://schemas.microsoft.com/office/drawing/2014/main" id="{83D01987-BF37-DFD7-D25C-EB8F79A7943E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4F54D677-E683-4E06-589F-853244D7D60D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AE6CDC12-C312-C9E7-03FB-A5BAD7D011FE}"/>
                </a:ext>
              </a:extLst>
            </p:cNvPr>
            <p:cNvSpPr/>
            <p:nvPr/>
          </p:nvSpPr>
          <p:spPr>
            <a:xfrm flipV="1">
              <a:off x="455608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1A106F95-24D4-07CB-B416-7D7516083DB9}"/>
                </a:ext>
              </a:extLst>
            </p:cNvPr>
            <p:cNvSpPr txBox="1"/>
            <p:nvPr/>
          </p:nvSpPr>
          <p:spPr>
            <a:xfrm>
              <a:off x="1227550" y="2213988"/>
              <a:ext cx="65846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98D8D05E-2CF0-CF3E-E1FD-FD80531B8CEE}"/>
              </a:ext>
            </a:extLst>
          </p:cNvPr>
          <p:cNvGrpSpPr/>
          <p:nvPr/>
        </p:nvGrpSpPr>
        <p:grpSpPr>
          <a:xfrm>
            <a:off x="395279" y="3717998"/>
            <a:ext cx="3599994" cy="411590"/>
            <a:chOff x="455608" y="766761"/>
            <a:chExt cx="1609729" cy="518827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C68B9DAD-3EBB-88F0-22EC-F34B672E8BE8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196" name="直線コネクタ 195">
                <a:extLst>
                  <a:ext uri="{FF2B5EF4-FFF2-40B4-BE49-F238E27FC236}">
                    <a16:creationId xmlns:a16="http://schemas.microsoft.com/office/drawing/2014/main" id="{65C19D03-2B8C-5D96-5974-0002A674FE59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線コネクタ 196">
                <a:extLst>
                  <a:ext uri="{FF2B5EF4-FFF2-40B4-BE49-F238E27FC236}">
                    <a16:creationId xmlns:a16="http://schemas.microsoft.com/office/drawing/2014/main" id="{D791B061-31DD-D750-5202-1F6C2D6992FC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線コネクタ 197">
                <a:extLst>
                  <a:ext uri="{FF2B5EF4-FFF2-40B4-BE49-F238E27FC236}">
                    <a16:creationId xmlns:a16="http://schemas.microsoft.com/office/drawing/2014/main" id="{B1C52642-65FB-BA5A-612F-9A6C68E6F30C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255B002-7BEB-E5BA-2A55-828E8A69882C}"/>
                </a:ext>
              </a:extLst>
            </p:cNvPr>
            <p:cNvSpPr/>
            <p:nvPr/>
          </p:nvSpPr>
          <p:spPr>
            <a:xfrm flipV="1">
              <a:off x="455608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E283FA2C-457B-3846-CD53-B314DB662C42}"/>
                </a:ext>
              </a:extLst>
            </p:cNvPr>
            <p:cNvSpPr txBox="1"/>
            <p:nvPr/>
          </p:nvSpPr>
          <p:spPr>
            <a:xfrm>
              <a:off x="1220092" y="1123375"/>
              <a:ext cx="80765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2D6C093C-4C0B-5381-87F9-F083381E867C}"/>
              </a:ext>
            </a:extLst>
          </p:cNvPr>
          <p:cNvGrpSpPr/>
          <p:nvPr/>
        </p:nvGrpSpPr>
        <p:grpSpPr>
          <a:xfrm>
            <a:off x="395289" y="4227955"/>
            <a:ext cx="3599994" cy="415369"/>
            <a:chOff x="455608" y="1347786"/>
            <a:chExt cx="1609728" cy="523591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692ACFB4-1706-B43D-8779-CB600C5A9CE2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203" name="直線コネクタ 202">
                <a:extLst>
                  <a:ext uri="{FF2B5EF4-FFF2-40B4-BE49-F238E27FC236}">
                    <a16:creationId xmlns:a16="http://schemas.microsoft.com/office/drawing/2014/main" id="{7899CBE6-86F2-F494-33AA-BAACEEF01C99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線コネクタ 203">
                <a:extLst>
                  <a:ext uri="{FF2B5EF4-FFF2-40B4-BE49-F238E27FC236}">
                    <a16:creationId xmlns:a16="http://schemas.microsoft.com/office/drawing/2014/main" id="{1331D094-061D-5E37-1273-49E0EA008B22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線コネクタ 204">
                <a:extLst>
                  <a:ext uri="{FF2B5EF4-FFF2-40B4-BE49-F238E27FC236}">
                    <a16:creationId xmlns:a16="http://schemas.microsoft.com/office/drawing/2014/main" id="{25BD6C6F-B65E-7E44-73F8-105B9AEDB873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B3033881-B90B-483C-41AD-E6801C6E77BA}"/>
                </a:ext>
              </a:extLst>
            </p:cNvPr>
            <p:cNvSpPr/>
            <p:nvPr/>
          </p:nvSpPr>
          <p:spPr>
            <a:xfrm flipV="1">
              <a:off x="455608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5D29A594-09BA-E200-B4EA-516C3CCE4C1F}"/>
                </a:ext>
              </a:extLst>
            </p:cNvPr>
            <p:cNvSpPr txBox="1"/>
            <p:nvPr/>
          </p:nvSpPr>
          <p:spPr>
            <a:xfrm>
              <a:off x="1220090" y="1709164"/>
              <a:ext cx="80765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4E7BF01A-B4A9-6663-E170-4A853647E7F9}"/>
              </a:ext>
            </a:extLst>
          </p:cNvPr>
          <p:cNvGrpSpPr/>
          <p:nvPr/>
        </p:nvGrpSpPr>
        <p:grpSpPr>
          <a:xfrm>
            <a:off x="395289" y="4719109"/>
            <a:ext cx="3599994" cy="417887"/>
            <a:chOff x="455608" y="1849436"/>
            <a:chExt cx="1609728" cy="526765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EBDCD9AF-FD15-3179-BB3F-AB52695803C2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210" name="直線コネクタ 209">
                <a:extLst>
                  <a:ext uri="{FF2B5EF4-FFF2-40B4-BE49-F238E27FC236}">
                    <a16:creationId xmlns:a16="http://schemas.microsoft.com/office/drawing/2014/main" id="{AB64AE53-A40E-0DA3-57FC-640A3B76E302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16B139B8-02BA-21D4-41AE-5028EFA34007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6780EFF1-625D-7891-8EBB-DCE3628B4C5A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D19AC326-3DD0-9B63-0BE3-1C14A637126B}"/>
                </a:ext>
              </a:extLst>
            </p:cNvPr>
            <p:cNvSpPr/>
            <p:nvPr/>
          </p:nvSpPr>
          <p:spPr>
            <a:xfrm flipV="1">
              <a:off x="455608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A60B4EDE-3FD9-1DAD-D6C9-69CEEA941B0B}"/>
                </a:ext>
              </a:extLst>
            </p:cNvPr>
            <p:cNvSpPr txBox="1"/>
            <p:nvPr/>
          </p:nvSpPr>
          <p:spPr>
            <a:xfrm>
              <a:off x="1220091" y="2213988"/>
              <a:ext cx="80765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AC179926-DA64-CB89-5176-65F8A20F7A86}"/>
              </a:ext>
            </a:extLst>
          </p:cNvPr>
          <p:cNvGrpSpPr/>
          <p:nvPr/>
        </p:nvGrpSpPr>
        <p:grpSpPr>
          <a:xfrm>
            <a:off x="4182421" y="3717998"/>
            <a:ext cx="5399988" cy="411590"/>
            <a:chOff x="455609" y="766761"/>
            <a:chExt cx="1609728" cy="518827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B0F33FC2-46EF-8959-9AAA-D85A9484A652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217" name="直線コネクタ 216">
                <a:extLst>
                  <a:ext uri="{FF2B5EF4-FFF2-40B4-BE49-F238E27FC236}">
                    <a16:creationId xmlns:a16="http://schemas.microsoft.com/office/drawing/2014/main" id="{DEA5329B-0BE2-6345-06B9-2FDD2DDC6CF1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直線コネクタ 217">
                <a:extLst>
                  <a:ext uri="{FF2B5EF4-FFF2-40B4-BE49-F238E27FC236}">
                    <a16:creationId xmlns:a16="http://schemas.microsoft.com/office/drawing/2014/main" id="{B283CD13-8D9A-D6FE-D807-724CAED0910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線コネクタ 218">
                <a:extLst>
                  <a:ext uri="{FF2B5EF4-FFF2-40B4-BE49-F238E27FC236}">
                    <a16:creationId xmlns:a16="http://schemas.microsoft.com/office/drawing/2014/main" id="{CDBA1213-C09E-A226-3F7F-F3641067E4B6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FFF94ED0-B9C3-D0EF-F6C4-22BFFF67D4E0}"/>
                </a:ext>
              </a:extLst>
            </p:cNvPr>
            <p:cNvSpPr/>
            <p:nvPr/>
          </p:nvSpPr>
          <p:spPr>
            <a:xfrm flipV="1">
              <a:off x="455609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4AC92A56-BA97-1EAE-7971-0CF7A7EB678A}"/>
                </a:ext>
              </a:extLst>
            </p:cNvPr>
            <p:cNvSpPr txBox="1"/>
            <p:nvPr/>
          </p:nvSpPr>
          <p:spPr>
            <a:xfrm>
              <a:off x="1230981" y="1123375"/>
              <a:ext cx="53843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B47B5FE4-2303-1916-0901-E89DEC2EDE0D}"/>
              </a:ext>
            </a:extLst>
          </p:cNvPr>
          <p:cNvGrpSpPr/>
          <p:nvPr/>
        </p:nvGrpSpPr>
        <p:grpSpPr>
          <a:xfrm>
            <a:off x="4182436" y="4227955"/>
            <a:ext cx="5399988" cy="415369"/>
            <a:chOff x="455609" y="1347786"/>
            <a:chExt cx="1609727" cy="523591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CB452666-931A-2390-3F70-C5057705DA40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224" name="直線コネクタ 223">
                <a:extLst>
                  <a:ext uri="{FF2B5EF4-FFF2-40B4-BE49-F238E27FC236}">
                    <a16:creationId xmlns:a16="http://schemas.microsoft.com/office/drawing/2014/main" id="{6BB9199E-9FA8-2983-C05E-08A50C6F9FBA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線コネクタ 224">
                <a:extLst>
                  <a:ext uri="{FF2B5EF4-FFF2-40B4-BE49-F238E27FC236}">
                    <a16:creationId xmlns:a16="http://schemas.microsoft.com/office/drawing/2014/main" id="{0C104CE5-2E7E-7E6E-329E-E2521B4149A9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直線コネクタ 225">
                <a:extLst>
                  <a:ext uri="{FF2B5EF4-FFF2-40B4-BE49-F238E27FC236}">
                    <a16:creationId xmlns:a16="http://schemas.microsoft.com/office/drawing/2014/main" id="{13AC12B0-0712-8C39-4A4E-0EF7A26A4276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076F7C98-FE5A-1B66-0EBA-44B871E7EDF0}"/>
                </a:ext>
              </a:extLst>
            </p:cNvPr>
            <p:cNvSpPr/>
            <p:nvPr/>
          </p:nvSpPr>
          <p:spPr>
            <a:xfrm flipV="1">
              <a:off x="455609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テキスト ボックス 222">
              <a:extLst>
                <a:ext uri="{FF2B5EF4-FFF2-40B4-BE49-F238E27FC236}">
                  <a16:creationId xmlns:a16="http://schemas.microsoft.com/office/drawing/2014/main" id="{21C3D695-C485-4C1D-A040-F6484AC3FFCA}"/>
                </a:ext>
              </a:extLst>
            </p:cNvPr>
            <p:cNvSpPr txBox="1"/>
            <p:nvPr/>
          </p:nvSpPr>
          <p:spPr>
            <a:xfrm>
              <a:off x="1233550" y="1709164"/>
              <a:ext cx="53843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1E316F89-03CF-DCF2-F5B6-387344335275}"/>
              </a:ext>
            </a:extLst>
          </p:cNvPr>
          <p:cNvGrpSpPr/>
          <p:nvPr/>
        </p:nvGrpSpPr>
        <p:grpSpPr>
          <a:xfrm>
            <a:off x="4182436" y="4719109"/>
            <a:ext cx="5399988" cy="417887"/>
            <a:chOff x="455609" y="1849436"/>
            <a:chExt cx="1609727" cy="526765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2668B3F1-12C9-9CCA-B6D4-4BCA5D1C695A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231" name="直線コネクタ 230">
                <a:extLst>
                  <a:ext uri="{FF2B5EF4-FFF2-40B4-BE49-F238E27FC236}">
                    <a16:creationId xmlns:a16="http://schemas.microsoft.com/office/drawing/2014/main" id="{202EA6BF-1288-9EB8-BF4E-7BBA78C08F6C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直線コネクタ 231">
                <a:extLst>
                  <a:ext uri="{FF2B5EF4-FFF2-40B4-BE49-F238E27FC236}">
                    <a16:creationId xmlns:a16="http://schemas.microsoft.com/office/drawing/2014/main" id="{3919C08C-903E-F5F8-5DE3-5E3A029A6279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直線コネクタ 232">
                <a:extLst>
                  <a:ext uri="{FF2B5EF4-FFF2-40B4-BE49-F238E27FC236}">
                    <a16:creationId xmlns:a16="http://schemas.microsoft.com/office/drawing/2014/main" id="{F193F905-9EA8-352B-5814-D3FC646CD0B7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77641E6-EDD8-DF5B-2222-8B7073E9F5FB}"/>
                </a:ext>
              </a:extLst>
            </p:cNvPr>
            <p:cNvSpPr/>
            <p:nvPr/>
          </p:nvSpPr>
          <p:spPr>
            <a:xfrm flipV="1">
              <a:off x="455609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34DA65DA-8679-5296-7463-A6559B8407C9}"/>
                </a:ext>
              </a:extLst>
            </p:cNvPr>
            <p:cNvSpPr txBox="1"/>
            <p:nvPr/>
          </p:nvSpPr>
          <p:spPr>
            <a:xfrm>
              <a:off x="1233551" y="2213988"/>
              <a:ext cx="53843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508DB7A0-4348-04EB-4D18-907A33A1E992}"/>
              </a:ext>
            </a:extLst>
          </p:cNvPr>
          <p:cNvGrpSpPr/>
          <p:nvPr/>
        </p:nvGrpSpPr>
        <p:grpSpPr>
          <a:xfrm>
            <a:off x="395279" y="5290105"/>
            <a:ext cx="7199984" cy="411590"/>
            <a:chOff x="455609" y="766761"/>
            <a:chExt cx="1609728" cy="518827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19E6A30E-0B9D-1DAE-6275-198B002CEBD3}"/>
                </a:ext>
              </a:extLst>
            </p:cNvPr>
            <p:cNvGrpSpPr/>
            <p:nvPr/>
          </p:nvGrpSpPr>
          <p:grpSpPr>
            <a:xfrm>
              <a:off x="455612" y="766761"/>
              <a:ext cx="1609725" cy="238125"/>
              <a:chOff x="460375" y="1831975"/>
              <a:chExt cx="1609725" cy="508000"/>
            </a:xfrm>
          </p:grpSpPr>
          <p:cxnSp>
            <p:nvCxnSpPr>
              <p:cNvPr id="238" name="直線コネクタ 237">
                <a:extLst>
                  <a:ext uri="{FF2B5EF4-FFF2-40B4-BE49-F238E27FC236}">
                    <a16:creationId xmlns:a16="http://schemas.microsoft.com/office/drawing/2014/main" id="{E72488DE-9195-6608-6CAE-AFADA82ACFF9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直線コネクタ 238">
                <a:extLst>
                  <a:ext uri="{FF2B5EF4-FFF2-40B4-BE49-F238E27FC236}">
                    <a16:creationId xmlns:a16="http://schemas.microsoft.com/office/drawing/2014/main" id="{032CA934-5EE2-8304-09E9-FA1996E4A95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none" w="sm" len="sm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直線コネクタ 239">
                <a:extLst>
                  <a:ext uri="{FF2B5EF4-FFF2-40B4-BE49-F238E27FC236}">
                    <a16:creationId xmlns:a16="http://schemas.microsoft.com/office/drawing/2014/main" id="{BB462984-1109-A756-A9A3-1EEB4A7A1735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56F73C98-3EC5-F041-2726-85210A74C738}"/>
                </a:ext>
              </a:extLst>
            </p:cNvPr>
            <p:cNvSpPr/>
            <p:nvPr/>
          </p:nvSpPr>
          <p:spPr>
            <a:xfrm flipV="1">
              <a:off x="455609" y="885824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B0C13B7F-EA11-60C3-B00C-BE0E218566C4}"/>
                </a:ext>
              </a:extLst>
            </p:cNvPr>
            <p:cNvSpPr txBox="1"/>
            <p:nvPr/>
          </p:nvSpPr>
          <p:spPr>
            <a:xfrm>
              <a:off x="1240284" y="1123375"/>
              <a:ext cx="40383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B4499E12-2CC0-B30C-1351-D8739EDC1297}"/>
              </a:ext>
            </a:extLst>
          </p:cNvPr>
          <p:cNvGrpSpPr/>
          <p:nvPr/>
        </p:nvGrpSpPr>
        <p:grpSpPr>
          <a:xfrm>
            <a:off x="395299" y="5800062"/>
            <a:ext cx="7199984" cy="415369"/>
            <a:chOff x="455609" y="1347786"/>
            <a:chExt cx="1609727" cy="523591"/>
          </a:xfrm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81C06F7E-BFE4-99A1-28B6-8077B57D5306}"/>
                </a:ext>
              </a:extLst>
            </p:cNvPr>
            <p:cNvGrpSpPr/>
            <p:nvPr/>
          </p:nvGrpSpPr>
          <p:grpSpPr>
            <a:xfrm>
              <a:off x="455611" y="1347786"/>
              <a:ext cx="1609725" cy="238125"/>
              <a:chOff x="460375" y="1831975"/>
              <a:chExt cx="1609725" cy="508000"/>
            </a:xfrm>
          </p:grpSpPr>
          <p:cxnSp>
            <p:nvCxnSpPr>
              <p:cNvPr id="245" name="直線コネクタ 244">
                <a:extLst>
                  <a:ext uri="{FF2B5EF4-FFF2-40B4-BE49-F238E27FC236}">
                    <a16:creationId xmlns:a16="http://schemas.microsoft.com/office/drawing/2014/main" id="{47795AB3-301F-E895-BA20-08D4F854C44E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直線コネクタ 245">
                <a:extLst>
                  <a:ext uri="{FF2B5EF4-FFF2-40B4-BE49-F238E27FC236}">
                    <a16:creationId xmlns:a16="http://schemas.microsoft.com/office/drawing/2014/main" id="{87B676D3-7A8D-BDBA-5E82-93115D4E8878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直線コネクタ 246">
                <a:extLst>
                  <a:ext uri="{FF2B5EF4-FFF2-40B4-BE49-F238E27FC236}">
                    <a16:creationId xmlns:a16="http://schemas.microsoft.com/office/drawing/2014/main" id="{C625D7B1-4B44-D72F-822B-6042FEE008F0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998A1342-91F0-CD1E-CEB7-896114A87C74}"/>
                </a:ext>
              </a:extLst>
            </p:cNvPr>
            <p:cNvSpPr/>
            <p:nvPr/>
          </p:nvSpPr>
          <p:spPr>
            <a:xfrm flipV="1">
              <a:off x="455609" y="146684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テキスト ボックス 243">
              <a:extLst>
                <a:ext uri="{FF2B5EF4-FFF2-40B4-BE49-F238E27FC236}">
                  <a16:creationId xmlns:a16="http://schemas.microsoft.com/office/drawing/2014/main" id="{426BAD9F-9B5E-76EA-131E-253E5178DED6}"/>
                </a:ext>
              </a:extLst>
            </p:cNvPr>
            <p:cNvSpPr txBox="1"/>
            <p:nvPr/>
          </p:nvSpPr>
          <p:spPr>
            <a:xfrm>
              <a:off x="1240281" y="1709164"/>
              <a:ext cx="40382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00855966-7717-4A77-5E9A-3D6B34EB8975}"/>
              </a:ext>
            </a:extLst>
          </p:cNvPr>
          <p:cNvGrpSpPr/>
          <p:nvPr/>
        </p:nvGrpSpPr>
        <p:grpSpPr>
          <a:xfrm>
            <a:off x="395299" y="6291216"/>
            <a:ext cx="7199984" cy="417887"/>
            <a:chOff x="455609" y="1849436"/>
            <a:chExt cx="1609727" cy="526765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98D47A39-3041-DEAD-C13C-F1EFC2D652CF}"/>
                </a:ext>
              </a:extLst>
            </p:cNvPr>
            <p:cNvGrpSpPr/>
            <p:nvPr/>
          </p:nvGrpSpPr>
          <p:grpSpPr>
            <a:xfrm>
              <a:off x="455611" y="1849436"/>
              <a:ext cx="1609725" cy="238125"/>
              <a:chOff x="460375" y="1831975"/>
              <a:chExt cx="1609725" cy="508000"/>
            </a:xfrm>
          </p:grpSpPr>
          <p:cxnSp>
            <p:nvCxnSpPr>
              <p:cNvPr id="252" name="直線コネクタ 251">
                <a:extLst>
                  <a:ext uri="{FF2B5EF4-FFF2-40B4-BE49-F238E27FC236}">
                    <a16:creationId xmlns:a16="http://schemas.microsoft.com/office/drawing/2014/main" id="{F4DC50C4-BF15-04F4-BC14-0BFD14D3DA03}"/>
                  </a:ext>
                </a:extLst>
              </p:cNvPr>
              <p:cNvCxnSpPr/>
              <p:nvPr/>
            </p:nvCxnSpPr>
            <p:spPr>
              <a:xfrm>
                <a:off x="460375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直線コネクタ 252">
                <a:extLst>
                  <a:ext uri="{FF2B5EF4-FFF2-40B4-BE49-F238E27FC236}">
                    <a16:creationId xmlns:a16="http://schemas.microsoft.com/office/drawing/2014/main" id="{81179123-EB91-69DF-D0A5-7C451E3E0F65}"/>
                  </a:ext>
                </a:extLst>
              </p:cNvPr>
              <p:cNvCxnSpPr/>
              <p:nvPr/>
            </p:nvCxnSpPr>
            <p:spPr>
              <a:xfrm>
                <a:off x="460375" y="2085975"/>
                <a:ext cx="1609725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直線コネクタ 253">
                <a:extLst>
                  <a:ext uri="{FF2B5EF4-FFF2-40B4-BE49-F238E27FC236}">
                    <a16:creationId xmlns:a16="http://schemas.microsoft.com/office/drawing/2014/main" id="{D633C834-5602-900F-6C00-39977A766422}"/>
                  </a:ext>
                </a:extLst>
              </p:cNvPr>
              <p:cNvCxnSpPr/>
              <p:nvPr/>
            </p:nvCxnSpPr>
            <p:spPr>
              <a:xfrm>
                <a:off x="2070100" y="1831975"/>
                <a:ext cx="0" cy="508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796CA4A4-B6FD-B0F2-47FB-93DCF2E0CEE6}"/>
                </a:ext>
              </a:extLst>
            </p:cNvPr>
            <p:cNvSpPr/>
            <p:nvPr/>
          </p:nvSpPr>
          <p:spPr>
            <a:xfrm flipV="1">
              <a:off x="455609" y="1968497"/>
              <a:ext cx="1609723" cy="319454"/>
            </a:xfrm>
            <a:custGeom>
              <a:avLst/>
              <a:gdLst>
                <a:gd name="connsiteX0" fmla="*/ 459075 w 918150"/>
                <a:gd name="connsiteY0" fmla="*/ 0 h 296067"/>
                <a:gd name="connsiteX1" fmla="*/ 896436 w 918150"/>
                <a:gd name="connsiteY1" fmla="*/ 238515 h 296067"/>
                <a:gd name="connsiteX2" fmla="*/ 918150 w 918150"/>
                <a:gd name="connsiteY2" fmla="*/ 296067 h 296067"/>
                <a:gd name="connsiteX3" fmla="*/ 0 w 918150"/>
                <a:gd name="connsiteY3" fmla="*/ 296067 h 296067"/>
                <a:gd name="connsiteX4" fmla="*/ 21714 w 918150"/>
                <a:gd name="connsiteY4" fmla="*/ 238515 h 296067"/>
                <a:gd name="connsiteX5" fmla="*/ 459075 w 918150"/>
                <a:gd name="connsiteY5" fmla="*/ 0 h 296067"/>
                <a:gd name="connsiteX0" fmla="*/ 459075 w 918150"/>
                <a:gd name="connsiteY0" fmla="*/ 0 h 380999"/>
                <a:gd name="connsiteX1" fmla="*/ 896436 w 918150"/>
                <a:gd name="connsiteY1" fmla="*/ 238515 h 380999"/>
                <a:gd name="connsiteX2" fmla="*/ 918150 w 918150"/>
                <a:gd name="connsiteY2" fmla="*/ 296067 h 380999"/>
                <a:gd name="connsiteX3" fmla="*/ 457489 w 918150"/>
                <a:gd name="connsiteY3" fmla="*/ 380999 h 380999"/>
                <a:gd name="connsiteX4" fmla="*/ 0 w 918150"/>
                <a:gd name="connsiteY4" fmla="*/ 296067 h 380999"/>
                <a:gd name="connsiteX5" fmla="*/ 21714 w 918150"/>
                <a:gd name="connsiteY5" fmla="*/ 238515 h 380999"/>
                <a:gd name="connsiteX6" fmla="*/ 459075 w 918150"/>
                <a:gd name="connsiteY6" fmla="*/ 0 h 380999"/>
                <a:gd name="connsiteX0" fmla="*/ 457489 w 918150"/>
                <a:gd name="connsiteY0" fmla="*/ 380999 h 472439"/>
                <a:gd name="connsiteX1" fmla="*/ 0 w 918150"/>
                <a:gd name="connsiteY1" fmla="*/ 296067 h 472439"/>
                <a:gd name="connsiteX2" fmla="*/ 21714 w 918150"/>
                <a:gd name="connsiteY2" fmla="*/ 238515 h 472439"/>
                <a:gd name="connsiteX3" fmla="*/ 459075 w 918150"/>
                <a:gd name="connsiteY3" fmla="*/ 0 h 472439"/>
                <a:gd name="connsiteX4" fmla="*/ 896436 w 918150"/>
                <a:gd name="connsiteY4" fmla="*/ 238515 h 472439"/>
                <a:gd name="connsiteX5" fmla="*/ 918150 w 918150"/>
                <a:gd name="connsiteY5" fmla="*/ 296067 h 472439"/>
                <a:gd name="connsiteX6" fmla="*/ 548929 w 918150"/>
                <a:gd name="connsiteY6" fmla="*/ 472439 h 472439"/>
                <a:gd name="connsiteX0" fmla="*/ 457489 w 918150"/>
                <a:gd name="connsiteY0" fmla="*/ 380999 h 380999"/>
                <a:gd name="connsiteX1" fmla="*/ 0 w 918150"/>
                <a:gd name="connsiteY1" fmla="*/ 296067 h 380999"/>
                <a:gd name="connsiteX2" fmla="*/ 21714 w 918150"/>
                <a:gd name="connsiteY2" fmla="*/ 238515 h 380999"/>
                <a:gd name="connsiteX3" fmla="*/ 459075 w 918150"/>
                <a:gd name="connsiteY3" fmla="*/ 0 h 380999"/>
                <a:gd name="connsiteX4" fmla="*/ 896436 w 918150"/>
                <a:gd name="connsiteY4" fmla="*/ 238515 h 380999"/>
                <a:gd name="connsiteX5" fmla="*/ 918150 w 918150"/>
                <a:gd name="connsiteY5" fmla="*/ 296067 h 380999"/>
                <a:gd name="connsiteX0" fmla="*/ 0 w 918150"/>
                <a:gd name="connsiteY0" fmla="*/ 296067 h 296067"/>
                <a:gd name="connsiteX1" fmla="*/ 21714 w 918150"/>
                <a:gd name="connsiteY1" fmla="*/ 238515 h 296067"/>
                <a:gd name="connsiteX2" fmla="*/ 459075 w 918150"/>
                <a:gd name="connsiteY2" fmla="*/ 0 h 296067"/>
                <a:gd name="connsiteX3" fmla="*/ 896436 w 918150"/>
                <a:gd name="connsiteY3" fmla="*/ 238515 h 296067"/>
                <a:gd name="connsiteX4" fmla="*/ 918150 w 918150"/>
                <a:gd name="connsiteY4" fmla="*/ 296067 h 29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8150" h="296067">
                  <a:moveTo>
                    <a:pt x="0" y="296067"/>
                  </a:moveTo>
                  <a:lnTo>
                    <a:pt x="21714" y="238515"/>
                  </a:lnTo>
                  <a:cubicBezTo>
                    <a:pt x="93772" y="98350"/>
                    <a:pt x="262463" y="0"/>
                    <a:pt x="459075" y="0"/>
                  </a:cubicBezTo>
                  <a:cubicBezTo>
                    <a:pt x="655687" y="0"/>
                    <a:pt x="824378" y="98350"/>
                    <a:pt x="896436" y="238515"/>
                  </a:cubicBezTo>
                  <a:lnTo>
                    <a:pt x="918150" y="296067"/>
                  </a:lnTo>
                </a:path>
              </a:pathLst>
            </a:custGeom>
            <a:ln w="3175">
              <a:solidFill>
                <a:schemeClr val="tx1"/>
              </a:solidFill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9F08A774-A4F9-D026-8908-95CC71E631D2}"/>
                </a:ext>
              </a:extLst>
            </p:cNvPr>
            <p:cNvSpPr txBox="1"/>
            <p:nvPr/>
          </p:nvSpPr>
          <p:spPr>
            <a:xfrm>
              <a:off x="1240282" y="2213988"/>
              <a:ext cx="40382" cy="1622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18000" tIns="18000" rIns="18000" bIns="18000" rtlCol="0">
              <a:spAutoFit/>
            </a:bodyPr>
            <a:lstStyle/>
            <a:p>
              <a:pPr algn="ctr"/>
              <a:r>
                <a:rPr kumimoji="1" lang="en-US" altLang="ja-JP" sz="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200</a:t>
              </a:r>
              <a:endPara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F46F07B3-B666-B1DB-5153-67441571BF13}"/>
              </a:ext>
            </a:extLst>
          </p:cNvPr>
          <p:cNvSpPr txBox="1"/>
          <p:nvPr/>
        </p:nvSpPr>
        <p:spPr>
          <a:xfrm>
            <a:off x="276046" y="49853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寸法、サイズ表示用パーツ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3805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56280</TotalTime>
  <Words>82</Words>
  <Application>Microsoft Office PowerPoint</Application>
  <PresentationFormat>A4 210 x 297 mm</PresentationFormat>
  <Paragraphs>74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pptxl34_寸法、サイズ表示用パーツ</dc:title>
  <dc:subject>pptxl34_寸法、サイズ表示用パーツ</dc:subject>
  <dc:creator>でじけろお</dc:creator>
  <cp:revision>1</cp:revision>
  <dcterms:created xsi:type="dcterms:W3CDTF">2018-05-20T00:31:01Z</dcterms:created>
  <dcterms:modified xsi:type="dcterms:W3CDTF">2022-12-31T06:14:25Z</dcterms:modified>
  <cp:version>1</cp:version>
</cp:coreProperties>
</file>